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60" r:id="rId3"/>
    <p:sldId id="257" r:id="rId4"/>
    <p:sldId id="264" r:id="rId5"/>
    <p:sldId id="265" r:id="rId6"/>
    <p:sldId id="266" r:id="rId7"/>
    <p:sldId id="267" r:id="rId8"/>
    <p:sldId id="261" r:id="rId9"/>
    <p:sldId id="268" r:id="rId10"/>
    <p:sldId id="269" r:id="rId11"/>
    <p:sldId id="270" r:id="rId12"/>
    <p:sldId id="271" r:id="rId13"/>
    <p:sldId id="262" r:id="rId14"/>
    <p:sldId id="272" r:id="rId15"/>
    <p:sldId id="273" r:id="rId16"/>
    <p:sldId id="274" r:id="rId17"/>
    <p:sldId id="275" r:id="rId18"/>
    <p:sldId id="263" r:id="rId19"/>
    <p:sldId id="276" r:id="rId20"/>
    <p:sldId id="277" r:id="rId21"/>
    <p:sldId id="278" r:id="rId22"/>
    <p:sldId id="279" r:id="rId23"/>
    <p:sldId id="280" r:id="rId24"/>
    <p:sldId id="28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71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3814E-E4BC-4495-9F8B-693366EBD29C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3FE08-61DF-42A0-B69A-99763FF90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646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225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7916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074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44996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676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003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6423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049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90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24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8981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4042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5217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6103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5337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036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654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177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534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479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01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661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3FE08-61DF-42A0-B69A-99763FF9067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18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5095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66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550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218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517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56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993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918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2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111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82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5AED3A-D699-4FED-BA6D-5CF3B177016E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3540FF-779C-492B-ABC0-00896C8E8C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4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emf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29.xml"/><Relationship Id="rId11" Type="http://schemas.openxmlformats.org/officeDocument/2006/relationships/image" Target="../media/image1.png"/><Relationship Id="rId5" Type="http://schemas.openxmlformats.org/officeDocument/2006/relationships/tags" Target="../tags/tag28.xml"/><Relationship Id="rId10" Type="http://schemas.openxmlformats.org/officeDocument/2006/relationships/image" Target="../media/image2.emf"/><Relationship Id="rId4" Type="http://schemas.openxmlformats.org/officeDocument/2006/relationships/tags" Target="../tags/tag27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hemeOverride" Target="../theme/themeOverride18.xml"/><Relationship Id="rId6" Type="http://schemas.openxmlformats.org/officeDocument/2006/relationships/tags" Target="../tags/tag35.xml"/><Relationship Id="rId11" Type="http://schemas.openxmlformats.org/officeDocument/2006/relationships/image" Target="../media/image1.png"/><Relationship Id="rId5" Type="http://schemas.openxmlformats.org/officeDocument/2006/relationships/tags" Target="../tags/tag34.xml"/><Relationship Id="rId10" Type="http://schemas.openxmlformats.org/officeDocument/2006/relationships/image" Target="../media/image2.emf"/><Relationship Id="rId4" Type="http://schemas.openxmlformats.org/officeDocument/2006/relationships/tags" Target="../tags/tag33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7.xml"/><Relationship Id="rId18" Type="http://schemas.openxmlformats.org/officeDocument/2006/relationships/slide" Target="slide4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slide" Target="slide18.xml"/><Relationship Id="rId2" Type="http://schemas.openxmlformats.org/officeDocument/2006/relationships/tags" Target="../tags/tag2.xml"/><Relationship Id="rId16" Type="http://schemas.openxmlformats.org/officeDocument/2006/relationships/slide" Target="slide13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slide" Target="slide8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17.xml"/><Relationship Id="rId11" Type="http://schemas.openxmlformats.org/officeDocument/2006/relationships/image" Target="../media/image1.png"/><Relationship Id="rId5" Type="http://schemas.openxmlformats.org/officeDocument/2006/relationships/tags" Target="../tags/tag16.xml"/><Relationship Id="rId10" Type="http://schemas.openxmlformats.org/officeDocument/2006/relationships/image" Target="../media/image2.emf"/><Relationship Id="rId4" Type="http://schemas.openxmlformats.org/officeDocument/2006/relationships/tags" Target="../tags/tag15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23.xml"/><Relationship Id="rId11" Type="http://schemas.openxmlformats.org/officeDocument/2006/relationships/image" Target="../media/image1.png"/><Relationship Id="rId5" Type="http://schemas.openxmlformats.org/officeDocument/2006/relationships/tags" Target="../tags/tag22.xml"/><Relationship Id="rId10" Type="http://schemas.openxmlformats.org/officeDocument/2006/relationships/image" Target="../media/image2.emf"/><Relationship Id="rId4" Type="http://schemas.openxmlformats.org/officeDocument/2006/relationships/tags" Target="../tags/tag21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771" y="-1400076"/>
            <a:ext cx="6352765" cy="43617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018119" y="3916599"/>
            <a:ext cx="6352765" cy="43617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lum bright="20000"/>
          </a:blip>
          <a:srcRect l="15790" t="49488" r="33522"/>
          <a:stretch/>
        </p:blipFill>
        <p:spPr>
          <a:xfrm rot="8100000">
            <a:off x="6942948" y="3509183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>
            <a:lum bright="20000"/>
          </a:blip>
          <a:srcRect l="15790" t="49488" r="33522"/>
          <a:stretch/>
        </p:blipFill>
        <p:spPr>
          <a:xfrm rot="18900000">
            <a:off x="-2330011" y="-805958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137371" y="2643376"/>
            <a:ext cx="5917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rPr>
              <a:t>清新水彩通用模板</a:t>
            </a:r>
          </a:p>
        </p:txBody>
      </p:sp>
      <p:grpSp>
        <p:nvGrpSpPr>
          <p:cNvPr id="11" name="Group 483"/>
          <p:cNvGrpSpPr>
            <a:grpSpLocks noChangeAspect="1"/>
          </p:cNvGrpSpPr>
          <p:nvPr/>
        </p:nvGrpSpPr>
        <p:grpSpPr bwMode="auto">
          <a:xfrm>
            <a:off x="2724150" y="671513"/>
            <a:ext cx="6743700" cy="5516563"/>
            <a:chOff x="1721" y="423"/>
            <a:chExt cx="4248" cy="3475"/>
          </a:xfrm>
        </p:grpSpPr>
        <p:grpSp>
          <p:nvGrpSpPr>
            <p:cNvPr id="12" name="Group 684"/>
            <p:cNvGrpSpPr/>
            <p:nvPr/>
          </p:nvGrpSpPr>
          <p:grpSpPr bwMode="auto">
            <a:xfrm>
              <a:off x="1721" y="423"/>
              <a:ext cx="4248" cy="3475"/>
              <a:chOff x="1721" y="423"/>
              <a:chExt cx="4248" cy="3475"/>
            </a:xfrm>
          </p:grpSpPr>
          <p:sp>
            <p:nvSpPr>
              <p:cNvPr id="61" name="Freeform 484"/>
              <p:cNvSpPr>
                <a:spLocks noEditPoints="1"/>
              </p:cNvSpPr>
              <p:nvPr/>
            </p:nvSpPr>
            <p:spPr bwMode="auto">
              <a:xfrm>
                <a:off x="1721" y="423"/>
                <a:ext cx="4248" cy="3475"/>
              </a:xfrm>
              <a:custGeom>
                <a:avLst/>
                <a:gdLst>
                  <a:gd name="T0" fmla="*/ 961 w 1218"/>
                  <a:gd name="T1" fmla="*/ 71 h 995"/>
                  <a:gd name="T2" fmla="*/ 993 w 1218"/>
                  <a:gd name="T3" fmla="*/ 50 h 995"/>
                  <a:gd name="T4" fmla="*/ 1007 w 1218"/>
                  <a:gd name="T5" fmla="*/ 47 h 995"/>
                  <a:gd name="T6" fmla="*/ 1069 w 1218"/>
                  <a:gd name="T7" fmla="*/ 91 h 995"/>
                  <a:gd name="T8" fmla="*/ 1207 w 1218"/>
                  <a:gd name="T9" fmla="*/ 282 h 995"/>
                  <a:gd name="T10" fmla="*/ 1138 w 1218"/>
                  <a:gd name="T11" fmla="*/ 837 h 995"/>
                  <a:gd name="T12" fmla="*/ 1009 w 1218"/>
                  <a:gd name="T13" fmla="*/ 948 h 995"/>
                  <a:gd name="T14" fmla="*/ 991 w 1218"/>
                  <a:gd name="T15" fmla="*/ 943 h 995"/>
                  <a:gd name="T16" fmla="*/ 990 w 1218"/>
                  <a:gd name="T17" fmla="*/ 942 h 995"/>
                  <a:gd name="T18" fmla="*/ 966 w 1218"/>
                  <a:gd name="T19" fmla="*/ 922 h 995"/>
                  <a:gd name="T20" fmla="*/ 884 w 1218"/>
                  <a:gd name="T21" fmla="*/ 987 h 995"/>
                  <a:gd name="T22" fmla="*/ 834 w 1218"/>
                  <a:gd name="T23" fmla="*/ 954 h 995"/>
                  <a:gd name="T24" fmla="*/ 805 w 1218"/>
                  <a:gd name="T25" fmla="*/ 924 h 995"/>
                  <a:gd name="T26" fmla="*/ 727 w 1218"/>
                  <a:gd name="T27" fmla="*/ 971 h 995"/>
                  <a:gd name="T28" fmla="*/ 726 w 1218"/>
                  <a:gd name="T29" fmla="*/ 971 h 995"/>
                  <a:gd name="T30" fmla="*/ 724 w 1218"/>
                  <a:gd name="T31" fmla="*/ 972 h 995"/>
                  <a:gd name="T32" fmla="*/ 695 w 1218"/>
                  <a:gd name="T33" fmla="*/ 984 h 995"/>
                  <a:gd name="T34" fmla="*/ 629 w 1218"/>
                  <a:gd name="T35" fmla="*/ 951 h 995"/>
                  <a:gd name="T36" fmla="*/ 561 w 1218"/>
                  <a:gd name="T37" fmla="*/ 958 h 995"/>
                  <a:gd name="T38" fmla="*/ 510 w 1218"/>
                  <a:gd name="T39" fmla="*/ 981 h 995"/>
                  <a:gd name="T40" fmla="*/ 412 w 1218"/>
                  <a:gd name="T41" fmla="*/ 923 h 995"/>
                  <a:gd name="T42" fmla="*/ 387 w 1218"/>
                  <a:gd name="T43" fmla="*/ 951 h 995"/>
                  <a:gd name="T44" fmla="*/ 312 w 1218"/>
                  <a:gd name="T45" fmla="*/ 982 h 995"/>
                  <a:gd name="T46" fmla="*/ 229 w 1218"/>
                  <a:gd name="T47" fmla="*/ 943 h 995"/>
                  <a:gd name="T48" fmla="*/ 228 w 1218"/>
                  <a:gd name="T49" fmla="*/ 943 h 995"/>
                  <a:gd name="T50" fmla="*/ 227 w 1218"/>
                  <a:gd name="T51" fmla="*/ 944 h 995"/>
                  <a:gd name="T52" fmla="*/ 211 w 1218"/>
                  <a:gd name="T53" fmla="*/ 948 h 995"/>
                  <a:gd name="T54" fmla="*/ 81 w 1218"/>
                  <a:gd name="T55" fmla="*/ 840 h 995"/>
                  <a:gd name="T56" fmla="*/ 9 w 1218"/>
                  <a:gd name="T57" fmla="*/ 289 h 995"/>
                  <a:gd name="T58" fmla="*/ 146 w 1218"/>
                  <a:gd name="T59" fmla="*/ 91 h 995"/>
                  <a:gd name="T60" fmla="*/ 210 w 1218"/>
                  <a:gd name="T61" fmla="*/ 47 h 995"/>
                  <a:gd name="T62" fmla="*/ 226 w 1218"/>
                  <a:gd name="T63" fmla="*/ 51 h 995"/>
                  <a:gd name="T64" fmla="*/ 227 w 1218"/>
                  <a:gd name="T65" fmla="*/ 51 h 995"/>
                  <a:gd name="T66" fmla="*/ 253 w 1218"/>
                  <a:gd name="T67" fmla="*/ 72 h 995"/>
                  <a:gd name="T68" fmla="*/ 311 w 1218"/>
                  <a:gd name="T69" fmla="*/ 12 h 995"/>
                  <a:gd name="T70" fmla="*/ 385 w 1218"/>
                  <a:gd name="T71" fmla="*/ 43 h 995"/>
                  <a:gd name="T72" fmla="*/ 413 w 1218"/>
                  <a:gd name="T73" fmla="*/ 71 h 995"/>
                  <a:gd name="T74" fmla="*/ 492 w 1218"/>
                  <a:gd name="T75" fmla="*/ 23 h 995"/>
                  <a:gd name="T76" fmla="*/ 522 w 1218"/>
                  <a:gd name="T77" fmla="*/ 11 h 995"/>
                  <a:gd name="T78" fmla="*/ 585 w 1218"/>
                  <a:gd name="T79" fmla="*/ 42 h 995"/>
                  <a:gd name="T80" fmla="*/ 587 w 1218"/>
                  <a:gd name="T81" fmla="*/ 42 h 995"/>
                  <a:gd name="T82" fmla="*/ 611 w 1218"/>
                  <a:gd name="T83" fmla="*/ 50 h 995"/>
                  <a:gd name="T84" fmla="*/ 693 w 1218"/>
                  <a:gd name="T85" fmla="*/ 11 h 995"/>
                  <a:gd name="T86" fmla="*/ 724 w 1218"/>
                  <a:gd name="T87" fmla="*/ 23 h 995"/>
                  <a:gd name="T88" fmla="*/ 807 w 1218"/>
                  <a:gd name="T89" fmla="*/ 72 h 995"/>
                  <a:gd name="T90" fmla="*/ 882 w 1218"/>
                  <a:gd name="T91" fmla="*/ 0 h 995"/>
                  <a:gd name="T92" fmla="*/ 699 w 1218"/>
                  <a:gd name="T93" fmla="*/ 3 h 995"/>
                  <a:gd name="T94" fmla="*/ 564 w 1218"/>
                  <a:gd name="T95" fmla="*/ 29 h 995"/>
                  <a:gd name="T96" fmla="*/ 399 w 1218"/>
                  <a:gd name="T97" fmla="*/ 61 h 995"/>
                  <a:gd name="T98" fmla="*/ 232 w 1218"/>
                  <a:gd name="T99" fmla="*/ 44 h 995"/>
                  <a:gd name="T100" fmla="*/ 56 w 1218"/>
                  <a:gd name="T101" fmla="*/ 167 h 995"/>
                  <a:gd name="T102" fmla="*/ 21 w 1218"/>
                  <a:gd name="T103" fmla="*/ 797 h 995"/>
                  <a:gd name="T104" fmla="*/ 179 w 1218"/>
                  <a:gd name="T105" fmla="*/ 941 h 995"/>
                  <a:gd name="T106" fmla="*/ 396 w 1218"/>
                  <a:gd name="T107" fmla="*/ 948 h 995"/>
                  <a:gd name="T108" fmla="*/ 526 w 1218"/>
                  <a:gd name="T109" fmla="*/ 991 h 995"/>
                  <a:gd name="T110" fmla="*/ 671 w 1218"/>
                  <a:gd name="T111" fmla="*/ 984 h 995"/>
                  <a:gd name="T112" fmla="*/ 820 w 1218"/>
                  <a:gd name="T113" fmla="*/ 934 h 995"/>
                  <a:gd name="T114" fmla="*/ 985 w 1218"/>
                  <a:gd name="T115" fmla="*/ 949 h 995"/>
                  <a:gd name="T116" fmla="*/ 1142 w 1218"/>
                  <a:gd name="T117" fmla="*/ 844 h 995"/>
                  <a:gd name="T118" fmla="*/ 1205 w 1218"/>
                  <a:gd name="T119" fmla="*/ 224 h 995"/>
                  <a:gd name="T120" fmla="*/ 1072 w 1218"/>
                  <a:gd name="T121" fmla="*/ 84 h 995"/>
                  <a:gd name="T122" fmla="*/ 965 w 1218"/>
                  <a:gd name="T123" fmla="*/ 62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18" h="995">
                    <a:moveTo>
                      <a:pt x="883" y="8"/>
                    </a:moveTo>
                    <a:cubicBezTo>
                      <a:pt x="883" y="8"/>
                      <a:pt x="883" y="8"/>
                      <a:pt x="883" y="8"/>
                    </a:cubicBezTo>
                    <a:cubicBezTo>
                      <a:pt x="883" y="8"/>
                      <a:pt x="883" y="8"/>
                      <a:pt x="883" y="8"/>
                    </a:cubicBezTo>
                    <a:cubicBezTo>
                      <a:pt x="887" y="8"/>
                      <a:pt x="892" y="8"/>
                      <a:pt x="896" y="9"/>
                    </a:cubicBezTo>
                    <a:cubicBezTo>
                      <a:pt x="921" y="14"/>
                      <a:pt x="938" y="32"/>
                      <a:pt x="949" y="52"/>
                    </a:cubicBezTo>
                    <a:cubicBezTo>
                      <a:pt x="952" y="58"/>
                      <a:pt x="954" y="70"/>
                      <a:pt x="961" y="71"/>
                    </a:cubicBezTo>
                    <a:cubicBezTo>
                      <a:pt x="961" y="71"/>
                      <a:pt x="961" y="71"/>
                      <a:pt x="961" y="71"/>
                    </a:cubicBezTo>
                    <a:cubicBezTo>
                      <a:pt x="961" y="71"/>
                      <a:pt x="961" y="71"/>
                      <a:pt x="961" y="71"/>
                    </a:cubicBezTo>
                    <a:cubicBezTo>
                      <a:pt x="962" y="72"/>
                      <a:pt x="963" y="72"/>
                      <a:pt x="964" y="72"/>
                    </a:cubicBezTo>
                    <a:cubicBezTo>
                      <a:pt x="964" y="72"/>
                      <a:pt x="964" y="72"/>
                      <a:pt x="964" y="72"/>
                    </a:cubicBezTo>
                    <a:cubicBezTo>
                      <a:pt x="964" y="72"/>
                      <a:pt x="964" y="72"/>
                      <a:pt x="964" y="72"/>
                    </a:cubicBezTo>
                    <a:cubicBezTo>
                      <a:pt x="974" y="72"/>
                      <a:pt x="982" y="59"/>
                      <a:pt x="989" y="52"/>
                    </a:cubicBezTo>
                    <a:cubicBezTo>
                      <a:pt x="990" y="52"/>
                      <a:pt x="991" y="51"/>
                      <a:pt x="992" y="50"/>
                    </a:cubicBezTo>
                    <a:cubicBezTo>
                      <a:pt x="992" y="50"/>
                      <a:pt x="992" y="50"/>
                      <a:pt x="992" y="50"/>
                    </a:cubicBezTo>
                    <a:cubicBezTo>
                      <a:pt x="992" y="50"/>
                      <a:pt x="992" y="50"/>
                      <a:pt x="992" y="50"/>
                    </a:cubicBezTo>
                    <a:cubicBezTo>
                      <a:pt x="992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8" y="47"/>
                      <a:pt x="1003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16" y="47"/>
                      <a:pt x="1025" y="50"/>
                      <a:pt x="1031" y="56"/>
                    </a:cubicBezTo>
                    <a:cubicBezTo>
                      <a:pt x="1031" y="56"/>
                      <a:pt x="1031" y="56"/>
                      <a:pt x="1031" y="56"/>
                    </a:cubicBezTo>
                    <a:cubicBezTo>
                      <a:pt x="1031" y="56"/>
                      <a:pt x="1031" y="56"/>
                      <a:pt x="1031" y="56"/>
                    </a:cubicBezTo>
                    <a:cubicBezTo>
                      <a:pt x="1037" y="62"/>
                      <a:pt x="1039" y="72"/>
                      <a:pt x="1045" y="77"/>
                    </a:cubicBezTo>
                    <a:cubicBezTo>
                      <a:pt x="1051" y="83"/>
                      <a:pt x="1061" y="87"/>
                      <a:pt x="1069" y="91"/>
                    </a:cubicBezTo>
                    <a:cubicBezTo>
                      <a:pt x="1083" y="98"/>
                      <a:pt x="1101" y="99"/>
                      <a:pt x="1110" y="113"/>
                    </a:cubicBezTo>
                    <a:cubicBezTo>
                      <a:pt x="1115" y="120"/>
                      <a:pt x="1115" y="130"/>
                      <a:pt x="1120" y="137"/>
                    </a:cubicBezTo>
                    <a:cubicBezTo>
                      <a:pt x="1124" y="143"/>
                      <a:pt x="1131" y="149"/>
                      <a:pt x="1136" y="155"/>
                    </a:cubicBezTo>
                    <a:cubicBezTo>
                      <a:pt x="1142" y="160"/>
                      <a:pt x="1148" y="169"/>
                      <a:pt x="1154" y="172"/>
                    </a:cubicBezTo>
                    <a:cubicBezTo>
                      <a:pt x="1168" y="178"/>
                      <a:pt x="1180" y="181"/>
                      <a:pt x="1187" y="194"/>
                    </a:cubicBezTo>
                    <a:cubicBezTo>
                      <a:pt x="1191" y="201"/>
                      <a:pt x="1193" y="211"/>
                      <a:pt x="1196" y="221"/>
                    </a:cubicBezTo>
                    <a:cubicBezTo>
                      <a:pt x="1199" y="231"/>
                      <a:pt x="1203" y="240"/>
                      <a:pt x="1205" y="249"/>
                    </a:cubicBezTo>
                    <a:cubicBezTo>
                      <a:pt x="1207" y="259"/>
                      <a:pt x="1207" y="270"/>
                      <a:pt x="1207" y="282"/>
                    </a:cubicBezTo>
                    <a:cubicBezTo>
                      <a:pt x="1207" y="294"/>
                      <a:pt x="1207" y="307"/>
                      <a:pt x="1207" y="320"/>
                    </a:cubicBezTo>
                    <a:cubicBezTo>
                      <a:pt x="1207" y="442"/>
                      <a:pt x="1207" y="563"/>
                      <a:pt x="1207" y="683"/>
                    </a:cubicBezTo>
                    <a:cubicBezTo>
                      <a:pt x="1207" y="693"/>
                      <a:pt x="1207" y="703"/>
                      <a:pt x="1207" y="712"/>
                    </a:cubicBezTo>
                    <a:cubicBezTo>
                      <a:pt x="1207" y="727"/>
                      <a:pt x="1206" y="742"/>
                      <a:pt x="1203" y="752"/>
                    </a:cubicBezTo>
                    <a:cubicBezTo>
                      <a:pt x="1201" y="759"/>
                      <a:pt x="1197" y="767"/>
                      <a:pt x="1195" y="775"/>
                    </a:cubicBezTo>
                    <a:cubicBezTo>
                      <a:pt x="1190" y="792"/>
                      <a:pt x="1188" y="803"/>
                      <a:pt x="1176" y="811"/>
                    </a:cubicBezTo>
                    <a:cubicBezTo>
                      <a:pt x="1170" y="816"/>
                      <a:pt x="1162" y="817"/>
                      <a:pt x="1156" y="820"/>
                    </a:cubicBezTo>
                    <a:cubicBezTo>
                      <a:pt x="1150" y="824"/>
                      <a:pt x="1144" y="831"/>
                      <a:pt x="1138" y="837"/>
                    </a:cubicBezTo>
                    <a:cubicBezTo>
                      <a:pt x="1131" y="844"/>
                      <a:pt x="1123" y="851"/>
                      <a:pt x="1119" y="859"/>
                    </a:cubicBezTo>
                    <a:cubicBezTo>
                      <a:pt x="1116" y="866"/>
                      <a:pt x="1116" y="871"/>
                      <a:pt x="1113" y="877"/>
                    </a:cubicBezTo>
                    <a:cubicBezTo>
                      <a:pt x="1103" y="897"/>
                      <a:pt x="1082" y="896"/>
                      <a:pt x="1062" y="907"/>
                    </a:cubicBezTo>
                    <a:cubicBezTo>
                      <a:pt x="1056" y="910"/>
                      <a:pt x="1049" y="913"/>
                      <a:pt x="1045" y="917"/>
                    </a:cubicBezTo>
                    <a:cubicBezTo>
                      <a:pt x="1039" y="923"/>
                      <a:pt x="1037" y="935"/>
                      <a:pt x="1031" y="940"/>
                    </a:cubicBezTo>
                    <a:cubicBezTo>
                      <a:pt x="1031" y="940"/>
                      <a:pt x="1031" y="940"/>
                      <a:pt x="1031" y="940"/>
                    </a:cubicBezTo>
                    <a:cubicBezTo>
                      <a:pt x="1031" y="940"/>
                      <a:pt x="1031" y="940"/>
                      <a:pt x="1031" y="941"/>
                    </a:cubicBezTo>
                    <a:cubicBezTo>
                      <a:pt x="1025" y="946"/>
                      <a:pt x="1017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2" y="948"/>
                      <a:pt x="996" y="946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89" y="942"/>
                      <a:pt x="989" y="942"/>
                      <a:pt x="989" y="942"/>
                    </a:cubicBezTo>
                    <a:cubicBezTo>
                      <a:pt x="983" y="936"/>
                      <a:pt x="977" y="922"/>
                      <a:pt x="966" y="922"/>
                    </a:cubicBezTo>
                    <a:cubicBezTo>
                      <a:pt x="966" y="922"/>
                      <a:pt x="966" y="922"/>
                      <a:pt x="966" y="922"/>
                    </a:cubicBezTo>
                    <a:cubicBezTo>
                      <a:pt x="966" y="922"/>
                      <a:pt x="966" y="922"/>
                      <a:pt x="966" y="922"/>
                    </a:cubicBezTo>
                    <a:cubicBezTo>
                      <a:pt x="965" y="922"/>
                      <a:pt x="964" y="923"/>
                      <a:pt x="963" y="923"/>
                    </a:cubicBezTo>
                    <a:cubicBezTo>
                      <a:pt x="962" y="923"/>
                      <a:pt x="962" y="923"/>
                      <a:pt x="962" y="923"/>
                    </a:cubicBezTo>
                    <a:cubicBezTo>
                      <a:pt x="962" y="923"/>
                      <a:pt x="962" y="923"/>
                      <a:pt x="962" y="923"/>
                    </a:cubicBezTo>
                    <a:cubicBezTo>
                      <a:pt x="956" y="925"/>
                      <a:pt x="952" y="937"/>
                      <a:pt x="949" y="944"/>
                    </a:cubicBezTo>
                    <a:cubicBezTo>
                      <a:pt x="936" y="966"/>
                      <a:pt x="918" y="986"/>
                      <a:pt x="886" y="987"/>
                    </a:cubicBezTo>
                    <a:cubicBezTo>
                      <a:pt x="886" y="987"/>
                      <a:pt x="885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58" y="987"/>
                      <a:pt x="841" y="973"/>
                      <a:pt x="834" y="954"/>
                    </a:cubicBezTo>
                    <a:cubicBezTo>
                      <a:pt x="834" y="954"/>
                      <a:pt x="834" y="954"/>
                      <a:pt x="834" y="954"/>
                    </a:cubicBezTo>
                    <a:cubicBezTo>
                      <a:pt x="834" y="954"/>
                      <a:pt x="834" y="954"/>
                      <a:pt x="834" y="954"/>
                    </a:cubicBezTo>
                    <a:cubicBezTo>
                      <a:pt x="834" y="954"/>
                      <a:pt x="834" y="954"/>
                      <a:pt x="834" y="954"/>
                    </a:cubicBezTo>
                    <a:cubicBezTo>
                      <a:pt x="832" y="948"/>
                      <a:pt x="833" y="935"/>
                      <a:pt x="828" y="929"/>
                    </a:cubicBezTo>
                    <a:cubicBezTo>
                      <a:pt x="828" y="929"/>
                      <a:pt x="828" y="929"/>
                      <a:pt x="828" y="929"/>
                    </a:cubicBezTo>
                    <a:cubicBezTo>
                      <a:pt x="828" y="929"/>
                      <a:pt x="828" y="929"/>
                      <a:pt x="828" y="929"/>
                    </a:cubicBezTo>
                    <a:cubicBezTo>
                      <a:pt x="828" y="929"/>
                      <a:pt x="828" y="929"/>
                      <a:pt x="828" y="929"/>
                    </a:cubicBezTo>
                    <a:cubicBezTo>
                      <a:pt x="825" y="926"/>
                      <a:pt x="817" y="923"/>
                      <a:pt x="809" y="923"/>
                    </a:cubicBezTo>
                    <a:cubicBezTo>
                      <a:pt x="809" y="923"/>
                      <a:pt x="809" y="923"/>
                      <a:pt x="809" y="923"/>
                    </a:cubicBezTo>
                    <a:cubicBezTo>
                      <a:pt x="809" y="923"/>
                      <a:pt x="809" y="923"/>
                      <a:pt x="809" y="923"/>
                    </a:cubicBezTo>
                    <a:cubicBezTo>
                      <a:pt x="808" y="923"/>
                      <a:pt x="806" y="923"/>
                      <a:pt x="805" y="924"/>
                    </a:cubicBezTo>
                    <a:cubicBezTo>
                      <a:pt x="805" y="924"/>
                      <a:pt x="805" y="924"/>
                      <a:pt x="805" y="924"/>
                    </a:cubicBezTo>
                    <a:cubicBezTo>
                      <a:pt x="805" y="924"/>
                      <a:pt x="805" y="924"/>
                      <a:pt x="805" y="924"/>
                    </a:cubicBezTo>
                    <a:cubicBezTo>
                      <a:pt x="795" y="924"/>
                      <a:pt x="780" y="933"/>
                      <a:pt x="775" y="937"/>
                    </a:cubicBezTo>
                    <a:cubicBezTo>
                      <a:pt x="769" y="942"/>
                      <a:pt x="767" y="953"/>
                      <a:pt x="760" y="960"/>
                    </a:cubicBezTo>
                    <a:cubicBezTo>
                      <a:pt x="752" y="968"/>
                      <a:pt x="740" y="967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5" y="971"/>
                      <a:pt x="725" y="972"/>
                    </a:cubicBezTo>
                    <a:cubicBezTo>
                      <a:pt x="725" y="972"/>
                      <a:pt x="725" y="972"/>
                      <a:pt x="725" y="972"/>
                    </a:cubicBezTo>
                    <a:cubicBezTo>
                      <a:pt x="725" y="972"/>
                      <a:pt x="725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14" y="976"/>
                      <a:pt x="708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3" y="984"/>
                      <a:pt x="690" y="983"/>
                      <a:pt x="686" y="982"/>
                    </a:cubicBezTo>
                    <a:cubicBezTo>
                      <a:pt x="686" y="982"/>
                      <a:pt x="686" y="982"/>
                      <a:pt x="686" y="982"/>
                    </a:cubicBezTo>
                    <a:cubicBezTo>
                      <a:pt x="684" y="982"/>
                      <a:pt x="682" y="980"/>
                      <a:pt x="680" y="979"/>
                    </a:cubicBezTo>
                    <a:cubicBezTo>
                      <a:pt x="669" y="974"/>
                      <a:pt x="668" y="963"/>
                      <a:pt x="659" y="958"/>
                    </a:cubicBezTo>
                    <a:cubicBezTo>
                      <a:pt x="652" y="955"/>
                      <a:pt x="641" y="955"/>
                      <a:pt x="633" y="952"/>
                    </a:cubicBezTo>
                    <a:cubicBezTo>
                      <a:pt x="633" y="952"/>
                      <a:pt x="633" y="952"/>
                      <a:pt x="633" y="952"/>
                    </a:cubicBezTo>
                    <a:cubicBezTo>
                      <a:pt x="633" y="952"/>
                      <a:pt x="633" y="952"/>
                      <a:pt x="633" y="952"/>
                    </a:cubicBezTo>
                    <a:cubicBezTo>
                      <a:pt x="631" y="952"/>
                      <a:pt x="630" y="951"/>
                      <a:pt x="629" y="951"/>
                    </a:cubicBezTo>
                    <a:cubicBezTo>
                      <a:pt x="629" y="951"/>
                      <a:pt x="629" y="951"/>
                      <a:pt x="629" y="951"/>
                    </a:cubicBezTo>
                    <a:cubicBezTo>
                      <a:pt x="629" y="951"/>
                      <a:pt x="629" y="951"/>
                      <a:pt x="629" y="951"/>
                    </a:cubicBezTo>
                    <a:cubicBezTo>
                      <a:pt x="623" y="948"/>
                      <a:pt x="617" y="944"/>
                      <a:pt x="610" y="944"/>
                    </a:cubicBezTo>
                    <a:cubicBezTo>
                      <a:pt x="610" y="944"/>
                      <a:pt x="610" y="944"/>
                      <a:pt x="610" y="944"/>
                    </a:cubicBezTo>
                    <a:cubicBezTo>
                      <a:pt x="610" y="944"/>
                      <a:pt x="610" y="944"/>
                      <a:pt x="610" y="944"/>
                    </a:cubicBezTo>
                    <a:cubicBezTo>
                      <a:pt x="610" y="944"/>
                      <a:pt x="609" y="944"/>
                      <a:pt x="608" y="945"/>
                    </a:cubicBezTo>
                    <a:cubicBezTo>
                      <a:pt x="600" y="946"/>
                      <a:pt x="594" y="950"/>
                      <a:pt x="585" y="952"/>
                    </a:cubicBezTo>
                    <a:cubicBezTo>
                      <a:pt x="577" y="955"/>
                      <a:pt x="567" y="956"/>
                      <a:pt x="561" y="958"/>
                    </a:cubicBezTo>
                    <a:cubicBezTo>
                      <a:pt x="554" y="962"/>
                      <a:pt x="549" y="974"/>
                      <a:pt x="541" y="979"/>
                    </a:cubicBezTo>
                    <a:cubicBezTo>
                      <a:pt x="536" y="982"/>
                      <a:pt x="530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19" y="983"/>
                      <a:pt x="514" y="982"/>
                      <a:pt x="510" y="981"/>
                    </a:cubicBezTo>
                    <a:cubicBezTo>
                      <a:pt x="510" y="981"/>
                      <a:pt x="510" y="981"/>
                      <a:pt x="510" y="981"/>
                    </a:cubicBezTo>
                    <a:cubicBezTo>
                      <a:pt x="505" y="978"/>
                      <a:pt x="500" y="974"/>
                      <a:pt x="495" y="972"/>
                    </a:cubicBezTo>
                    <a:cubicBezTo>
                      <a:pt x="483" y="967"/>
                      <a:pt x="470" y="969"/>
                      <a:pt x="462" y="962"/>
                    </a:cubicBezTo>
                    <a:cubicBezTo>
                      <a:pt x="455" y="956"/>
                      <a:pt x="453" y="944"/>
                      <a:pt x="446" y="938"/>
                    </a:cubicBezTo>
                    <a:cubicBezTo>
                      <a:pt x="440" y="933"/>
                      <a:pt x="425" y="924"/>
                      <a:pt x="417" y="923"/>
                    </a:cubicBezTo>
                    <a:cubicBezTo>
                      <a:pt x="417" y="923"/>
                      <a:pt x="417" y="923"/>
                      <a:pt x="417" y="923"/>
                    </a:cubicBezTo>
                    <a:cubicBezTo>
                      <a:pt x="415" y="923"/>
                      <a:pt x="414" y="923"/>
                      <a:pt x="412" y="923"/>
                    </a:cubicBezTo>
                    <a:cubicBezTo>
                      <a:pt x="412" y="923"/>
                      <a:pt x="412" y="923"/>
                      <a:pt x="412" y="923"/>
                    </a:cubicBezTo>
                    <a:cubicBezTo>
                      <a:pt x="412" y="923"/>
                      <a:pt x="412" y="923"/>
                      <a:pt x="412" y="923"/>
                    </a:cubicBezTo>
                    <a:cubicBezTo>
                      <a:pt x="405" y="923"/>
                      <a:pt x="395" y="925"/>
                      <a:pt x="392" y="929"/>
                    </a:cubicBezTo>
                    <a:cubicBezTo>
                      <a:pt x="392" y="929"/>
                      <a:pt x="392" y="929"/>
                      <a:pt x="392" y="929"/>
                    </a:cubicBezTo>
                    <a:cubicBezTo>
                      <a:pt x="392" y="929"/>
                      <a:pt x="392" y="929"/>
                      <a:pt x="392" y="929"/>
                    </a:cubicBezTo>
                    <a:cubicBezTo>
                      <a:pt x="392" y="930"/>
                      <a:pt x="392" y="930"/>
                      <a:pt x="392" y="930"/>
                    </a:cubicBezTo>
                    <a:cubicBezTo>
                      <a:pt x="392" y="930"/>
                      <a:pt x="392" y="930"/>
                      <a:pt x="392" y="930"/>
                    </a:cubicBezTo>
                    <a:cubicBezTo>
                      <a:pt x="388" y="935"/>
                      <a:pt x="389" y="945"/>
                      <a:pt x="387" y="951"/>
                    </a:cubicBezTo>
                    <a:cubicBezTo>
                      <a:pt x="387" y="951"/>
                      <a:pt x="387" y="951"/>
                      <a:pt x="387" y="951"/>
                    </a:cubicBezTo>
                    <a:cubicBezTo>
                      <a:pt x="387" y="951"/>
                      <a:pt x="387" y="951"/>
                      <a:pt x="387" y="951"/>
                    </a:cubicBezTo>
                    <a:cubicBezTo>
                      <a:pt x="381" y="971"/>
                      <a:pt x="360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28" y="987"/>
                      <a:pt x="320" y="986"/>
                      <a:pt x="312" y="982"/>
                    </a:cubicBezTo>
                    <a:cubicBezTo>
                      <a:pt x="312" y="982"/>
                      <a:pt x="312" y="982"/>
                      <a:pt x="312" y="982"/>
                    </a:cubicBezTo>
                    <a:cubicBezTo>
                      <a:pt x="312" y="982"/>
                      <a:pt x="312" y="982"/>
                      <a:pt x="312" y="982"/>
                    </a:cubicBezTo>
                    <a:cubicBezTo>
                      <a:pt x="312" y="982"/>
                      <a:pt x="312" y="982"/>
                      <a:pt x="312" y="982"/>
                    </a:cubicBezTo>
                    <a:cubicBezTo>
                      <a:pt x="290" y="974"/>
                      <a:pt x="278" y="959"/>
                      <a:pt x="269" y="939"/>
                    </a:cubicBezTo>
                    <a:cubicBezTo>
                      <a:pt x="266" y="933"/>
                      <a:pt x="264" y="923"/>
                      <a:pt x="256" y="922"/>
                    </a:cubicBezTo>
                    <a:cubicBezTo>
                      <a:pt x="256" y="922"/>
                      <a:pt x="256" y="922"/>
                      <a:pt x="256" y="922"/>
                    </a:cubicBezTo>
                    <a:cubicBezTo>
                      <a:pt x="255" y="922"/>
                      <a:pt x="255" y="922"/>
                      <a:pt x="254" y="922"/>
                    </a:cubicBezTo>
                    <a:cubicBezTo>
                      <a:pt x="254" y="922"/>
                      <a:pt x="254" y="922"/>
                      <a:pt x="254" y="922"/>
                    </a:cubicBezTo>
                    <a:cubicBezTo>
                      <a:pt x="254" y="922"/>
                      <a:pt x="254" y="922"/>
                      <a:pt x="254" y="922"/>
                    </a:cubicBezTo>
                    <a:cubicBezTo>
                      <a:pt x="242" y="922"/>
                      <a:pt x="237" y="936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4"/>
                      <a:pt x="228" y="944"/>
                    </a:cubicBezTo>
                    <a:cubicBezTo>
                      <a:pt x="228" y="944"/>
                      <a:pt x="228" y="944"/>
                      <a:pt x="228" y="944"/>
                    </a:cubicBezTo>
                    <a:cubicBezTo>
                      <a:pt x="228" y="944"/>
                      <a:pt x="228" y="944"/>
                      <a:pt x="228" y="944"/>
                    </a:cubicBezTo>
                    <a:cubicBezTo>
                      <a:pt x="228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2" y="947"/>
                      <a:pt x="217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02" y="948"/>
                      <a:pt x="193" y="944"/>
                      <a:pt x="187" y="938"/>
                    </a:cubicBezTo>
                    <a:cubicBezTo>
                      <a:pt x="187" y="938"/>
                      <a:pt x="187" y="938"/>
                      <a:pt x="187" y="938"/>
                    </a:cubicBezTo>
                    <a:cubicBezTo>
                      <a:pt x="182" y="932"/>
                      <a:pt x="180" y="922"/>
                      <a:pt x="174" y="917"/>
                    </a:cubicBezTo>
                    <a:cubicBezTo>
                      <a:pt x="168" y="911"/>
                      <a:pt x="155" y="906"/>
                      <a:pt x="145" y="903"/>
                    </a:cubicBezTo>
                    <a:cubicBezTo>
                      <a:pt x="129" y="896"/>
                      <a:pt x="112" y="893"/>
                      <a:pt x="104" y="878"/>
                    </a:cubicBezTo>
                    <a:cubicBezTo>
                      <a:pt x="101" y="872"/>
                      <a:pt x="101" y="866"/>
                      <a:pt x="98" y="859"/>
                    </a:cubicBezTo>
                    <a:cubicBezTo>
                      <a:pt x="94" y="852"/>
                      <a:pt x="87" y="845"/>
                      <a:pt x="81" y="840"/>
                    </a:cubicBezTo>
                    <a:cubicBezTo>
                      <a:pt x="76" y="834"/>
                      <a:pt x="70" y="826"/>
                      <a:pt x="64" y="822"/>
                    </a:cubicBezTo>
                    <a:cubicBezTo>
                      <a:pt x="57" y="817"/>
                      <a:pt x="48" y="816"/>
                      <a:pt x="40" y="811"/>
                    </a:cubicBezTo>
                    <a:cubicBezTo>
                      <a:pt x="28" y="803"/>
                      <a:pt x="27" y="786"/>
                      <a:pt x="20" y="769"/>
                    </a:cubicBezTo>
                    <a:cubicBezTo>
                      <a:pt x="16" y="758"/>
                      <a:pt x="12" y="749"/>
                      <a:pt x="10" y="738"/>
                    </a:cubicBezTo>
                    <a:cubicBezTo>
                      <a:pt x="9" y="727"/>
                      <a:pt x="9" y="715"/>
                      <a:pt x="9" y="702"/>
                    </a:cubicBezTo>
                    <a:cubicBezTo>
                      <a:pt x="9" y="688"/>
                      <a:pt x="9" y="674"/>
                      <a:pt x="9" y="659"/>
                    </a:cubicBezTo>
                    <a:cubicBezTo>
                      <a:pt x="9" y="549"/>
                      <a:pt x="9" y="447"/>
                      <a:pt x="9" y="337"/>
                    </a:cubicBezTo>
                    <a:cubicBezTo>
                      <a:pt x="9" y="320"/>
                      <a:pt x="9" y="304"/>
                      <a:pt x="9" y="289"/>
                    </a:cubicBezTo>
                    <a:cubicBezTo>
                      <a:pt x="9" y="278"/>
                      <a:pt x="9" y="267"/>
                      <a:pt x="10" y="257"/>
                    </a:cubicBezTo>
                    <a:cubicBezTo>
                      <a:pt x="11" y="245"/>
                      <a:pt x="15" y="236"/>
                      <a:pt x="19" y="226"/>
                    </a:cubicBezTo>
                    <a:cubicBezTo>
                      <a:pt x="25" y="209"/>
                      <a:pt x="27" y="193"/>
                      <a:pt x="39" y="184"/>
                    </a:cubicBezTo>
                    <a:cubicBezTo>
                      <a:pt x="45" y="178"/>
                      <a:pt x="55" y="177"/>
                      <a:pt x="62" y="173"/>
                    </a:cubicBezTo>
                    <a:cubicBezTo>
                      <a:pt x="68" y="169"/>
                      <a:pt x="74" y="161"/>
                      <a:pt x="80" y="155"/>
                    </a:cubicBezTo>
                    <a:cubicBezTo>
                      <a:pt x="87" y="148"/>
                      <a:pt x="94" y="142"/>
                      <a:pt x="98" y="134"/>
                    </a:cubicBezTo>
                    <a:cubicBezTo>
                      <a:pt x="105" y="120"/>
                      <a:pt x="104" y="111"/>
                      <a:pt x="116" y="103"/>
                    </a:cubicBezTo>
                    <a:cubicBezTo>
                      <a:pt x="125" y="97"/>
                      <a:pt x="137" y="96"/>
                      <a:pt x="146" y="91"/>
                    </a:cubicBezTo>
                    <a:cubicBezTo>
                      <a:pt x="155" y="87"/>
                      <a:pt x="166" y="83"/>
                      <a:pt x="173" y="77"/>
                    </a:cubicBezTo>
                    <a:cubicBezTo>
                      <a:pt x="180" y="71"/>
                      <a:pt x="181" y="59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193" y="49"/>
                      <a:pt x="202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5" y="47"/>
                      <a:pt x="221" y="48"/>
                      <a:pt x="225" y="50"/>
                    </a:cubicBezTo>
                    <a:cubicBezTo>
                      <a:pt x="225" y="50"/>
                      <a:pt x="225" y="50"/>
                      <a:pt x="225" y="50"/>
                    </a:cubicBezTo>
                    <a:cubicBezTo>
                      <a:pt x="225" y="50"/>
                      <a:pt x="225" y="50"/>
                      <a:pt x="225" y="50"/>
                    </a:cubicBezTo>
                    <a:cubicBezTo>
                      <a:pt x="225" y="50"/>
                      <a:pt x="226" y="50"/>
                      <a:pt x="226" y="50"/>
                    </a:cubicBezTo>
                    <a:cubicBezTo>
                      <a:pt x="226" y="50"/>
                      <a:pt x="226" y="50"/>
                      <a:pt x="226" y="50"/>
                    </a:cubicBezTo>
                    <a:cubicBezTo>
                      <a:pt x="226" y="50"/>
                      <a:pt x="226" y="50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2"/>
                      <a:pt x="227" y="52"/>
                      <a:pt x="227" y="52"/>
                    </a:cubicBezTo>
                    <a:cubicBezTo>
                      <a:pt x="234" y="58"/>
                      <a:pt x="241" y="72"/>
                      <a:pt x="253" y="72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4" y="72"/>
                      <a:pt x="254" y="71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61" y="70"/>
                      <a:pt x="264" y="61"/>
                      <a:pt x="267" y="54"/>
                    </a:cubicBezTo>
                    <a:cubicBezTo>
                      <a:pt x="277" y="36"/>
                      <a:pt x="289" y="20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9" y="9"/>
                      <a:pt x="326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58" y="8"/>
                      <a:pt x="379" y="22"/>
                      <a:pt x="385" y="43"/>
                    </a:cubicBezTo>
                    <a:cubicBezTo>
                      <a:pt x="385" y="43"/>
                      <a:pt x="385" y="43"/>
                      <a:pt x="385" y="43"/>
                    </a:cubicBezTo>
                    <a:cubicBezTo>
                      <a:pt x="385" y="43"/>
                      <a:pt x="385" y="43"/>
                      <a:pt x="385" y="43"/>
                    </a:cubicBezTo>
                    <a:cubicBezTo>
                      <a:pt x="387" y="49"/>
                      <a:pt x="386" y="58"/>
                      <a:pt x="389" y="63"/>
                    </a:cubicBezTo>
                    <a:cubicBezTo>
                      <a:pt x="389" y="64"/>
                      <a:pt x="389" y="64"/>
                      <a:pt x="389" y="64"/>
                    </a:cubicBezTo>
                    <a:cubicBezTo>
                      <a:pt x="389" y="64"/>
                      <a:pt x="389" y="64"/>
                      <a:pt x="389" y="64"/>
                    </a:cubicBezTo>
                    <a:cubicBezTo>
                      <a:pt x="392" y="68"/>
                      <a:pt x="402" y="71"/>
                      <a:pt x="410" y="71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11" y="71"/>
                      <a:pt x="412" y="71"/>
                      <a:pt x="413" y="71"/>
                    </a:cubicBezTo>
                    <a:cubicBezTo>
                      <a:pt x="413" y="71"/>
                      <a:pt x="413" y="71"/>
                      <a:pt x="413" y="71"/>
                    </a:cubicBezTo>
                    <a:cubicBezTo>
                      <a:pt x="422" y="70"/>
                      <a:pt x="435" y="63"/>
                      <a:pt x="441" y="58"/>
                    </a:cubicBezTo>
                    <a:cubicBezTo>
                      <a:pt x="453" y="50"/>
                      <a:pt x="453" y="34"/>
                      <a:pt x="468" y="28"/>
                    </a:cubicBezTo>
                    <a:cubicBezTo>
                      <a:pt x="475" y="25"/>
                      <a:pt x="484" y="25"/>
                      <a:pt x="491" y="23"/>
                    </a:cubicBezTo>
                    <a:cubicBezTo>
                      <a:pt x="491" y="23"/>
                      <a:pt x="491" y="23"/>
                      <a:pt x="491" y="23"/>
                    </a:cubicBezTo>
                    <a:cubicBezTo>
                      <a:pt x="491" y="23"/>
                      <a:pt x="491" y="23"/>
                      <a:pt x="491" y="23"/>
                    </a:cubicBezTo>
                    <a:cubicBezTo>
                      <a:pt x="491" y="23"/>
                      <a:pt x="492" y="23"/>
                      <a:pt x="492" y="23"/>
                    </a:cubicBezTo>
                    <a:cubicBezTo>
                      <a:pt x="492" y="23"/>
                      <a:pt x="492" y="23"/>
                      <a:pt x="492" y="23"/>
                    </a:cubicBezTo>
                    <a:cubicBezTo>
                      <a:pt x="492" y="23"/>
                      <a:pt x="493" y="23"/>
                      <a:pt x="493" y="22"/>
                    </a:cubicBezTo>
                    <a:cubicBezTo>
                      <a:pt x="493" y="22"/>
                      <a:pt x="493" y="22"/>
                      <a:pt x="493" y="22"/>
                    </a:cubicBezTo>
                    <a:cubicBezTo>
                      <a:pt x="493" y="22"/>
                      <a:pt x="493" y="22"/>
                      <a:pt x="493" y="22"/>
                    </a:cubicBezTo>
                    <a:cubicBezTo>
                      <a:pt x="494" y="22"/>
                      <a:pt x="494" y="22"/>
                      <a:pt x="494" y="22"/>
                    </a:cubicBezTo>
                    <a:cubicBezTo>
                      <a:pt x="494" y="22"/>
                      <a:pt x="494" y="22"/>
                      <a:pt x="494" y="22"/>
                    </a:cubicBezTo>
                    <a:cubicBezTo>
                      <a:pt x="503" y="18"/>
                      <a:pt x="510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4" y="11"/>
                      <a:pt x="526" y="11"/>
                      <a:pt x="529" y="12"/>
                    </a:cubicBezTo>
                    <a:cubicBezTo>
                      <a:pt x="529" y="12"/>
                      <a:pt x="529" y="12"/>
                      <a:pt x="529" y="12"/>
                    </a:cubicBezTo>
                    <a:cubicBezTo>
                      <a:pt x="529" y="12"/>
                      <a:pt x="529" y="12"/>
                      <a:pt x="529" y="12"/>
                    </a:cubicBezTo>
                    <a:cubicBezTo>
                      <a:pt x="533" y="13"/>
                      <a:pt x="539" y="14"/>
                      <a:pt x="543" y="17"/>
                    </a:cubicBezTo>
                    <a:cubicBezTo>
                      <a:pt x="549" y="22"/>
                      <a:pt x="552" y="32"/>
                      <a:pt x="560" y="36"/>
                    </a:cubicBezTo>
                    <a:cubicBezTo>
                      <a:pt x="566" y="39"/>
                      <a:pt x="577" y="39"/>
                      <a:pt x="585" y="42"/>
                    </a:cubicBezTo>
                    <a:cubicBezTo>
                      <a:pt x="585" y="42"/>
                      <a:pt x="585" y="42"/>
                      <a:pt x="585" y="42"/>
                    </a:cubicBezTo>
                    <a:cubicBezTo>
                      <a:pt x="585" y="42"/>
                      <a:pt x="585" y="42"/>
                      <a:pt x="585" y="42"/>
                    </a:cubicBezTo>
                    <a:cubicBezTo>
                      <a:pt x="585" y="42"/>
                      <a:pt x="585" y="42"/>
                      <a:pt x="585" y="42"/>
                    </a:cubicBezTo>
                    <a:cubicBezTo>
                      <a:pt x="585" y="42"/>
                      <a:pt x="585" y="42"/>
                      <a:pt x="586" y="42"/>
                    </a:cubicBezTo>
                    <a:cubicBezTo>
                      <a:pt x="586" y="42"/>
                      <a:pt x="586" y="42"/>
                      <a:pt x="586" y="42"/>
                    </a:cubicBezTo>
                    <a:cubicBezTo>
                      <a:pt x="586" y="42"/>
                      <a:pt x="586" y="42"/>
                      <a:pt x="586" y="42"/>
                    </a:cubicBezTo>
                    <a:cubicBezTo>
                      <a:pt x="586" y="42"/>
                      <a:pt x="586" y="42"/>
                      <a:pt x="586" y="42"/>
                    </a:cubicBezTo>
                    <a:cubicBezTo>
                      <a:pt x="586" y="42"/>
                      <a:pt x="587" y="42"/>
                      <a:pt x="587" y="42"/>
                    </a:cubicBezTo>
                    <a:cubicBezTo>
                      <a:pt x="587" y="42"/>
                      <a:pt x="587" y="42"/>
                      <a:pt x="587" y="42"/>
                    </a:cubicBezTo>
                    <a:cubicBezTo>
                      <a:pt x="587" y="42"/>
                      <a:pt x="587" y="42"/>
                      <a:pt x="587" y="42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94" y="46"/>
                      <a:pt x="600" y="50"/>
                      <a:pt x="608" y="50"/>
                    </a:cubicBezTo>
                    <a:cubicBezTo>
                      <a:pt x="608" y="50"/>
                      <a:pt x="608" y="50"/>
                      <a:pt x="608" y="50"/>
                    </a:cubicBezTo>
                    <a:cubicBezTo>
                      <a:pt x="608" y="50"/>
                      <a:pt x="608" y="50"/>
                      <a:pt x="608" y="50"/>
                    </a:cubicBezTo>
                    <a:cubicBezTo>
                      <a:pt x="609" y="50"/>
                      <a:pt x="610" y="50"/>
                      <a:pt x="611" y="50"/>
                    </a:cubicBezTo>
                    <a:cubicBezTo>
                      <a:pt x="611" y="50"/>
                      <a:pt x="611" y="50"/>
                      <a:pt x="611" y="50"/>
                    </a:cubicBezTo>
                    <a:cubicBezTo>
                      <a:pt x="618" y="49"/>
                      <a:pt x="624" y="44"/>
                      <a:pt x="632" y="42"/>
                    </a:cubicBezTo>
                    <a:cubicBezTo>
                      <a:pt x="641" y="39"/>
                      <a:pt x="651" y="39"/>
                      <a:pt x="657" y="36"/>
                    </a:cubicBezTo>
                    <a:cubicBezTo>
                      <a:pt x="665" y="32"/>
                      <a:pt x="668" y="20"/>
                      <a:pt x="677" y="15"/>
                    </a:cubicBezTo>
                    <a:cubicBezTo>
                      <a:pt x="677" y="15"/>
                      <a:pt x="677" y="15"/>
                      <a:pt x="677" y="15"/>
                    </a:cubicBezTo>
                    <a:cubicBezTo>
                      <a:pt x="681" y="13"/>
                      <a:pt x="687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6" y="11"/>
                      <a:pt x="700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10" y="14"/>
                      <a:pt x="716" y="21"/>
                      <a:pt x="724" y="23"/>
                    </a:cubicBezTo>
                    <a:cubicBezTo>
                      <a:pt x="737" y="28"/>
                      <a:pt x="748" y="25"/>
                      <a:pt x="756" y="32"/>
                    </a:cubicBezTo>
                    <a:cubicBezTo>
                      <a:pt x="762" y="37"/>
                      <a:pt x="766" y="49"/>
                      <a:pt x="772" y="56"/>
                    </a:cubicBezTo>
                    <a:cubicBezTo>
                      <a:pt x="778" y="61"/>
                      <a:pt x="791" y="69"/>
                      <a:pt x="800" y="71"/>
                    </a:cubicBezTo>
                    <a:cubicBezTo>
                      <a:pt x="800" y="71"/>
                      <a:pt x="800" y="71"/>
                      <a:pt x="800" y="71"/>
                    </a:cubicBezTo>
                    <a:cubicBezTo>
                      <a:pt x="800" y="71"/>
                      <a:pt x="800" y="71"/>
                      <a:pt x="800" y="71"/>
                    </a:cubicBezTo>
                    <a:cubicBezTo>
                      <a:pt x="803" y="71"/>
                      <a:pt x="805" y="72"/>
                      <a:pt x="807" y="72"/>
                    </a:cubicBezTo>
                    <a:cubicBezTo>
                      <a:pt x="807" y="72"/>
                      <a:pt x="807" y="72"/>
                      <a:pt x="807" y="72"/>
                    </a:cubicBezTo>
                    <a:cubicBezTo>
                      <a:pt x="807" y="72"/>
                      <a:pt x="807" y="72"/>
                      <a:pt x="807" y="72"/>
                    </a:cubicBezTo>
                    <a:cubicBezTo>
                      <a:pt x="817" y="72"/>
                      <a:pt x="825" y="68"/>
                      <a:pt x="827" y="64"/>
                    </a:cubicBezTo>
                    <a:cubicBezTo>
                      <a:pt x="827" y="64"/>
                      <a:pt x="827" y="64"/>
                      <a:pt x="827" y="64"/>
                    </a:cubicBezTo>
                    <a:cubicBezTo>
                      <a:pt x="830" y="60"/>
                      <a:pt x="829" y="54"/>
                      <a:pt x="830" y="50"/>
                    </a:cubicBezTo>
                    <a:cubicBezTo>
                      <a:pt x="830" y="50"/>
                      <a:pt x="830" y="50"/>
                      <a:pt x="830" y="50"/>
                    </a:cubicBezTo>
                    <a:cubicBezTo>
                      <a:pt x="834" y="26"/>
                      <a:pt x="854" y="8"/>
                      <a:pt x="883" y="8"/>
                    </a:cubicBezTo>
                    <a:cubicBezTo>
                      <a:pt x="883" y="8"/>
                      <a:pt x="883" y="8"/>
                      <a:pt x="883" y="8"/>
                    </a:cubicBezTo>
                    <a:cubicBezTo>
                      <a:pt x="883" y="8"/>
                      <a:pt x="883" y="8"/>
                      <a:pt x="883" y="8"/>
                    </a:cubicBezTo>
                    <a:moveTo>
                      <a:pt x="882" y="0"/>
                    </a:moveTo>
                    <a:cubicBezTo>
                      <a:pt x="854" y="0"/>
                      <a:pt x="834" y="15"/>
                      <a:pt x="826" y="35"/>
                    </a:cubicBezTo>
                    <a:cubicBezTo>
                      <a:pt x="823" y="41"/>
                      <a:pt x="823" y="56"/>
                      <a:pt x="818" y="60"/>
                    </a:cubicBezTo>
                    <a:cubicBezTo>
                      <a:pt x="816" y="63"/>
                      <a:pt x="813" y="63"/>
                      <a:pt x="809" y="63"/>
                    </a:cubicBezTo>
                    <a:cubicBezTo>
                      <a:pt x="797" y="63"/>
                      <a:pt x="781" y="54"/>
                      <a:pt x="777" y="48"/>
                    </a:cubicBezTo>
                    <a:cubicBezTo>
                      <a:pt x="771" y="42"/>
                      <a:pt x="769" y="33"/>
                      <a:pt x="765" y="29"/>
                    </a:cubicBezTo>
                    <a:cubicBezTo>
                      <a:pt x="762" y="25"/>
                      <a:pt x="757" y="22"/>
                      <a:pt x="751" y="20"/>
                    </a:cubicBezTo>
                    <a:cubicBezTo>
                      <a:pt x="743" y="18"/>
                      <a:pt x="733" y="19"/>
                      <a:pt x="728" y="16"/>
                    </a:cubicBezTo>
                    <a:cubicBezTo>
                      <a:pt x="719" y="11"/>
                      <a:pt x="711" y="5"/>
                      <a:pt x="699" y="3"/>
                    </a:cubicBezTo>
                    <a:cubicBezTo>
                      <a:pt x="697" y="3"/>
                      <a:pt x="695" y="3"/>
                      <a:pt x="693" y="3"/>
                    </a:cubicBezTo>
                    <a:cubicBezTo>
                      <a:pt x="684" y="3"/>
                      <a:pt x="674" y="6"/>
                      <a:pt x="667" y="12"/>
                    </a:cubicBezTo>
                    <a:cubicBezTo>
                      <a:pt x="661" y="17"/>
                      <a:pt x="660" y="25"/>
                      <a:pt x="651" y="29"/>
                    </a:cubicBezTo>
                    <a:cubicBezTo>
                      <a:pt x="646" y="32"/>
                      <a:pt x="637" y="32"/>
                      <a:pt x="630" y="35"/>
                    </a:cubicBezTo>
                    <a:cubicBezTo>
                      <a:pt x="623" y="37"/>
                      <a:pt x="615" y="41"/>
                      <a:pt x="608" y="41"/>
                    </a:cubicBezTo>
                    <a:cubicBezTo>
                      <a:pt x="608" y="41"/>
                      <a:pt x="608" y="41"/>
                      <a:pt x="608" y="41"/>
                    </a:cubicBezTo>
                    <a:cubicBezTo>
                      <a:pt x="600" y="41"/>
                      <a:pt x="595" y="37"/>
                      <a:pt x="587" y="34"/>
                    </a:cubicBezTo>
                    <a:cubicBezTo>
                      <a:pt x="579" y="32"/>
                      <a:pt x="570" y="31"/>
                      <a:pt x="564" y="29"/>
                    </a:cubicBezTo>
                    <a:cubicBezTo>
                      <a:pt x="557" y="25"/>
                      <a:pt x="556" y="18"/>
                      <a:pt x="551" y="12"/>
                    </a:cubicBezTo>
                    <a:cubicBezTo>
                      <a:pt x="543" y="6"/>
                      <a:pt x="533" y="3"/>
                      <a:pt x="523" y="3"/>
                    </a:cubicBezTo>
                    <a:cubicBezTo>
                      <a:pt x="515" y="3"/>
                      <a:pt x="507" y="5"/>
                      <a:pt x="501" y="8"/>
                    </a:cubicBezTo>
                    <a:cubicBezTo>
                      <a:pt x="496" y="11"/>
                      <a:pt x="491" y="16"/>
                      <a:pt x="485" y="17"/>
                    </a:cubicBezTo>
                    <a:cubicBezTo>
                      <a:pt x="472" y="19"/>
                      <a:pt x="461" y="19"/>
                      <a:pt x="453" y="27"/>
                    </a:cubicBezTo>
                    <a:cubicBezTo>
                      <a:pt x="448" y="32"/>
                      <a:pt x="445" y="42"/>
                      <a:pt x="440" y="48"/>
                    </a:cubicBezTo>
                    <a:cubicBezTo>
                      <a:pt x="436" y="53"/>
                      <a:pt x="419" y="63"/>
                      <a:pt x="407" y="63"/>
                    </a:cubicBezTo>
                    <a:cubicBezTo>
                      <a:pt x="404" y="63"/>
                      <a:pt x="401" y="63"/>
                      <a:pt x="399" y="61"/>
                    </a:cubicBezTo>
                    <a:cubicBezTo>
                      <a:pt x="395" y="58"/>
                      <a:pt x="395" y="50"/>
                      <a:pt x="393" y="44"/>
                    </a:cubicBezTo>
                    <a:cubicBezTo>
                      <a:pt x="389" y="24"/>
                      <a:pt x="379" y="14"/>
                      <a:pt x="363" y="6"/>
                    </a:cubicBezTo>
                    <a:cubicBezTo>
                      <a:pt x="354" y="2"/>
                      <a:pt x="344" y="0"/>
                      <a:pt x="334" y="0"/>
                    </a:cubicBezTo>
                    <a:cubicBezTo>
                      <a:pt x="318" y="0"/>
                      <a:pt x="303" y="5"/>
                      <a:pt x="292" y="12"/>
                    </a:cubicBezTo>
                    <a:cubicBezTo>
                      <a:pt x="279" y="22"/>
                      <a:pt x="269" y="34"/>
                      <a:pt x="261" y="49"/>
                    </a:cubicBezTo>
                    <a:cubicBezTo>
                      <a:pt x="258" y="54"/>
                      <a:pt x="255" y="62"/>
                      <a:pt x="251" y="62"/>
                    </a:cubicBezTo>
                    <a:cubicBezTo>
                      <a:pt x="246" y="62"/>
                      <a:pt x="243" y="56"/>
                      <a:pt x="241" y="53"/>
                    </a:cubicBezTo>
                    <a:cubicBezTo>
                      <a:pt x="238" y="50"/>
                      <a:pt x="234" y="46"/>
                      <a:pt x="232" y="44"/>
                    </a:cubicBezTo>
                    <a:cubicBezTo>
                      <a:pt x="226" y="40"/>
                      <a:pt x="218" y="38"/>
                      <a:pt x="210" y="38"/>
                    </a:cubicBezTo>
                    <a:cubicBezTo>
                      <a:pt x="198" y="38"/>
                      <a:pt x="185" y="43"/>
                      <a:pt x="179" y="51"/>
                    </a:cubicBezTo>
                    <a:cubicBezTo>
                      <a:pt x="174" y="57"/>
                      <a:pt x="173" y="66"/>
                      <a:pt x="168" y="71"/>
                    </a:cubicBezTo>
                    <a:cubicBezTo>
                      <a:pt x="164" y="74"/>
                      <a:pt x="156" y="77"/>
                      <a:pt x="150" y="81"/>
                    </a:cubicBezTo>
                    <a:cubicBezTo>
                      <a:pt x="130" y="93"/>
                      <a:pt x="107" y="92"/>
                      <a:pt x="97" y="113"/>
                    </a:cubicBezTo>
                    <a:cubicBezTo>
                      <a:pt x="94" y="118"/>
                      <a:pt x="94" y="124"/>
                      <a:pt x="91" y="131"/>
                    </a:cubicBezTo>
                    <a:cubicBezTo>
                      <a:pt x="88" y="137"/>
                      <a:pt x="81" y="143"/>
                      <a:pt x="75" y="149"/>
                    </a:cubicBezTo>
                    <a:cubicBezTo>
                      <a:pt x="69" y="156"/>
                      <a:pt x="62" y="165"/>
                      <a:pt x="56" y="167"/>
                    </a:cubicBezTo>
                    <a:cubicBezTo>
                      <a:pt x="40" y="174"/>
                      <a:pt x="30" y="176"/>
                      <a:pt x="22" y="193"/>
                    </a:cubicBezTo>
                    <a:cubicBezTo>
                      <a:pt x="18" y="202"/>
                      <a:pt x="17" y="213"/>
                      <a:pt x="12" y="224"/>
                    </a:cubicBezTo>
                    <a:cubicBezTo>
                      <a:pt x="7" y="235"/>
                      <a:pt x="3" y="246"/>
                      <a:pt x="2" y="258"/>
                    </a:cubicBezTo>
                    <a:cubicBezTo>
                      <a:pt x="0" y="283"/>
                      <a:pt x="1" y="312"/>
                      <a:pt x="1" y="343"/>
                    </a:cubicBezTo>
                    <a:cubicBezTo>
                      <a:pt x="1" y="455"/>
                      <a:pt x="1" y="574"/>
                      <a:pt x="1" y="687"/>
                    </a:cubicBezTo>
                    <a:cubicBezTo>
                      <a:pt x="1" y="714"/>
                      <a:pt x="1" y="745"/>
                      <a:pt x="10" y="764"/>
                    </a:cubicBezTo>
                    <a:cubicBezTo>
                      <a:pt x="12" y="769"/>
                      <a:pt x="15" y="774"/>
                      <a:pt x="16" y="779"/>
                    </a:cubicBezTo>
                    <a:cubicBezTo>
                      <a:pt x="18" y="785"/>
                      <a:pt x="19" y="791"/>
                      <a:pt x="21" y="797"/>
                    </a:cubicBezTo>
                    <a:cubicBezTo>
                      <a:pt x="24" y="808"/>
                      <a:pt x="32" y="816"/>
                      <a:pt x="40" y="820"/>
                    </a:cubicBezTo>
                    <a:cubicBezTo>
                      <a:pt x="45" y="823"/>
                      <a:pt x="53" y="825"/>
                      <a:pt x="57" y="828"/>
                    </a:cubicBezTo>
                    <a:cubicBezTo>
                      <a:pt x="63" y="831"/>
                      <a:pt x="68" y="838"/>
                      <a:pt x="74" y="844"/>
                    </a:cubicBezTo>
                    <a:cubicBezTo>
                      <a:pt x="80" y="850"/>
                      <a:pt x="87" y="855"/>
                      <a:pt x="90" y="862"/>
                    </a:cubicBezTo>
                    <a:cubicBezTo>
                      <a:pt x="93" y="868"/>
                      <a:pt x="94" y="874"/>
                      <a:pt x="96" y="880"/>
                    </a:cubicBezTo>
                    <a:cubicBezTo>
                      <a:pt x="107" y="903"/>
                      <a:pt x="130" y="903"/>
                      <a:pt x="150" y="913"/>
                    </a:cubicBezTo>
                    <a:cubicBezTo>
                      <a:pt x="156" y="916"/>
                      <a:pt x="165" y="919"/>
                      <a:pt x="170" y="924"/>
                    </a:cubicBezTo>
                    <a:cubicBezTo>
                      <a:pt x="174" y="928"/>
                      <a:pt x="175" y="936"/>
                      <a:pt x="179" y="941"/>
                    </a:cubicBezTo>
                    <a:cubicBezTo>
                      <a:pt x="185" y="950"/>
                      <a:pt x="199" y="956"/>
                      <a:pt x="212" y="956"/>
                    </a:cubicBezTo>
                    <a:cubicBezTo>
                      <a:pt x="220" y="956"/>
                      <a:pt x="228" y="954"/>
                      <a:pt x="234" y="949"/>
                    </a:cubicBezTo>
                    <a:cubicBezTo>
                      <a:pt x="239" y="946"/>
                      <a:pt x="246" y="933"/>
                      <a:pt x="252" y="933"/>
                    </a:cubicBezTo>
                    <a:cubicBezTo>
                      <a:pt x="253" y="933"/>
                      <a:pt x="253" y="933"/>
                      <a:pt x="253" y="933"/>
                    </a:cubicBezTo>
                    <a:cubicBezTo>
                      <a:pt x="258" y="933"/>
                      <a:pt x="264" y="948"/>
                      <a:pt x="268" y="954"/>
                    </a:cubicBezTo>
                    <a:cubicBezTo>
                      <a:pt x="282" y="975"/>
                      <a:pt x="298" y="995"/>
                      <a:pt x="335" y="995"/>
                    </a:cubicBezTo>
                    <a:cubicBezTo>
                      <a:pt x="335" y="995"/>
                      <a:pt x="335" y="995"/>
                      <a:pt x="335" y="995"/>
                    </a:cubicBezTo>
                    <a:cubicBezTo>
                      <a:pt x="370" y="995"/>
                      <a:pt x="390" y="974"/>
                      <a:pt x="396" y="948"/>
                    </a:cubicBezTo>
                    <a:cubicBezTo>
                      <a:pt x="397" y="943"/>
                      <a:pt x="396" y="936"/>
                      <a:pt x="401" y="933"/>
                    </a:cubicBezTo>
                    <a:cubicBezTo>
                      <a:pt x="403" y="932"/>
                      <a:pt x="405" y="931"/>
                      <a:pt x="408" y="931"/>
                    </a:cubicBezTo>
                    <a:cubicBezTo>
                      <a:pt x="419" y="931"/>
                      <a:pt x="435" y="940"/>
                      <a:pt x="440" y="945"/>
                    </a:cubicBezTo>
                    <a:cubicBezTo>
                      <a:pt x="446" y="950"/>
                      <a:pt x="447" y="959"/>
                      <a:pt x="453" y="966"/>
                    </a:cubicBezTo>
                    <a:cubicBezTo>
                      <a:pt x="457" y="970"/>
                      <a:pt x="463" y="973"/>
                      <a:pt x="470" y="975"/>
                    </a:cubicBezTo>
                    <a:cubicBezTo>
                      <a:pt x="475" y="976"/>
                      <a:pt x="482" y="976"/>
                      <a:pt x="489" y="978"/>
                    </a:cubicBezTo>
                    <a:cubicBezTo>
                      <a:pt x="496" y="979"/>
                      <a:pt x="501" y="985"/>
                      <a:pt x="508" y="988"/>
                    </a:cubicBezTo>
                    <a:cubicBezTo>
                      <a:pt x="513" y="990"/>
                      <a:pt x="520" y="991"/>
                      <a:pt x="526" y="991"/>
                    </a:cubicBezTo>
                    <a:cubicBezTo>
                      <a:pt x="534" y="991"/>
                      <a:pt x="542" y="989"/>
                      <a:pt x="549" y="984"/>
                    </a:cubicBezTo>
                    <a:cubicBezTo>
                      <a:pt x="557" y="978"/>
                      <a:pt x="558" y="969"/>
                      <a:pt x="567" y="965"/>
                    </a:cubicBezTo>
                    <a:cubicBezTo>
                      <a:pt x="573" y="962"/>
                      <a:pt x="581" y="963"/>
                      <a:pt x="589" y="960"/>
                    </a:cubicBezTo>
                    <a:cubicBezTo>
                      <a:pt x="596" y="958"/>
                      <a:pt x="603" y="954"/>
                      <a:pt x="609" y="954"/>
                    </a:cubicBezTo>
                    <a:cubicBezTo>
                      <a:pt x="610" y="954"/>
                      <a:pt x="610" y="954"/>
                      <a:pt x="610" y="954"/>
                    </a:cubicBezTo>
                    <a:cubicBezTo>
                      <a:pt x="617" y="954"/>
                      <a:pt x="624" y="958"/>
                      <a:pt x="632" y="960"/>
                    </a:cubicBezTo>
                    <a:cubicBezTo>
                      <a:pt x="641" y="963"/>
                      <a:pt x="649" y="963"/>
                      <a:pt x="654" y="966"/>
                    </a:cubicBezTo>
                    <a:cubicBezTo>
                      <a:pt x="662" y="970"/>
                      <a:pt x="665" y="980"/>
                      <a:pt x="671" y="984"/>
                    </a:cubicBezTo>
                    <a:cubicBezTo>
                      <a:pt x="678" y="989"/>
                      <a:pt x="687" y="991"/>
                      <a:pt x="696" y="991"/>
                    </a:cubicBezTo>
                    <a:cubicBezTo>
                      <a:pt x="702" y="991"/>
                      <a:pt x="709" y="990"/>
                      <a:pt x="714" y="988"/>
                    </a:cubicBezTo>
                    <a:cubicBezTo>
                      <a:pt x="721" y="985"/>
                      <a:pt x="725" y="979"/>
                      <a:pt x="732" y="978"/>
                    </a:cubicBezTo>
                    <a:cubicBezTo>
                      <a:pt x="742" y="975"/>
                      <a:pt x="751" y="976"/>
                      <a:pt x="758" y="972"/>
                    </a:cubicBezTo>
                    <a:cubicBezTo>
                      <a:pt x="762" y="970"/>
                      <a:pt x="765" y="968"/>
                      <a:pt x="767" y="965"/>
                    </a:cubicBezTo>
                    <a:cubicBezTo>
                      <a:pt x="772" y="960"/>
                      <a:pt x="774" y="949"/>
                      <a:pt x="781" y="943"/>
                    </a:cubicBezTo>
                    <a:cubicBezTo>
                      <a:pt x="787" y="939"/>
                      <a:pt x="801" y="931"/>
                      <a:pt x="812" y="931"/>
                    </a:cubicBezTo>
                    <a:cubicBezTo>
                      <a:pt x="815" y="931"/>
                      <a:pt x="818" y="932"/>
                      <a:pt x="820" y="934"/>
                    </a:cubicBezTo>
                    <a:cubicBezTo>
                      <a:pt x="824" y="937"/>
                      <a:pt x="825" y="951"/>
                      <a:pt x="826" y="956"/>
                    </a:cubicBezTo>
                    <a:cubicBezTo>
                      <a:pt x="833" y="978"/>
                      <a:pt x="855" y="995"/>
                      <a:pt x="884" y="995"/>
                    </a:cubicBezTo>
                    <a:cubicBezTo>
                      <a:pt x="886" y="995"/>
                      <a:pt x="888" y="995"/>
                      <a:pt x="890" y="994"/>
                    </a:cubicBezTo>
                    <a:cubicBezTo>
                      <a:pt x="922" y="992"/>
                      <a:pt x="938" y="975"/>
                      <a:pt x="953" y="952"/>
                    </a:cubicBezTo>
                    <a:cubicBezTo>
                      <a:pt x="956" y="947"/>
                      <a:pt x="962" y="933"/>
                      <a:pt x="968" y="933"/>
                    </a:cubicBezTo>
                    <a:cubicBezTo>
                      <a:pt x="968" y="933"/>
                      <a:pt x="968" y="933"/>
                      <a:pt x="968" y="933"/>
                    </a:cubicBezTo>
                    <a:cubicBezTo>
                      <a:pt x="971" y="933"/>
                      <a:pt x="975" y="938"/>
                      <a:pt x="977" y="940"/>
                    </a:cubicBezTo>
                    <a:cubicBezTo>
                      <a:pt x="979" y="944"/>
                      <a:pt x="983" y="948"/>
                      <a:pt x="985" y="949"/>
                    </a:cubicBezTo>
                    <a:cubicBezTo>
                      <a:pt x="991" y="953"/>
                      <a:pt x="1000" y="955"/>
                      <a:pt x="1008" y="955"/>
                    </a:cubicBezTo>
                    <a:cubicBezTo>
                      <a:pt x="1020" y="955"/>
                      <a:pt x="1031" y="952"/>
                      <a:pt x="1038" y="945"/>
                    </a:cubicBezTo>
                    <a:cubicBezTo>
                      <a:pt x="1044" y="939"/>
                      <a:pt x="1044" y="930"/>
                      <a:pt x="1051" y="923"/>
                    </a:cubicBezTo>
                    <a:cubicBezTo>
                      <a:pt x="1056" y="917"/>
                      <a:pt x="1066" y="913"/>
                      <a:pt x="1073" y="910"/>
                    </a:cubicBezTo>
                    <a:cubicBezTo>
                      <a:pt x="1081" y="906"/>
                      <a:pt x="1091" y="904"/>
                      <a:pt x="1099" y="901"/>
                    </a:cubicBezTo>
                    <a:cubicBezTo>
                      <a:pt x="1108" y="897"/>
                      <a:pt x="1116" y="890"/>
                      <a:pt x="1121" y="880"/>
                    </a:cubicBezTo>
                    <a:cubicBezTo>
                      <a:pt x="1123" y="875"/>
                      <a:pt x="1123" y="869"/>
                      <a:pt x="1126" y="863"/>
                    </a:cubicBezTo>
                    <a:cubicBezTo>
                      <a:pt x="1129" y="857"/>
                      <a:pt x="1137" y="849"/>
                      <a:pt x="1142" y="844"/>
                    </a:cubicBezTo>
                    <a:cubicBezTo>
                      <a:pt x="1148" y="838"/>
                      <a:pt x="1154" y="831"/>
                      <a:pt x="1160" y="828"/>
                    </a:cubicBezTo>
                    <a:cubicBezTo>
                      <a:pt x="1164" y="825"/>
                      <a:pt x="1172" y="823"/>
                      <a:pt x="1178" y="820"/>
                    </a:cubicBezTo>
                    <a:cubicBezTo>
                      <a:pt x="1185" y="816"/>
                      <a:pt x="1192" y="808"/>
                      <a:pt x="1195" y="800"/>
                    </a:cubicBezTo>
                    <a:cubicBezTo>
                      <a:pt x="1199" y="791"/>
                      <a:pt x="1200" y="779"/>
                      <a:pt x="1204" y="769"/>
                    </a:cubicBezTo>
                    <a:cubicBezTo>
                      <a:pt x="1209" y="758"/>
                      <a:pt x="1212" y="749"/>
                      <a:pt x="1213" y="737"/>
                    </a:cubicBezTo>
                    <a:cubicBezTo>
                      <a:pt x="1216" y="713"/>
                      <a:pt x="1214" y="687"/>
                      <a:pt x="1214" y="658"/>
                    </a:cubicBezTo>
                    <a:cubicBezTo>
                      <a:pt x="1214" y="551"/>
                      <a:pt x="1214" y="440"/>
                      <a:pt x="1214" y="335"/>
                    </a:cubicBezTo>
                    <a:cubicBezTo>
                      <a:pt x="1214" y="291"/>
                      <a:pt x="1218" y="253"/>
                      <a:pt x="1205" y="224"/>
                    </a:cubicBezTo>
                    <a:cubicBezTo>
                      <a:pt x="1200" y="214"/>
                      <a:pt x="1199" y="202"/>
                      <a:pt x="1195" y="193"/>
                    </a:cubicBezTo>
                    <a:cubicBezTo>
                      <a:pt x="1191" y="183"/>
                      <a:pt x="1184" y="176"/>
                      <a:pt x="1175" y="172"/>
                    </a:cubicBezTo>
                    <a:cubicBezTo>
                      <a:pt x="1170" y="169"/>
                      <a:pt x="1161" y="167"/>
                      <a:pt x="1158" y="165"/>
                    </a:cubicBezTo>
                    <a:cubicBezTo>
                      <a:pt x="1153" y="162"/>
                      <a:pt x="1146" y="154"/>
                      <a:pt x="1141" y="148"/>
                    </a:cubicBezTo>
                    <a:cubicBezTo>
                      <a:pt x="1135" y="142"/>
                      <a:pt x="1129" y="136"/>
                      <a:pt x="1126" y="130"/>
                    </a:cubicBezTo>
                    <a:cubicBezTo>
                      <a:pt x="1122" y="124"/>
                      <a:pt x="1122" y="118"/>
                      <a:pt x="1120" y="113"/>
                    </a:cubicBezTo>
                    <a:cubicBezTo>
                      <a:pt x="1116" y="105"/>
                      <a:pt x="1110" y="99"/>
                      <a:pt x="1101" y="95"/>
                    </a:cubicBezTo>
                    <a:cubicBezTo>
                      <a:pt x="1092" y="90"/>
                      <a:pt x="1081" y="89"/>
                      <a:pt x="1072" y="84"/>
                    </a:cubicBezTo>
                    <a:cubicBezTo>
                      <a:pt x="1068" y="82"/>
                      <a:pt x="1064" y="79"/>
                      <a:pt x="1060" y="76"/>
                    </a:cubicBezTo>
                    <a:cubicBezTo>
                      <a:pt x="1055" y="73"/>
                      <a:pt x="1050" y="72"/>
                      <a:pt x="1047" y="68"/>
                    </a:cubicBezTo>
                    <a:cubicBezTo>
                      <a:pt x="1043" y="63"/>
                      <a:pt x="1042" y="56"/>
                      <a:pt x="1038" y="51"/>
                    </a:cubicBezTo>
                    <a:cubicBezTo>
                      <a:pt x="1032" y="43"/>
                      <a:pt x="1019" y="38"/>
                      <a:pt x="1007" y="38"/>
                    </a:cubicBezTo>
                    <a:cubicBezTo>
                      <a:pt x="1000" y="38"/>
                      <a:pt x="993" y="40"/>
                      <a:pt x="988" y="42"/>
                    </a:cubicBezTo>
                    <a:cubicBezTo>
                      <a:pt x="984" y="44"/>
                      <a:pt x="980" y="49"/>
                      <a:pt x="977" y="53"/>
                    </a:cubicBezTo>
                    <a:cubicBezTo>
                      <a:pt x="975" y="55"/>
                      <a:pt x="970" y="62"/>
                      <a:pt x="965" y="62"/>
                    </a:cubicBezTo>
                    <a:cubicBezTo>
                      <a:pt x="965" y="62"/>
                      <a:pt x="965" y="62"/>
                      <a:pt x="965" y="62"/>
                    </a:cubicBezTo>
                    <a:cubicBezTo>
                      <a:pt x="961" y="61"/>
                      <a:pt x="954" y="46"/>
                      <a:pt x="951" y="42"/>
                    </a:cubicBezTo>
                    <a:cubicBezTo>
                      <a:pt x="937" y="21"/>
                      <a:pt x="923" y="4"/>
                      <a:pt x="892" y="0"/>
                    </a:cubicBezTo>
                    <a:cubicBezTo>
                      <a:pt x="888" y="0"/>
                      <a:pt x="885" y="0"/>
                      <a:pt x="882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Freeform 485"/>
              <p:cNvSpPr>
                <a:spLocks noEditPoints="1"/>
              </p:cNvSpPr>
              <p:nvPr/>
            </p:nvSpPr>
            <p:spPr bwMode="auto">
              <a:xfrm>
                <a:off x="1752" y="451"/>
                <a:ext cx="4179" cy="3419"/>
              </a:xfrm>
              <a:custGeom>
                <a:avLst/>
                <a:gdLst>
                  <a:gd name="T0" fmla="*/ 408 w 1198"/>
                  <a:gd name="T1" fmla="*/ 68 h 979"/>
                  <a:gd name="T2" fmla="*/ 512 w 1198"/>
                  <a:gd name="T3" fmla="*/ 8 h 979"/>
                  <a:gd name="T4" fmla="*/ 576 w 1198"/>
                  <a:gd name="T5" fmla="*/ 40 h 979"/>
                  <a:gd name="T6" fmla="*/ 649 w 1198"/>
                  <a:gd name="T7" fmla="*/ 33 h 979"/>
                  <a:gd name="T8" fmla="*/ 651 w 1198"/>
                  <a:gd name="T9" fmla="*/ 32 h 979"/>
                  <a:gd name="T10" fmla="*/ 684 w 1198"/>
                  <a:gd name="T11" fmla="*/ 8 h 979"/>
                  <a:gd name="T12" fmla="*/ 795 w 1198"/>
                  <a:gd name="T13" fmla="*/ 69 h 979"/>
                  <a:gd name="T14" fmla="*/ 875 w 1198"/>
                  <a:gd name="T15" fmla="*/ 5 h 979"/>
                  <a:gd name="T16" fmla="*/ 952 w 1198"/>
                  <a:gd name="T17" fmla="*/ 69 h 979"/>
                  <a:gd name="T18" fmla="*/ 1016 w 1198"/>
                  <a:gd name="T19" fmla="*/ 50 h 979"/>
                  <a:gd name="T20" fmla="*/ 1192 w 1198"/>
                  <a:gd name="T21" fmla="*/ 329 h 979"/>
                  <a:gd name="T22" fmla="*/ 1017 w 1198"/>
                  <a:gd name="T23" fmla="*/ 929 h 979"/>
                  <a:gd name="T24" fmla="*/ 969 w 1198"/>
                  <a:gd name="T25" fmla="*/ 914 h 979"/>
                  <a:gd name="T26" fmla="*/ 880 w 1198"/>
                  <a:gd name="T27" fmla="*/ 973 h 979"/>
                  <a:gd name="T28" fmla="*/ 829 w 1198"/>
                  <a:gd name="T29" fmla="*/ 940 h 979"/>
                  <a:gd name="T30" fmla="*/ 798 w 1198"/>
                  <a:gd name="T31" fmla="*/ 910 h 979"/>
                  <a:gd name="T32" fmla="*/ 715 w 1198"/>
                  <a:gd name="T33" fmla="*/ 958 h 979"/>
                  <a:gd name="T34" fmla="*/ 714 w 1198"/>
                  <a:gd name="T35" fmla="*/ 959 h 979"/>
                  <a:gd name="T36" fmla="*/ 653 w 1198"/>
                  <a:gd name="T37" fmla="*/ 946 h 979"/>
                  <a:gd name="T38" fmla="*/ 601 w 1198"/>
                  <a:gd name="T39" fmla="*/ 931 h 979"/>
                  <a:gd name="T40" fmla="*/ 516 w 1198"/>
                  <a:gd name="T41" fmla="*/ 970 h 979"/>
                  <a:gd name="T42" fmla="*/ 406 w 1198"/>
                  <a:gd name="T43" fmla="*/ 910 h 979"/>
                  <a:gd name="T44" fmla="*/ 373 w 1198"/>
                  <a:gd name="T45" fmla="*/ 939 h 979"/>
                  <a:gd name="T46" fmla="*/ 263 w 1198"/>
                  <a:gd name="T47" fmla="*/ 926 h 979"/>
                  <a:gd name="T48" fmla="*/ 202 w 1198"/>
                  <a:gd name="T49" fmla="*/ 935 h 979"/>
                  <a:gd name="T50" fmla="*/ 14 w 1198"/>
                  <a:gd name="T51" fmla="*/ 755 h 979"/>
                  <a:gd name="T52" fmla="*/ 10 w 1198"/>
                  <a:gd name="T53" fmla="*/ 231 h 979"/>
                  <a:gd name="T54" fmla="*/ 200 w 1198"/>
                  <a:gd name="T55" fmla="*/ 44 h 979"/>
                  <a:gd name="T56" fmla="*/ 246 w 1198"/>
                  <a:gd name="T57" fmla="*/ 69 h 979"/>
                  <a:gd name="T58" fmla="*/ 874 w 1198"/>
                  <a:gd name="T59" fmla="*/ 0 h 979"/>
                  <a:gd name="T60" fmla="*/ 763 w 1198"/>
                  <a:gd name="T61" fmla="*/ 48 h 979"/>
                  <a:gd name="T62" fmla="*/ 668 w 1198"/>
                  <a:gd name="T63" fmla="*/ 7 h 979"/>
                  <a:gd name="T64" fmla="*/ 578 w 1198"/>
                  <a:gd name="T65" fmla="*/ 34 h 979"/>
                  <a:gd name="T66" fmla="*/ 534 w 1198"/>
                  <a:gd name="T67" fmla="*/ 9 h 979"/>
                  <a:gd name="T68" fmla="*/ 484 w 1198"/>
                  <a:gd name="T69" fmla="*/ 14 h 979"/>
                  <a:gd name="T70" fmla="*/ 401 w 1198"/>
                  <a:gd name="T71" fmla="*/ 63 h 979"/>
                  <a:gd name="T72" fmla="*/ 302 w 1198"/>
                  <a:gd name="T73" fmla="*/ 4 h 979"/>
                  <a:gd name="T74" fmla="*/ 244 w 1198"/>
                  <a:gd name="T75" fmla="*/ 64 h 979"/>
                  <a:gd name="T76" fmla="*/ 217 w 1198"/>
                  <a:gd name="T77" fmla="*/ 43 h 979"/>
                  <a:gd name="T78" fmla="*/ 201 w 1198"/>
                  <a:gd name="T79" fmla="*/ 39 h 979"/>
                  <a:gd name="T80" fmla="*/ 1 w 1198"/>
                  <a:gd name="T81" fmla="*/ 249 h 979"/>
                  <a:gd name="T82" fmla="*/ 95 w 1198"/>
                  <a:gd name="T83" fmla="*/ 870 h 979"/>
                  <a:gd name="T84" fmla="*/ 218 w 1198"/>
                  <a:gd name="T85" fmla="*/ 936 h 979"/>
                  <a:gd name="T86" fmla="*/ 220 w 1198"/>
                  <a:gd name="T87" fmla="*/ 935 h 979"/>
                  <a:gd name="T88" fmla="*/ 260 w 1198"/>
                  <a:gd name="T89" fmla="*/ 931 h 979"/>
                  <a:gd name="T90" fmla="*/ 383 w 1198"/>
                  <a:gd name="T91" fmla="*/ 922 h 979"/>
                  <a:gd name="T92" fmla="*/ 453 w 1198"/>
                  <a:gd name="T93" fmla="*/ 954 h 979"/>
                  <a:gd name="T94" fmla="*/ 601 w 1198"/>
                  <a:gd name="T95" fmla="*/ 936 h 979"/>
                  <a:gd name="T96" fmla="*/ 677 w 1198"/>
                  <a:gd name="T97" fmla="*/ 974 h 979"/>
                  <a:gd name="T98" fmla="*/ 715 w 1198"/>
                  <a:gd name="T99" fmla="*/ 964 h 979"/>
                  <a:gd name="T100" fmla="*/ 718 w 1198"/>
                  <a:gd name="T101" fmla="*/ 963 h 979"/>
                  <a:gd name="T102" fmla="*/ 800 w 1198"/>
                  <a:gd name="T103" fmla="*/ 915 h 979"/>
                  <a:gd name="T104" fmla="*/ 875 w 1198"/>
                  <a:gd name="T105" fmla="*/ 979 h 979"/>
                  <a:gd name="T106" fmla="*/ 981 w 1198"/>
                  <a:gd name="T107" fmla="*/ 934 h 979"/>
                  <a:gd name="T108" fmla="*/ 981 w 1198"/>
                  <a:gd name="T109" fmla="*/ 935 h 979"/>
                  <a:gd name="T110" fmla="*/ 1022 w 1198"/>
                  <a:gd name="T111" fmla="*/ 932 h 979"/>
                  <a:gd name="T112" fmla="*/ 1198 w 1198"/>
                  <a:gd name="T113" fmla="*/ 312 h 979"/>
                  <a:gd name="T114" fmla="*/ 1022 w 1198"/>
                  <a:gd name="T115" fmla="*/ 48 h 979"/>
                  <a:gd name="T116" fmla="*/ 984 w 1198"/>
                  <a:gd name="T117" fmla="*/ 42 h 979"/>
                  <a:gd name="T118" fmla="*/ 952 w 1198"/>
                  <a:gd name="T119" fmla="*/ 63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8" h="979">
                    <a:moveTo>
                      <a:pt x="324" y="5"/>
                    </a:moveTo>
                    <a:cubicBezTo>
                      <a:pt x="324" y="5"/>
                      <a:pt x="324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46" y="5"/>
                      <a:pt x="366" y="18"/>
                      <a:pt x="371" y="37"/>
                    </a:cubicBezTo>
                    <a:cubicBezTo>
                      <a:pt x="373" y="43"/>
                      <a:pt x="371" y="52"/>
                      <a:pt x="375" y="58"/>
                    </a:cubicBez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9"/>
                      <a:pt x="375" y="59"/>
                      <a:pt x="375" y="59"/>
                    </a:cubicBezTo>
                    <a:cubicBezTo>
                      <a:pt x="378" y="64"/>
                      <a:pt x="391" y="68"/>
                      <a:pt x="402" y="68"/>
                    </a:cubicBezTo>
                    <a:cubicBezTo>
                      <a:pt x="402" y="68"/>
                      <a:pt x="402" y="68"/>
                      <a:pt x="402" y="68"/>
                    </a:cubicBezTo>
                    <a:cubicBezTo>
                      <a:pt x="402" y="68"/>
                      <a:pt x="402" y="68"/>
                      <a:pt x="402" y="68"/>
                    </a:cubicBezTo>
                    <a:cubicBezTo>
                      <a:pt x="404" y="68"/>
                      <a:pt x="406" y="68"/>
                      <a:pt x="408" y="68"/>
                    </a:cubicBezTo>
                    <a:cubicBezTo>
                      <a:pt x="408" y="68"/>
                      <a:pt x="408" y="68"/>
                      <a:pt x="408" y="68"/>
                    </a:cubicBezTo>
                    <a:cubicBezTo>
                      <a:pt x="418" y="65"/>
                      <a:pt x="432" y="58"/>
                      <a:pt x="438" y="52"/>
                    </a:cubicBezTo>
                    <a:cubicBezTo>
                      <a:pt x="447" y="45"/>
                      <a:pt x="448" y="31"/>
                      <a:pt x="461" y="25"/>
                    </a:cubicBezTo>
                    <a:cubicBezTo>
                      <a:pt x="467" y="22"/>
                      <a:pt x="476" y="22"/>
                      <a:pt x="483" y="20"/>
                    </a:cubicBezTo>
                    <a:cubicBezTo>
                      <a:pt x="494" y="17"/>
                      <a:pt x="500" y="10"/>
                      <a:pt x="508" y="9"/>
                    </a:cubicBezTo>
                    <a:cubicBezTo>
                      <a:pt x="508" y="9"/>
                      <a:pt x="508" y="9"/>
                      <a:pt x="508" y="9"/>
                    </a:cubicBezTo>
                    <a:cubicBezTo>
                      <a:pt x="508" y="9"/>
                      <a:pt x="508" y="9"/>
                      <a:pt x="508" y="9"/>
                    </a:cubicBezTo>
                    <a:cubicBezTo>
                      <a:pt x="508" y="9"/>
                      <a:pt x="508" y="9"/>
                      <a:pt x="508" y="9"/>
                    </a:cubicBezTo>
                    <a:cubicBezTo>
                      <a:pt x="510" y="8"/>
                      <a:pt x="511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7" y="8"/>
                      <a:pt x="521" y="10"/>
                      <a:pt x="524" y="11"/>
                    </a:cubicBezTo>
                    <a:cubicBezTo>
                      <a:pt x="525" y="11"/>
                      <a:pt x="525" y="11"/>
                      <a:pt x="525" y="11"/>
                    </a:cubicBezTo>
                    <a:cubicBezTo>
                      <a:pt x="525" y="11"/>
                      <a:pt x="525" y="11"/>
                      <a:pt x="525" y="11"/>
                    </a:cubicBezTo>
                    <a:cubicBezTo>
                      <a:pt x="536" y="16"/>
                      <a:pt x="538" y="30"/>
                      <a:pt x="549" y="33"/>
                    </a:cubicBezTo>
                    <a:cubicBezTo>
                      <a:pt x="556" y="36"/>
                      <a:pt x="566" y="36"/>
                      <a:pt x="575" y="39"/>
                    </a:cubicBezTo>
                    <a:cubicBezTo>
                      <a:pt x="575" y="39"/>
                      <a:pt x="575" y="39"/>
                      <a:pt x="575" y="39"/>
                    </a:cubicBezTo>
                    <a:cubicBezTo>
                      <a:pt x="575" y="39"/>
                      <a:pt x="575" y="39"/>
                      <a:pt x="575" y="39"/>
                    </a:cubicBezTo>
                    <a:cubicBezTo>
                      <a:pt x="575" y="39"/>
                      <a:pt x="575" y="39"/>
                      <a:pt x="575" y="39"/>
                    </a:cubicBezTo>
                    <a:cubicBezTo>
                      <a:pt x="575" y="39"/>
                      <a:pt x="575" y="40"/>
                      <a:pt x="575" y="40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0"/>
                      <a:pt x="576" y="40"/>
                      <a:pt x="576" y="40"/>
                    </a:cubicBezTo>
                    <a:cubicBezTo>
                      <a:pt x="576" y="40"/>
                      <a:pt x="576" y="40"/>
                      <a:pt x="576" y="40"/>
                    </a:cubicBezTo>
                    <a:cubicBezTo>
                      <a:pt x="576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85" y="43"/>
                      <a:pt x="591" y="48"/>
                      <a:pt x="600" y="48"/>
                    </a:cubicBezTo>
                    <a:cubicBezTo>
                      <a:pt x="600" y="48"/>
                      <a:pt x="600" y="48"/>
                      <a:pt x="600" y="48"/>
                    </a:cubicBezTo>
                    <a:cubicBezTo>
                      <a:pt x="600" y="48"/>
                      <a:pt x="600" y="48"/>
                      <a:pt x="600" y="48"/>
                    </a:cubicBezTo>
                    <a:cubicBezTo>
                      <a:pt x="600" y="48"/>
                      <a:pt x="601" y="48"/>
                      <a:pt x="602" y="48"/>
                    </a:cubicBezTo>
                    <a:cubicBezTo>
                      <a:pt x="602" y="48"/>
                      <a:pt x="602" y="48"/>
                      <a:pt x="602" y="48"/>
                    </a:cubicBezTo>
                    <a:cubicBezTo>
                      <a:pt x="610" y="47"/>
                      <a:pt x="617" y="42"/>
                      <a:pt x="624" y="39"/>
                    </a:cubicBezTo>
                    <a:cubicBezTo>
                      <a:pt x="633" y="37"/>
                      <a:pt x="642" y="36"/>
                      <a:pt x="649" y="33"/>
                    </a:cubicBezTo>
                    <a:cubicBezTo>
                      <a:pt x="649" y="33"/>
                      <a:pt x="649" y="33"/>
                      <a:pt x="649" y="33"/>
                    </a:cubicBezTo>
                    <a:cubicBezTo>
                      <a:pt x="649" y="33"/>
                      <a:pt x="649" y="33"/>
                      <a:pt x="649" y="33"/>
                    </a:cubicBezTo>
                    <a:cubicBezTo>
                      <a:pt x="649" y="33"/>
                      <a:pt x="649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1" y="33"/>
                    </a:cubicBezTo>
                    <a:cubicBezTo>
                      <a:pt x="651" y="33"/>
                      <a:pt x="651" y="33"/>
                      <a:pt x="651" y="33"/>
                    </a:cubicBezTo>
                    <a:cubicBezTo>
                      <a:pt x="651" y="33"/>
                      <a:pt x="651" y="33"/>
                      <a:pt x="651" y="33"/>
                    </a:cubicBezTo>
                    <a:cubicBezTo>
                      <a:pt x="651" y="33"/>
                      <a:pt x="651" y="33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2" y="32"/>
                      <a:pt x="652" y="32"/>
                      <a:pt x="652" y="32"/>
                    </a:cubicBezTo>
                    <a:cubicBezTo>
                      <a:pt x="663" y="24"/>
                      <a:pt x="667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7" y="8"/>
                      <a:pt x="689" y="8"/>
                      <a:pt x="693" y="9"/>
                    </a:cubicBezTo>
                    <a:cubicBezTo>
                      <a:pt x="693" y="9"/>
                      <a:pt x="693" y="9"/>
                      <a:pt x="693" y="9"/>
                    </a:cubicBezTo>
                    <a:cubicBezTo>
                      <a:pt x="693" y="9"/>
                      <a:pt x="693" y="9"/>
                      <a:pt x="693" y="9"/>
                    </a:cubicBezTo>
                    <a:cubicBezTo>
                      <a:pt x="699" y="11"/>
                      <a:pt x="705" y="18"/>
                      <a:pt x="714" y="20"/>
                    </a:cubicBezTo>
                    <a:cubicBezTo>
                      <a:pt x="727" y="24"/>
                      <a:pt x="738" y="22"/>
                      <a:pt x="746" y="30"/>
                    </a:cubicBezTo>
                    <a:cubicBezTo>
                      <a:pt x="750" y="35"/>
                      <a:pt x="754" y="46"/>
                      <a:pt x="758" y="50"/>
                    </a:cubicBezTo>
                    <a:cubicBezTo>
                      <a:pt x="762" y="55"/>
                      <a:pt x="782" y="68"/>
                      <a:pt x="792" y="69"/>
                    </a:cubicBezTo>
                    <a:cubicBezTo>
                      <a:pt x="792" y="69"/>
                      <a:pt x="792" y="69"/>
                      <a:pt x="792" y="69"/>
                    </a:cubicBezTo>
                    <a:cubicBezTo>
                      <a:pt x="792" y="69"/>
                      <a:pt x="792" y="69"/>
                      <a:pt x="792" y="69"/>
                    </a:cubicBezTo>
                    <a:cubicBezTo>
                      <a:pt x="793" y="69"/>
                      <a:pt x="794" y="69"/>
                      <a:pt x="795" y="69"/>
                    </a:cubicBezTo>
                    <a:cubicBezTo>
                      <a:pt x="795" y="69"/>
                      <a:pt x="795" y="69"/>
                      <a:pt x="795" y="69"/>
                    </a:cubicBezTo>
                    <a:cubicBezTo>
                      <a:pt x="795" y="69"/>
                      <a:pt x="795" y="69"/>
                      <a:pt x="795" y="69"/>
                    </a:cubicBezTo>
                    <a:cubicBezTo>
                      <a:pt x="806" y="69"/>
                      <a:pt x="821" y="64"/>
                      <a:pt x="824" y="59"/>
                    </a:cubicBezTo>
                    <a:cubicBezTo>
                      <a:pt x="824" y="59"/>
                      <a:pt x="824" y="59"/>
                      <a:pt x="824" y="59"/>
                    </a:cubicBezTo>
                    <a:cubicBezTo>
                      <a:pt x="827" y="54"/>
                      <a:pt x="825" y="45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32" y="18"/>
                      <a:pt x="853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84" y="5"/>
                      <a:pt x="893" y="7"/>
                      <a:pt x="902" y="12"/>
                    </a:cubicBezTo>
                    <a:cubicBezTo>
                      <a:pt x="902" y="12"/>
                      <a:pt x="902" y="12"/>
                      <a:pt x="902" y="12"/>
                    </a:cubicBezTo>
                    <a:cubicBezTo>
                      <a:pt x="902" y="12"/>
                      <a:pt x="902" y="12"/>
                      <a:pt x="902" y="12"/>
                    </a:cubicBezTo>
                    <a:cubicBezTo>
                      <a:pt x="919" y="21"/>
                      <a:pt x="930" y="35"/>
                      <a:pt x="938" y="52"/>
                    </a:cubicBezTo>
                    <a:cubicBezTo>
                      <a:pt x="941" y="60"/>
                      <a:pt x="941" y="67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9" y="69"/>
                      <a:pt x="951" y="69"/>
                      <a:pt x="952" y="69"/>
                    </a:cubicBezTo>
                    <a:cubicBezTo>
                      <a:pt x="952" y="69"/>
                      <a:pt x="952" y="69"/>
                      <a:pt x="952" y="69"/>
                    </a:cubicBezTo>
                    <a:cubicBezTo>
                      <a:pt x="952" y="69"/>
                      <a:pt x="952" y="69"/>
                      <a:pt x="952" y="69"/>
                    </a:cubicBezTo>
                    <a:cubicBezTo>
                      <a:pt x="957" y="69"/>
                      <a:pt x="962" y="67"/>
                      <a:pt x="966" y="65"/>
                    </a:cubicBezTo>
                    <a:cubicBezTo>
                      <a:pt x="966" y="65"/>
                      <a:pt x="966" y="65"/>
                      <a:pt x="967" y="65"/>
                    </a:cubicBezTo>
                    <a:cubicBezTo>
                      <a:pt x="976" y="60"/>
                      <a:pt x="979" y="49"/>
                      <a:pt x="988" y="45"/>
                    </a:cubicBezTo>
                    <a:cubicBezTo>
                      <a:pt x="988" y="45"/>
                      <a:pt x="988" y="45"/>
                      <a:pt x="988" y="45"/>
                    </a:cubicBezTo>
                    <a:cubicBezTo>
                      <a:pt x="991" y="44"/>
                      <a:pt x="995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1005" y="44"/>
                      <a:pt x="1012" y="46"/>
                      <a:pt x="1016" y="50"/>
                    </a:cubicBezTo>
                    <a:cubicBezTo>
                      <a:pt x="1016" y="50"/>
                      <a:pt x="1016" y="50"/>
                      <a:pt x="1016" y="50"/>
                    </a:cubicBezTo>
                    <a:cubicBezTo>
                      <a:pt x="1016" y="50"/>
                      <a:pt x="1016" y="50"/>
                      <a:pt x="1016" y="50"/>
                    </a:cubicBezTo>
                    <a:cubicBezTo>
                      <a:pt x="1023" y="56"/>
                      <a:pt x="1025" y="67"/>
                      <a:pt x="1031" y="73"/>
                    </a:cubicBezTo>
                    <a:cubicBezTo>
                      <a:pt x="1039" y="80"/>
                      <a:pt x="1056" y="86"/>
                      <a:pt x="1066" y="90"/>
                    </a:cubicBezTo>
                    <a:cubicBezTo>
                      <a:pt x="1079" y="94"/>
                      <a:pt x="1091" y="98"/>
                      <a:pt x="1097" y="110"/>
                    </a:cubicBezTo>
                    <a:cubicBezTo>
                      <a:pt x="1101" y="115"/>
                      <a:pt x="1102" y="122"/>
                      <a:pt x="1105" y="129"/>
                    </a:cubicBezTo>
                    <a:cubicBezTo>
                      <a:pt x="1109" y="136"/>
                      <a:pt x="1116" y="143"/>
                      <a:pt x="1123" y="149"/>
                    </a:cubicBezTo>
                    <a:cubicBezTo>
                      <a:pt x="1129" y="156"/>
                      <a:pt x="1135" y="164"/>
                      <a:pt x="1142" y="168"/>
                    </a:cubicBezTo>
                    <a:cubicBezTo>
                      <a:pt x="1148" y="172"/>
                      <a:pt x="1157" y="174"/>
                      <a:pt x="1163" y="177"/>
                    </a:cubicBezTo>
                    <a:cubicBezTo>
                      <a:pt x="1177" y="186"/>
                      <a:pt x="1177" y="200"/>
                      <a:pt x="1184" y="219"/>
                    </a:cubicBezTo>
                    <a:cubicBezTo>
                      <a:pt x="1188" y="230"/>
                      <a:pt x="1191" y="240"/>
                      <a:pt x="1192" y="251"/>
                    </a:cubicBezTo>
                    <a:cubicBezTo>
                      <a:pt x="1192" y="261"/>
                      <a:pt x="1193" y="272"/>
                      <a:pt x="1193" y="282"/>
                    </a:cubicBezTo>
                    <a:cubicBezTo>
                      <a:pt x="1193" y="298"/>
                      <a:pt x="1192" y="313"/>
                      <a:pt x="1192" y="329"/>
                    </a:cubicBezTo>
                    <a:cubicBezTo>
                      <a:pt x="1192" y="437"/>
                      <a:pt x="1192" y="535"/>
                      <a:pt x="1192" y="643"/>
                    </a:cubicBezTo>
                    <a:cubicBezTo>
                      <a:pt x="1192" y="660"/>
                      <a:pt x="1193" y="676"/>
                      <a:pt x="1193" y="692"/>
                    </a:cubicBezTo>
                    <a:cubicBezTo>
                      <a:pt x="1193" y="715"/>
                      <a:pt x="1192" y="736"/>
                      <a:pt x="1185" y="754"/>
                    </a:cubicBezTo>
                    <a:cubicBezTo>
                      <a:pt x="1178" y="773"/>
                      <a:pt x="1178" y="789"/>
                      <a:pt x="1164" y="799"/>
                    </a:cubicBezTo>
                    <a:cubicBezTo>
                      <a:pt x="1158" y="803"/>
                      <a:pt x="1151" y="804"/>
                      <a:pt x="1144" y="808"/>
                    </a:cubicBezTo>
                    <a:cubicBezTo>
                      <a:pt x="1136" y="812"/>
                      <a:pt x="1131" y="820"/>
                      <a:pt x="1125" y="826"/>
                    </a:cubicBezTo>
                    <a:cubicBezTo>
                      <a:pt x="1119" y="832"/>
                      <a:pt x="1112" y="839"/>
                      <a:pt x="1108" y="845"/>
                    </a:cubicBezTo>
                    <a:cubicBezTo>
                      <a:pt x="1103" y="852"/>
                      <a:pt x="1102" y="861"/>
                      <a:pt x="1098" y="869"/>
                    </a:cubicBezTo>
                    <a:cubicBezTo>
                      <a:pt x="1086" y="889"/>
                      <a:pt x="1050" y="889"/>
                      <a:pt x="1033" y="905"/>
                    </a:cubicBezTo>
                    <a:cubicBezTo>
                      <a:pt x="1026" y="911"/>
                      <a:pt x="1025" y="923"/>
                      <a:pt x="1017" y="929"/>
                    </a:cubicBezTo>
                    <a:cubicBezTo>
                      <a:pt x="1017" y="929"/>
                      <a:pt x="1017" y="929"/>
                      <a:pt x="1017" y="929"/>
                    </a:cubicBezTo>
                    <a:cubicBezTo>
                      <a:pt x="1017" y="929"/>
                      <a:pt x="1017" y="929"/>
                      <a:pt x="1017" y="929"/>
                    </a:cubicBezTo>
                    <a:cubicBezTo>
                      <a:pt x="1017" y="929"/>
                      <a:pt x="1017" y="930"/>
                      <a:pt x="1017" y="930"/>
                    </a:cubicBezTo>
                    <a:cubicBezTo>
                      <a:pt x="1017" y="930"/>
                      <a:pt x="1017" y="930"/>
                      <a:pt x="1017" y="930"/>
                    </a:cubicBezTo>
                    <a:cubicBezTo>
                      <a:pt x="1012" y="933"/>
                      <a:pt x="1006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997" y="935"/>
                      <a:pt x="993" y="934"/>
                      <a:pt x="989" y="932"/>
                    </a:cubicBezTo>
                    <a:cubicBezTo>
                      <a:pt x="989" y="932"/>
                      <a:pt x="989" y="932"/>
                      <a:pt x="989" y="932"/>
                    </a:cubicBezTo>
                    <a:cubicBezTo>
                      <a:pt x="980" y="928"/>
                      <a:pt x="977" y="918"/>
                      <a:pt x="969" y="914"/>
                    </a:cubicBezTo>
                    <a:cubicBezTo>
                      <a:pt x="969" y="914"/>
                      <a:pt x="969" y="914"/>
                      <a:pt x="969" y="914"/>
                    </a:cubicBezTo>
                    <a:cubicBezTo>
                      <a:pt x="969" y="914"/>
                      <a:pt x="969" y="914"/>
                      <a:pt x="969" y="914"/>
                    </a:cubicBezTo>
                    <a:cubicBezTo>
                      <a:pt x="969" y="914"/>
                      <a:pt x="969" y="914"/>
                      <a:pt x="969" y="914"/>
                    </a:cubicBezTo>
                    <a:cubicBezTo>
                      <a:pt x="969" y="914"/>
                      <a:pt x="969" y="914"/>
                      <a:pt x="969" y="913"/>
                    </a:cubicBezTo>
                    <a:cubicBezTo>
                      <a:pt x="968" y="913"/>
                      <a:pt x="968" y="913"/>
                      <a:pt x="968" y="913"/>
                    </a:cubicBezTo>
                    <a:cubicBezTo>
                      <a:pt x="964" y="911"/>
                      <a:pt x="958" y="909"/>
                      <a:pt x="953" y="909"/>
                    </a:cubicBezTo>
                    <a:cubicBezTo>
                      <a:pt x="953" y="909"/>
                      <a:pt x="953" y="909"/>
                      <a:pt x="953" y="909"/>
                    </a:cubicBezTo>
                    <a:cubicBezTo>
                      <a:pt x="952" y="909"/>
                      <a:pt x="952" y="909"/>
                      <a:pt x="952" y="909"/>
                    </a:cubicBezTo>
                    <a:cubicBezTo>
                      <a:pt x="951" y="909"/>
                      <a:pt x="950" y="909"/>
                      <a:pt x="949" y="909"/>
                    </a:cubicBezTo>
                    <a:cubicBezTo>
                      <a:pt x="949" y="909"/>
                      <a:pt x="949" y="909"/>
                      <a:pt x="949" y="909"/>
                    </a:cubicBezTo>
                    <a:cubicBezTo>
                      <a:pt x="949" y="909"/>
                      <a:pt x="949" y="909"/>
                      <a:pt x="949" y="909"/>
                    </a:cubicBezTo>
                    <a:cubicBezTo>
                      <a:pt x="943" y="911"/>
                      <a:pt x="941" y="922"/>
                      <a:pt x="937" y="930"/>
                    </a:cubicBezTo>
                    <a:cubicBezTo>
                      <a:pt x="934" y="937"/>
                      <a:pt x="928" y="945"/>
                      <a:pt x="924" y="950"/>
                    </a:cubicBezTo>
                    <a:cubicBezTo>
                      <a:pt x="914" y="962"/>
                      <a:pt x="899" y="971"/>
                      <a:pt x="880" y="973"/>
                    </a:cubicBezTo>
                    <a:cubicBezTo>
                      <a:pt x="880" y="973"/>
                      <a:pt x="880" y="973"/>
                      <a:pt x="880" y="973"/>
                    </a:cubicBezTo>
                    <a:cubicBezTo>
                      <a:pt x="880" y="973"/>
                      <a:pt x="880" y="973"/>
                      <a:pt x="880" y="973"/>
                    </a:cubicBezTo>
                    <a:cubicBezTo>
                      <a:pt x="878" y="973"/>
                      <a:pt x="876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51" y="973"/>
                      <a:pt x="835" y="960"/>
                      <a:pt x="829" y="941"/>
                    </a:cubicBezTo>
                    <a:cubicBezTo>
                      <a:pt x="829" y="941"/>
                      <a:pt x="829" y="941"/>
                      <a:pt x="829" y="941"/>
                    </a:cubicBezTo>
                    <a:cubicBezTo>
                      <a:pt x="829" y="941"/>
                      <a:pt x="829" y="941"/>
                      <a:pt x="829" y="941"/>
                    </a:cubicBezTo>
                    <a:cubicBezTo>
                      <a:pt x="829" y="941"/>
                      <a:pt x="829" y="941"/>
                      <a:pt x="829" y="941"/>
                    </a:cubicBezTo>
                    <a:cubicBezTo>
                      <a:pt x="829" y="941"/>
                      <a:pt x="829" y="940"/>
                      <a:pt x="829" y="940"/>
                    </a:cubicBezTo>
                    <a:cubicBezTo>
                      <a:pt x="829" y="940"/>
                      <a:pt x="829" y="940"/>
                      <a:pt x="829" y="940"/>
                    </a:cubicBezTo>
                    <a:cubicBezTo>
                      <a:pt x="828" y="935"/>
                      <a:pt x="829" y="925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1" y="915"/>
                      <a:pt x="809" y="910"/>
                      <a:pt x="798" y="910"/>
                    </a:cubicBezTo>
                    <a:cubicBezTo>
                      <a:pt x="798" y="910"/>
                      <a:pt x="798" y="910"/>
                      <a:pt x="798" y="910"/>
                    </a:cubicBezTo>
                    <a:cubicBezTo>
                      <a:pt x="798" y="910"/>
                      <a:pt x="798" y="910"/>
                      <a:pt x="798" y="910"/>
                    </a:cubicBezTo>
                    <a:cubicBezTo>
                      <a:pt x="797" y="910"/>
                      <a:pt x="796" y="910"/>
                      <a:pt x="795" y="910"/>
                    </a:cubicBezTo>
                    <a:cubicBezTo>
                      <a:pt x="795" y="910"/>
                      <a:pt x="795" y="910"/>
                      <a:pt x="795" y="910"/>
                    </a:cubicBezTo>
                    <a:cubicBezTo>
                      <a:pt x="795" y="910"/>
                      <a:pt x="795" y="910"/>
                      <a:pt x="795" y="910"/>
                    </a:cubicBezTo>
                    <a:cubicBezTo>
                      <a:pt x="785" y="911"/>
                      <a:pt x="767" y="921"/>
                      <a:pt x="761" y="927"/>
                    </a:cubicBezTo>
                    <a:cubicBezTo>
                      <a:pt x="755" y="933"/>
                      <a:pt x="753" y="943"/>
                      <a:pt x="746" y="950"/>
                    </a:cubicBezTo>
                    <a:cubicBezTo>
                      <a:pt x="737" y="957"/>
                      <a:pt x="727" y="955"/>
                      <a:pt x="716" y="958"/>
                    </a:cubicBezTo>
                    <a:cubicBezTo>
                      <a:pt x="716" y="958"/>
                      <a:pt x="716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9"/>
                    </a:cubicBezTo>
                    <a:cubicBezTo>
                      <a:pt x="715" y="959"/>
                      <a:pt x="715" y="959"/>
                      <a:pt x="715" y="959"/>
                    </a:cubicBezTo>
                    <a:cubicBezTo>
                      <a:pt x="715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3" y="959"/>
                      <a:pt x="712" y="959"/>
                      <a:pt x="712" y="960"/>
                    </a:cubicBezTo>
                    <a:cubicBezTo>
                      <a:pt x="712" y="960"/>
                      <a:pt x="712" y="960"/>
                      <a:pt x="712" y="960"/>
                    </a:cubicBezTo>
                    <a:cubicBezTo>
                      <a:pt x="712" y="960"/>
                      <a:pt x="712" y="960"/>
                      <a:pt x="712" y="960"/>
                    </a:cubicBezTo>
                    <a:cubicBezTo>
                      <a:pt x="704" y="963"/>
                      <a:pt x="69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4" y="970"/>
                      <a:pt x="681" y="969"/>
                      <a:pt x="677" y="968"/>
                    </a:cubicBezTo>
                    <a:cubicBezTo>
                      <a:pt x="677" y="968"/>
                      <a:pt x="677" y="968"/>
                      <a:pt x="677" y="968"/>
                    </a:cubicBezTo>
                    <a:cubicBezTo>
                      <a:pt x="665" y="963"/>
                      <a:pt x="662" y="950"/>
                      <a:pt x="653" y="946"/>
                    </a:cubicBezTo>
                    <a:cubicBezTo>
                      <a:pt x="646" y="942"/>
                      <a:pt x="636" y="943"/>
                      <a:pt x="626" y="940"/>
                    </a:cubicBezTo>
                    <a:cubicBezTo>
                      <a:pt x="626" y="940"/>
                      <a:pt x="626" y="940"/>
                      <a:pt x="626" y="939"/>
                    </a:cubicBezTo>
                    <a:cubicBezTo>
                      <a:pt x="626" y="939"/>
                      <a:pt x="626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4" y="939"/>
                      <a:pt x="623" y="939"/>
                      <a:pt x="622" y="938"/>
                    </a:cubicBezTo>
                    <a:cubicBezTo>
                      <a:pt x="622" y="938"/>
                      <a:pt x="622" y="938"/>
                      <a:pt x="622" y="938"/>
                    </a:cubicBezTo>
                    <a:cubicBezTo>
                      <a:pt x="622" y="938"/>
                      <a:pt x="621" y="938"/>
                      <a:pt x="621" y="938"/>
                    </a:cubicBezTo>
                    <a:cubicBezTo>
                      <a:pt x="614" y="935"/>
                      <a:pt x="608" y="931"/>
                      <a:pt x="601" y="931"/>
                    </a:cubicBezTo>
                    <a:cubicBezTo>
                      <a:pt x="601" y="931"/>
                      <a:pt x="601" y="931"/>
                      <a:pt x="601" y="931"/>
                    </a:cubicBezTo>
                    <a:cubicBezTo>
                      <a:pt x="601" y="931"/>
                      <a:pt x="601" y="931"/>
                      <a:pt x="601" y="931"/>
                    </a:cubicBezTo>
                    <a:cubicBezTo>
                      <a:pt x="601" y="931"/>
                      <a:pt x="600" y="931"/>
                      <a:pt x="600" y="931"/>
                    </a:cubicBezTo>
                    <a:cubicBezTo>
                      <a:pt x="592" y="931"/>
                      <a:pt x="584" y="937"/>
                      <a:pt x="576" y="939"/>
                    </a:cubicBezTo>
                    <a:cubicBezTo>
                      <a:pt x="567" y="942"/>
                      <a:pt x="557" y="942"/>
                      <a:pt x="549" y="946"/>
                    </a:cubicBezTo>
                    <a:cubicBezTo>
                      <a:pt x="541" y="950"/>
                      <a:pt x="539" y="959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27" y="968"/>
                      <a:pt x="521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3" y="970"/>
                      <a:pt x="510" y="969"/>
                      <a:pt x="507" y="968"/>
                    </a:cubicBezTo>
                    <a:cubicBezTo>
                      <a:pt x="507" y="968"/>
                      <a:pt x="507" y="968"/>
                      <a:pt x="507" y="968"/>
                    </a:cubicBezTo>
                    <a:cubicBezTo>
                      <a:pt x="507" y="968"/>
                      <a:pt x="507" y="968"/>
                      <a:pt x="507" y="968"/>
                    </a:cubicBezTo>
                    <a:cubicBezTo>
                      <a:pt x="507" y="968"/>
                      <a:pt x="507" y="968"/>
                      <a:pt x="507" y="968"/>
                    </a:cubicBezTo>
                    <a:cubicBezTo>
                      <a:pt x="500" y="967"/>
                      <a:pt x="494" y="961"/>
                      <a:pt x="487" y="959"/>
                    </a:cubicBezTo>
                    <a:cubicBezTo>
                      <a:pt x="480" y="956"/>
                      <a:pt x="468" y="957"/>
                      <a:pt x="461" y="953"/>
                    </a:cubicBezTo>
                    <a:cubicBezTo>
                      <a:pt x="451" y="947"/>
                      <a:pt x="451" y="940"/>
                      <a:pt x="444" y="930"/>
                    </a:cubicBezTo>
                    <a:cubicBezTo>
                      <a:pt x="438" y="923"/>
                      <a:pt x="422" y="913"/>
                      <a:pt x="410" y="910"/>
                    </a:cubicBezTo>
                    <a:cubicBezTo>
                      <a:pt x="410" y="910"/>
                      <a:pt x="410" y="910"/>
                      <a:pt x="410" y="910"/>
                    </a:cubicBezTo>
                    <a:cubicBezTo>
                      <a:pt x="409" y="910"/>
                      <a:pt x="408" y="910"/>
                      <a:pt x="406" y="910"/>
                    </a:cubicBezTo>
                    <a:cubicBezTo>
                      <a:pt x="406" y="910"/>
                      <a:pt x="406" y="910"/>
                      <a:pt x="406" y="910"/>
                    </a:cubicBezTo>
                    <a:cubicBezTo>
                      <a:pt x="406" y="910"/>
                      <a:pt x="405" y="910"/>
                      <a:pt x="405" y="910"/>
                    </a:cubicBezTo>
                    <a:cubicBezTo>
                      <a:pt x="405" y="910"/>
                      <a:pt x="405" y="910"/>
                      <a:pt x="404" y="910"/>
                    </a:cubicBezTo>
                    <a:cubicBezTo>
                      <a:pt x="404" y="910"/>
                      <a:pt x="404" y="910"/>
                      <a:pt x="404" y="910"/>
                    </a:cubicBezTo>
                    <a:cubicBezTo>
                      <a:pt x="404" y="910"/>
                      <a:pt x="404" y="910"/>
                      <a:pt x="403" y="910"/>
                    </a:cubicBezTo>
                    <a:cubicBezTo>
                      <a:pt x="403" y="910"/>
                      <a:pt x="403" y="910"/>
                      <a:pt x="403" y="910"/>
                    </a:cubicBezTo>
                    <a:cubicBezTo>
                      <a:pt x="394" y="910"/>
                      <a:pt x="380" y="914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4" y="924"/>
                      <a:pt x="374" y="934"/>
                      <a:pt x="373" y="939"/>
                    </a:cubicBezTo>
                    <a:cubicBezTo>
                      <a:pt x="373" y="939"/>
                      <a:pt x="373" y="939"/>
                      <a:pt x="373" y="939"/>
                    </a:cubicBezTo>
                    <a:cubicBezTo>
                      <a:pt x="373" y="939"/>
                      <a:pt x="373" y="940"/>
                      <a:pt x="373" y="940"/>
                    </a:cubicBezTo>
                    <a:cubicBezTo>
                      <a:pt x="373" y="940"/>
                      <a:pt x="373" y="940"/>
                      <a:pt x="373" y="940"/>
                    </a:cubicBezTo>
                    <a:cubicBezTo>
                      <a:pt x="373" y="940"/>
                      <a:pt x="373" y="940"/>
                      <a:pt x="373" y="940"/>
                    </a:cubicBezTo>
                    <a:cubicBezTo>
                      <a:pt x="367" y="959"/>
                      <a:pt x="348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18" y="974"/>
                      <a:pt x="311" y="972"/>
                      <a:pt x="303" y="969"/>
                    </a:cubicBezTo>
                    <a:cubicBezTo>
                      <a:pt x="303" y="969"/>
                      <a:pt x="303" y="969"/>
                      <a:pt x="303" y="969"/>
                    </a:cubicBezTo>
                    <a:cubicBezTo>
                      <a:pt x="283" y="960"/>
                      <a:pt x="271" y="945"/>
                      <a:pt x="263" y="926"/>
                    </a:cubicBezTo>
                    <a:cubicBezTo>
                      <a:pt x="261" y="920"/>
                      <a:pt x="258" y="911"/>
                      <a:pt x="254" y="909"/>
                    </a:cubicBezTo>
                    <a:cubicBezTo>
                      <a:pt x="254" y="909"/>
                      <a:pt x="254" y="909"/>
                      <a:pt x="254" y="909"/>
                    </a:cubicBezTo>
                    <a:cubicBezTo>
                      <a:pt x="252" y="908"/>
                      <a:pt x="251" y="908"/>
                      <a:pt x="249" y="908"/>
                    </a:cubicBezTo>
                    <a:cubicBezTo>
                      <a:pt x="249" y="908"/>
                      <a:pt x="249" y="908"/>
                      <a:pt x="249" y="908"/>
                    </a:cubicBezTo>
                    <a:cubicBezTo>
                      <a:pt x="249" y="908"/>
                      <a:pt x="249" y="908"/>
                      <a:pt x="249" y="908"/>
                    </a:cubicBezTo>
                    <a:cubicBezTo>
                      <a:pt x="243" y="908"/>
                      <a:pt x="237" y="911"/>
                      <a:pt x="234" y="913"/>
                    </a:cubicBezTo>
                    <a:cubicBezTo>
                      <a:pt x="224" y="918"/>
                      <a:pt x="221" y="930"/>
                      <a:pt x="212" y="933"/>
                    </a:cubicBezTo>
                    <a:cubicBezTo>
                      <a:pt x="211" y="933"/>
                      <a:pt x="211" y="933"/>
                      <a:pt x="211" y="933"/>
                    </a:cubicBezTo>
                    <a:cubicBezTo>
                      <a:pt x="211" y="933"/>
                      <a:pt x="211" y="933"/>
                      <a:pt x="211" y="933"/>
                    </a:cubicBezTo>
                    <a:cubicBezTo>
                      <a:pt x="208" y="934"/>
                      <a:pt x="205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194" y="935"/>
                      <a:pt x="188" y="932"/>
                      <a:pt x="184" y="928"/>
                    </a:cubicBezTo>
                    <a:cubicBezTo>
                      <a:pt x="183" y="928"/>
                      <a:pt x="183" y="928"/>
                      <a:pt x="183" y="928"/>
                    </a:cubicBezTo>
                    <a:cubicBezTo>
                      <a:pt x="177" y="922"/>
                      <a:pt x="176" y="912"/>
                      <a:pt x="170" y="906"/>
                    </a:cubicBezTo>
                    <a:cubicBezTo>
                      <a:pt x="165" y="900"/>
                      <a:pt x="153" y="897"/>
                      <a:pt x="144" y="893"/>
                    </a:cubicBezTo>
                    <a:cubicBezTo>
                      <a:pt x="128" y="886"/>
                      <a:pt x="111" y="884"/>
                      <a:pt x="102" y="871"/>
                    </a:cubicBezTo>
                    <a:cubicBezTo>
                      <a:pt x="97" y="863"/>
                      <a:pt x="96" y="854"/>
                      <a:pt x="92" y="847"/>
                    </a:cubicBezTo>
                    <a:cubicBezTo>
                      <a:pt x="88" y="840"/>
                      <a:pt x="81" y="833"/>
                      <a:pt x="75" y="827"/>
                    </a:cubicBezTo>
                    <a:cubicBezTo>
                      <a:pt x="69" y="820"/>
                      <a:pt x="63" y="813"/>
                      <a:pt x="56" y="809"/>
                    </a:cubicBezTo>
                    <a:cubicBezTo>
                      <a:pt x="49" y="804"/>
                      <a:pt x="43" y="804"/>
                      <a:pt x="36" y="800"/>
                    </a:cubicBezTo>
                    <a:cubicBezTo>
                      <a:pt x="22" y="790"/>
                      <a:pt x="21" y="774"/>
                      <a:pt x="14" y="755"/>
                    </a:cubicBezTo>
                    <a:cubicBezTo>
                      <a:pt x="10" y="745"/>
                      <a:pt x="6" y="734"/>
                      <a:pt x="6" y="722"/>
                    </a:cubicBezTo>
                    <a:cubicBezTo>
                      <a:pt x="5" y="714"/>
                      <a:pt x="5" y="706"/>
                      <a:pt x="5" y="697"/>
                    </a:cubicBezTo>
                    <a:cubicBezTo>
                      <a:pt x="5" y="678"/>
                      <a:pt x="6" y="659"/>
                      <a:pt x="6" y="639"/>
                    </a:cubicBezTo>
                    <a:cubicBezTo>
                      <a:pt x="6" y="609"/>
                      <a:pt x="6" y="578"/>
                      <a:pt x="6" y="548"/>
                    </a:cubicBezTo>
                    <a:cubicBezTo>
                      <a:pt x="6" y="547"/>
                      <a:pt x="6" y="547"/>
                      <a:pt x="6" y="547"/>
                    </a:cubicBezTo>
                    <a:cubicBezTo>
                      <a:pt x="6" y="546"/>
                      <a:pt x="6" y="546"/>
                      <a:pt x="6" y="545"/>
                    </a:cubicBezTo>
                    <a:cubicBezTo>
                      <a:pt x="6" y="484"/>
                      <a:pt x="6" y="423"/>
                      <a:pt x="6" y="361"/>
                    </a:cubicBezTo>
                    <a:cubicBezTo>
                      <a:pt x="6" y="361"/>
                      <a:pt x="6" y="361"/>
                      <a:pt x="6" y="360"/>
                    </a:cubicBezTo>
                    <a:cubicBezTo>
                      <a:pt x="6" y="360"/>
                      <a:pt x="6" y="359"/>
                      <a:pt x="6" y="359"/>
                    </a:cubicBezTo>
                    <a:cubicBezTo>
                      <a:pt x="6" y="342"/>
                      <a:pt x="6" y="326"/>
                      <a:pt x="6" y="309"/>
                    </a:cubicBezTo>
                    <a:cubicBezTo>
                      <a:pt x="6" y="297"/>
                      <a:pt x="5" y="285"/>
                      <a:pt x="5" y="272"/>
                    </a:cubicBezTo>
                    <a:cubicBezTo>
                      <a:pt x="5" y="257"/>
                      <a:pt x="6" y="243"/>
                      <a:pt x="10" y="231"/>
                    </a:cubicBezTo>
                    <a:cubicBezTo>
                      <a:pt x="13" y="220"/>
                      <a:pt x="17" y="210"/>
                      <a:pt x="21" y="200"/>
                    </a:cubicBezTo>
                    <a:cubicBezTo>
                      <a:pt x="24" y="189"/>
                      <a:pt x="29" y="182"/>
                      <a:pt x="38" y="177"/>
                    </a:cubicBezTo>
                    <a:cubicBezTo>
                      <a:pt x="44" y="174"/>
                      <a:pt x="52" y="171"/>
                      <a:pt x="57" y="168"/>
                    </a:cubicBezTo>
                    <a:cubicBezTo>
                      <a:pt x="62" y="165"/>
                      <a:pt x="68" y="157"/>
                      <a:pt x="75" y="150"/>
                    </a:cubicBezTo>
                    <a:cubicBezTo>
                      <a:pt x="81" y="143"/>
                      <a:pt x="89" y="137"/>
                      <a:pt x="93" y="130"/>
                    </a:cubicBezTo>
                    <a:cubicBezTo>
                      <a:pt x="96" y="124"/>
                      <a:pt x="97" y="117"/>
                      <a:pt x="100" y="111"/>
                    </a:cubicBezTo>
                    <a:cubicBezTo>
                      <a:pt x="108" y="96"/>
                      <a:pt x="125" y="94"/>
                      <a:pt x="143" y="86"/>
                    </a:cubicBezTo>
                    <a:cubicBezTo>
                      <a:pt x="151" y="82"/>
                      <a:pt x="161" y="78"/>
                      <a:pt x="167" y="73"/>
                    </a:cubicBezTo>
                    <a:cubicBezTo>
                      <a:pt x="174" y="67"/>
                      <a:pt x="176" y="54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9" y="45"/>
                      <a:pt x="194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3" y="44"/>
                      <a:pt x="207" y="45"/>
                      <a:pt x="210" y="46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19" y="49"/>
                      <a:pt x="222" y="59"/>
                      <a:pt x="230" y="64"/>
                    </a:cubicBezTo>
                    <a:cubicBezTo>
                      <a:pt x="230" y="64"/>
                      <a:pt x="230" y="64"/>
                      <a:pt x="230" y="64"/>
                    </a:cubicBezTo>
                    <a:cubicBezTo>
                      <a:pt x="230" y="64"/>
                      <a:pt x="230" y="64"/>
                      <a:pt x="230" y="64"/>
                    </a:cubicBezTo>
                    <a:cubicBezTo>
                      <a:pt x="234" y="67"/>
                      <a:pt x="240" y="69"/>
                      <a:pt x="246" y="69"/>
                    </a:cubicBezTo>
                    <a:cubicBezTo>
                      <a:pt x="246" y="69"/>
                      <a:pt x="246" y="69"/>
                      <a:pt x="246" y="69"/>
                    </a:cubicBezTo>
                    <a:cubicBezTo>
                      <a:pt x="246" y="69"/>
                      <a:pt x="246" y="69"/>
                      <a:pt x="246" y="69"/>
                    </a:cubicBezTo>
                    <a:cubicBezTo>
                      <a:pt x="248" y="69"/>
                      <a:pt x="249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6" y="67"/>
                      <a:pt x="258" y="59"/>
                      <a:pt x="261" y="52"/>
                    </a:cubicBezTo>
                    <a:cubicBezTo>
                      <a:pt x="269" y="35"/>
                      <a:pt x="281" y="18"/>
                      <a:pt x="300" y="1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8" y="6"/>
                      <a:pt x="316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moveTo>
                      <a:pt x="874" y="0"/>
                    </a:moveTo>
                    <a:cubicBezTo>
                      <a:pt x="874" y="0"/>
                      <a:pt x="874" y="0"/>
                      <a:pt x="874" y="0"/>
                    </a:cubicBezTo>
                    <a:cubicBezTo>
                      <a:pt x="845" y="0"/>
                      <a:pt x="825" y="18"/>
                      <a:pt x="821" y="42"/>
                    </a:cubicBezTo>
                    <a:cubicBezTo>
                      <a:pt x="821" y="42"/>
                      <a:pt x="821" y="42"/>
                      <a:pt x="821" y="42"/>
                    </a:cubicBezTo>
                    <a:cubicBezTo>
                      <a:pt x="820" y="46"/>
                      <a:pt x="821" y="52"/>
                      <a:pt x="818" y="56"/>
                    </a:cubicBezTo>
                    <a:cubicBezTo>
                      <a:pt x="818" y="56"/>
                      <a:pt x="818" y="56"/>
                      <a:pt x="818" y="56"/>
                    </a:cubicBezTo>
                    <a:cubicBezTo>
                      <a:pt x="816" y="60"/>
                      <a:pt x="808" y="64"/>
                      <a:pt x="798" y="64"/>
                    </a:cubicBezTo>
                    <a:cubicBezTo>
                      <a:pt x="798" y="64"/>
                      <a:pt x="798" y="64"/>
                      <a:pt x="798" y="64"/>
                    </a:cubicBezTo>
                    <a:cubicBezTo>
                      <a:pt x="798" y="64"/>
                      <a:pt x="798" y="64"/>
                      <a:pt x="798" y="64"/>
                    </a:cubicBezTo>
                    <a:cubicBezTo>
                      <a:pt x="798" y="64"/>
                      <a:pt x="798" y="64"/>
                      <a:pt x="798" y="64"/>
                    </a:cubicBezTo>
                    <a:cubicBezTo>
                      <a:pt x="796" y="64"/>
                      <a:pt x="794" y="63"/>
                      <a:pt x="791" y="63"/>
                    </a:cubicBezTo>
                    <a:cubicBezTo>
                      <a:pt x="791" y="63"/>
                      <a:pt x="791" y="63"/>
                      <a:pt x="791" y="63"/>
                    </a:cubicBezTo>
                    <a:cubicBezTo>
                      <a:pt x="791" y="63"/>
                      <a:pt x="791" y="63"/>
                      <a:pt x="791" y="63"/>
                    </a:cubicBezTo>
                    <a:cubicBezTo>
                      <a:pt x="782" y="61"/>
                      <a:pt x="769" y="53"/>
                      <a:pt x="763" y="48"/>
                    </a:cubicBezTo>
                    <a:cubicBezTo>
                      <a:pt x="757" y="41"/>
                      <a:pt x="753" y="29"/>
                      <a:pt x="747" y="24"/>
                    </a:cubicBezTo>
                    <a:cubicBezTo>
                      <a:pt x="739" y="17"/>
                      <a:pt x="728" y="20"/>
                      <a:pt x="715" y="15"/>
                    </a:cubicBezTo>
                    <a:cubicBezTo>
                      <a:pt x="707" y="13"/>
                      <a:pt x="701" y="6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1" y="4"/>
                      <a:pt x="687" y="3"/>
                      <a:pt x="684" y="3"/>
                    </a:cubicBezTo>
                    <a:cubicBezTo>
                      <a:pt x="684" y="3"/>
                      <a:pt x="684" y="3"/>
                      <a:pt x="684" y="3"/>
                    </a:cubicBezTo>
                    <a:cubicBezTo>
                      <a:pt x="684" y="3"/>
                      <a:pt x="684" y="3"/>
                      <a:pt x="684" y="3"/>
                    </a:cubicBezTo>
                    <a:cubicBezTo>
                      <a:pt x="684" y="3"/>
                      <a:pt x="684" y="3"/>
                      <a:pt x="684" y="3"/>
                    </a:cubicBezTo>
                    <a:cubicBezTo>
                      <a:pt x="678" y="3"/>
                      <a:pt x="672" y="5"/>
                      <a:pt x="668" y="7"/>
                    </a:cubicBezTo>
                    <a:cubicBezTo>
                      <a:pt x="668" y="7"/>
                      <a:pt x="668" y="7"/>
                      <a:pt x="668" y="7"/>
                    </a:cubicBezTo>
                    <a:cubicBezTo>
                      <a:pt x="659" y="12"/>
                      <a:pt x="656" y="24"/>
                      <a:pt x="648" y="28"/>
                    </a:cubicBezTo>
                    <a:cubicBezTo>
                      <a:pt x="642" y="31"/>
                      <a:pt x="632" y="31"/>
                      <a:pt x="623" y="34"/>
                    </a:cubicBezTo>
                    <a:cubicBezTo>
                      <a:pt x="615" y="36"/>
                      <a:pt x="609" y="41"/>
                      <a:pt x="602" y="42"/>
                    </a:cubicBezTo>
                    <a:cubicBezTo>
                      <a:pt x="602" y="42"/>
                      <a:pt x="602" y="42"/>
                      <a:pt x="602" y="42"/>
                    </a:cubicBezTo>
                    <a:cubicBezTo>
                      <a:pt x="601" y="42"/>
                      <a:pt x="600" y="42"/>
                      <a:pt x="599" y="42"/>
                    </a:cubicBezTo>
                    <a:cubicBezTo>
                      <a:pt x="599" y="42"/>
                      <a:pt x="599" y="42"/>
                      <a:pt x="599" y="42"/>
                    </a:cubicBezTo>
                    <a:cubicBezTo>
                      <a:pt x="599" y="42"/>
                      <a:pt x="599" y="42"/>
                      <a:pt x="599" y="42"/>
                    </a:cubicBezTo>
                    <a:cubicBezTo>
                      <a:pt x="599" y="42"/>
                      <a:pt x="599" y="42"/>
                      <a:pt x="599" y="42"/>
                    </a:cubicBezTo>
                    <a:cubicBezTo>
                      <a:pt x="591" y="42"/>
                      <a:pt x="585" y="38"/>
                      <a:pt x="578" y="35"/>
                    </a:cubicBezTo>
                    <a:cubicBezTo>
                      <a:pt x="578" y="35"/>
                      <a:pt x="578" y="35"/>
                      <a:pt x="578" y="35"/>
                    </a:cubicBezTo>
                    <a:cubicBezTo>
                      <a:pt x="578" y="35"/>
                      <a:pt x="578" y="35"/>
                      <a:pt x="578" y="34"/>
                    </a:cubicBezTo>
                    <a:cubicBezTo>
                      <a:pt x="578" y="34"/>
                      <a:pt x="578" y="34"/>
                      <a:pt x="578" y="34"/>
                    </a:cubicBezTo>
                    <a:cubicBezTo>
                      <a:pt x="578" y="34"/>
                      <a:pt x="578" y="34"/>
                      <a:pt x="578" y="34"/>
                    </a:cubicBezTo>
                    <a:cubicBezTo>
                      <a:pt x="578" y="34"/>
                      <a:pt x="577" y="34"/>
                      <a:pt x="577" y="34"/>
                    </a:cubicBezTo>
                    <a:cubicBezTo>
                      <a:pt x="577" y="34"/>
                      <a:pt x="577" y="34"/>
                      <a:pt x="577" y="34"/>
                    </a:cubicBezTo>
                    <a:cubicBezTo>
                      <a:pt x="577" y="34"/>
                      <a:pt x="577" y="34"/>
                      <a:pt x="577" y="34"/>
                    </a:cubicBezTo>
                    <a:cubicBezTo>
                      <a:pt x="577" y="34"/>
                      <a:pt x="577" y="34"/>
                      <a:pt x="577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68" y="31"/>
                      <a:pt x="557" y="31"/>
                      <a:pt x="551" y="28"/>
                    </a:cubicBezTo>
                    <a:cubicBezTo>
                      <a:pt x="543" y="24"/>
                      <a:pt x="540" y="14"/>
                      <a:pt x="534" y="9"/>
                    </a:cubicBezTo>
                    <a:cubicBezTo>
                      <a:pt x="530" y="6"/>
                      <a:pt x="524" y="5"/>
                      <a:pt x="520" y="4"/>
                    </a:cubicBezTo>
                    <a:cubicBezTo>
                      <a:pt x="520" y="4"/>
                      <a:pt x="520" y="4"/>
                      <a:pt x="520" y="4"/>
                    </a:cubicBezTo>
                    <a:cubicBezTo>
                      <a:pt x="520" y="4"/>
                      <a:pt x="520" y="4"/>
                      <a:pt x="520" y="4"/>
                    </a:cubicBezTo>
                    <a:cubicBezTo>
                      <a:pt x="517" y="3"/>
                      <a:pt x="515" y="3"/>
                      <a:pt x="513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01" y="3"/>
                      <a:pt x="494" y="10"/>
                      <a:pt x="485" y="14"/>
                    </a:cubicBezTo>
                    <a:cubicBezTo>
                      <a:pt x="485" y="14"/>
                      <a:pt x="485" y="14"/>
                      <a:pt x="485" y="14"/>
                    </a:cubicBezTo>
                    <a:cubicBezTo>
                      <a:pt x="485" y="14"/>
                      <a:pt x="485" y="14"/>
                      <a:pt x="484" y="14"/>
                    </a:cubicBezTo>
                    <a:cubicBezTo>
                      <a:pt x="484" y="14"/>
                      <a:pt x="484" y="14"/>
                      <a:pt x="484" y="14"/>
                    </a:cubicBezTo>
                    <a:cubicBezTo>
                      <a:pt x="484" y="14"/>
                      <a:pt x="484" y="14"/>
                      <a:pt x="484" y="14"/>
                    </a:cubicBezTo>
                    <a:cubicBezTo>
                      <a:pt x="484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2" y="15"/>
                      <a:pt x="482" y="15"/>
                    </a:cubicBezTo>
                    <a:cubicBezTo>
                      <a:pt x="482" y="15"/>
                      <a:pt x="482" y="15"/>
                      <a:pt x="482" y="15"/>
                    </a:cubicBezTo>
                    <a:cubicBezTo>
                      <a:pt x="482" y="15"/>
                      <a:pt x="482" y="15"/>
                      <a:pt x="482" y="15"/>
                    </a:cubicBezTo>
                    <a:cubicBezTo>
                      <a:pt x="475" y="17"/>
                      <a:pt x="466" y="17"/>
                      <a:pt x="459" y="20"/>
                    </a:cubicBezTo>
                    <a:cubicBezTo>
                      <a:pt x="444" y="26"/>
                      <a:pt x="444" y="42"/>
                      <a:pt x="432" y="50"/>
                    </a:cubicBezTo>
                    <a:cubicBezTo>
                      <a:pt x="426" y="55"/>
                      <a:pt x="413" y="62"/>
                      <a:pt x="404" y="63"/>
                    </a:cubicBezTo>
                    <a:cubicBezTo>
                      <a:pt x="404" y="63"/>
                      <a:pt x="404" y="63"/>
                      <a:pt x="404" y="63"/>
                    </a:cubicBezTo>
                    <a:cubicBezTo>
                      <a:pt x="403" y="63"/>
                      <a:pt x="402" y="63"/>
                      <a:pt x="401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393" y="63"/>
                      <a:pt x="383" y="60"/>
                      <a:pt x="380" y="56"/>
                    </a:cubicBezTo>
                    <a:cubicBezTo>
                      <a:pt x="380" y="56"/>
                      <a:pt x="380" y="56"/>
                      <a:pt x="380" y="56"/>
                    </a:cubicBezTo>
                    <a:cubicBezTo>
                      <a:pt x="380" y="56"/>
                      <a:pt x="380" y="56"/>
                      <a:pt x="380" y="55"/>
                    </a:cubicBezTo>
                    <a:cubicBezTo>
                      <a:pt x="377" y="50"/>
                      <a:pt x="378" y="41"/>
                      <a:pt x="376" y="35"/>
                    </a:cubicBezTo>
                    <a:cubicBezTo>
                      <a:pt x="376" y="35"/>
                      <a:pt x="376" y="35"/>
                      <a:pt x="376" y="35"/>
                    </a:cubicBezTo>
                    <a:cubicBezTo>
                      <a:pt x="376" y="35"/>
                      <a:pt x="376" y="35"/>
                      <a:pt x="376" y="35"/>
                    </a:cubicBezTo>
                    <a:cubicBezTo>
                      <a:pt x="370" y="14"/>
                      <a:pt x="349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7" y="0"/>
                      <a:pt x="310" y="1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280" y="12"/>
                      <a:pt x="268" y="28"/>
                      <a:pt x="258" y="46"/>
                    </a:cubicBezTo>
                    <a:cubicBezTo>
                      <a:pt x="255" y="53"/>
                      <a:pt x="252" y="62"/>
                      <a:pt x="246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45" y="63"/>
                      <a:pt x="245" y="64"/>
                      <a:pt x="244" y="64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32" y="64"/>
                      <a:pt x="225" y="50"/>
                      <a:pt x="218" y="44"/>
                    </a:cubicBezTo>
                    <a:cubicBezTo>
                      <a:pt x="218" y="44"/>
                      <a:pt x="218" y="44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7" y="42"/>
                      <a:pt x="216" y="42"/>
                      <a:pt x="216" y="42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12" y="40"/>
                      <a:pt x="206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193" y="39"/>
                      <a:pt x="184" y="41"/>
                      <a:pt x="179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2" y="51"/>
                      <a:pt x="171" y="63"/>
                      <a:pt x="164" y="69"/>
                    </a:cubicBezTo>
                    <a:cubicBezTo>
                      <a:pt x="157" y="75"/>
                      <a:pt x="146" y="79"/>
                      <a:pt x="137" y="83"/>
                    </a:cubicBezTo>
                    <a:cubicBezTo>
                      <a:pt x="128" y="88"/>
                      <a:pt x="116" y="89"/>
                      <a:pt x="107" y="95"/>
                    </a:cubicBezTo>
                    <a:cubicBezTo>
                      <a:pt x="95" y="103"/>
                      <a:pt x="96" y="112"/>
                      <a:pt x="89" y="126"/>
                    </a:cubicBezTo>
                    <a:cubicBezTo>
                      <a:pt x="85" y="134"/>
                      <a:pt x="78" y="140"/>
                      <a:pt x="71" y="147"/>
                    </a:cubicBezTo>
                    <a:cubicBezTo>
                      <a:pt x="65" y="153"/>
                      <a:pt x="59" y="161"/>
                      <a:pt x="53" y="165"/>
                    </a:cubicBezTo>
                    <a:cubicBezTo>
                      <a:pt x="46" y="169"/>
                      <a:pt x="36" y="170"/>
                      <a:pt x="30" y="176"/>
                    </a:cubicBezTo>
                    <a:cubicBezTo>
                      <a:pt x="18" y="185"/>
                      <a:pt x="16" y="201"/>
                      <a:pt x="10" y="218"/>
                    </a:cubicBezTo>
                    <a:cubicBezTo>
                      <a:pt x="6" y="228"/>
                      <a:pt x="2" y="237"/>
                      <a:pt x="1" y="249"/>
                    </a:cubicBezTo>
                    <a:cubicBezTo>
                      <a:pt x="0" y="259"/>
                      <a:pt x="0" y="270"/>
                      <a:pt x="0" y="281"/>
                    </a:cubicBezTo>
                    <a:cubicBezTo>
                      <a:pt x="0" y="296"/>
                      <a:pt x="0" y="312"/>
                      <a:pt x="0" y="329"/>
                    </a:cubicBezTo>
                    <a:cubicBezTo>
                      <a:pt x="0" y="439"/>
                      <a:pt x="0" y="541"/>
                      <a:pt x="0" y="651"/>
                    </a:cubicBezTo>
                    <a:cubicBezTo>
                      <a:pt x="0" y="651"/>
                      <a:pt x="0" y="651"/>
                      <a:pt x="0" y="651"/>
                    </a:cubicBezTo>
                    <a:cubicBezTo>
                      <a:pt x="0" y="666"/>
                      <a:pt x="0" y="680"/>
                      <a:pt x="0" y="694"/>
                    </a:cubicBezTo>
                    <a:cubicBezTo>
                      <a:pt x="0" y="707"/>
                      <a:pt x="0" y="719"/>
                      <a:pt x="1" y="730"/>
                    </a:cubicBezTo>
                    <a:cubicBezTo>
                      <a:pt x="3" y="741"/>
                      <a:pt x="7" y="750"/>
                      <a:pt x="11" y="761"/>
                    </a:cubicBezTo>
                    <a:cubicBezTo>
                      <a:pt x="18" y="778"/>
                      <a:pt x="19" y="795"/>
                      <a:pt x="31" y="803"/>
                    </a:cubicBezTo>
                    <a:cubicBezTo>
                      <a:pt x="39" y="808"/>
                      <a:pt x="48" y="809"/>
                      <a:pt x="55" y="814"/>
                    </a:cubicBezTo>
                    <a:cubicBezTo>
                      <a:pt x="61" y="818"/>
                      <a:pt x="67" y="826"/>
                      <a:pt x="72" y="832"/>
                    </a:cubicBezTo>
                    <a:cubicBezTo>
                      <a:pt x="78" y="837"/>
                      <a:pt x="85" y="844"/>
                      <a:pt x="89" y="851"/>
                    </a:cubicBezTo>
                    <a:cubicBezTo>
                      <a:pt x="92" y="858"/>
                      <a:pt x="92" y="864"/>
                      <a:pt x="95" y="870"/>
                    </a:cubicBezTo>
                    <a:cubicBezTo>
                      <a:pt x="103" y="885"/>
                      <a:pt x="120" y="888"/>
                      <a:pt x="136" y="895"/>
                    </a:cubicBezTo>
                    <a:cubicBezTo>
                      <a:pt x="146" y="898"/>
                      <a:pt x="159" y="903"/>
                      <a:pt x="165" y="909"/>
                    </a:cubicBezTo>
                    <a:cubicBezTo>
                      <a:pt x="171" y="914"/>
                      <a:pt x="173" y="924"/>
                      <a:pt x="178" y="930"/>
                    </a:cubicBezTo>
                    <a:cubicBezTo>
                      <a:pt x="178" y="930"/>
                      <a:pt x="178" y="930"/>
                      <a:pt x="178" y="930"/>
                    </a:cubicBezTo>
                    <a:cubicBezTo>
                      <a:pt x="184" y="936"/>
                      <a:pt x="193" y="940"/>
                      <a:pt x="202" y="940"/>
                    </a:cubicBezTo>
                    <a:cubicBezTo>
                      <a:pt x="202" y="940"/>
                      <a:pt x="202" y="940"/>
                      <a:pt x="202" y="940"/>
                    </a:cubicBezTo>
                    <a:cubicBezTo>
                      <a:pt x="202" y="940"/>
                      <a:pt x="202" y="940"/>
                      <a:pt x="202" y="940"/>
                    </a:cubicBezTo>
                    <a:cubicBezTo>
                      <a:pt x="202" y="940"/>
                      <a:pt x="202" y="940"/>
                      <a:pt x="202" y="940"/>
                    </a:cubicBezTo>
                    <a:cubicBezTo>
                      <a:pt x="208" y="940"/>
                      <a:pt x="213" y="939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9" y="936"/>
                      <a:pt x="219" y="936"/>
                    </a:cubicBezTo>
                    <a:cubicBezTo>
                      <a:pt x="219" y="936"/>
                      <a:pt x="219" y="936"/>
                      <a:pt x="219" y="936"/>
                    </a:cubicBezTo>
                    <a:cubicBezTo>
                      <a:pt x="219" y="936"/>
                      <a:pt x="219" y="936"/>
                      <a:pt x="219" y="936"/>
                    </a:cubicBezTo>
                    <a:cubicBezTo>
                      <a:pt x="219" y="936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8" y="928"/>
                      <a:pt x="233" y="914"/>
                      <a:pt x="245" y="914"/>
                    </a:cubicBezTo>
                    <a:cubicBezTo>
                      <a:pt x="245" y="914"/>
                      <a:pt x="245" y="914"/>
                      <a:pt x="245" y="914"/>
                    </a:cubicBezTo>
                    <a:cubicBezTo>
                      <a:pt x="245" y="914"/>
                      <a:pt x="245" y="914"/>
                      <a:pt x="245" y="914"/>
                    </a:cubicBezTo>
                    <a:cubicBezTo>
                      <a:pt x="245" y="914"/>
                      <a:pt x="245" y="914"/>
                      <a:pt x="245" y="914"/>
                    </a:cubicBezTo>
                    <a:cubicBezTo>
                      <a:pt x="246" y="914"/>
                      <a:pt x="246" y="914"/>
                      <a:pt x="247" y="914"/>
                    </a:cubicBezTo>
                    <a:cubicBezTo>
                      <a:pt x="247" y="914"/>
                      <a:pt x="247" y="914"/>
                      <a:pt x="247" y="914"/>
                    </a:cubicBezTo>
                    <a:cubicBezTo>
                      <a:pt x="255" y="915"/>
                      <a:pt x="257" y="925"/>
                      <a:pt x="260" y="931"/>
                    </a:cubicBezTo>
                    <a:cubicBezTo>
                      <a:pt x="269" y="951"/>
                      <a:pt x="281" y="966"/>
                      <a:pt x="303" y="974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311" y="978"/>
                      <a:pt x="319" y="979"/>
                      <a:pt x="326" y="979"/>
                    </a:cubicBezTo>
                    <a:cubicBezTo>
                      <a:pt x="326" y="979"/>
                      <a:pt x="326" y="979"/>
                      <a:pt x="326" y="979"/>
                    </a:cubicBezTo>
                    <a:cubicBezTo>
                      <a:pt x="326" y="979"/>
                      <a:pt x="326" y="979"/>
                      <a:pt x="326" y="979"/>
                    </a:cubicBezTo>
                    <a:cubicBezTo>
                      <a:pt x="326" y="979"/>
                      <a:pt x="326" y="979"/>
                      <a:pt x="326" y="979"/>
                    </a:cubicBezTo>
                    <a:cubicBezTo>
                      <a:pt x="351" y="979"/>
                      <a:pt x="372" y="963"/>
                      <a:pt x="378" y="943"/>
                    </a:cubicBezTo>
                    <a:cubicBezTo>
                      <a:pt x="378" y="943"/>
                      <a:pt x="378" y="943"/>
                      <a:pt x="378" y="943"/>
                    </a:cubicBezTo>
                    <a:cubicBezTo>
                      <a:pt x="378" y="943"/>
                      <a:pt x="378" y="943"/>
                      <a:pt x="378" y="943"/>
                    </a:cubicBezTo>
                    <a:cubicBezTo>
                      <a:pt x="380" y="937"/>
                      <a:pt x="379" y="927"/>
                      <a:pt x="383" y="922"/>
                    </a:cubicBezTo>
                    <a:cubicBezTo>
                      <a:pt x="383" y="922"/>
                      <a:pt x="383" y="922"/>
                      <a:pt x="383" y="922"/>
                    </a:cubicBezTo>
                    <a:cubicBezTo>
                      <a:pt x="383" y="922"/>
                      <a:pt x="383" y="922"/>
                      <a:pt x="383" y="921"/>
                    </a:cubicBezTo>
                    <a:cubicBezTo>
                      <a:pt x="383" y="921"/>
                      <a:pt x="383" y="921"/>
                      <a:pt x="383" y="921"/>
                    </a:cubicBezTo>
                    <a:cubicBezTo>
                      <a:pt x="383" y="921"/>
                      <a:pt x="383" y="921"/>
                      <a:pt x="383" y="921"/>
                    </a:cubicBezTo>
                    <a:cubicBezTo>
                      <a:pt x="386" y="917"/>
                      <a:pt x="396" y="915"/>
                      <a:pt x="403" y="915"/>
                    </a:cubicBezTo>
                    <a:cubicBezTo>
                      <a:pt x="403" y="915"/>
                      <a:pt x="403" y="915"/>
                      <a:pt x="403" y="915"/>
                    </a:cubicBezTo>
                    <a:cubicBezTo>
                      <a:pt x="403" y="915"/>
                      <a:pt x="403" y="915"/>
                      <a:pt x="403" y="915"/>
                    </a:cubicBezTo>
                    <a:cubicBezTo>
                      <a:pt x="403" y="915"/>
                      <a:pt x="403" y="915"/>
                      <a:pt x="403" y="915"/>
                    </a:cubicBezTo>
                    <a:cubicBezTo>
                      <a:pt x="405" y="915"/>
                      <a:pt x="406" y="915"/>
                      <a:pt x="408" y="915"/>
                    </a:cubicBezTo>
                    <a:cubicBezTo>
                      <a:pt x="408" y="915"/>
                      <a:pt x="408" y="915"/>
                      <a:pt x="408" y="915"/>
                    </a:cubicBezTo>
                    <a:cubicBezTo>
                      <a:pt x="416" y="916"/>
                      <a:pt x="431" y="925"/>
                      <a:pt x="437" y="930"/>
                    </a:cubicBezTo>
                    <a:cubicBezTo>
                      <a:pt x="444" y="936"/>
                      <a:pt x="446" y="948"/>
                      <a:pt x="453" y="954"/>
                    </a:cubicBezTo>
                    <a:cubicBezTo>
                      <a:pt x="461" y="961"/>
                      <a:pt x="474" y="959"/>
                      <a:pt x="486" y="964"/>
                    </a:cubicBezTo>
                    <a:cubicBezTo>
                      <a:pt x="491" y="966"/>
                      <a:pt x="496" y="970"/>
                      <a:pt x="501" y="973"/>
                    </a:cubicBezTo>
                    <a:cubicBezTo>
                      <a:pt x="501" y="973"/>
                      <a:pt x="501" y="973"/>
                      <a:pt x="501" y="973"/>
                    </a:cubicBezTo>
                    <a:cubicBezTo>
                      <a:pt x="505" y="974"/>
                      <a:pt x="510" y="975"/>
                      <a:pt x="515" y="975"/>
                    </a:cubicBezTo>
                    <a:cubicBezTo>
                      <a:pt x="515" y="975"/>
                      <a:pt x="515" y="975"/>
                      <a:pt x="515" y="975"/>
                    </a:cubicBezTo>
                    <a:cubicBezTo>
                      <a:pt x="515" y="975"/>
                      <a:pt x="515" y="975"/>
                      <a:pt x="515" y="975"/>
                    </a:cubicBezTo>
                    <a:cubicBezTo>
                      <a:pt x="515" y="975"/>
                      <a:pt x="515" y="975"/>
                      <a:pt x="515" y="975"/>
                    </a:cubicBezTo>
                    <a:cubicBezTo>
                      <a:pt x="521" y="975"/>
                      <a:pt x="527" y="974"/>
                      <a:pt x="532" y="971"/>
                    </a:cubicBezTo>
                    <a:cubicBezTo>
                      <a:pt x="540" y="966"/>
                      <a:pt x="545" y="954"/>
                      <a:pt x="552" y="950"/>
                    </a:cubicBezTo>
                    <a:cubicBezTo>
                      <a:pt x="558" y="948"/>
                      <a:pt x="568" y="947"/>
                      <a:pt x="576" y="944"/>
                    </a:cubicBezTo>
                    <a:cubicBezTo>
                      <a:pt x="585" y="942"/>
                      <a:pt x="591" y="938"/>
                      <a:pt x="599" y="937"/>
                    </a:cubicBezTo>
                    <a:cubicBezTo>
                      <a:pt x="600" y="936"/>
                      <a:pt x="601" y="936"/>
                      <a:pt x="601" y="936"/>
                    </a:cubicBezTo>
                    <a:cubicBezTo>
                      <a:pt x="601" y="936"/>
                      <a:pt x="601" y="936"/>
                      <a:pt x="601" y="936"/>
                    </a:cubicBezTo>
                    <a:cubicBezTo>
                      <a:pt x="601" y="936"/>
                      <a:pt x="601" y="936"/>
                      <a:pt x="601" y="936"/>
                    </a:cubicBezTo>
                    <a:cubicBezTo>
                      <a:pt x="601" y="936"/>
                      <a:pt x="601" y="936"/>
                      <a:pt x="601" y="936"/>
                    </a:cubicBezTo>
                    <a:cubicBezTo>
                      <a:pt x="608" y="936"/>
                      <a:pt x="614" y="940"/>
                      <a:pt x="620" y="943"/>
                    </a:cubicBezTo>
                    <a:cubicBezTo>
                      <a:pt x="620" y="943"/>
                      <a:pt x="620" y="943"/>
                      <a:pt x="620" y="943"/>
                    </a:cubicBezTo>
                    <a:cubicBezTo>
                      <a:pt x="620" y="943"/>
                      <a:pt x="620" y="943"/>
                      <a:pt x="620" y="943"/>
                    </a:cubicBezTo>
                    <a:cubicBezTo>
                      <a:pt x="621" y="943"/>
                      <a:pt x="622" y="944"/>
                      <a:pt x="624" y="944"/>
                    </a:cubicBezTo>
                    <a:cubicBezTo>
                      <a:pt x="624" y="944"/>
                      <a:pt x="624" y="944"/>
                      <a:pt x="624" y="944"/>
                    </a:cubicBezTo>
                    <a:cubicBezTo>
                      <a:pt x="624" y="944"/>
                      <a:pt x="624" y="944"/>
                      <a:pt x="624" y="944"/>
                    </a:cubicBezTo>
                    <a:cubicBezTo>
                      <a:pt x="632" y="947"/>
                      <a:pt x="643" y="947"/>
                      <a:pt x="650" y="950"/>
                    </a:cubicBezTo>
                    <a:cubicBezTo>
                      <a:pt x="659" y="955"/>
                      <a:pt x="660" y="966"/>
                      <a:pt x="671" y="971"/>
                    </a:cubicBezTo>
                    <a:cubicBezTo>
                      <a:pt x="673" y="972"/>
                      <a:pt x="675" y="974"/>
                      <a:pt x="677" y="974"/>
                    </a:cubicBezTo>
                    <a:cubicBezTo>
                      <a:pt x="677" y="974"/>
                      <a:pt x="677" y="974"/>
                      <a:pt x="677" y="974"/>
                    </a:cubicBezTo>
                    <a:cubicBezTo>
                      <a:pt x="681" y="975"/>
                      <a:pt x="684" y="976"/>
                      <a:pt x="686" y="976"/>
                    </a:cubicBezTo>
                    <a:cubicBezTo>
                      <a:pt x="686" y="976"/>
                      <a:pt x="686" y="976"/>
                      <a:pt x="686" y="976"/>
                    </a:cubicBezTo>
                    <a:cubicBezTo>
                      <a:pt x="686" y="976"/>
                      <a:pt x="686" y="976"/>
                      <a:pt x="686" y="976"/>
                    </a:cubicBezTo>
                    <a:cubicBezTo>
                      <a:pt x="686" y="976"/>
                      <a:pt x="686" y="976"/>
                      <a:pt x="686" y="976"/>
                    </a:cubicBezTo>
                    <a:cubicBezTo>
                      <a:pt x="699" y="976"/>
                      <a:pt x="705" y="968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6" y="964"/>
                      <a:pt x="716" y="964"/>
                      <a:pt x="716" y="964"/>
                    </a:cubicBezTo>
                    <a:cubicBezTo>
                      <a:pt x="716" y="964"/>
                      <a:pt x="716" y="964"/>
                      <a:pt x="716" y="964"/>
                    </a:cubicBezTo>
                    <a:cubicBezTo>
                      <a:pt x="716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31" y="959"/>
                      <a:pt x="743" y="960"/>
                      <a:pt x="751" y="952"/>
                    </a:cubicBezTo>
                    <a:cubicBezTo>
                      <a:pt x="758" y="945"/>
                      <a:pt x="760" y="934"/>
                      <a:pt x="766" y="929"/>
                    </a:cubicBezTo>
                    <a:cubicBezTo>
                      <a:pt x="771" y="925"/>
                      <a:pt x="786" y="916"/>
                      <a:pt x="796" y="916"/>
                    </a:cubicBezTo>
                    <a:cubicBezTo>
                      <a:pt x="796" y="916"/>
                      <a:pt x="796" y="916"/>
                      <a:pt x="796" y="916"/>
                    </a:cubicBezTo>
                    <a:cubicBezTo>
                      <a:pt x="796" y="916"/>
                      <a:pt x="796" y="916"/>
                      <a:pt x="796" y="916"/>
                    </a:cubicBezTo>
                    <a:cubicBezTo>
                      <a:pt x="797" y="915"/>
                      <a:pt x="799" y="915"/>
                      <a:pt x="800" y="915"/>
                    </a:cubicBezTo>
                    <a:cubicBezTo>
                      <a:pt x="800" y="915"/>
                      <a:pt x="800" y="915"/>
                      <a:pt x="800" y="915"/>
                    </a:cubicBezTo>
                    <a:cubicBezTo>
                      <a:pt x="800" y="915"/>
                      <a:pt x="800" y="915"/>
                      <a:pt x="800" y="915"/>
                    </a:cubicBezTo>
                    <a:cubicBezTo>
                      <a:pt x="800" y="915"/>
                      <a:pt x="800" y="915"/>
                      <a:pt x="800" y="915"/>
                    </a:cubicBezTo>
                    <a:cubicBezTo>
                      <a:pt x="808" y="915"/>
                      <a:pt x="816" y="918"/>
                      <a:pt x="819" y="921"/>
                    </a:cubicBezTo>
                    <a:cubicBezTo>
                      <a:pt x="819" y="921"/>
                      <a:pt x="819" y="921"/>
                      <a:pt x="819" y="921"/>
                    </a:cubicBezTo>
                    <a:cubicBezTo>
                      <a:pt x="819" y="921"/>
                      <a:pt x="819" y="921"/>
                      <a:pt x="819" y="921"/>
                    </a:cubicBezTo>
                    <a:cubicBezTo>
                      <a:pt x="819" y="921"/>
                      <a:pt x="819" y="921"/>
                      <a:pt x="819" y="921"/>
                    </a:cubicBezTo>
                    <a:cubicBezTo>
                      <a:pt x="824" y="927"/>
                      <a:pt x="823" y="940"/>
                      <a:pt x="825" y="946"/>
                    </a:cubicBezTo>
                    <a:cubicBezTo>
                      <a:pt x="825" y="946"/>
                      <a:pt x="825" y="946"/>
                      <a:pt x="825" y="946"/>
                    </a:cubicBezTo>
                    <a:cubicBezTo>
                      <a:pt x="825" y="946"/>
                      <a:pt x="825" y="946"/>
                      <a:pt x="825" y="946"/>
                    </a:cubicBezTo>
                    <a:cubicBezTo>
                      <a:pt x="825" y="946"/>
                      <a:pt x="825" y="946"/>
                      <a:pt x="825" y="946"/>
                    </a:cubicBezTo>
                    <a:cubicBezTo>
                      <a:pt x="832" y="965"/>
                      <a:pt x="849" y="979"/>
                      <a:pt x="875" y="979"/>
                    </a:cubicBezTo>
                    <a:cubicBezTo>
                      <a:pt x="875" y="979"/>
                      <a:pt x="875" y="979"/>
                      <a:pt x="875" y="979"/>
                    </a:cubicBezTo>
                    <a:cubicBezTo>
                      <a:pt x="875" y="979"/>
                      <a:pt x="875" y="979"/>
                      <a:pt x="875" y="979"/>
                    </a:cubicBezTo>
                    <a:cubicBezTo>
                      <a:pt x="875" y="979"/>
                      <a:pt x="875" y="979"/>
                      <a:pt x="875" y="979"/>
                    </a:cubicBezTo>
                    <a:cubicBezTo>
                      <a:pt x="876" y="979"/>
                      <a:pt x="877" y="979"/>
                      <a:pt x="877" y="979"/>
                    </a:cubicBezTo>
                    <a:cubicBezTo>
                      <a:pt x="909" y="978"/>
                      <a:pt x="927" y="958"/>
                      <a:pt x="940" y="936"/>
                    </a:cubicBezTo>
                    <a:cubicBezTo>
                      <a:pt x="943" y="929"/>
                      <a:pt x="947" y="917"/>
                      <a:pt x="953" y="915"/>
                    </a:cubicBezTo>
                    <a:cubicBezTo>
                      <a:pt x="953" y="915"/>
                      <a:pt x="953" y="915"/>
                      <a:pt x="953" y="915"/>
                    </a:cubicBezTo>
                    <a:cubicBezTo>
                      <a:pt x="953" y="915"/>
                      <a:pt x="953" y="915"/>
                      <a:pt x="954" y="915"/>
                    </a:cubicBezTo>
                    <a:cubicBezTo>
                      <a:pt x="955" y="915"/>
                      <a:pt x="956" y="914"/>
                      <a:pt x="957" y="914"/>
                    </a:cubicBezTo>
                    <a:cubicBezTo>
                      <a:pt x="957" y="914"/>
                      <a:pt x="957" y="914"/>
                      <a:pt x="957" y="914"/>
                    </a:cubicBezTo>
                    <a:cubicBezTo>
                      <a:pt x="957" y="914"/>
                      <a:pt x="957" y="914"/>
                      <a:pt x="957" y="914"/>
                    </a:cubicBezTo>
                    <a:cubicBezTo>
                      <a:pt x="957" y="914"/>
                      <a:pt x="957" y="914"/>
                      <a:pt x="957" y="914"/>
                    </a:cubicBezTo>
                    <a:cubicBezTo>
                      <a:pt x="968" y="914"/>
                      <a:pt x="974" y="928"/>
                      <a:pt x="980" y="934"/>
                    </a:cubicBezTo>
                    <a:cubicBezTo>
                      <a:pt x="980" y="934"/>
                      <a:pt x="980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7" y="938"/>
                      <a:pt x="993" y="940"/>
                      <a:pt x="1000" y="940"/>
                    </a:cubicBezTo>
                    <a:cubicBezTo>
                      <a:pt x="1000" y="940"/>
                      <a:pt x="1000" y="940"/>
                      <a:pt x="1000" y="940"/>
                    </a:cubicBezTo>
                    <a:cubicBezTo>
                      <a:pt x="1000" y="940"/>
                      <a:pt x="1000" y="940"/>
                      <a:pt x="1000" y="940"/>
                    </a:cubicBezTo>
                    <a:cubicBezTo>
                      <a:pt x="1000" y="940"/>
                      <a:pt x="1000" y="940"/>
                      <a:pt x="1000" y="940"/>
                    </a:cubicBezTo>
                    <a:cubicBezTo>
                      <a:pt x="1008" y="940"/>
                      <a:pt x="1016" y="938"/>
                      <a:pt x="1022" y="933"/>
                    </a:cubicBezTo>
                    <a:cubicBezTo>
                      <a:pt x="1022" y="932"/>
                      <a:pt x="1022" y="932"/>
                      <a:pt x="1022" y="932"/>
                    </a:cubicBezTo>
                    <a:cubicBezTo>
                      <a:pt x="1022" y="932"/>
                      <a:pt x="1022" y="932"/>
                      <a:pt x="1022" y="932"/>
                    </a:cubicBezTo>
                    <a:cubicBezTo>
                      <a:pt x="1028" y="927"/>
                      <a:pt x="1030" y="915"/>
                      <a:pt x="1036" y="909"/>
                    </a:cubicBezTo>
                    <a:cubicBezTo>
                      <a:pt x="1040" y="905"/>
                      <a:pt x="1047" y="902"/>
                      <a:pt x="1053" y="899"/>
                    </a:cubicBezTo>
                    <a:cubicBezTo>
                      <a:pt x="1073" y="888"/>
                      <a:pt x="1094" y="889"/>
                      <a:pt x="1104" y="869"/>
                    </a:cubicBezTo>
                    <a:cubicBezTo>
                      <a:pt x="1107" y="863"/>
                      <a:pt x="1107" y="858"/>
                      <a:pt x="1110" y="851"/>
                    </a:cubicBezTo>
                    <a:cubicBezTo>
                      <a:pt x="1114" y="843"/>
                      <a:pt x="1122" y="836"/>
                      <a:pt x="1129" y="829"/>
                    </a:cubicBezTo>
                    <a:cubicBezTo>
                      <a:pt x="1135" y="823"/>
                      <a:pt x="1141" y="816"/>
                      <a:pt x="1147" y="812"/>
                    </a:cubicBezTo>
                    <a:cubicBezTo>
                      <a:pt x="1153" y="809"/>
                      <a:pt x="1161" y="808"/>
                      <a:pt x="1167" y="803"/>
                    </a:cubicBezTo>
                    <a:cubicBezTo>
                      <a:pt x="1179" y="795"/>
                      <a:pt x="1181" y="784"/>
                      <a:pt x="1186" y="767"/>
                    </a:cubicBezTo>
                    <a:cubicBezTo>
                      <a:pt x="1188" y="759"/>
                      <a:pt x="1192" y="751"/>
                      <a:pt x="1194" y="744"/>
                    </a:cubicBezTo>
                    <a:cubicBezTo>
                      <a:pt x="1197" y="734"/>
                      <a:pt x="1198" y="719"/>
                      <a:pt x="1198" y="704"/>
                    </a:cubicBezTo>
                    <a:cubicBezTo>
                      <a:pt x="1198" y="695"/>
                      <a:pt x="1198" y="685"/>
                      <a:pt x="1198" y="675"/>
                    </a:cubicBezTo>
                    <a:cubicBezTo>
                      <a:pt x="1198" y="555"/>
                      <a:pt x="1198" y="434"/>
                      <a:pt x="1198" y="312"/>
                    </a:cubicBezTo>
                    <a:cubicBezTo>
                      <a:pt x="1198" y="312"/>
                      <a:pt x="1198" y="312"/>
                      <a:pt x="1198" y="312"/>
                    </a:cubicBezTo>
                    <a:cubicBezTo>
                      <a:pt x="1198" y="299"/>
                      <a:pt x="1198" y="286"/>
                      <a:pt x="1198" y="274"/>
                    </a:cubicBezTo>
                    <a:cubicBezTo>
                      <a:pt x="1198" y="262"/>
                      <a:pt x="1198" y="251"/>
                      <a:pt x="1196" y="241"/>
                    </a:cubicBezTo>
                    <a:cubicBezTo>
                      <a:pt x="1194" y="232"/>
                      <a:pt x="1190" y="223"/>
                      <a:pt x="1187" y="213"/>
                    </a:cubicBezTo>
                    <a:cubicBezTo>
                      <a:pt x="1184" y="203"/>
                      <a:pt x="1182" y="193"/>
                      <a:pt x="1178" y="186"/>
                    </a:cubicBezTo>
                    <a:cubicBezTo>
                      <a:pt x="1171" y="173"/>
                      <a:pt x="1159" y="170"/>
                      <a:pt x="1145" y="164"/>
                    </a:cubicBezTo>
                    <a:cubicBezTo>
                      <a:pt x="1139" y="161"/>
                      <a:pt x="1133" y="152"/>
                      <a:pt x="1127" y="147"/>
                    </a:cubicBezTo>
                    <a:cubicBezTo>
                      <a:pt x="1122" y="141"/>
                      <a:pt x="1115" y="135"/>
                      <a:pt x="1111" y="129"/>
                    </a:cubicBezTo>
                    <a:cubicBezTo>
                      <a:pt x="1106" y="122"/>
                      <a:pt x="1106" y="112"/>
                      <a:pt x="1101" y="105"/>
                    </a:cubicBezTo>
                    <a:cubicBezTo>
                      <a:pt x="1092" y="91"/>
                      <a:pt x="1074" y="90"/>
                      <a:pt x="1060" y="83"/>
                    </a:cubicBezTo>
                    <a:cubicBezTo>
                      <a:pt x="1052" y="79"/>
                      <a:pt x="1042" y="75"/>
                      <a:pt x="1036" y="69"/>
                    </a:cubicBezTo>
                    <a:cubicBezTo>
                      <a:pt x="1030" y="64"/>
                      <a:pt x="1028" y="54"/>
                      <a:pt x="1022" y="48"/>
                    </a:cubicBezTo>
                    <a:cubicBezTo>
                      <a:pt x="1022" y="48"/>
                      <a:pt x="1022" y="48"/>
                      <a:pt x="1022" y="48"/>
                    </a:cubicBezTo>
                    <a:cubicBezTo>
                      <a:pt x="1022" y="48"/>
                      <a:pt x="1022" y="48"/>
                      <a:pt x="1022" y="48"/>
                    </a:cubicBezTo>
                    <a:cubicBezTo>
                      <a:pt x="1016" y="42"/>
                      <a:pt x="1007" y="39"/>
                      <a:pt x="998" y="39"/>
                    </a:cubicBezTo>
                    <a:cubicBezTo>
                      <a:pt x="998" y="39"/>
                      <a:pt x="998" y="39"/>
                      <a:pt x="998" y="39"/>
                    </a:cubicBezTo>
                    <a:cubicBezTo>
                      <a:pt x="998" y="39"/>
                      <a:pt x="998" y="39"/>
                      <a:pt x="998" y="39"/>
                    </a:cubicBezTo>
                    <a:cubicBezTo>
                      <a:pt x="998" y="39"/>
                      <a:pt x="998" y="39"/>
                      <a:pt x="998" y="39"/>
                    </a:cubicBezTo>
                    <a:cubicBezTo>
                      <a:pt x="994" y="39"/>
                      <a:pt x="989" y="39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3" y="42"/>
                      <a:pt x="983" y="42"/>
                    </a:cubicBezTo>
                    <a:cubicBezTo>
                      <a:pt x="983" y="42"/>
                      <a:pt x="983" y="42"/>
                      <a:pt x="983" y="42"/>
                    </a:cubicBezTo>
                    <a:cubicBezTo>
                      <a:pt x="983" y="42"/>
                      <a:pt x="983" y="42"/>
                      <a:pt x="983" y="42"/>
                    </a:cubicBezTo>
                    <a:cubicBezTo>
                      <a:pt x="982" y="43"/>
                      <a:pt x="981" y="44"/>
                      <a:pt x="980" y="44"/>
                    </a:cubicBezTo>
                    <a:cubicBezTo>
                      <a:pt x="973" y="51"/>
                      <a:pt x="965" y="64"/>
                      <a:pt x="955" y="64"/>
                    </a:cubicBezTo>
                    <a:cubicBezTo>
                      <a:pt x="955" y="64"/>
                      <a:pt x="955" y="64"/>
                      <a:pt x="955" y="64"/>
                    </a:cubicBezTo>
                    <a:cubicBezTo>
                      <a:pt x="955" y="64"/>
                      <a:pt x="955" y="64"/>
                      <a:pt x="955" y="64"/>
                    </a:cubicBezTo>
                    <a:cubicBezTo>
                      <a:pt x="955" y="64"/>
                      <a:pt x="955" y="64"/>
                      <a:pt x="955" y="64"/>
                    </a:cubicBezTo>
                    <a:cubicBezTo>
                      <a:pt x="954" y="64"/>
                      <a:pt x="953" y="64"/>
                      <a:pt x="952" y="63"/>
                    </a:cubicBezTo>
                    <a:cubicBezTo>
                      <a:pt x="952" y="63"/>
                      <a:pt x="952" y="63"/>
                      <a:pt x="952" y="63"/>
                    </a:cubicBezTo>
                    <a:cubicBezTo>
                      <a:pt x="952" y="63"/>
                      <a:pt x="952" y="63"/>
                      <a:pt x="952" y="63"/>
                    </a:cubicBezTo>
                    <a:cubicBezTo>
                      <a:pt x="945" y="62"/>
                      <a:pt x="943" y="50"/>
                      <a:pt x="940" y="44"/>
                    </a:cubicBezTo>
                    <a:cubicBezTo>
                      <a:pt x="929" y="24"/>
                      <a:pt x="912" y="6"/>
                      <a:pt x="887" y="1"/>
                    </a:cubicBezTo>
                    <a:cubicBezTo>
                      <a:pt x="883" y="0"/>
                      <a:pt x="878" y="0"/>
                      <a:pt x="874" y="0"/>
                    </a:cubicBezTo>
                    <a:cubicBezTo>
                      <a:pt x="874" y="0"/>
                      <a:pt x="874" y="0"/>
                      <a:pt x="874" y="0"/>
                    </a:cubicBezTo>
                    <a:cubicBezTo>
                      <a:pt x="874" y="0"/>
                      <a:pt x="874" y="0"/>
                      <a:pt x="874" y="0"/>
                    </a:cubicBezTo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Freeform 486"/>
              <p:cNvSpPr>
                <a:spLocks noEditPoints="1"/>
              </p:cNvSpPr>
              <p:nvPr/>
            </p:nvSpPr>
            <p:spPr bwMode="auto">
              <a:xfrm>
                <a:off x="1770" y="468"/>
                <a:ext cx="4143" cy="3384"/>
              </a:xfrm>
              <a:custGeom>
                <a:avLst/>
                <a:gdLst>
                  <a:gd name="T0" fmla="*/ 365 w 1188"/>
                  <a:gd name="T1" fmla="*/ 58 h 969"/>
                  <a:gd name="T2" fmla="*/ 400 w 1188"/>
                  <a:gd name="T3" fmla="*/ 69 h 969"/>
                  <a:gd name="T4" fmla="*/ 508 w 1188"/>
                  <a:gd name="T5" fmla="*/ 8 h 969"/>
                  <a:gd name="T6" fmla="*/ 616 w 1188"/>
                  <a:gd name="T7" fmla="*/ 41 h 969"/>
                  <a:gd name="T8" fmla="*/ 619 w 1188"/>
                  <a:gd name="T9" fmla="*/ 40 h 969"/>
                  <a:gd name="T10" fmla="*/ 701 w 1188"/>
                  <a:gd name="T11" fmla="*/ 17 h 969"/>
                  <a:gd name="T12" fmla="*/ 705 w 1188"/>
                  <a:gd name="T13" fmla="*/ 19 h 969"/>
                  <a:gd name="T14" fmla="*/ 807 w 1188"/>
                  <a:gd name="T15" fmla="*/ 65 h 969"/>
                  <a:gd name="T16" fmla="*/ 885 w 1188"/>
                  <a:gd name="T17" fmla="*/ 8 h 969"/>
                  <a:gd name="T18" fmla="*/ 967 w 1188"/>
                  <a:gd name="T19" fmla="*/ 63 h 969"/>
                  <a:gd name="T20" fmla="*/ 1096 w 1188"/>
                  <a:gd name="T21" fmla="*/ 126 h 969"/>
                  <a:gd name="T22" fmla="*/ 1137 w 1188"/>
                  <a:gd name="T23" fmla="*/ 799 h 969"/>
                  <a:gd name="T24" fmla="*/ 1026 w 1188"/>
                  <a:gd name="T25" fmla="*/ 894 h 969"/>
                  <a:gd name="T26" fmla="*/ 878 w 1188"/>
                  <a:gd name="T27" fmla="*/ 963 h 969"/>
                  <a:gd name="T28" fmla="*/ 826 w 1188"/>
                  <a:gd name="T29" fmla="*/ 911 h 969"/>
                  <a:gd name="T30" fmla="*/ 787 w 1188"/>
                  <a:gd name="T31" fmla="*/ 900 h 969"/>
                  <a:gd name="T32" fmla="*/ 704 w 1188"/>
                  <a:gd name="T33" fmla="*/ 951 h 969"/>
                  <a:gd name="T34" fmla="*/ 649 w 1188"/>
                  <a:gd name="T35" fmla="*/ 936 h 969"/>
                  <a:gd name="T36" fmla="*/ 621 w 1188"/>
                  <a:gd name="T37" fmla="*/ 929 h 969"/>
                  <a:gd name="T38" fmla="*/ 510 w 1188"/>
                  <a:gd name="T39" fmla="*/ 960 h 969"/>
                  <a:gd name="T40" fmla="*/ 484 w 1188"/>
                  <a:gd name="T41" fmla="*/ 950 h 969"/>
                  <a:gd name="T42" fmla="*/ 404 w 1188"/>
                  <a:gd name="T43" fmla="*/ 900 h 969"/>
                  <a:gd name="T44" fmla="*/ 364 w 1188"/>
                  <a:gd name="T45" fmla="*/ 932 h 969"/>
                  <a:gd name="T46" fmla="*/ 251 w 1188"/>
                  <a:gd name="T47" fmla="*/ 898 h 969"/>
                  <a:gd name="T48" fmla="*/ 225 w 1188"/>
                  <a:gd name="T49" fmla="*/ 904 h 969"/>
                  <a:gd name="T50" fmla="*/ 98 w 1188"/>
                  <a:gd name="T51" fmla="*/ 858 h 969"/>
                  <a:gd name="T52" fmla="*/ 5 w 1188"/>
                  <a:gd name="T53" fmla="*/ 560 h 969"/>
                  <a:gd name="T54" fmla="*/ 5 w 1188"/>
                  <a:gd name="T55" fmla="*/ 401 h 969"/>
                  <a:gd name="T56" fmla="*/ 5 w 1188"/>
                  <a:gd name="T57" fmla="*/ 389 h 969"/>
                  <a:gd name="T58" fmla="*/ 184 w 1188"/>
                  <a:gd name="T59" fmla="*/ 47 h 969"/>
                  <a:gd name="T60" fmla="*/ 223 w 1188"/>
                  <a:gd name="T61" fmla="*/ 64 h 969"/>
                  <a:gd name="T62" fmla="*/ 295 w 1188"/>
                  <a:gd name="T63" fmla="*/ 11 h 969"/>
                  <a:gd name="T64" fmla="*/ 256 w 1188"/>
                  <a:gd name="T65" fmla="*/ 47 h 969"/>
                  <a:gd name="T66" fmla="*/ 195 w 1188"/>
                  <a:gd name="T67" fmla="*/ 39 h 969"/>
                  <a:gd name="T68" fmla="*/ 16 w 1188"/>
                  <a:gd name="T69" fmla="*/ 195 h 969"/>
                  <a:gd name="T70" fmla="*/ 1 w 1188"/>
                  <a:gd name="T71" fmla="*/ 717 h 969"/>
                  <a:gd name="T72" fmla="*/ 197 w 1188"/>
                  <a:gd name="T73" fmla="*/ 930 h 969"/>
                  <a:gd name="T74" fmla="*/ 298 w 1188"/>
                  <a:gd name="T75" fmla="*/ 964 h 969"/>
                  <a:gd name="T76" fmla="*/ 372 w 1188"/>
                  <a:gd name="T77" fmla="*/ 914 h 969"/>
                  <a:gd name="T78" fmla="*/ 439 w 1188"/>
                  <a:gd name="T79" fmla="*/ 925 h 969"/>
                  <a:gd name="T80" fmla="*/ 526 w 1188"/>
                  <a:gd name="T81" fmla="*/ 960 h 969"/>
                  <a:gd name="T82" fmla="*/ 620 w 1188"/>
                  <a:gd name="T83" fmla="*/ 934 h 969"/>
                  <a:gd name="T84" fmla="*/ 682 w 1188"/>
                  <a:gd name="T85" fmla="*/ 965 h 969"/>
                  <a:gd name="T86" fmla="*/ 710 w 1188"/>
                  <a:gd name="T87" fmla="*/ 954 h 969"/>
                  <a:gd name="T88" fmla="*/ 790 w 1188"/>
                  <a:gd name="T89" fmla="*/ 905 h 969"/>
                  <a:gd name="T90" fmla="*/ 820 w 1188"/>
                  <a:gd name="T91" fmla="*/ 914 h 969"/>
                  <a:gd name="T92" fmla="*/ 875 w 1188"/>
                  <a:gd name="T93" fmla="*/ 968 h 969"/>
                  <a:gd name="T94" fmla="*/ 964 w 1188"/>
                  <a:gd name="T95" fmla="*/ 909 h 969"/>
                  <a:gd name="T96" fmla="*/ 1012 w 1188"/>
                  <a:gd name="T97" fmla="*/ 924 h 969"/>
                  <a:gd name="T98" fmla="*/ 1188 w 1188"/>
                  <a:gd name="T99" fmla="*/ 277 h 969"/>
                  <a:gd name="T100" fmla="*/ 993 w 1188"/>
                  <a:gd name="T101" fmla="*/ 39 h 969"/>
                  <a:gd name="T102" fmla="*/ 943 w 1188"/>
                  <a:gd name="T103" fmla="*/ 64 h 969"/>
                  <a:gd name="T104" fmla="*/ 822 w 1188"/>
                  <a:gd name="T105" fmla="*/ 34 h 969"/>
                  <a:gd name="T106" fmla="*/ 787 w 1188"/>
                  <a:gd name="T107" fmla="*/ 64 h 969"/>
                  <a:gd name="T108" fmla="*/ 646 w 1188"/>
                  <a:gd name="T109" fmla="*/ 27 h 969"/>
                  <a:gd name="T110" fmla="*/ 645 w 1188"/>
                  <a:gd name="T111" fmla="*/ 28 h 969"/>
                  <a:gd name="T112" fmla="*/ 572 w 1188"/>
                  <a:gd name="T113" fmla="*/ 35 h 969"/>
                  <a:gd name="T114" fmla="*/ 520 w 1188"/>
                  <a:gd name="T115" fmla="*/ 6 h 969"/>
                  <a:gd name="T116" fmla="*/ 433 w 1188"/>
                  <a:gd name="T117" fmla="*/ 47 h 969"/>
                  <a:gd name="T118" fmla="*/ 319 w 1188"/>
                  <a:gd name="T119" fmla="*/ 0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88" h="969">
                    <a:moveTo>
                      <a:pt x="319" y="5"/>
                    </a:moveTo>
                    <a:cubicBezTo>
                      <a:pt x="319" y="5"/>
                      <a:pt x="319" y="5"/>
                      <a:pt x="319" y="5"/>
                    </a:cubicBezTo>
                    <a:cubicBezTo>
                      <a:pt x="319" y="5"/>
                      <a:pt x="319" y="5"/>
                      <a:pt x="319" y="5"/>
                    </a:cubicBezTo>
                    <a:cubicBezTo>
                      <a:pt x="339" y="5"/>
                      <a:pt x="358" y="16"/>
                      <a:pt x="362" y="36"/>
                    </a:cubicBezTo>
                    <a:cubicBezTo>
                      <a:pt x="362" y="36"/>
                      <a:pt x="362" y="36"/>
                      <a:pt x="362" y="36"/>
                    </a:cubicBezTo>
                    <a:cubicBezTo>
                      <a:pt x="362" y="36"/>
                      <a:pt x="362" y="36"/>
                      <a:pt x="362" y="36"/>
                    </a:cubicBezTo>
                    <a:cubicBezTo>
                      <a:pt x="363" y="43"/>
                      <a:pt x="361" y="53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7" y="60"/>
                      <a:pt x="372" y="62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86" y="67"/>
                      <a:pt x="394" y="69"/>
                      <a:pt x="400" y="69"/>
                    </a:cubicBezTo>
                    <a:cubicBezTo>
                      <a:pt x="400" y="69"/>
                      <a:pt x="400" y="69"/>
                      <a:pt x="400" y="69"/>
                    </a:cubicBezTo>
                    <a:cubicBezTo>
                      <a:pt x="400" y="69"/>
                      <a:pt x="401" y="69"/>
                      <a:pt x="401" y="69"/>
                    </a:cubicBezTo>
                    <a:cubicBezTo>
                      <a:pt x="401" y="69"/>
                      <a:pt x="401" y="69"/>
                      <a:pt x="401" y="69"/>
                    </a:cubicBezTo>
                    <a:cubicBezTo>
                      <a:pt x="408" y="68"/>
                      <a:pt x="415" y="64"/>
                      <a:pt x="420" y="61"/>
                    </a:cubicBezTo>
                    <a:cubicBezTo>
                      <a:pt x="426" y="58"/>
                      <a:pt x="433" y="55"/>
                      <a:pt x="436" y="52"/>
                    </a:cubicBezTo>
                    <a:cubicBezTo>
                      <a:pt x="446" y="43"/>
                      <a:pt x="446" y="30"/>
                      <a:pt x="457" y="24"/>
                    </a:cubicBezTo>
                    <a:cubicBezTo>
                      <a:pt x="463" y="21"/>
                      <a:pt x="473" y="21"/>
                      <a:pt x="480" y="19"/>
                    </a:cubicBezTo>
                    <a:cubicBezTo>
                      <a:pt x="480" y="19"/>
                      <a:pt x="480" y="19"/>
                      <a:pt x="480" y="19"/>
                    </a:cubicBezTo>
                    <a:cubicBezTo>
                      <a:pt x="480" y="19"/>
                      <a:pt x="480" y="19"/>
                      <a:pt x="480" y="19"/>
                    </a:cubicBezTo>
                    <a:cubicBezTo>
                      <a:pt x="480" y="19"/>
                      <a:pt x="480" y="19"/>
                      <a:pt x="481" y="19"/>
                    </a:cubicBezTo>
                    <a:cubicBezTo>
                      <a:pt x="481" y="19"/>
                      <a:pt x="481" y="19"/>
                      <a:pt x="481" y="19"/>
                    </a:cubicBezTo>
                    <a:cubicBezTo>
                      <a:pt x="484" y="18"/>
                      <a:pt x="486" y="17"/>
                      <a:pt x="488" y="16"/>
                    </a:cubicBezTo>
                    <a:cubicBezTo>
                      <a:pt x="495" y="13"/>
                      <a:pt x="501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11" y="8"/>
                      <a:pt x="514" y="9"/>
                      <a:pt x="517" y="10"/>
                    </a:cubicBezTo>
                    <a:cubicBezTo>
                      <a:pt x="517" y="10"/>
                      <a:pt x="517" y="10"/>
                      <a:pt x="517" y="10"/>
                    </a:cubicBezTo>
                    <a:cubicBezTo>
                      <a:pt x="517" y="10"/>
                      <a:pt x="517" y="10"/>
                      <a:pt x="517" y="10"/>
                    </a:cubicBezTo>
                    <a:cubicBezTo>
                      <a:pt x="528" y="15"/>
                      <a:pt x="531" y="29"/>
                      <a:pt x="541" y="33"/>
                    </a:cubicBezTo>
                    <a:cubicBezTo>
                      <a:pt x="549" y="37"/>
                      <a:pt x="560" y="37"/>
                      <a:pt x="568" y="40"/>
                    </a:cubicBezTo>
                    <a:cubicBezTo>
                      <a:pt x="577" y="43"/>
                      <a:pt x="585" y="49"/>
                      <a:pt x="594" y="49"/>
                    </a:cubicBezTo>
                    <a:cubicBezTo>
                      <a:pt x="594" y="49"/>
                      <a:pt x="594" y="49"/>
                      <a:pt x="594" y="49"/>
                    </a:cubicBezTo>
                    <a:cubicBezTo>
                      <a:pt x="594" y="49"/>
                      <a:pt x="594" y="49"/>
                      <a:pt x="594" y="49"/>
                    </a:cubicBezTo>
                    <a:cubicBezTo>
                      <a:pt x="594" y="49"/>
                      <a:pt x="594" y="49"/>
                      <a:pt x="594" y="49"/>
                    </a:cubicBezTo>
                    <a:cubicBezTo>
                      <a:pt x="602" y="49"/>
                      <a:pt x="608" y="45"/>
                      <a:pt x="616" y="41"/>
                    </a:cubicBezTo>
                    <a:cubicBezTo>
                      <a:pt x="616" y="41"/>
                      <a:pt x="616" y="41"/>
                      <a:pt x="616" y="41"/>
                    </a:cubicBezTo>
                    <a:cubicBezTo>
                      <a:pt x="616" y="41"/>
                      <a:pt x="616" y="41"/>
                      <a:pt x="616" y="41"/>
                    </a:cubicBezTo>
                    <a:cubicBezTo>
                      <a:pt x="616" y="41"/>
                      <a:pt x="616" y="41"/>
                      <a:pt x="616" y="41"/>
                    </a:cubicBezTo>
                    <a:cubicBezTo>
                      <a:pt x="616" y="41"/>
                      <a:pt x="616" y="41"/>
                      <a:pt x="617" y="41"/>
                    </a:cubicBezTo>
                    <a:cubicBezTo>
                      <a:pt x="617" y="41"/>
                      <a:pt x="617" y="41"/>
                      <a:pt x="618" y="41"/>
                    </a:cubicBezTo>
                    <a:cubicBezTo>
                      <a:pt x="618" y="41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9" y="40"/>
                      <a:pt x="619" y="40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619" y="40"/>
                      <a:pt x="620" y="40"/>
                      <a:pt x="620" y="40"/>
                    </a:cubicBezTo>
                    <a:cubicBezTo>
                      <a:pt x="620" y="40"/>
                      <a:pt x="620" y="40"/>
                      <a:pt x="620" y="40"/>
                    </a:cubicBezTo>
                    <a:cubicBezTo>
                      <a:pt x="630" y="36"/>
                      <a:pt x="641" y="36"/>
                      <a:pt x="649" y="32"/>
                    </a:cubicBezTo>
                    <a:cubicBezTo>
                      <a:pt x="660" y="27"/>
                      <a:pt x="661" y="10"/>
                      <a:pt x="678" y="8"/>
                    </a:cubicBezTo>
                    <a:cubicBezTo>
                      <a:pt x="678" y="8"/>
                      <a:pt x="678" y="8"/>
                      <a:pt x="678" y="8"/>
                    </a:cubicBezTo>
                    <a:cubicBezTo>
                      <a:pt x="679" y="8"/>
                      <a:pt x="679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8" y="8"/>
                      <a:pt x="693" y="14"/>
                      <a:pt x="701" y="17"/>
                    </a:cubicBezTo>
                    <a:cubicBezTo>
                      <a:pt x="701" y="17"/>
                      <a:pt x="701" y="17"/>
                      <a:pt x="701" y="17"/>
                    </a:cubicBezTo>
                    <a:cubicBezTo>
                      <a:pt x="701" y="17"/>
                      <a:pt x="701" y="17"/>
                      <a:pt x="701" y="17"/>
                    </a:cubicBezTo>
                    <a:cubicBezTo>
                      <a:pt x="702" y="17"/>
                      <a:pt x="702" y="17"/>
                      <a:pt x="702" y="18"/>
                    </a:cubicBezTo>
                    <a:cubicBezTo>
                      <a:pt x="702" y="18"/>
                      <a:pt x="702" y="18"/>
                      <a:pt x="702" y="18"/>
                    </a:cubicBezTo>
                    <a:cubicBezTo>
                      <a:pt x="702" y="18"/>
                      <a:pt x="702" y="18"/>
                      <a:pt x="702" y="18"/>
                    </a:cubicBezTo>
                    <a:cubicBezTo>
                      <a:pt x="702" y="18"/>
                      <a:pt x="702" y="18"/>
                      <a:pt x="702" y="18"/>
                    </a:cubicBezTo>
                    <a:cubicBezTo>
                      <a:pt x="702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4" y="18"/>
                      <a:pt x="704" y="18"/>
                      <a:pt x="705" y="19"/>
                    </a:cubicBezTo>
                    <a:cubicBezTo>
                      <a:pt x="705" y="19"/>
                      <a:pt x="705" y="19"/>
                      <a:pt x="705" y="19"/>
                    </a:cubicBezTo>
                    <a:cubicBezTo>
                      <a:pt x="705" y="19"/>
                      <a:pt x="705" y="19"/>
                      <a:pt x="705" y="19"/>
                    </a:cubicBezTo>
                    <a:cubicBezTo>
                      <a:pt x="705" y="19"/>
                      <a:pt x="705" y="19"/>
                      <a:pt x="705" y="19"/>
                    </a:cubicBezTo>
                    <a:cubicBezTo>
                      <a:pt x="717" y="23"/>
                      <a:pt x="729" y="21"/>
                      <a:pt x="736" y="28"/>
                    </a:cubicBezTo>
                    <a:cubicBezTo>
                      <a:pt x="744" y="35"/>
                      <a:pt x="745" y="44"/>
                      <a:pt x="751" y="50"/>
                    </a:cubicBezTo>
                    <a:cubicBezTo>
                      <a:pt x="757" y="56"/>
                      <a:pt x="777" y="69"/>
                      <a:pt x="788" y="69"/>
                    </a:cubicBezTo>
                    <a:cubicBezTo>
                      <a:pt x="788" y="69"/>
                      <a:pt x="788" y="69"/>
                      <a:pt x="788" y="69"/>
                    </a:cubicBezTo>
                    <a:cubicBezTo>
                      <a:pt x="788" y="69"/>
                      <a:pt x="788" y="69"/>
                      <a:pt x="788" y="69"/>
                    </a:cubicBezTo>
                    <a:cubicBezTo>
                      <a:pt x="788" y="69"/>
                      <a:pt x="788" y="69"/>
                      <a:pt x="789" y="69"/>
                    </a:cubicBezTo>
                    <a:cubicBezTo>
                      <a:pt x="789" y="69"/>
                      <a:pt x="789" y="69"/>
                      <a:pt x="789" y="69"/>
                    </a:cubicBezTo>
                    <a:cubicBezTo>
                      <a:pt x="789" y="69"/>
                      <a:pt x="789" y="69"/>
                      <a:pt x="789" y="69"/>
                    </a:cubicBezTo>
                    <a:cubicBezTo>
                      <a:pt x="794" y="69"/>
                      <a:pt x="800" y="67"/>
                      <a:pt x="805" y="65"/>
                    </a:cubicBezTo>
                    <a:cubicBezTo>
                      <a:pt x="805" y="65"/>
                      <a:pt x="805" y="65"/>
                      <a:pt x="805" y="65"/>
                    </a:cubicBezTo>
                    <a:cubicBezTo>
                      <a:pt x="806" y="65"/>
                      <a:pt x="806" y="65"/>
                      <a:pt x="806" y="65"/>
                    </a:cubicBezTo>
                    <a:cubicBezTo>
                      <a:pt x="806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14" y="63"/>
                      <a:pt x="820" y="62"/>
                      <a:pt x="824" y="58"/>
                    </a:cubicBezTo>
                    <a:cubicBezTo>
                      <a:pt x="827" y="53"/>
                      <a:pt x="826" y="41"/>
                      <a:pt x="827" y="35"/>
                    </a:cubicBezTo>
                    <a:cubicBezTo>
                      <a:pt x="827" y="35"/>
                      <a:pt x="827" y="35"/>
                      <a:pt x="827" y="35"/>
                    </a:cubicBezTo>
                    <a:cubicBezTo>
                      <a:pt x="832" y="16"/>
                      <a:pt x="84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74" y="5"/>
                      <a:pt x="880" y="6"/>
                      <a:pt x="885" y="8"/>
                    </a:cubicBezTo>
                    <a:cubicBezTo>
                      <a:pt x="885" y="8"/>
                      <a:pt x="885" y="8"/>
                      <a:pt x="885" y="8"/>
                    </a:cubicBezTo>
                    <a:cubicBezTo>
                      <a:pt x="885" y="8"/>
                      <a:pt x="885" y="8"/>
                      <a:pt x="885" y="8"/>
                    </a:cubicBezTo>
                    <a:cubicBezTo>
                      <a:pt x="902" y="13"/>
                      <a:pt x="918" y="29"/>
                      <a:pt x="926" y="44"/>
                    </a:cubicBezTo>
                    <a:cubicBezTo>
                      <a:pt x="930" y="53"/>
                      <a:pt x="930" y="64"/>
                      <a:pt x="939" y="70"/>
                    </a:cubicBezTo>
                    <a:cubicBezTo>
                      <a:pt x="950" y="68"/>
                      <a:pt x="957" y="68"/>
                      <a:pt x="966" y="64"/>
                    </a:cubicBezTo>
                    <a:cubicBezTo>
                      <a:pt x="966" y="64"/>
                      <a:pt x="966" y="64"/>
                      <a:pt x="966" y="64"/>
                    </a:cubicBezTo>
                    <a:cubicBezTo>
                      <a:pt x="966" y="64"/>
                      <a:pt x="966" y="64"/>
                      <a:pt x="966" y="63"/>
                    </a:cubicBezTo>
                    <a:cubicBezTo>
                      <a:pt x="966" y="63"/>
                      <a:pt x="966" y="63"/>
                      <a:pt x="966" y="63"/>
                    </a:cubicBezTo>
                    <a:cubicBezTo>
                      <a:pt x="966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77" y="57"/>
                      <a:pt x="979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4" y="44"/>
                      <a:pt x="996" y="44"/>
                      <a:pt x="999" y="45"/>
                    </a:cubicBezTo>
                    <a:cubicBezTo>
                      <a:pt x="1015" y="48"/>
                      <a:pt x="1013" y="64"/>
                      <a:pt x="1025" y="73"/>
                    </a:cubicBezTo>
                    <a:cubicBezTo>
                      <a:pt x="1031" y="77"/>
                      <a:pt x="1040" y="81"/>
                      <a:pt x="1048" y="85"/>
                    </a:cubicBezTo>
                    <a:cubicBezTo>
                      <a:pt x="1063" y="91"/>
                      <a:pt x="1080" y="93"/>
                      <a:pt x="1088" y="105"/>
                    </a:cubicBezTo>
                    <a:cubicBezTo>
                      <a:pt x="1092" y="112"/>
                      <a:pt x="1093" y="120"/>
                      <a:pt x="1096" y="126"/>
                    </a:cubicBezTo>
                    <a:cubicBezTo>
                      <a:pt x="1100" y="134"/>
                      <a:pt x="1108" y="139"/>
                      <a:pt x="1115" y="147"/>
                    </a:cubicBezTo>
                    <a:cubicBezTo>
                      <a:pt x="1121" y="154"/>
                      <a:pt x="1127" y="163"/>
                      <a:pt x="1134" y="167"/>
                    </a:cubicBezTo>
                    <a:cubicBezTo>
                      <a:pt x="1144" y="173"/>
                      <a:pt x="1156" y="174"/>
                      <a:pt x="1163" y="183"/>
                    </a:cubicBezTo>
                    <a:cubicBezTo>
                      <a:pt x="1168" y="190"/>
                      <a:pt x="1171" y="202"/>
                      <a:pt x="1174" y="213"/>
                    </a:cubicBezTo>
                    <a:cubicBezTo>
                      <a:pt x="1177" y="223"/>
                      <a:pt x="1181" y="234"/>
                      <a:pt x="1182" y="245"/>
                    </a:cubicBezTo>
                    <a:cubicBezTo>
                      <a:pt x="1183" y="256"/>
                      <a:pt x="1183" y="268"/>
                      <a:pt x="1183" y="280"/>
                    </a:cubicBezTo>
                    <a:cubicBezTo>
                      <a:pt x="1183" y="295"/>
                      <a:pt x="1182" y="310"/>
                      <a:pt x="1182" y="325"/>
                    </a:cubicBezTo>
                    <a:cubicBezTo>
                      <a:pt x="1182" y="434"/>
                      <a:pt x="1182" y="535"/>
                      <a:pt x="1182" y="646"/>
                    </a:cubicBezTo>
                    <a:cubicBezTo>
                      <a:pt x="1182" y="660"/>
                      <a:pt x="1183" y="674"/>
                      <a:pt x="1183" y="689"/>
                    </a:cubicBezTo>
                    <a:cubicBezTo>
                      <a:pt x="1183" y="701"/>
                      <a:pt x="1183" y="714"/>
                      <a:pt x="1181" y="725"/>
                    </a:cubicBezTo>
                    <a:cubicBezTo>
                      <a:pt x="1180" y="737"/>
                      <a:pt x="1176" y="746"/>
                      <a:pt x="1173" y="757"/>
                    </a:cubicBezTo>
                    <a:cubicBezTo>
                      <a:pt x="1170" y="768"/>
                      <a:pt x="1168" y="779"/>
                      <a:pt x="1162" y="786"/>
                    </a:cubicBezTo>
                    <a:cubicBezTo>
                      <a:pt x="1155" y="794"/>
                      <a:pt x="1147" y="793"/>
                      <a:pt x="1137" y="799"/>
                    </a:cubicBezTo>
                    <a:cubicBezTo>
                      <a:pt x="1129" y="803"/>
                      <a:pt x="1123" y="812"/>
                      <a:pt x="1116" y="819"/>
                    </a:cubicBezTo>
                    <a:cubicBezTo>
                      <a:pt x="1109" y="826"/>
                      <a:pt x="1101" y="832"/>
                      <a:pt x="1097" y="841"/>
                    </a:cubicBezTo>
                    <a:cubicBezTo>
                      <a:pt x="1092" y="851"/>
                      <a:pt x="1091" y="861"/>
                      <a:pt x="1085" y="868"/>
                    </a:cubicBezTo>
                    <a:cubicBezTo>
                      <a:pt x="1077" y="875"/>
                      <a:pt x="1065" y="878"/>
                      <a:pt x="1056" y="881"/>
                    </a:cubicBezTo>
                    <a:cubicBezTo>
                      <a:pt x="1046" y="884"/>
                      <a:pt x="1035" y="888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6" y="894"/>
                      <a:pt x="1026" y="894"/>
                      <a:pt x="1026" y="894"/>
                    </a:cubicBezTo>
                    <a:cubicBezTo>
                      <a:pt x="1026" y="894"/>
                      <a:pt x="1026" y="894"/>
                      <a:pt x="1026" y="894"/>
                    </a:cubicBezTo>
                    <a:cubicBezTo>
                      <a:pt x="1026" y="894"/>
                      <a:pt x="1026" y="894"/>
                      <a:pt x="1026" y="894"/>
                    </a:cubicBezTo>
                    <a:cubicBezTo>
                      <a:pt x="1026" y="894"/>
                      <a:pt x="1026" y="895"/>
                      <a:pt x="1026" y="895"/>
                    </a:cubicBezTo>
                    <a:cubicBezTo>
                      <a:pt x="1026" y="895"/>
                      <a:pt x="1026" y="895"/>
                      <a:pt x="1026" y="895"/>
                    </a:cubicBezTo>
                    <a:cubicBezTo>
                      <a:pt x="1015" y="904"/>
                      <a:pt x="1015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4" y="925"/>
                      <a:pt x="992" y="925"/>
                      <a:pt x="990" y="924"/>
                    </a:cubicBezTo>
                    <a:cubicBezTo>
                      <a:pt x="990" y="924"/>
                      <a:pt x="990" y="924"/>
                      <a:pt x="990" y="924"/>
                    </a:cubicBezTo>
                    <a:cubicBezTo>
                      <a:pt x="980" y="922"/>
                      <a:pt x="976" y="909"/>
                      <a:pt x="966" y="904"/>
                    </a:cubicBezTo>
                    <a:cubicBezTo>
                      <a:pt x="958" y="900"/>
                      <a:pt x="951" y="899"/>
                      <a:pt x="940" y="898"/>
                    </a:cubicBezTo>
                    <a:cubicBezTo>
                      <a:pt x="931" y="907"/>
                      <a:pt x="929" y="921"/>
                      <a:pt x="923" y="931"/>
                    </a:cubicBezTo>
                    <a:cubicBezTo>
                      <a:pt x="913" y="945"/>
                      <a:pt x="899" y="961"/>
                      <a:pt x="878" y="963"/>
                    </a:cubicBezTo>
                    <a:cubicBezTo>
                      <a:pt x="875" y="964"/>
                      <a:pt x="873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48" y="964"/>
                      <a:pt x="834" y="952"/>
                      <a:pt x="829" y="935"/>
                    </a:cubicBezTo>
                    <a:cubicBezTo>
                      <a:pt x="829" y="935"/>
                      <a:pt x="829" y="935"/>
                      <a:pt x="829" y="935"/>
                    </a:cubicBezTo>
                    <a:cubicBezTo>
                      <a:pt x="829" y="935"/>
                      <a:pt x="829" y="935"/>
                      <a:pt x="829" y="935"/>
                    </a:cubicBezTo>
                    <a:cubicBezTo>
                      <a:pt x="829" y="935"/>
                      <a:pt x="829" y="935"/>
                      <a:pt x="829" y="935"/>
                    </a:cubicBezTo>
                    <a:cubicBezTo>
                      <a:pt x="829" y="935"/>
                      <a:pt x="829" y="934"/>
                      <a:pt x="829" y="934"/>
                    </a:cubicBezTo>
                    <a:cubicBezTo>
                      <a:pt x="829" y="934"/>
                      <a:pt x="829" y="934"/>
                      <a:pt x="829" y="934"/>
                    </a:cubicBezTo>
                    <a:cubicBezTo>
                      <a:pt x="827" y="928"/>
                      <a:pt x="830" y="918"/>
                      <a:pt x="826" y="911"/>
                    </a:cubicBezTo>
                    <a:cubicBezTo>
                      <a:pt x="826" y="911"/>
                      <a:pt x="826" y="911"/>
                      <a:pt x="826" y="911"/>
                    </a:cubicBezTo>
                    <a:cubicBezTo>
                      <a:pt x="824" y="908"/>
                      <a:pt x="811" y="903"/>
                      <a:pt x="800" y="901"/>
                    </a:cubicBezTo>
                    <a:cubicBezTo>
                      <a:pt x="800" y="901"/>
                      <a:pt x="799" y="901"/>
                      <a:pt x="799" y="901"/>
                    </a:cubicBezTo>
                    <a:cubicBezTo>
                      <a:pt x="799" y="901"/>
                      <a:pt x="799" y="901"/>
                      <a:pt x="799" y="901"/>
                    </a:cubicBezTo>
                    <a:cubicBezTo>
                      <a:pt x="799" y="901"/>
                      <a:pt x="799" y="901"/>
                      <a:pt x="799" y="901"/>
                    </a:cubicBezTo>
                    <a:cubicBezTo>
                      <a:pt x="799" y="901"/>
                      <a:pt x="799" y="901"/>
                      <a:pt x="799" y="901"/>
                    </a:cubicBezTo>
                    <a:cubicBezTo>
                      <a:pt x="796" y="901"/>
                      <a:pt x="794" y="900"/>
                      <a:pt x="792" y="900"/>
                    </a:cubicBezTo>
                    <a:cubicBezTo>
                      <a:pt x="792" y="900"/>
                      <a:pt x="792" y="900"/>
                      <a:pt x="792" y="900"/>
                    </a:cubicBezTo>
                    <a:cubicBezTo>
                      <a:pt x="791" y="900"/>
                      <a:pt x="791" y="900"/>
                      <a:pt x="791" y="900"/>
                    </a:cubicBezTo>
                    <a:cubicBezTo>
                      <a:pt x="791" y="900"/>
                      <a:pt x="791" y="900"/>
                      <a:pt x="791" y="900"/>
                    </a:cubicBezTo>
                    <a:cubicBezTo>
                      <a:pt x="791" y="900"/>
                      <a:pt x="790" y="900"/>
                      <a:pt x="790" y="900"/>
                    </a:cubicBezTo>
                    <a:cubicBezTo>
                      <a:pt x="790" y="900"/>
                      <a:pt x="790" y="900"/>
                      <a:pt x="790" y="900"/>
                    </a:cubicBezTo>
                    <a:cubicBezTo>
                      <a:pt x="789" y="900"/>
                      <a:pt x="788" y="900"/>
                      <a:pt x="787" y="900"/>
                    </a:cubicBezTo>
                    <a:cubicBezTo>
                      <a:pt x="787" y="900"/>
                      <a:pt x="787" y="900"/>
                      <a:pt x="787" y="900"/>
                    </a:cubicBezTo>
                    <a:cubicBezTo>
                      <a:pt x="787" y="900"/>
                      <a:pt x="787" y="900"/>
                      <a:pt x="787" y="900"/>
                    </a:cubicBezTo>
                    <a:cubicBezTo>
                      <a:pt x="776" y="902"/>
                      <a:pt x="758" y="912"/>
                      <a:pt x="752" y="918"/>
                    </a:cubicBezTo>
                    <a:cubicBezTo>
                      <a:pt x="744" y="927"/>
                      <a:pt x="743" y="939"/>
                      <a:pt x="732" y="945"/>
                    </a:cubicBezTo>
                    <a:cubicBezTo>
                      <a:pt x="726" y="947"/>
                      <a:pt x="714" y="947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1"/>
                    </a:cubicBezTo>
                    <a:cubicBezTo>
                      <a:pt x="705" y="951"/>
                      <a:pt x="705" y="951"/>
                      <a:pt x="705" y="951"/>
                    </a:cubicBezTo>
                    <a:cubicBezTo>
                      <a:pt x="705" y="951"/>
                      <a:pt x="704" y="951"/>
                      <a:pt x="704" y="951"/>
                    </a:cubicBezTo>
                    <a:cubicBezTo>
                      <a:pt x="704" y="951"/>
                      <a:pt x="704" y="951"/>
                      <a:pt x="704" y="951"/>
                    </a:cubicBezTo>
                    <a:cubicBezTo>
                      <a:pt x="703" y="951"/>
                      <a:pt x="703" y="951"/>
                      <a:pt x="703" y="952"/>
                    </a:cubicBezTo>
                    <a:cubicBezTo>
                      <a:pt x="703" y="952"/>
                      <a:pt x="703" y="952"/>
                      <a:pt x="703" y="952"/>
                    </a:cubicBezTo>
                    <a:cubicBezTo>
                      <a:pt x="703" y="952"/>
                      <a:pt x="703" y="952"/>
                      <a:pt x="703" y="952"/>
                    </a:cubicBezTo>
                    <a:cubicBezTo>
                      <a:pt x="695" y="955"/>
                      <a:pt x="690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0" y="960"/>
                      <a:pt x="678" y="959"/>
                      <a:pt x="675" y="959"/>
                    </a:cubicBezTo>
                    <a:cubicBezTo>
                      <a:pt x="675" y="959"/>
                      <a:pt x="675" y="959"/>
                      <a:pt x="675" y="959"/>
                    </a:cubicBezTo>
                    <a:cubicBezTo>
                      <a:pt x="675" y="959"/>
                      <a:pt x="675" y="959"/>
                      <a:pt x="675" y="959"/>
                    </a:cubicBezTo>
                    <a:cubicBezTo>
                      <a:pt x="675" y="959"/>
                      <a:pt x="675" y="959"/>
                      <a:pt x="675" y="959"/>
                    </a:cubicBezTo>
                    <a:cubicBezTo>
                      <a:pt x="662" y="954"/>
                      <a:pt x="662" y="941"/>
                      <a:pt x="649" y="936"/>
                    </a:cubicBezTo>
                    <a:cubicBezTo>
                      <a:pt x="642" y="932"/>
                      <a:pt x="632" y="932"/>
                      <a:pt x="623" y="929"/>
                    </a:cubicBezTo>
                    <a:cubicBezTo>
                      <a:pt x="623" y="929"/>
                      <a:pt x="623" y="929"/>
                      <a:pt x="623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13" y="925"/>
                      <a:pt x="606" y="920"/>
                      <a:pt x="596" y="920"/>
                    </a:cubicBezTo>
                    <a:cubicBezTo>
                      <a:pt x="596" y="920"/>
                      <a:pt x="596" y="920"/>
                      <a:pt x="596" y="920"/>
                    </a:cubicBezTo>
                    <a:cubicBezTo>
                      <a:pt x="596" y="920"/>
                      <a:pt x="596" y="920"/>
                      <a:pt x="596" y="920"/>
                    </a:cubicBezTo>
                    <a:cubicBezTo>
                      <a:pt x="594" y="920"/>
                      <a:pt x="593" y="920"/>
                      <a:pt x="592" y="920"/>
                    </a:cubicBezTo>
                    <a:cubicBezTo>
                      <a:pt x="585" y="921"/>
                      <a:pt x="577" y="926"/>
                      <a:pt x="568" y="929"/>
                    </a:cubicBezTo>
                    <a:cubicBezTo>
                      <a:pt x="559" y="932"/>
                      <a:pt x="548" y="932"/>
                      <a:pt x="541" y="936"/>
                    </a:cubicBezTo>
                    <a:cubicBezTo>
                      <a:pt x="529" y="942"/>
                      <a:pt x="529" y="959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01" y="960"/>
                      <a:pt x="495" y="955"/>
                      <a:pt x="488" y="951"/>
                    </a:cubicBezTo>
                    <a:cubicBezTo>
                      <a:pt x="488" y="951"/>
                      <a:pt x="488" y="951"/>
                      <a:pt x="488" y="951"/>
                    </a:cubicBezTo>
                    <a:cubicBezTo>
                      <a:pt x="488" y="951"/>
                      <a:pt x="487" y="951"/>
                      <a:pt x="487" y="951"/>
                    </a:cubicBezTo>
                    <a:cubicBezTo>
                      <a:pt x="487" y="951"/>
                      <a:pt x="487" y="951"/>
                      <a:pt x="487" y="951"/>
                    </a:cubicBezTo>
                    <a:cubicBezTo>
                      <a:pt x="487" y="951"/>
                      <a:pt x="487" y="951"/>
                      <a:pt x="487" y="951"/>
                    </a:cubicBezTo>
                    <a:cubicBezTo>
                      <a:pt x="487" y="951"/>
                      <a:pt x="487" y="951"/>
                      <a:pt x="486" y="951"/>
                    </a:cubicBezTo>
                    <a:cubicBezTo>
                      <a:pt x="486" y="951"/>
                      <a:pt x="486" y="951"/>
                      <a:pt x="486" y="951"/>
                    </a:cubicBezTo>
                    <a:cubicBezTo>
                      <a:pt x="486" y="950"/>
                      <a:pt x="486" y="950"/>
                      <a:pt x="486" y="950"/>
                    </a:cubicBezTo>
                    <a:cubicBezTo>
                      <a:pt x="486" y="950"/>
                      <a:pt x="486" y="950"/>
                      <a:pt x="486" y="950"/>
                    </a:cubicBezTo>
                    <a:cubicBezTo>
                      <a:pt x="485" y="950"/>
                      <a:pt x="485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3" y="950"/>
                      <a:pt x="483" y="950"/>
                    </a:cubicBezTo>
                    <a:cubicBezTo>
                      <a:pt x="483" y="950"/>
                      <a:pt x="483" y="950"/>
                      <a:pt x="483" y="950"/>
                    </a:cubicBezTo>
                    <a:cubicBezTo>
                      <a:pt x="483" y="950"/>
                      <a:pt x="483" y="950"/>
                      <a:pt x="483" y="950"/>
                    </a:cubicBezTo>
                    <a:cubicBezTo>
                      <a:pt x="483" y="950"/>
                      <a:pt x="483" y="950"/>
                      <a:pt x="483" y="950"/>
                    </a:cubicBezTo>
                    <a:cubicBezTo>
                      <a:pt x="475" y="947"/>
                      <a:pt x="465" y="947"/>
                      <a:pt x="459" y="944"/>
                    </a:cubicBezTo>
                    <a:cubicBezTo>
                      <a:pt x="447" y="937"/>
                      <a:pt x="448" y="925"/>
                      <a:pt x="438" y="917"/>
                    </a:cubicBezTo>
                    <a:cubicBezTo>
                      <a:pt x="431" y="911"/>
                      <a:pt x="413" y="900"/>
                      <a:pt x="404" y="900"/>
                    </a:cubicBezTo>
                    <a:cubicBezTo>
                      <a:pt x="404" y="900"/>
                      <a:pt x="404" y="900"/>
                      <a:pt x="404" y="900"/>
                    </a:cubicBezTo>
                    <a:cubicBezTo>
                      <a:pt x="403" y="900"/>
                      <a:pt x="403" y="900"/>
                      <a:pt x="402" y="900"/>
                    </a:cubicBezTo>
                    <a:cubicBezTo>
                      <a:pt x="402" y="900"/>
                      <a:pt x="402" y="900"/>
                      <a:pt x="402" y="900"/>
                    </a:cubicBezTo>
                    <a:cubicBezTo>
                      <a:pt x="402" y="900"/>
                      <a:pt x="402" y="900"/>
                      <a:pt x="402" y="900"/>
                    </a:cubicBezTo>
                    <a:cubicBezTo>
                      <a:pt x="397" y="900"/>
                      <a:pt x="391" y="901"/>
                      <a:pt x="385" y="903"/>
                    </a:cubicBezTo>
                    <a:cubicBezTo>
                      <a:pt x="385" y="903"/>
                      <a:pt x="385" y="903"/>
                      <a:pt x="385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78" y="905"/>
                      <a:pt x="370" y="906"/>
                      <a:pt x="367" y="911"/>
                    </a:cubicBezTo>
                    <a:cubicBezTo>
                      <a:pt x="363" y="916"/>
                      <a:pt x="365" y="927"/>
                      <a:pt x="364" y="932"/>
                    </a:cubicBezTo>
                    <a:cubicBezTo>
                      <a:pt x="364" y="932"/>
                      <a:pt x="364" y="932"/>
                      <a:pt x="364" y="932"/>
                    </a:cubicBezTo>
                    <a:cubicBezTo>
                      <a:pt x="364" y="932"/>
                      <a:pt x="364" y="932"/>
                      <a:pt x="364" y="932"/>
                    </a:cubicBezTo>
                    <a:cubicBezTo>
                      <a:pt x="364" y="932"/>
                      <a:pt x="364" y="932"/>
                      <a:pt x="364" y="932"/>
                    </a:cubicBezTo>
                    <a:cubicBezTo>
                      <a:pt x="364" y="932"/>
                      <a:pt x="364" y="933"/>
                      <a:pt x="364" y="933"/>
                    </a:cubicBezTo>
                    <a:cubicBezTo>
                      <a:pt x="359" y="952"/>
                      <a:pt x="343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18" y="963"/>
                      <a:pt x="314" y="963"/>
                      <a:pt x="310" y="962"/>
                    </a:cubicBezTo>
                    <a:cubicBezTo>
                      <a:pt x="310" y="962"/>
                      <a:pt x="310" y="962"/>
                      <a:pt x="310" y="962"/>
                    </a:cubicBezTo>
                    <a:cubicBezTo>
                      <a:pt x="288" y="957"/>
                      <a:pt x="272" y="939"/>
                      <a:pt x="264" y="923"/>
                    </a:cubicBezTo>
                    <a:cubicBezTo>
                      <a:pt x="261" y="915"/>
                      <a:pt x="261" y="901"/>
                      <a:pt x="251" y="898"/>
                    </a:cubicBezTo>
                    <a:cubicBezTo>
                      <a:pt x="251" y="898"/>
                      <a:pt x="251" y="898"/>
                      <a:pt x="251" y="898"/>
                    </a:cubicBezTo>
                    <a:cubicBezTo>
                      <a:pt x="250" y="898"/>
                      <a:pt x="249" y="898"/>
                      <a:pt x="248" y="898"/>
                    </a:cubicBezTo>
                    <a:cubicBezTo>
                      <a:pt x="248" y="898"/>
                      <a:pt x="248" y="898"/>
                      <a:pt x="248" y="898"/>
                    </a:cubicBezTo>
                    <a:cubicBezTo>
                      <a:pt x="247" y="898"/>
                      <a:pt x="247" y="898"/>
                      <a:pt x="247" y="898"/>
                    </a:cubicBezTo>
                    <a:cubicBezTo>
                      <a:pt x="240" y="898"/>
                      <a:pt x="230" y="901"/>
                      <a:pt x="226" y="904"/>
                    </a:cubicBezTo>
                    <a:cubicBezTo>
                      <a:pt x="226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4" y="905"/>
                      <a:pt x="223" y="905"/>
                      <a:pt x="222" y="906"/>
                    </a:cubicBezTo>
                    <a:cubicBezTo>
                      <a:pt x="215" y="912"/>
                      <a:pt x="209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4" y="925"/>
                      <a:pt x="190" y="924"/>
                      <a:pt x="186" y="922"/>
                    </a:cubicBezTo>
                    <a:cubicBezTo>
                      <a:pt x="186" y="922"/>
                      <a:pt x="186" y="922"/>
                      <a:pt x="186" y="921"/>
                    </a:cubicBezTo>
                    <a:cubicBezTo>
                      <a:pt x="186" y="921"/>
                      <a:pt x="186" y="921"/>
                      <a:pt x="186" y="921"/>
                    </a:cubicBezTo>
                    <a:cubicBezTo>
                      <a:pt x="186" y="921"/>
                      <a:pt x="186" y="921"/>
                      <a:pt x="186" y="921"/>
                    </a:cubicBezTo>
                    <a:cubicBezTo>
                      <a:pt x="176" y="916"/>
                      <a:pt x="176" y="903"/>
                      <a:pt x="168" y="896"/>
                    </a:cubicBezTo>
                    <a:cubicBezTo>
                      <a:pt x="161" y="891"/>
                      <a:pt x="150" y="888"/>
                      <a:pt x="142" y="884"/>
                    </a:cubicBezTo>
                    <a:cubicBezTo>
                      <a:pt x="125" y="877"/>
                      <a:pt x="106" y="875"/>
                      <a:pt x="98" y="858"/>
                    </a:cubicBezTo>
                    <a:cubicBezTo>
                      <a:pt x="96" y="853"/>
                      <a:pt x="95" y="846"/>
                      <a:pt x="92" y="840"/>
                    </a:cubicBezTo>
                    <a:cubicBezTo>
                      <a:pt x="88" y="833"/>
                      <a:pt x="80" y="827"/>
                      <a:pt x="74" y="821"/>
                    </a:cubicBezTo>
                    <a:cubicBezTo>
                      <a:pt x="68" y="814"/>
                      <a:pt x="62" y="806"/>
                      <a:pt x="55" y="801"/>
                    </a:cubicBezTo>
                    <a:cubicBezTo>
                      <a:pt x="42" y="792"/>
                      <a:pt x="29" y="793"/>
                      <a:pt x="22" y="776"/>
                    </a:cubicBezTo>
                    <a:cubicBezTo>
                      <a:pt x="18" y="768"/>
                      <a:pt x="16" y="757"/>
                      <a:pt x="12" y="747"/>
                    </a:cubicBezTo>
                    <a:cubicBezTo>
                      <a:pt x="6" y="730"/>
                      <a:pt x="5" y="708"/>
                      <a:pt x="5" y="685"/>
                    </a:cubicBezTo>
                    <a:cubicBezTo>
                      <a:pt x="5" y="669"/>
                      <a:pt x="5" y="652"/>
                      <a:pt x="5" y="636"/>
                    </a:cubicBezTo>
                    <a:cubicBezTo>
                      <a:pt x="5" y="611"/>
                      <a:pt x="5" y="587"/>
                      <a:pt x="5" y="563"/>
                    </a:cubicBezTo>
                    <a:cubicBezTo>
                      <a:pt x="5" y="562"/>
                      <a:pt x="5" y="562"/>
                      <a:pt x="5" y="562"/>
                    </a:cubicBezTo>
                    <a:cubicBezTo>
                      <a:pt x="5" y="562"/>
                      <a:pt x="5" y="562"/>
                      <a:pt x="5" y="561"/>
                    </a:cubicBezTo>
                    <a:cubicBezTo>
                      <a:pt x="5" y="561"/>
                      <a:pt x="5" y="561"/>
                      <a:pt x="5" y="561"/>
                    </a:cubicBezTo>
                    <a:cubicBezTo>
                      <a:pt x="5" y="561"/>
                      <a:pt x="5" y="560"/>
                      <a:pt x="5" y="560"/>
                    </a:cubicBezTo>
                    <a:cubicBezTo>
                      <a:pt x="5" y="560"/>
                      <a:pt x="5" y="560"/>
                      <a:pt x="5" y="560"/>
                    </a:cubicBezTo>
                    <a:cubicBezTo>
                      <a:pt x="5" y="559"/>
                      <a:pt x="5" y="559"/>
                      <a:pt x="5" y="559"/>
                    </a:cubicBezTo>
                    <a:cubicBezTo>
                      <a:pt x="5" y="558"/>
                      <a:pt x="5" y="558"/>
                      <a:pt x="5" y="557"/>
                    </a:cubicBezTo>
                    <a:cubicBezTo>
                      <a:pt x="5" y="557"/>
                      <a:pt x="5" y="557"/>
                      <a:pt x="5" y="557"/>
                    </a:cubicBezTo>
                    <a:cubicBezTo>
                      <a:pt x="5" y="556"/>
                      <a:pt x="5" y="556"/>
                      <a:pt x="5" y="556"/>
                    </a:cubicBezTo>
                    <a:cubicBezTo>
                      <a:pt x="5" y="556"/>
                      <a:pt x="5" y="556"/>
                      <a:pt x="5" y="555"/>
                    </a:cubicBezTo>
                    <a:cubicBezTo>
                      <a:pt x="5" y="555"/>
                      <a:pt x="5" y="555"/>
                      <a:pt x="5" y="555"/>
                    </a:cubicBezTo>
                    <a:cubicBezTo>
                      <a:pt x="5" y="555"/>
                      <a:pt x="5" y="554"/>
                      <a:pt x="5" y="554"/>
                    </a:cubicBezTo>
                    <a:cubicBezTo>
                      <a:pt x="5" y="554"/>
                      <a:pt x="5" y="553"/>
                      <a:pt x="5" y="552"/>
                    </a:cubicBezTo>
                    <a:cubicBezTo>
                      <a:pt x="5" y="552"/>
                      <a:pt x="5" y="552"/>
                      <a:pt x="5" y="552"/>
                    </a:cubicBezTo>
                    <a:cubicBezTo>
                      <a:pt x="5" y="502"/>
                      <a:pt x="5" y="454"/>
                      <a:pt x="5" y="404"/>
                    </a:cubicBezTo>
                    <a:cubicBezTo>
                      <a:pt x="5" y="404"/>
                      <a:pt x="5" y="403"/>
                      <a:pt x="5" y="403"/>
                    </a:cubicBezTo>
                    <a:cubicBezTo>
                      <a:pt x="5" y="403"/>
                      <a:pt x="5" y="402"/>
                      <a:pt x="5" y="401"/>
                    </a:cubicBezTo>
                    <a:cubicBezTo>
                      <a:pt x="5" y="401"/>
                      <a:pt x="5" y="401"/>
                      <a:pt x="5" y="401"/>
                    </a:cubicBezTo>
                    <a:cubicBezTo>
                      <a:pt x="5" y="400"/>
                      <a:pt x="5" y="400"/>
                      <a:pt x="5" y="399"/>
                    </a:cubicBezTo>
                    <a:cubicBezTo>
                      <a:pt x="5" y="399"/>
                      <a:pt x="5" y="399"/>
                      <a:pt x="5" y="398"/>
                    </a:cubicBezTo>
                    <a:cubicBezTo>
                      <a:pt x="5" y="398"/>
                      <a:pt x="5" y="398"/>
                      <a:pt x="5" y="398"/>
                    </a:cubicBezTo>
                    <a:cubicBezTo>
                      <a:pt x="5" y="398"/>
                      <a:pt x="5" y="397"/>
                      <a:pt x="5" y="397"/>
                    </a:cubicBezTo>
                    <a:cubicBezTo>
                      <a:pt x="5" y="397"/>
                      <a:pt x="5" y="397"/>
                      <a:pt x="5" y="397"/>
                    </a:cubicBezTo>
                    <a:cubicBezTo>
                      <a:pt x="5" y="396"/>
                      <a:pt x="5" y="396"/>
                      <a:pt x="5" y="396"/>
                    </a:cubicBezTo>
                    <a:cubicBezTo>
                      <a:pt x="5" y="396"/>
                      <a:pt x="5" y="396"/>
                      <a:pt x="5" y="395"/>
                    </a:cubicBezTo>
                    <a:cubicBezTo>
                      <a:pt x="5" y="395"/>
                      <a:pt x="5" y="395"/>
                      <a:pt x="5" y="395"/>
                    </a:cubicBezTo>
                    <a:cubicBezTo>
                      <a:pt x="5" y="394"/>
                      <a:pt x="5" y="394"/>
                      <a:pt x="5" y="394"/>
                    </a:cubicBezTo>
                    <a:cubicBezTo>
                      <a:pt x="5" y="393"/>
                      <a:pt x="5" y="393"/>
                      <a:pt x="5" y="392"/>
                    </a:cubicBezTo>
                    <a:cubicBezTo>
                      <a:pt x="5" y="392"/>
                      <a:pt x="5" y="392"/>
                      <a:pt x="5" y="392"/>
                    </a:cubicBezTo>
                    <a:cubicBezTo>
                      <a:pt x="5" y="391"/>
                      <a:pt x="5" y="390"/>
                      <a:pt x="5" y="390"/>
                    </a:cubicBezTo>
                    <a:cubicBezTo>
                      <a:pt x="5" y="390"/>
                      <a:pt x="5" y="389"/>
                      <a:pt x="5" y="389"/>
                    </a:cubicBezTo>
                    <a:cubicBezTo>
                      <a:pt x="5" y="368"/>
                      <a:pt x="5" y="346"/>
                      <a:pt x="5" y="324"/>
                    </a:cubicBezTo>
                    <a:cubicBezTo>
                      <a:pt x="5" y="311"/>
                      <a:pt x="5" y="297"/>
                      <a:pt x="5" y="284"/>
                    </a:cubicBezTo>
                    <a:cubicBezTo>
                      <a:pt x="5" y="271"/>
                      <a:pt x="5" y="259"/>
                      <a:pt x="6" y="247"/>
                    </a:cubicBezTo>
                    <a:cubicBezTo>
                      <a:pt x="7" y="236"/>
                      <a:pt x="11" y="226"/>
                      <a:pt x="14" y="216"/>
                    </a:cubicBezTo>
                    <a:cubicBezTo>
                      <a:pt x="19" y="199"/>
                      <a:pt x="20" y="185"/>
                      <a:pt x="33" y="177"/>
                    </a:cubicBezTo>
                    <a:cubicBezTo>
                      <a:pt x="39" y="173"/>
                      <a:pt x="46" y="172"/>
                      <a:pt x="53" y="168"/>
                    </a:cubicBezTo>
                    <a:cubicBezTo>
                      <a:pt x="60" y="164"/>
                      <a:pt x="66" y="156"/>
                      <a:pt x="72" y="149"/>
                    </a:cubicBezTo>
                    <a:cubicBezTo>
                      <a:pt x="78" y="142"/>
                      <a:pt x="86" y="136"/>
                      <a:pt x="91" y="129"/>
                    </a:cubicBezTo>
                    <a:cubicBezTo>
                      <a:pt x="96" y="120"/>
                      <a:pt x="97" y="108"/>
                      <a:pt x="104" y="101"/>
                    </a:cubicBezTo>
                    <a:cubicBezTo>
                      <a:pt x="111" y="93"/>
                      <a:pt x="124" y="91"/>
                      <a:pt x="136" y="87"/>
                    </a:cubicBezTo>
                    <a:cubicBezTo>
                      <a:pt x="146" y="83"/>
                      <a:pt x="159" y="77"/>
                      <a:pt x="166" y="71"/>
                    </a:cubicBezTo>
                    <a:cubicBezTo>
                      <a:pt x="174" y="64"/>
                      <a:pt x="175" y="52"/>
                      <a:pt x="184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8" y="45"/>
                      <a:pt x="192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8" y="44"/>
                      <a:pt x="201" y="44"/>
                      <a:pt x="203" y="45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212" y="48"/>
                      <a:pt x="216" y="60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9" y="67"/>
                      <a:pt x="239" y="70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7" y="70"/>
                      <a:pt x="248" y="70"/>
                      <a:pt x="249" y="70"/>
                    </a:cubicBezTo>
                    <a:cubicBezTo>
                      <a:pt x="249" y="70"/>
                      <a:pt x="249" y="70"/>
                      <a:pt x="249" y="70"/>
                    </a:cubicBezTo>
                    <a:cubicBezTo>
                      <a:pt x="256" y="68"/>
                      <a:pt x="257" y="60"/>
                      <a:pt x="259" y="53"/>
                    </a:cubicBezTo>
                    <a:cubicBezTo>
                      <a:pt x="266" y="36"/>
                      <a:pt x="278" y="20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303" y="7"/>
                      <a:pt x="311" y="5"/>
                      <a:pt x="319" y="5"/>
                    </a:cubicBezTo>
                    <a:cubicBezTo>
                      <a:pt x="319" y="5"/>
                      <a:pt x="319" y="5"/>
                      <a:pt x="319" y="5"/>
                    </a:cubicBezTo>
                    <a:cubicBezTo>
                      <a:pt x="319" y="5"/>
                      <a:pt x="319" y="5"/>
                      <a:pt x="319" y="5"/>
                    </a:cubicBezTo>
                    <a:moveTo>
                      <a:pt x="319" y="0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311" y="0"/>
                      <a:pt x="303" y="1"/>
                      <a:pt x="295" y="5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76" y="13"/>
                      <a:pt x="264" y="30"/>
                      <a:pt x="256" y="47"/>
                    </a:cubicBezTo>
                    <a:cubicBezTo>
                      <a:pt x="253" y="54"/>
                      <a:pt x="251" y="62"/>
                      <a:pt x="246" y="64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44" y="64"/>
                      <a:pt x="243" y="64"/>
                      <a:pt x="241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35" y="64"/>
                      <a:pt x="229" y="62"/>
                      <a:pt x="225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17" y="54"/>
                      <a:pt x="214" y="44"/>
                      <a:pt x="205" y="41"/>
                    </a:cubicBezTo>
                    <a:cubicBezTo>
                      <a:pt x="205" y="41"/>
                      <a:pt x="205" y="41"/>
                      <a:pt x="205" y="41"/>
                    </a:cubicBezTo>
                    <a:cubicBezTo>
                      <a:pt x="205" y="41"/>
                      <a:pt x="205" y="41"/>
                      <a:pt x="205" y="41"/>
                    </a:cubicBezTo>
                    <a:cubicBezTo>
                      <a:pt x="202" y="40"/>
                      <a:pt x="198" y="39"/>
                      <a:pt x="195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89" y="39"/>
                      <a:pt x="184" y="40"/>
                      <a:pt x="180" y="43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71" y="49"/>
                      <a:pt x="169" y="62"/>
                      <a:pt x="162" y="68"/>
                    </a:cubicBezTo>
                    <a:cubicBezTo>
                      <a:pt x="156" y="73"/>
                      <a:pt x="146" y="77"/>
                      <a:pt x="138" y="81"/>
                    </a:cubicBezTo>
                    <a:cubicBezTo>
                      <a:pt x="120" y="89"/>
                      <a:pt x="103" y="91"/>
                      <a:pt x="95" y="106"/>
                    </a:cubicBezTo>
                    <a:cubicBezTo>
                      <a:pt x="92" y="112"/>
                      <a:pt x="91" y="119"/>
                      <a:pt x="88" y="125"/>
                    </a:cubicBezTo>
                    <a:cubicBezTo>
                      <a:pt x="84" y="132"/>
                      <a:pt x="76" y="138"/>
                      <a:pt x="70" y="145"/>
                    </a:cubicBezTo>
                    <a:cubicBezTo>
                      <a:pt x="63" y="152"/>
                      <a:pt x="57" y="160"/>
                      <a:pt x="52" y="163"/>
                    </a:cubicBezTo>
                    <a:cubicBezTo>
                      <a:pt x="47" y="166"/>
                      <a:pt x="39" y="169"/>
                      <a:pt x="33" y="172"/>
                    </a:cubicBezTo>
                    <a:cubicBezTo>
                      <a:pt x="24" y="177"/>
                      <a:pt x="19" y="184"/>
                      <a:pt x="16" y="195"/>
                    </a:cubicBezTo>
                    <a:cubicBezTo>
                      <a:pt x="12" y="205"/>
                      <a:pt x="8" y="215"/>
                      <a:pt x="5" y="226"/>
                    </a:cubicBezTo>
                    <a:cubicBezTo>
                      <a:pt x="1" y="238"/>
                      <a:pt x="0" y="252"/>
                      <a:pt x="0" y="267"/>
                    </a:cubicBezTo>
                    <a:cubicBezTo>
                      <a:pt x="0" y="280"/>
                      <a:pt x="1" y="292"/>
                      <a:pt x="1" y="304"/>
                    </a:cubicBezTo>
                    <a:cubicBezTo>
                      <a:pt x="1" y="321"/>
                      <a:pt x="1" y="337"/>
                      <a:pt x="1" y="354"/>
                    </a:cubicBezTo>
                    <a:cubicBezTo>
                      <a:pt x="1" y="354"/>
                      <a:pt x="1" y="355"/>
                      <a:pt x="1" y="355"/>
                    </a:cubicBezTo>
                    <a:cubicBezTo>
                      <a:pt x="1" y="356"/>
                      <a:pt x="1" y="356"/>
                      <a:pt x="1" y="356"/>
                    </a:cubicBezTo>
                    <a:cubicBezTo>
                      <a:pt x="1" y="418"/>
                      <a:pt x="1" y="479"/>
                      <a:pt x="1" y="540"/>
                    </a:cubicBezTo>
                    <a:cubicBezTo>
                      <a:pt x="1" y="541"/>
                      <a:pt x="1" y="541"/>
                      <a:pt x="1" y="542"/>
                    </a:cubicBezTo>
                    <a:cubicBezTo>
                      <a:pt x="1" y="542"/>
                      <a:pt x="1" y="542"/>
                      <a:pt x="1" y="543"/>
                    </a:cubicBezTo>
                    <a:cubicBezTo>
                      <a:pt x="1" y="573"/>
                      <a:pt x="1" y="604"/>
                      <a:pt x="1" y="634"/>
                    </a:cubicBezTo>
                    <a:cubicBezTo>
                      <a:pt x="1" y="634"/>
                      <a:pt x="1" y="634"/>
                      <a:pt x="1" y="634"/>
                    </a:cubicBezTo>
                    <a:cubicBezTo>
                      <a:pt x="1" y="654"/>
                      <a:pt x="0" y="673"/>
                      <a:pt x="0" y="692"/>
                    </a:cubicBezTo>
                    <a:cubicBezTo>
                      <a:pt x="0" y="701"/>
                      <a:pt x="0" y="709"/>
                      <a:pt x="1" y="717"/>
                    </a:cubicBezTo>
                    <a:cubicBezTo>
                      <a:pt x="1" y="729"/>
                      <a:pt x="5" y="740"/>
                      <a:pt x="9" y="750"/>
                    </a:cubicBezTo>
                    <a:cubicBezTo>
                      <a:pt x="16" y="769"/>
                      <a:pt x="17" y="785"/>
                      <a:pt x="31" y="795"/>
                    </a:cubicBezTo>
                    <a:cubicBezTo>
                      <a:pt x="38" y="799"/>
                      <a:pt x="44" y="799"/>
                      <a:pt x="51" y="804"/>
                    </a:cubicBezTo>
                    <a:cubicBezTo>
                      <a:pt x="58" y="808"/>
                      <a:pt x="64" y="815"/>
                      <a:pt x="70" y="822"/>
                    </a:cubicBezTo>
                    <a:cubicBezTo>
                      <a:pt x="76" y="828"/>
                      <a:pt x="83" y="835"/>
                      <a:pt x="87" y="842"/>
                    </a:cubicBezTo>
                    <a:cubicBezTo>
                      <a:pt x="91" y="849"/>
                      <a:pt x="92" y="858"/>
                      <a:pt x="97" y="866"/>
                    </a:cubicBezTo>
                    <a:cubicBezTo>
                      <a:pt x="106" y="879"/>
                      <a:pt x="123" y="881"/>
                      <a:pt x="139" y="888"/>
                    </a:cubicBezTo>
                    <a:cubicBezTo>
                      <a:pt x="148" y="892"/>
                      <a:pt x="160" y="895"/>
                      <a:pt x="165" y="901"/>
                    </a:cubicBezTo>
                    <a:cubicBezTo>
                      <a:pt x="171" y="907"/>
                      <a:pt x="172" y="917"/>
                      <a:pt x="178" y="923"/>
                    </a:cubicBezTo>
                    <a:cubicBezTo>
                      <a:pt x="178" y="923"/>
                      <a:pt x="178" y="923"/>
                      <a:pt x="179" y="923"/>
                    </a:cubicBezTo>
                    <a:cubicBezTo>
                      <a:pt x="183" y="927"/>
                      <a:pt x="189" y="930"/>
                      <a:pt x="197" y="930"/>
                    </a:cubicBezTo>
                    <a:cubicBezTo>
                      <a:pt x="197" y="930"/>
                      <a:pt x="197" y="930"/>
                      <a:pt x="197" y="930"/>
                    </a:cubicBezTo>
                    <a:cubicBezTo>
                      <a:pt x="197" y="930"/>
                      <a:pt x="197" y="930"/>
                      <a:pt x="197" y="930"/>
                    </a:cubicBezTo>
                    <a:cubicBezTo>
                      <a:pt x="197" y="930"/>
                      <a:pt x="197" y="930"/>
                      <a:pt x="197" y="930"/>
                    </a:cubicBezTo>
                    <a:cubicBezTo>
                      <a:pt x="200" y="930"/>
                      <a:pt x="203" y="929"/>
                      <a:pt x="206" y="928"/>
                    </a:cubicBezTo>
                    <a:cubicBezTo>
                      <a:pt x="206" y="928"/>
                      <a:pt x="206" y="928"/>
                      <a:pt x="206" y="928"/>
                    </a:cubicBezTo>
                    <a:cubicBezTo>
                      <a:pt x="206" y="928"/>
                      <a:pt x="206" y="928"/>
                      <a:pt x="207" y="928"/>
                    </a:cubicBezTo>
                    <a:cubicBezTo>
                      <a:pt x="216" y="925"/>
                      <a:pt x="219" y="913"/>
                      <a:pt x="229" y="908"/>
                    </a:cubicBezTo>
                    <a:cubicBezTo>
                      <a:pt x="232" y="906"/>
                      <a:pt x="238" y="903"/>
                      <a:pt x="244" y="903"/>
                    </a:cubicBezTo>
                    <a:cubicBezTo>
                      <a:pt x="244" y="903"/>
                      <a:pt x="244" y="903"/>
                      <a:pt x="244" y="903"/>
                    </a:cubicBezTo>
                    <a:cubicBezTo>
                      <a:pt x="244" y="903"/>
                      <a:pt x="244" y="903"/>
                      <a:pt x="244" y="903"/>
                    </a:cubicBezTo>
                    <a:cubicBezTo>
                      <a:pt x="244" y="903"/>
                      <a:pt x="244" y="903"/>
                      <a:pt x="244" y="903"/>
                    </a:cubicBezTo>
                    <a:cubicBezTo>
                      <a:pt x="246" y="903"/>
                      <a:pt x="247" y="903"/>
                      <a:pt x="249" y="904"/>
                    </a:cubicBezTo>
                    <a:cubicBezTo>
                      <a:pt x="249" y="904"/>
                      <a:pt x="249" y="904"/>
                      <a:pt x="249" y="904"/>
                    </a:cubicBezTo>
                    <a:cubicBezTo>
                      <a:pt x="253" y="906"/>
                      <a:pt x="256" y="915"/>
                      <a:pt x="258" y="921"/>
                    </a:cubicBezTo>
                    <a:cubicBezTo>
                      <a:pt x="266" y="940"/>
                      <a:pt x="278" y="955"/>
                      <a:pt x="298" y="964"/>
                    </a:cubicBezTo>
                    <a:cubicBezTo>
                      <a:pt x="298" y="964"/>
                      <a:pt x="298" y="964"/>
                      <a:pt x="298" y="964"/>
                    </a:cubicBezTo>
                    <a:cubicBezTo>
                      <a:pt x="306" y="967"/>
                      <a:pt x="313" y="969"/>
                      <a:pt x="321" y="969"/>
                    </a:cubicBezTo>
                    <a:cubicBezTo>
                      <a:pt x="321" y="969"/>
                      <a:pt x="321" y="969"/>
                      <a:pt x="321" y="969"/>
                    </a:cubicBezTo>
                    <a:cubicBezTo>
                      <a:pt x="321" y="969"/>
                      <a:pt x="321" y="969"/>
                      <a:pt x="321" y="969"/>
                    </a:cubicBezTo>
                    <a:cubicBezTo>
                      <a:pt x="321" y="969"/>
                      <a:pt x="321" y="969"/>
                      <a:pt x="321" y="969"/>
                    </a:cubicBezTo>
                    <a:cubicBezTo>
                      <a:pt x="343" y="969"/>
                      <a:pt x="362" y="954"/>
                      <a:pt x="368" y="935"/>
                    </a:cubicBezTo>
                    <a:cubicBezTo>
                      <a:pt x="368" y="935"/>
                      <a:pt x="368" y="935"/>
                      <a:pt x="368" y="935"/>
                    </a:cubicBezTo>
                    <a:cubicBezTo>
                      <a:pt x="368" y="935"/>
                      <a:pt x="368" y="935"/>
                      <a:pt x="368" y="935"/>
                    </a:cubicBezTo>
                    <a:cubicBezTo>
                      <a:pt x="368" y="935"/>
                      <a:pt x="368" y="934"/>
                      <a:pt x="368" y="934"/>
                    </a:cubicBezTo>
                    <a:cubicBezTo>
                      <a:pt x="368" y="934"/>
                      <a:pt x="368" y="934"/>
                      <a:pt x="368" y="934"/>
                    </a:cubicBezTo>
                    <a:cubicBezTo>
                      <a:pt x="369" y="929"/>
                      <a:pt x="369" y="919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5" y="909"/>
                      <a:pt x="389" y="905"/>
                      <a:pt x="398" y="905"/>
                    </a:cubicBezTo>
                    <a:cubicBezTo>
                      <a:pt x="398" y="905"/>
                      <a:pt x="398" y="905"/>
                      <a:pt x="398" y="905"/>
                    </a:cubicBezTo>
                    <a:cubicBezTo>
                      <a:pt x="399" y="905"/>
                      <a:pt x="399" y="905"/>
                      <a:pt x="399" y="905"/>
                    </a:cubicBezTo>
                    <a:cubicBezTo>
                      <a:pt x="399" y="905"/>
                      <a:pt x="399" y="905"/>
                      <a:pt x="399" y="905"/>
                    </a:cubicBezTo>
                    <a:cubicBezTo>
                      <a:pt x="400" y="905"/>
                      <a:pt x="400" y="905"/>
                      <a:pt x="400" y="905"/>
                    </a:cubicBezTo>
                    <a:cubicBezTo>
                      <a:pt x="400" y="905"/>
                      <a:pt x="401" y="905"/>
                      <a:pt x="401" y="905"/>
                    </a:cubicBezTo>
                    <a:cubicBezTo>
                      <a:pt x="401" y="905"/>
                      <a:pt x="401" y="905"/>
                      <a:pt x="401" y="905"/>
                    </a:cubicBezTo>
                    <a:cubicBezTo>
                      <a:pt x="401" y="905"/>
                      <a:pt x="401" y="905"/>
                      <a:pt x="401" y="905"/>
                    </a:cubicBezTo>
                    <a:cubicBezTo>
                      <a:pt x="403" y="905"/>
                      <a:pt x="404" y="905"/>
                      <a:pt x="405" y="905"/>
                    </a:cubicBezTo>
                    <a:cubicBezTo>
                      <a:pt x="405" y="905"/>
                      <a:pt x="405" y="905"/>
                      <a:pt x="405" y="905"/>
                    </a:cubicBezTo>
                    <a:cubicBezTo>
                      <a:pt x="417" y="908"/>
                      <a:pt x="433" y="918"/>
                      <a:pt x="439" y="925"/>
                    </a:cubicBezTo>
                    <a:cubicBezTo>
                      <a:pt x="446" y="935"/>
                      <a:pt x="446" y="942"/>
                      <a:pt x="456" y="948"/>
                    </a:cubicBezTo>
                    <a:cubicBezTo>
                      <a:pt x="463" y="952"/>
                      <a:pt x="475" y="951"/>
                      <a:pt x="482" y="954"/>
                    </a:cubicBezTo>
                    <a:cubicBezTo>
                      <a:pt x="489" y="956"/>
                      <a:pt x="495" y="962"/>
                      <a:pt x="502" y="963"/>
                    </a:cubicBezTo>
                    <a:cubicBezTo>
                      <a:pt x="502" y="963"/>
                      <a:pt x="502" y="963"/>
                      <a:pt x="502" y="963"/>
                    </a:cubicBezTo>
                    <a:cubicBezTo>
                      <a:pt x="502" y="963"/>
                      <a:pt x="502" y="963"/>
                      <a:pt x="502" y="963"/>
                    </a:cubicBezTo>
                    <a:cubicBezTo>
                      <a:pt x="502" y="963"/>
                      <a:pt x="502" y="963"/>
                      <a:pt x="502" y="963"/>
                    </a:cubicBezTo>
                    <a:cubicBezTo>
                      <a:pt x="505" y="964"/>
                      <a:pt x="508" y="965"/>
                      <a:pt x="511" y="965"/>
                    </a:cubicBezTo>
                    <a:cubicBezTo>
                      <a:pt x="511" y="965"/>
                      <a:pt x="511" y="965"/>
                      <a:pt x="511" y="965"/>
                    </a:cubicBezTo>
                    <a:cubicBezTo>
                      <a:pt x="511" y="965"/>
                      <a:pt x="511" y="965"/>
                      <a:pt x="511" y="965"/>
                    </a:cubicBezTo>
                    <a:cubicBezTo>
                      <a:pt x="511" y="965"/>
                      <a:pt x="511" y="965"/>
                      <a:pt x="511" y="965"/>
                    </a:cubicBezTo>
                    <a:cubicBezTo>
                      <a:pt x="516" y="965"/>
                      <a:pt x="522" y="963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34" y="954"/>
                      <a:pt x="536" y="945"/>
                      <a:pt x="544" y="941"/>
                    </a:cubicBezTo>
                    <a:cubicBezTo>
                      <a:pt x="552" y="937"/>
                      <a:pt x="562" y="937"/>
                      <a:pt x="571" y="934"/>
                    </a:cubicBezTo>
                    <a:cubicBezTo>
                      <a:pt x="579" y="932"/>
                      <a:pt x="587" y="926"/>
                      <a:pt x="595" y="926"/>
                    </a:cubicBezTo>
                    <a:cubicBezTo>
                      <a:pt x="595" y="926"/>
                      <a:pt x="596" y="926"/>
                      <a:pt x="596" y="926"/>
                    </a:cubicBezTo>
                    <a:cubicBezTo>
                      <a:pt x="596" y="926"/>
                      <a:pt x="596" y="926"/>
                      <a:pt x="596" y="926"/>
                    </a:cubicBezTo>
                    <a:cubicBezTo>
                      <a:pt x="596" y="926"/>
                      <a:pt x="596" y="926"/>
                      <a:pt x="596" y="926"/>
                    </a:cubicBezTo>
                    <a:cubicBezTo>
                      <a:pt x="596" y="926"/>
                      <a:pt x="596" y="926"/>
                      <a:pt x="596" y="926"/>
                    </a:cubicBezTo>
                    <a:cubicBezTo>
                      <a:pt x="603" y="926"/>
                      <a:pt x="609" y="930"/>
                      <a:pt x="616" y="933"/>
                    </a:cubicBezTo>
                    <a:cubicBezTo>
                      <a:pt x="616" y="933"/>
                      <a:pt x="617" y="933"/>
                      <a:pt x="617" y="933"/>
                    </a:cubicBezTo>
                    <a:cubicBezTo>
                      <a:pt x="617" y="933"/>
                      <a:pt x="617" y="933"/>
                      <a:pt x="617" y="933"/>
                    </a:cubicBezTo>
                    <a:cubicBezTo>
                      <a:pt x="618" y="934"/>
                      <a:pt x="619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1" y="934"/>
                      <a:pt x="621" y="934"/>
                      <a:pt x="621" y="934"/>
                    </a:cubicBezTo>
                    <a:cubicBezTo>
                      <a:pt x="621" y="935"/>
                      <a:pt x="621" y="935"/>
                      <a:pt x="621" y="935"/>
                    </a:cubicBezTo>
                    <a:cubicBezTo>
                      <a:pt x="631" y="938"/>
                      <a:pt x="641" y="937"/>
                      <a:pt x="648" y="941"/>
                    </a:cubicBezTo>
                    <a:cubicBezTo>
                      <a:pt x="657" y="945"/>
                      <a:pt x="660" y="958"/>
                      <a:pt x="672" y="963"/>
                    </a:cubicBezTo>
                    <a:cubicBezTo>
                      <a:pt x="672" y="963"/>
                      <a:pt x="672" y="963"/>
                      <a:pt x="672" y="963"/>
                    </a:cubicBezTo>
                    <a:cubicBezTo>
                      <a:pt x="676" y="964"/>
                      <a:pt x="679" y="965"/>
                      <a:pt x="682" y="965"/>
                    </a:cubicBezTo>
                    <a:cubicBezTo>
                      <a:pt x="682" y="965"/>
                      <a:pt x="682" y="965"/>
                      <a:pt x="682" y="965"/>
                    </a:cubicBezTo>
                    <a:cubicBezTo>
                      <a:pt x="682" y="965"/>
                      <a:pt x="682" y="965"/>
                      <a:pt x="682" y="965"/>
                    </a:cubicBezTo>
                    <a:cubicBezTo>
                      <a:pt x="682" y="965"/>
                      <a:pt x="682" y="965"/>
                      <a:pt x="682" y="965"/>
                    </a:cubicBezTo>
                    <a:cubicBezTo>
                      <a:pt x="692" y="965"/>
                      <a:pt x="699" y="958"/>
                      <a:pt x="707" y="955"/>
                    </a:cubicBezTo>
                    <a:cubicBezTo>
                      <a:pt x="707" y="955"/>
                      <a:pt x="707" y="955"/>
                      <a:pt x="707" y="955"/>
                    </a:cubicBezTo>
                    <a:cubicBezTo>
                      <a:pt x="707" y="955"/>
                      <a:pt x="707" y="955"/>
                      <a:pt x="707" y="955"/>
                    </a:cubicBezTo>
                    <a:cubicBezTo>
                      <a:pt x="707" y="954"/>
                      <a:pt x="708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10" y="954"/>
                      <a:pt x="710" y="954"/>
                    </a:cubicBezTo>
                    <a:cubicBezTo>
                      <a:pt x="710" y="954"/>
                      <a:pt x="710" y="954"/>
                      <a:pt x="710" y="954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1" y="953"/>
                      <a:pt x="711" y="953"/>
                      <a:pt x="711" y="953"/>
                    </a:cubicBezTo>
                    <a:cubicBezTo>
                      <a:pt x="722" y="950"/>
                      <a:pt x="732" y="952"/>
                      <a:pt x="741" y="945"/>
                    </a:cubicBezTo>
                    <a:cubicBezTo>
                      <a:pt x="748" y="938"/>
                      <a:pt x="750" y="928"/>
                      <a:pt x="756" y="922"/>
                    </a:cubicBezTo>
                    <a:cubicBezTo>
                      <a:pt x="762" y="916"/>
                      <a:pt x="780" y="906"/>
                      <a:pt x="790" y="905"/>
                    </a:cubicBezTo>
                    <a:cubicBezTo>
                      <a:pt x="790" y="905"/>
                      <a:pt x="790" y="905"/>
                      <a:pt x="790" y="905"/>
                    </a:cubicBezTo>
                    <a:cubicBezTo>
                      <a:pt x="790" y="905"/>
                      <a:pt x="790" y="905"/>
                      <a:pt x="790" y="905"/>
                    </a:cubicBezTo>
                    <a:cubicBezTo>
                      <a:pt x="791" y="905"/>
                      <a:pt x="792" y="905"/>
                      <a:pt x="793" y="905"/>
                    </a:cubicBezTo>
                    <a:cubicBezTo>
                      <a:pt x="793" y="905"/>
                      <a:pt x="793" y="905"/>
                      <a:pt x="793" y="905"/>
                    </a:cubicBezTo>
                    <a:cubicBezTo>
                      <a:pt x="793" y="905"/>
                      <a:pt x="793" y="905"/>
                      <a:pt x="793" y="905"/>
                    </a:cubicBezTo>
                    <a:cubicBezTo>
                      <a:pt x="793" y="905"/>
                      <a:pt x="793" y="905"/>
                      <a:pt x="793" y="905"/>
                    </a:cubicBezTo>
                    <a:cubicBezTo>
                      <a:pt x="804" y="905"/>
                      <a:pt x="816" y="910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4" y="920"/>
                      <a:pt x="823" y="930"/>
                      <a:pt x="824" y="935"/>
                    </a:cubicBezTo>
                    <a:cubicBezTo>
                      <a:pt x="824" y="935"/>
                      <a:pt x="824" y="935"/>
                      <a:pt x="824" y="935"/>
                    </a:cubicBezTo>
                    <a:cubicBezTo>
                      <a:pt x="824" y="935"/>
                      <a:pt x="824" y="936"/>
                      <a:pt x="824" y="936"/>
                    </a:cubicBezTo>
                    <a:cubicBezTo>
                      <a:pt x="824" y="936"/>
                      <a:pt x="824" y="936"/>
                      <a:pt x="824" y="936"/>
                    </a:cubicBezTo>
                    <a:cubicBezTo>
                      <a:pt x="824" y="936"/>
                      <a:pt x="824" y="936"/>
                      <a:pt x="824" y="936"/>
                    </a:cubicBezTo>
                    <a:cubicBezTo>
                      <a:pt x="824" y="936"/>
                      <a:pt x="824" y="936"/>
                      <a:pt x="824" y="936"/>
                    </a:cubicBezTo>
                    <a:cubicBezTo>
                      <a:pt x="830" y="955"/>
                      <a:pt x="846" y="968"/>
                      <a:pt x="870" y="968"/>
                    </a:cubicBezTo>
                    <a:cubicBezTo>
                      <a:pt x="870" y="968"/>
                      <a:pt x="870" y="968"/>
                      <a:pt x="870" y="968"/>
                    </a:cubicBezTo>
                    <a:cubicBezTo>
                      <a:pt x="870" y="968"/>
                      <a:pt x="870" y="968"/>
                      <a:pt x="870" y="968"/>
                    </a:cubicBezTo>
                    <a:cubicBezTo>
                      <a:pt x="870" y="968"/>
                      <a:pt x="870" y="968"/>
                      <a:pt x="870" y="968"/>
                    </a:cubicBezTo>
                    <a:cubicBezTo>
                      <a:pt x="871" y="968"/>
                      <a:pt x="873" y="968"/>
                      <a:pt x="875" y="968"/>
                    </a:cubicBezTo>
                    <a:cubicBezTo>
                      <a:pt x="875" y="968"/>
                      <a:pt x="875" y="968"/>
                      <a:pt x="875" y="968"/>
                    </a:cubicBezTo>
                    <a:cubicBezTo>
                      <a:pt x="875" y="968"/>
                      <a:pt x="875" y="968"/>
                      <a:pt x="875" y="968"/>
                    </a:cubicBezTo>
                    <a:cubicBezTo>
                      <a:pt x="894" y="966"/>
                      <a:pt x="909" y="957"/>
                      <a:pt x="919" y="945"/>
                    </a:cubicBezTo>
                    <a:cubicBezTo>
                      <a:pt x="923" y="940"/>
                      <a:pt x="929" y="932"/>
                      <a:pt x="932" y="925"/>
                    </a:cubicBezTo>
                    <a:cubicBezTo>
                      <a:pt x="936" y="917"/>
                      <a:pt x="938" y="906"/>
                      <a:pt x="944" y="904"/>
                    </a:cubicBezTo>
                    <a:cubicBezTo>
                      <a:pt x="944" y="904"/>
                      <a:pt x="944" y="904"/>
                      <a:pt x="944" y="904"/>
                    </a:cubicBezTo>
                    <a:cubicBezTo>
                      <a:pt x="944" y="904"/>
                      <a:pt x="944" y="904"/>
                      <a:pt x="944" y="904"/>
                    </a:cubicBezTo>
                    <a:cubicBezTo>
                      <a:pt x="945" y="904"/>
                      <a:pt x="946" y="904"/>
                      <a:pt x="947" y="904"/>
                    </a:cubicBezTo>
                    <a:cubicBezTo>
                      <a:pt x="947" y="904"/>
                      <a:pt x="947" y="904"/>
                      <a:pt x="948" y="904"/>
                    </a:cubicBezTo>
                    <a:cubicBezTo>
                      <a:pt x="948" y="904"/>
                      <a:pt x="948" y="904"/>
                      <a:pt x="948" y="904"/>
                    </a:cubicBezTo>
                    <a:cubicBezTo>
                      <a:pt x="948" y="904"/>
                      <a:pt x="948" y="904"/>
                      <a:pt x="948" y="904"/>
                    </a:cubicBezTo>
                    <a:cubicBezTo>
                      <a:pt x="953" y="904"/>
                      <a:pt x="959" y="906"/>
                      <a:pt x="963" y="908"/>
                    </a:cubicBezTo>
                    <a:cubicBezTo>
                      <a:pt x="963" y="908"/>
                      <a:pt x="963" y="908"/>
                      <a:pt x="964" y="908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72" y="913"/>
                      <a:pt x="975" y="923"/>
                      <a:pt x="984" y="927"/>
                    </a:cubicBezTo>
                    <a:cubicBezTo>
                      <a:pt x="984" y="927"/>
                      <a:pt x="984" y="927"/>
                      <a:pt x="984" y="927"/>
                    </a:cubicBezTo>
                    <a:cubicBezTo>
                      <a:pt x="988" y="929"/>
                      <a:pt x="992" y="930"/>
                      <a:pt x="996" y="930"/>
                    </a:cubicBezTo>
                    <a:cubicBezTo>
                      <a:pt x="996" y="930"/>
                      <a:pt x="996" y="930"/>
                      <a:pt x="996" y="930"/>
                    </a:cubicBezTo>
                    <a:cubicBezTo>
                      <a:pt x="996" y="930"/>
                      <a:pt x="996" y="930"/>
                      <a:pt x="996" y="930"/>
                    </a:cubicBezTo>
                    <a:cubicBezTo>
                      <a:pt x="996" y="930"/>
                      <a:pt x="996" y="930"/>
                      <a:pt x="996" y="930"/>
                    </a:cubicBezTo>
                    <a:cubicBezTo>
                      <a:pt x="1001" y="930"/>
                      <a:pt x="1007" y="928"/>
                      <a:pt x="1012" y="925"/>
                    </a:cubicBezTo>
                    <a:cubicBezTo>
                      <a:pt x="1012" y="925"/>
                      <a:pt x="1012" y="925"/>
                      <a:pt x="1012" y="925"/>
                    </a:cubicBezTo>
                    <a:cubicBezTo>
                      <a:pt x="1012" y="925"/>
                      <a:pt x="1012" y="924"/>
                      <a:pt x="1012" y="924"/>
                    </a:cubicBezTo>
                    <a:cubicBezTo>
                      <a:pt x="1012" y="924"/>
                      <a:pt x="1012" y="924"/>
                      <a:pt x="1012" y="924"/>
                    </a:cubicBezTo>
                    <a:cubicBezTo>
                      <a:pt x="1012" y="924"/>
                      <a:pt x="1012" y="924"/>
                      <a:pt x="1012" y="924"/>
                    </a:cubicBezTo>
                    <a:cubicBezTo>
                      <a:pt x="1020" y="918"/>
                      <a:pt x="1021" y="906"/>
                      <a:pt x="1028" y="900"/>
                    </a:cubicBezTo>
                    <a:cubicBezTo>
                      <a:pt x="1045" y="884"/>
                      <a:pt x="1081" y="884"/>
                      <a:pt x="1093" y="864"/>
                    </a:cubicBezTo>
                    <a:cubicBezTo>
                      <a:pt x="1097" y="856"/>
                      <a:pt x="1098" y="847"/>
                      <a:pt x="1103" y="840"/>
                    </a:cubicBezTo>
                    <a:cubicBezTo>
                      <a:pt x="1107" y="834"/>
                      <a:pt x="1114" y="827"/>
                      <a:pt x="1120" y="821"/>
                    </a:cubicBezTo>
                    <a:cubicBezTo>
                      <a:pt x="1126" y="815"/>
                      <a:pt x="1131" y="807"/>
                      <a:pt x="1139" y="803"/>
                    </a:cubicBezTo>
                    <a:cubicBezTo>
                      <a:pt x="1146" y="799"/>
                      <a:pt x="1153" y="798"/>
                      <a:pt x="1159" y="794"/>
                    </a:cubicBezTo>
                    <a:cubicBezTo>
                      <a:pt x="1173" y="784"/>
                      <a:pt x="1173" y="768"/>
                      <a:pt x="1180" y="749"/>
                    </a:cubicBezTo>
                    <a:cubicBezTo>
                      <a:pt x="1187" y="731"/>
                      <a:pt x="1188" y="710"/>
                      <a:pt x="1188" y="687"/>
                    </a:cubicBezTo>
                    <a:cubicBezTo>
                      <a:pt x="1188" y="671"/>
                      <a:pt x="1187" y="655"/>
                      <a:pt x="1187" y="638"/>
                    </a:cubicBezTo>
                    <a:cubicBezTo>
                      <a:pt x="1187" y="530"/>
                      <a:pt x="1187" y="432"/>
                      <a:pt x="1187" y="324"/>
                    </a:cubicBezTo>
                    <a:cubicBezTo>
                      <a:pt x="1187" y="324"/>
                      <a:pt x="1187" y="324"/>
                      <a:pt x="1187" y="324"/>
                    </a:cubicBezTo>
                    <a:cubicBezTo>
                      <a:pt x="1187" y="308"/>
                      <a:pt x="1188" y="293"/>
                      <a:pt x="1188" y="277"/>
                    </a:cubicBezTo>
                    <a:cubicBezTo>
                      <a:pt x="1188" y="267"/>
                      <a:pt x="1187" y="256"/>
                      <a:pt x="1187" y="246"/>
                    </a:cubicBezTo>
                    <a:cubicBezTo>
                      <a:pt x="1186" y="235"/>
                      <a:pt x="1183" y="225"/>
                      <a:pt x="1179" y="214"/>
                    </a:cubicBezTo>
                    <a:cubicBezTo>
                      <a:pt x="1172" y="195"/>
                      <a:pt x="1172" y="181"/>
                      <a:pt x="1158" y="172"/>
                    </a:cubicBezTo>
                    <a:cubicBezTo>
                      <a:pt x="1152" y="169"/>
                      <a:pt x="1143" y="167"/>
                      <a:pt x="1137" y="163"/>
                    </a:cubicBezTo>
                    <a:cubicBezTo>
                      <a:pt x="1130" y="159"/>
                      <a:pt x="1124" y="151"/>
                      <a:pt x="1118" y="144"/>
                    </a:cubicBezTo>
                    <a:cubicBezTo>
                      <a:pt x="1111" y="138"/>
                      <a:pt x="1104" y="131"/>
                      <a:pt x="1100" y="124"/>
                    </a:cubicBezTo>
                    <a:cubicBezTo>
                      <a:pt x="1097" y="117"/>
                      <a:pt x="1096" y="110"/>
                      <a:pt x="1092" y="105"/>
                    </a:cubicBezTo>
                    <a:cubicBezTo>
                      <a:pt x="1086" y="93"/>
                      <a:pt x="1074" y="89"/>
                      <a:pt x="1061" y="85"/>
                    </a:cubicBezTo>
                    <a:cubicBezTo>
                      <a:pt x="1051" y="81"/>
                      <a:pt x="1034" y="75"/>
                      <a:pt x="1026" y="68"/>
                    </a:cubicBezTo>
                    <a:cubicBezTo>
                      <a:pt x="1020" y="62"/>
                      <a:pt x="1018" y="51"/>
                      <a:pt x="1011" y="45"/>
                    </a:cubicBezTo>
                    <a:cubicBezTo>
                      <a:pt x="1011" y="45"/>
                      <a:pt x="1011" y="45"/>
                      <a:pt x="1011" y="45"/>
                    </a:cubicBezTo>
                    <a:cubicBezTo>
                      <a:pt x="1011" y="45"/>
                      <a:pt x="1011" y="45"/>
                      <a:pt x="1011" y="45"/>
                    </a:cubicBezTo>
                    <a:cubicBezTo>
                      <a:pt x="1007" y="41"/>
                      <a:pt x="1000" y="39"/>
                      <a:pt x="993" y="39"/>
                    </a:cubicBezTo>
                    <a:cubicBezTo>
                      <a:pt x="993" y="39"/>
                      <a:pt x="993" y="39"/>
                      <a:pt x="993" y="39"/>
                    </a:cubicBezTo>
                    <a:cubicBezTo>
                      <a:pt x="993" y="39"/>
                      <a:pt x="993" y="39"/>
                      <a:pt x="993" y="39"/>
                    </a:cubicBezTo>
                    <a:cubicBezTo>
                      <a:pt x="993" y="39"/>
                      <a:pt x="993" y="39"/>
                      <a:pt x="993" y="39"/>
                    </a:cubicBezTo>
                    <a:cubicBezTo>
                      <a:pt x="990" y="39"/>
                      <a:pt x="986" y="39"/>
                      <a:pt x="983" y="40"/>
                    </a:cubicBezTo>
                    <a:cubicBezTo>
                      <a:pt x="983" y="40"/>
                      <a:pt x="983" y="40"/>
                      <a:pt x="983" y="40"/>
                    </a:cubicBezTo>
                    <a:cubicBezTo>
                      <a:pt x="974" y="44"/>
                      <a:pt x="971" y="55"/>
                      <a:pt x="962" y="60"/>
                    </a:cubicBezTo>
                    <a:cubicBezTo>
                      <a:pt x="961" y="60"/>
                      <a:pt x="961" y="60"/>
                      <a:pt x="961" y="60"/>
                    </a:cubicBezTo>
                    <a:cubicBezTo>
                      <a:pt x="957" y="62"/>
                      <a:pt x="952" y="64"/>
                      <a:pt x="947" y="64"/>
                    </a:cubicBezTo>
                    <a:cubicBezTo>
                      <a:pt x="947" y="64"/>
                      <a:pt x="947" y="64"/>
                      <a:pt x="947" y="64"/>
                    </a:cubicBezTo>
                    <a:cubicBezTo>
                      <a:pt x="947" y="64"/>
                      <a:pt x="947" y="64"/>
                      <a:pt x="947" y="64"/>
                    </a:cubicBezTo>
                    <a:cubicBezTo>
                      <a:pt x="947" y="64"/>
                      <a:pt x="947" y="64"/>
                      <a:pt x="947" y="64"/>
                    </a:cubicBezTo>
                    <a:cubicBezTo>
                      <a:pt x="946" y="64"/>
                      <a:pt x="944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36" y="62"/>
                      <a:pt x="936" y="55"/>
                      <a:pt x="933" y="47"/>
                    </a:cubicBezTo>
                    <a:cubicBezTo>
                      <a:pt x="925" y="30"/>
                      <a:pt x="914" y="16"/>
                      <a:pt x="897" y="7"/>
                    </a:cubicBezTo>
                    <a:cubicBezTo>
                      <a:pt x="897" y="7"/>
                      <a:pt x="897" y="7"/>
                      <a:pt x="897" y="7"/>
                    </a:cubicBezTo>
                    <a:cubicBezTo>
                      <a:pt x="897" y="7"/>
                      <a:pt x="897" y="7"/>
                      <a:pt x="897" y="7"/>
                    </a:cubicBezTo>
                    <a:cubicBezTo>
                      <a:pt x="888" y="2"/>
                      <a:pt x="879" y="0"/>
                      <a:pt x="870" y="0"/>
                    </a:cubicBezTo>
                    <a:cubicBezTo>
                      <a:pt x="870" y="0"/>
                      <a:pt x="870" y="0"/>
                      <a:pt x="870" y="0"/>
                    </a:cubicBezTo>
                    <a:cubicBezTo>
                      <a:pt x="870" y="0"/>
                      <a:pt x="870" y="0"/>
                      <a:pt x="870" y="0"/>
                    </a:cubicBezTo>
                    <a:cubicBezTo>
                      <a:pt x="870" y="0"/>
                      <a:pt x="870" y="0"/>
                      <a:pt x="870" y="0"/>
                    </a:cubicBezTo>
                    <a:cubicBezTo>
                      <a:pt x="848" y="0"/>
                      <a:pt x="827" y="13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0" y="40"/>
                      <a:pt x="822" y="49"/>
                      <a:pt x="819" y="54"/>
                    </a:cubicBezTo>
                    <a:cubicBezTo>
                      <a:pt x="819" y="54"/>
                      <a:pt x="819" y="54"/>
                      <a:pt x="819" y="54"/>
                    </a:cubicBezTo>
                    <a:cubicBezTo>
                      <a:pt x="816" y="59"/>
                      <a:pt x="801" y="64"/>
                      <a:pt x="790" y="64"/>
                    </a:cubicBezTo>
                    <a:cubicBezTo>
                      <a:pt x="790" y="64"/>
                      <a:pt x="790" y="64"/>
                      <a:pt x="790" y="64"/>
                    </a:cubicBezTo>
                    <a:cubicBezTo>
                      <a:pt x="790" y="64"/>
                      <a:pt x="790" y="64"/>
                      <a:pt x="790" y="64"/>
                    </a:cubicBezTo>
                    <a:cubicBezTo>
                      <a:pt x="790" y="64"/>
                      <a:pt x="790" y="64"/>
                      <a:pt x="790" y="64"/>
                    </a:cubicBezTo>
                    <a:cubicBezTo>
                      <a:pt x="789" y="64"/>
                      <a:pt x="788" y="64"/>
                      <a:pt x="787" y="64"/>
                    </a:cubicBezTo>
                    <a:cubicBezTo>
                      <a:pt x="787" y="64"/>
                      <a:pt x="787" y="64"/>
                      <a:pt x="787" y="64"/>
                    </a:cubicBezTo>
                    <a:cubicBezTo>
                      <a:pt x="787" y="64"/>
                      <a:pt x="787" y="64"/>
                      <a:pt x="787" y="64"/>
                    </a:cubicBezTo>
                    <a:cubicBezTo>
                      <a:pt x="777" y="63"/>
                      <a:pt x="757" y="50"/>
                      <a:pt x="753" y="45"/>
                    </a:cubicBezTo>
                    <a:cubicBezTo>
                      <a:pt x="749" y="41"/>
                      <a:pt x="745" y="30"/>
                      <a:pt x="741" y="25"/>
                    </a:cubicBezTo>
                    <a:cubicBezTo>
                      <a:pt x="733" y="17"/>
                      <a:pt x="722" y="19"/>
                      <a:pt x="709" y="15"/>
                    </a:cubicBezTo>
                    <a:cubicBezTo>
                      <a:pt x="700" y="13"/>
                      <a:pt x="694" y="6"/>
                      <a:pt x="688" y="4"/>
                    </a:cubicBezTo>
                    <a:cubicBezTo>
                      <a:pt x="688" y="4"/>
                      <a:pt x="688" y="4"/>
                      <a:pt x="688" y="4"/>
                    </a:cubicBezTo>
                    <a:cubicBezTo>
                      <a:pt x="688" y="4"/>
                      <a:pt x="688" y="4"/>
                      <a:pt x="688" y="4"/>
                    </a:cubicBezTo>
                    <a:cubicBezTo>
                      <a:pt x="684" y="3"/>
                      <a:pt x="682" y="3"/>
                      <a:pt x="679" y="3"/>
                    </a:cubicBezTo>
                    <a:cubicBezTo>
                      <a:pt x="679" y="3"/>
                      <a:pt x="679" y="3"/>
                      <a:pt x="679" y="3"/>
                    </a:cubicBezTo>
                    <a:cubicBezTo>
                      <a:pt x="679" y="3"/>
                      <a:pt x="679" y="3"/>
                      <a:pt x="679" y="3"/>
                    </a:cubicBezTo>
                    <a:cubicBezTo>
                      <a:pt x="679" y="3"/>
                      <a:pt x="679" y="3"/>
                      <a:pt x="679" y="3"/>
                    </a:cubicBezTo>
                    <a:cubicBezTo>
                      <a:pt x="662" y="3"/>
                      <a:pt x="658" y="19"/>
                      <a:pt x="647" y="27"/>
                    </a:cubicBezTo>
                    <a:cubicBezTo>
                      <a:pt x="647" y="27"/>
                      <a:pt x="647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8"/>
                      <a:pt x="646" y="28"/>
                      <a:pt x="646" y="28"/>
                    </a:cubicBezTo>
                    <a:cubicBezTo>
                      <a:pt x="646" y="28"/>
                      <a:pt x="646" y="28"/>
                      <a:pt x="646" y="28"/>
                    </a:cubicBezTo>
                    <a:cubicBezTo>
                      <a:pt x="646" y="28"/>
                      <a:pt x="646" y="28"/>
                      <a:pt x="646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37" y="31"/>
                      <a:pt x="628" y="32"/>
                      <a:pt x="619" y="34"/>
                    </a:cubicBezTo>
                    <a:cubicBezTo>
                      <a:pt x="612" y="37"/>
                      <a:pt x="605" y="42"/>
                      <a:pt x="597" y="43"/>
                    </a:cubicBezTo>
                    <a:cubicBezTo>
                      <a:pt x="597" y="43"/>
                      <a:pt x="597" y="43"/>
                      <a:pt x="597" y="43"/>
                    </a:cubicBezTo>
                    <a:cubicBezTo>
                      <a:pt x="596" y="43"/>
                      <a:pt x="595" y="43"/>
                      <a:pt x="595" y="43"/>
                    </a:cubicBezTo>
                    <a:cubicBezTo>
                      <a:pt x="595" y="43"/>
                      <a:pt x="595" y="43"/>
                      <a:pt x="595" y="43"/>
                    </a:cubicBezTo>
                    <a:cubicBezTo>
                      <a:pt x="595" y="43"/>
                      <a:pt x="595" y="43"/>
                      <a:pt x="595" y="43"/>
                    </a:cubicBezTo>
                    <a:cubicBezTo>
                      <a:pt x="595" y="43"/>
                      <a:pt x="595" y="43"/>
                      <a:pt x="595" y="43"/>
                    </a:cubicBezTo>
                    <a:cubicBezTo>
                      <a:pt x="586" y="43"/>
                      <a:pt x="580" y="38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1" y="35"/>
                      <a:pt x="571" y="35"/>
                    </a:cubicBezTo>
                    <a:cubicBezTo>
                      <a:pt x="571" y="35"/>
                      <a:pt x="571" y="35"/>
                      <a:pt x="571" y="35"/>
                    </a:cubicBezTo>
                    <a:cubicBezTo>
                      <a:pt x="571" y="35"/>
                      <a:pt x="570" y="35"/>
                      <a:pt x="570" y="35"/>
                    </a:cubicBezTo>
                    <a:cubicBezTo>
                      <a:pt x="570" y="35"/>
                      <a:pt x="570" y="35"/>
                      <a:pt x="570" y="35"/>
                    </a:cubicBezTo>
                    <a:cubicBezTo>
                      <a:pt x="570" y="35"/>
                      <a:pt x="570" y="34"/>
                      <a:pt x="570" y="34"/>
                    </a:cubicBezTo>
                    <a:cubicBezTo>
                      <a:pt x="570" y="34"/>
                      <a:pt x="570" y="34"/>
                      <a:pt x="570" y="34"/>
                    </a:cubicBezTo>
                    <a:cubicBezTo>
                      <a:pt x="570" y="34"/>
                      <a:pt x="570" y="34"/>
                      <a:pt x="570" y="34"/>
                    </a:cubicBezTo>
                    <a:cubicBezTo>
                      <a:pt x="570" y="34"/>
                      <a:pt x="570" y="34"/>
                      <a:pt x="570" y="34"/>
                    </a:cubicBezTo>
                    <a:cubicBezTo>
                      <a:pt x="561" y="31"/>
                      <a:pt x="551" y="31"/>
                      <a:pt x="544" y="28"/>
                    </a:cubicBezTo>
                    <a:cubicBezTo>
                      <a:pt x="533" y="25"/>
                      <a:pt x="531" y="11"/>
                      <a:pt x="520" y="6"/>
                    </a:cubicBezTo>
                    <a:cubicBezTo>
                      <a:pt x="520" y="6"/>
                      <a:pt x="520" y="6"/>
                      <a:pt x="520" y="6"/>
                    </a:cubicBezTo>
                    <a:cubicBezTo>
                      <a:pt x="520" y="6"/>
                      <a:pt x="520" y="6"/>
                      <a:pt x="519" y="6"/>
                    </a:cubicBezTo>
                    <a:cubicBezTo>
                      <a:pt x="516" y="5"/>
                      <a:pt x="512" y="3"/>
                      <a:pt x="507" y="3"/>
                    </a:cubicBezTo>
                    <a:cubicBezTo>
                      <a:pt x="507" y="3"/>
                      <a:pt x="507" y="3"/>
                      <a:pt x="507" y="3"/>
                    </a:cubicBezTo>
                    <a:cubicBezTo>
                      <a:pt x="507" y="3"/>
                      <a:pt x="507" y="3"/>
                      <a:pt x="507" y="3"/>
                    </a:cubicBezTo>
                    <a:cubicBezTo>
                      <a:pt x="507" y="3"/>
                      <a:pt x="507" y="3"/>
                      <a:pt x="507" y="3"/>
                    </a:cubicBezTo>
                    <a:cubicBezTo>
                      <a:pt x="506" y="3"/>
                      <a:pt x="505" y="3"/>
                      <a:pt x="503" y="4"/>
                    </a:cubicBezTo>
                    <a:cubicBezTo>
                      <a:pt x="503" y="4"/>
                      <a:pt x="503" y="4"/>
                      <a:pt x="503" y="4"/>
                    </a:cubicBezTo>
                    <a:cubicBezTo>
                      <a:pt x="503" y="4"/>
                      <a:pt x="503" y="4"/>
                      <a:pt x="503" y="4"/>
                    </a:cubicBezTo>
                    <a:cubicBezTo>
                      <a:pt x="503" y="4"/>
                      <a:pt x="503" y="4"/>
                      <a:pt x="503" y="4"/>
                    </a:cubicBezTo>
                    <a:cubicBezTo>
                      <a:pt x="495" y="5"/>
                      <a:pt x="489" y="12"/>
                      <a:pt x="478" y="15"/>
                    </a:cubicBezTo>
                    <a:cubicBezTo>
                      <a:pt x="471" y="17"/>
                      <a:pt x="462" y="17"/>
                      <a:pt x="456" y="20"/>
                    </a:cubicBezTo>
                    <a:cubicBezTo>
                      <a:pt x="443" y="26"/>
                      <a:pt x="442" y="40"/>
                      <a:pt x="433" y="47"/>
                    </a:cubicBezTo>
                    <a:cubicBezTo>
                      <a:pt x="427" y="53"/>
                      <a:pt x="413" y="60"/>
                      <a:pt x="403" y="63"/>
                    </a:cubicBezTo>
                    <a:cubicBezTo>
                      <a:pt x="403" y="63"/>
                      <a:pt x="403" y="63"/>
                      <a:pt x="403" y="63"/>
                    </a:cubicBezTo>
                    <a:cubicBezTo>
                      <a:pt x="401" y="63"/>
                      <a:pt x="399" y="63"/>
                      <a:pt x="397" y="63"/>
                    </a:cubicBezTo>
                    <a:cubicBezTo>
                      <a:pt x="397" y="63"/>
                      <a:pt x="397" y="63"/>
                      <a:pt x="397" y="63"/>
                    </a:cubicBezTo>
                    <a:cubicBezTo>
                      <a:pt x="397" y="63"/>
                      <a:pt x="397" y="63"/>
                      <a:pt x="397" y="63"/>
                    </a:cubicBezTo>
                    <a:cubicBezTo>
                      <a:pt x="397" y="63"/>
                      <a:pt x="397" y="63"/>
                      <a:pt x="397" y="63"/>
                    </a:cubicBezTo>
                    <a:cubicBezTo>
                      <a:pt x="386" y="63"/>
                      <a:pt x="373" y="59"/>
                      <a:pt x="370" y="54"/>
                    </a:cubicBezTo>
                    <a:cubicBezTo>
                      <a:pt x="370" y="54"/>
                      <a:pt x="370" y="54"/>
                      <a:pt x="370" y="53"/>
                    </a:cubicBezTo>
                    <a:cubicBezTo>
                      <a:pt x="370" y="53"/>
                      <a:pt x="370" y="53"/>
                      <a:pt x="370" y="53"/>
                    </a:cubicBezTo>
                    <a:cubicBezTo>
                      <a:pt x="366" y="47"/>
                      <a:pt x="368" y="38"/>
                      <a:pt x="366" y="32"/>
                    </a:cubicBezTo>
                    <a:cubicBezTo>
                      <a:pt x="361" y="13"/>
                      <a:pt x="341" y="0"/>
                      <a:pt x="319" y="0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319" y="0"/>
                      <a:pt x="319" y="0"/>
                      <a:pt x="319" y="0"/>
                    </a:cubicBezTo>
                  </a:path>
                </a:pathLst>
              </a:custGeom>
              <a:solidFill>
                <a:srgbClr val="FA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Freeform 487"/>
              <p:cNvSpPr>
                <a:spLocks noEditPoints="1"/>
              </p:cNvSpPr>
              <p:nvPr/>
            </p:nvSpPr>
            <p:spPr bwMode="auto">
              <a:xfrm>
                <a:off x="1787" y="486"/>
                <a:ext cx="4109" cy="3349"/>
              </a:xfrm>
              <a:custGeom>
                <a:avLst/>
                <a:gdLst>
                  <a:gd name="T0" fmla="*/ 375 w 1178"/>
                  <a:gd name="T1" fmla="*/ 62 h 959"/>
                  <a:gd name="T2" fmla="*/ 455 w 1178"/>
                  <a:gd name="T3" fmla="*/ 22 h 959"/>
                  <a:gd name="T4" fmla="*/ 481 w 1178"/>
                  <a:gd name="T5" fmla="*/ 16 h 959"/>
                  <a:gd name="T6" fmla="*/ 482 w 1178"/>
                  <a:gd name="T7" fmla="*/ 15 h 959"/>
                  <a:gd name="T8" fmla="*/ 562 w 1178"/>
                  <a:gd name="T9" fmla="*/ 38 h 959"/>
                  <a:gd name="T10" fmla="*/ 613 w 1178"/>
                  <a:gd name="T11" fmla="*/ 40 h 959"/>
                  <a:gd name="T12" fmla="*/ 615 w 1178"/>
                  <a:gd name="T13" fmla="*/ 39 h 959"/>
                  <a:gd name="T14" fmla="*/ 696 w 1178"/>
                  <a:gd name="T15" fmla="*/ 15 h 959"/>
                  <a:gd name="T16" fmla="*/ 698 w 1178"/>
                  <a:gd name="T17" fmla="*/ 16 h 959"/>
                  <a:gd name="T18" fmla="*/ 802 w 1178"/>
                  <a:gd name="T19" fmla="*/ 63 h 959"/>
                  <a:gd name="T20" fmla="*/ 804 w 1178"/>
                  <a:gd name="T21" fmla="*/ 62 h 959"/>
                  <a:gd name="T22" fmla="*/ 933 w 1178"/>
                  <a:gd name="T23" fmla="*/ 68 h 959"/>
                  <a:gd name="T24" fmla="*/ 963 w 1178"/>
                  <a:gd name="T25" fmla="*/ 62 h 959"/>
                  <a:gd name="T26" fmla="*/ 1087 w 1178"/>
                  <a:gd name="T27" fmla="*/ 122 h 959"/>
                  <a:gd name="T28" fmla="*/ 1089 w 1178"/>
                  <a:gd name="T29" fmla="*/ 833 h 959"/>
                  <a:gd name="T30" fmla="*/ 964 w 1178"/>
                  <a:gd name="T31" fmla="*/ 897 h 959"/>
                  <a:gd name="T32" fmla="*/ 937 w 1178"/>
                  <a:gd name="T33" fmla="*/ 888 h 959"/>
                  <a:gd name="T34" fmla="*/ 827 w 1178"/>
                  <a:gd name="T35" fmla="*/ 914 h 959"/>
                  <a:gd name="T36" fmla="*/ 804 w 1178"/>
                  <a:gd name="T37" fmla="*/ 896 h 959"/>
                  <a:gd name="T38" fmla="*/ 701 w 1178"/>
                  <a:gd name="T39" fmla="*/ 942 h 959"/>
                  <a:gd name="T40" fmla="*/ 618 w 1178"/>
                  <a:gd name="T41" fmla="*/ 920 h 959"/>
                  <a:gd name="T42" fmla="*/ 509 w 1178"/>
                  <a:gd name="T43" fmla="*/ 951 h 959"/>
                  <a:gd name="T44" fmla="*/ 483 w 1178"/>
                  <a:gd name="T45" fmla="*/ 942 h 959"/>
                  <a:gd name="T46" fmla="*/ 451 w 1178"/>
                  <a:gd name="T47" fmla="*/ 933 h 959"/>
                  <a:gd name="T48" fmla="*/ 378 w 1178"/>
                  <a:gd name="T49" fmla="*/ 895 h 959"/>
                  <a:gd name="T50" fmla="*/ 356 w 1178"/>
                  <a:gd name="T51" fmla="*/ 904 h 959"/>
                  <a:gd name="T52" fmla="*/ 234 w 1178"/>
                  <a:gd name="T53" fmla="*/ 891 h 959"/>
                  <a:gd name="T54" fmla="*/ 217 w 1178"/>
                  <a:gd name="T55" fmla="*/ 897 h 959"/>
                  <a:gd name="T56" fmla="*/ 97 w 1178"/>
                  <a:gd name="T57" fmla="*/ 853 h 959"/>
                  <a:gd name="T58" fmla="*/ 89 w 1178"/>
                  <a:gd name="T59" fmla="*/ 125 h 959"/>
                  <a:gd name="T60" fmla="*/ 191 w 1178"/>
                  <a:gd name="T61" fmla="*/ 42 h 959"/>
                  <a:gd name="T62" fmla="*/ 243 w 1178"/>
                  <a:gd name="T63" fmla="*/ 69 h 959"/>
                  <a:gd name="T64" fmla="*/ 290 w 1178"/>
                  <a:gd name="T65" fmla="*/ 6 h 959"/>
                  <a:gd name="T66" fmla="*/ 218 w 1178"/>
                  <a:gd name="T67" fmla="*/ 59 h 959"/>
                  <a:gd name="T68" fmla="*/ 161 w 1178"/>
                  <a:gd name="T69" fmla="*/ 66 h 959"/>
                  <a:gd name="T70" fmla="*/ 0 w 1178"/>
                  <a:gd name="T71" fmla="*/ 387 h 959"/>
                  <a:gd name="T72" fmla="*/ 0 w 1178"/>
                  <a:gd name="T73" fmla="*/ 547 h 959"/>
                  <a:gd name="T74" fmla="*/ 0 w 1178"/>
                  <a:gd name="T75" fmla="*/ 558 h 959"/>
                  <a:gd name="T76" fmla="*/ 181 w 1178"/>
                  <a:gd name="T77" fmla="*/ 916 h 959"/>
                  <a:gd name="T78" fmla="*/ 220 w 1178"/>
                  <a:gd name="T79" fmla="*/ 899 h 959"/>
                  <a:gd name="T80" fmla="*/ 317 w 1178"/>
                  <a:gd name="T81" fmla="*/ 958 h 959"/>
                  <a:gd name="T82" fmla="*/ 380 w 1178"/>
                  <a:gd name="T83" fmla="*/ 898 h 959"/>
                  <a:gd name="T84" fmla="*/ 479 w 1178"/>
                  <a:gd name="T85" fmla="*/ 945 h 959"/>
                  <a:gd name="T86" fmla="*/ 483 w 1178"/>
                  <a:gd name="T87" fmla="*/ 946 h 959"/>
                  <a:gd name="T88" fmla="*/ 616 w 1178"/>
                  <a:gd name="T89" fmla="*/ 924 h 959"/>
                  <a:gd name="T90" fmla="*/ 618 w 1178"/>
                  <a:gd name="T91" fmla="*/ 924 h 959"/>
                  <a:gd name="T92" fmla="*/ 699 w 1178"/>
                  <a:gd name="T93" fmla="*/ 946 h 959"/>
                  <a:gd name="T94" fmla="*/ 785 w 1178"/>
                  <a:gd name="T95" fmla="*/ 895 h 959"/>
                  <a:gd name="T96" fmla="*/ 824 w 1178"/>
                  <a:gd name="T97" fmla="*/ 929 h 959"/>
                  <a:gd name="T98" fmla="*/ 985 w 1178"/>
                  <a:gd name="T99" fmla="*/ 919 h 959"/>
                  <a:gd name="T100" fmla="*/ 1022 w 1178"/>
                  <a:gd name="T101" fmla="*/ 889 h 959"/>
                  <a:gd name="T102" fmla="*/ 1177 w 1178"/>
                  <a:gd name="T103" fmla="*/ 320 h 959"/>
                  <a:gd name="T104" fmla="*/ 988 w 1178"/>
                  <a:gd name="T105" fmla="*/ 39 h 959"/>
                  <a:gd name="T106" fmla="*/ 934 w 1178"/>
                  <a:gd name="T107" fmla="*/ 65 h 959"/>
                  <a:gd name="T108" fmla="*/ 802 w 1178"/>
                  <a:gd name="T109" fmla="*/ 60 h 959"/>
                  <a:gd name="T110" fmla="*/ 731 w 1178"/>
                  <a:gd name="T111" fmla="*/ 23 h 959"/>
                  <a:gd name="T112" fmla="*/ 697 w 1178"/>
                  <a:gd name="T113" fmla="*/ 13 h 959"/>
                  <a:gd name="T114" fmla="*/ 614 w 1178"/>
                  <a:gd name="T115" fmla="*/ 35 h 959"/>
                  <a:gd name="T116" fmla="*/ 589 w 1178"/>
                  <a:gd name="T117" fmla="*/ 44 h 959"/>
                  <a:gd name="T118" fmla="*/ 476 w 1178"/>
                  <a:gd name="T119" fmla="*/ 14 h 959"/>
                  <a:gd name="T120" fmla="*/ 373 w 1178"/>
                  <a:gd name="T121" fmla="*/ 59 h 959"/>
                  <a:gd name="T122" fmla="*/ 360 w 1178"/>
                  <a:gd name="T123" fmla="*/ 53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78" h="959">
                    <a:moveTo>
                      <a:pt x="316" y="4"/>
                    </a:moveTo>
                    <a:cubicBezTo>
                      <a:pt x="316" y="4"/>
                      <a:pt x="316" y="4"/>
                      <a:pt x="316" y="4"/>
                    </a:cubicBezTo>
                    <a:cubicBezTo>
                      <a:pt x="316" y="4"/>
                      <a:pt x="317" y="4"/>
                      <a:pt x="317" y="4"/>
                    </a:cubicBezTo>
                    <a:cubicBezTo>
                      <a:pt x="335" y="4"/>
                      <a:pt x="349" y="14"/>
                      <a:pt x="353" y="32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4" y="34"/>
                      <a:pt x="354" y="36"/>
                      <a:pt x="354" y="38"/>
                    </a:cubicBezTo>
                    <a:cubicBezTo>
                      <a:pt x="354" y="41"/>
                      <a:pt x="353" y="44"/>
                      <a:pt x="353" y="47"/>
                    </a:cubicBezTo>
                    <a:cubicBezTo>
                      <a:pt x="353" y="50"/>
                      <a:pt x="354" y="53"/>
                      <a:pt x="355" y="55"/>
                    </a:cubicBezTo>
                    <a:cubicBezTo>
                      <a:pt x="358" y="60"/>
                      <a:pt x="367" y="60"/>
                      <a:pt x="374" y="62"/>
                    </a:cubicBezTo>
                    <a:cubicBezTo>
                      <a:pt x="374" y="62"/>
                      <a:pt x="375" y="62"/>
                      <a:pt x="375" y="62"/>
                    </a:cubicBezTo>
                    <a:cubicBezTo>
                      <a:pt x="375" y="62"/>
                      <a:pt x="375" y="62"/>
                      <a:pt x="375" y="62"/>
                    </a:cubicBezTo>
                    <a:cubicBezTo>
                      <a:pt x="375" y="62"/>
                      <a:pt x="375" y="62"/>
                      <a:pt x="375" y="62"/>
                    </a:cubicBezTo>
                    <a:cubicBezTo>
                      <a:pt x="375" y="62"/>
                      <a:pt x="375" y="62"/>
                      <a:pt x="375" y="62"/>
                    </a:cubicBezTo>
                    <a:cubicBezTo>
                      <a:pt x="375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84" y="64"/>
                      <a:pt x="388" y="67"/>
                      <a:pt x="396" y="67"/>
                    </a:cubicBezTo>
                    <a:cubicBezTo>
                      <a:pt x="396" y="67"/>
                      <a:pt x="396" y="67"/>
                      <a:pt x="396" y="67"/>
                    </a:cubicBezTo>
                    <a:cubicBezTo>
                      <a:pt x="396" y="67"/>
                      <a:pt x="396" y="67"/>
                      <a:pt x="396" y="67"/>
                    </a:cubicBezTo>
                    <a:cubicBezTo>
                      <a:pt x="397" y="67"/>
                      <a:pt x="398" y="67"/>
                      <a:pt x="399" y="67"/>
                    </a:cubicBezTo>
                    <a:cubicBezTo>
                      <a:pt x="399" y="67"/>
                      <a:pt x="399" y="67"/>
                      <a:pt x="399" y="67"/>
                    </a:cubicBezTo>
                    <a:cubicBezTo>
                      <a:pt x="406" y="66"/>
                      <a:pt x="412" y="63"/>
                      <a:pt x="418" y="59"/>
                    </a:cubicBezTo>
                    <a:cubicBezTo>
                      <a:pt x="424" y="56"/>
                      <a:pt x="431" y="53"/>
                      <a:pt x="434" y="49"/>
                    </a:cubicBezTo>
                    <a:cubicBezTo>
                      <a:pt x="443" y="41"/>
                      <a:pt x="443" y="28"/>
                      <a:pt x="455" y="22"/>
                    </a:cubicBezTo>
                    <a:cubicBezTo>
                      <a:pt x="461" y="19"/>
                      <a:pt x="470" y="19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5"/>
                    </a:cubicBezTo>
                    <a:cubicBezTo>
                      <a:pt x="482" y="15"/>
                      <a:pt x="482" y="15"/>
                      <a:pt x="482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4" y="15"/>
                    </a:cubicBezTo>
                    <a:cubicBezTo>
                      <a:pt x="491" y="12"/>
                      <a:pt x="496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4" y="7"/>
                      <a:pt x="505" y="7"/>
                      <a:pt x="506" y="8"/>
                    </a:cubicBezTo>
                    <a:cubicBezTo>
                      <a:pt x="519" y="10"/>
                      <a:pt x="521" y="25"/>
                      <a:pt x="533" y="31"/>
                    </a:cubicBezTo>
                    <a:cubicBezTo>
                      <a:pt x="540" y="35"/>
                      <a:pt x="553" y="35"/>
                      <a:pt x="562" y="38"/>
                    </a:cubicBezTo>
                    <a:cubicBezTo>
                      <a:pt x="571" y="41"/>
                      <a:pt x="580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90" y="48"/>
                      <a:pt x="590" y="48"/>
                    </a:cubicBezTo>
                    <a:cubicBezTo>
                      <a:pt x="590" y="48"/>
                      <a:pt x="590" y="48"/>
                      <a:pt x="590" y="48"/>
                    </a:cubicBezTo>
                    <a:cubicBezTo>
                      <a:pt x="590" y="48"/>
                      <a:pt x="590" y="48"/>
                      <a:pt x="590" y="48"/>
                    </a:cubicBezTo>
                    <a:cubicBezTo>
                      <a:pt x="590" y="48"/>
                      <a:pt x="590" y="48"/>
                      <a:pt x="590" y="48"/>
                    </a:cubicBezTo>
                    <a:cubicBezTo>
                      <a:pt x="598" y="48"/>
                      <a:pt x="605" y="43"/>
                      <a:pt x="612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6" y="38"/>
                      <a:pt x="616" y="38"/>
                    </a:cubicBezTo>
                    <a:cubicBezTo>
                      <a:pt x="616" y="38"/>
                      <a:pt x="616" y="38"/>
                      <a:pt x="616" y="38"/>
                    </a:cubicBezTo>
                    <a:cubicBezTo>
                      <a:pt x="626" y="35"/>
                      <a:pt x="638" y="35"/>
                      <a:pt x="646" y="31"/>
                    </a:cubicBezTo>
                    <a:cubicBezTo>
                      <a:pt x="659" y="25"/>
                      <a:pt x="657" y="9"/>
                      <a:pt x="674" y="8"/>
                    </a:cubicBezTo>
                    <a:cubicBezTo>
                      <a:pt x="674" y="8"/>
                      <a:pt x="674" y="8"/>
                      <a:pt x="674" y="8"/>
                    </a:cubicBezTo>
                    <a:cubicBezTo>
                      <a:pt x="675" y="8"/>
                      <a:pt x="675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84" y="8"/>
                      <a:pt x="688" y="12"/>
                      <a:pt x="696" y="15"/>
                    </a:cubicBezTo>
                    <a:cubicBezTo>
                      <a:pt x="696" y="15"/>
                      <a:pt x="696" y="15"/>
                      <a:pt x="696" y="15"/>
                    </a:cubicBezTo>
                    <a:cubicBezTo>
                      <a:pt x="696" y="15"/>
                      <a:pt x="696" y="15"/>
                      <a:pt x="696" y="16"/>
                    </a:cubicBezTo>
                    <a:cubicBezTo>
                      <a:pt x="696" y="16"/>
                      <a:pt x="696" y="16"/>
                      <a:pt x="696" y="16"/>
                    </a:cubicBezTo>
                    <a:cubicBezTo>
                      <a:pt x="696" y="16"/>
                      <a:pt x="696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9" y="16"/>
                      <a:pt x="699" y="16"/>
                    </a:cubicBezTo>
                    <a:cubicBezTo>
                      <a:pt x="699" y="16"/>
                      <a:pt x="699" y="17"/>
                      <a:pt x="699" y="17"/>
                    </a:cubicBezTo>
                    <a:cubicBezTo>
                      <a:pt x="699" y="17"/>
                      <a:pt x="700" y="17"/>
                      <a:pt x="700" y="17"/>
                    </a:cubicBezTo>
                    <a:cubicBezTo>
                      <a:pt x="709" y="20"/>
                      <a:pt x="721" y="19"/>
                      <a:pt x="727" y="24"/>
                    </a:cubicBezTo>
                    <a:cubicBezTo>
                      <a:pt x="734" y="29"/>
                      <a:pt x="737" y="41"/>
                      <a:pt x="742" y="47"/>
                    </a:cubicBezTo>
                    <a:cubicBezTo>
                      <a:pt x="748" y="53"/>
                      <a:pt x="768" y="65"/>
                      <a:pt x="777" y="67"/>
                    </a:cubicBezTo>
                    <a:cubicBezTo>
                      <a:pt x="779" y="67"/>
                      <a:pt x="780" y="68"/>
                      <a:pt x="782" y="68"/>
                    </a:cubicBezTo>
                    <a:cubicBezTo>
                      <a:pt x="782" y="68"/>
                      <a:pt x="782" y="68"/>
                      <a:pt x="782" y="68"/>
                    </a:cubicBezTo>
                    <a:cubicBezTo>
                      <a:pt x="782" y="68"/>
                      <a:pt x="782" y="68"/>
                      <a:pt x="782" y="68"/>
                    </a:cubicBezTo>
                    <a:cubicBezTo>
                      <a:pt x="789" y="68"/>
                      <a:pt x="796" y="65"/>
                      <a:pt x="802" y="63"/>
                    </a:cubicBezTo>
                    <a:cubicBezTo>
                      <a:pt x="802" y="63"/>
                      <a:pt x="802" y="63"/>
                      <a:pt x="802" y="63"/>
                    </a:cubicBezTo>
                    <a:cubicBezTo>
                      <a:pt x="802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9" y="61"/>
                      <a:pt x="820" y="61"/>
                      <a:pt x="823" y="55"/>
                    </a:cubicBezTo>
                    <a:cubicBezTo>
                      <a:pt x="825" y="53"/>
                      <a:pt x="825" y="50"/>
                      <a:pt x="825" y="47"/>
                    </a:cubicBezTo>
                    <a:cubicBezTo>
                      <a:pt x="825" y="44"/>
                      <a:pt x="825" y="41"/>
                      <a:pt x="825" y="37"/>
                    </a:cubicBezTo>
                    <a:cubicBezTo>
                      <a:pt x="825" y="35"/>
                      <a:pt x="825" y="34"/>
                      <a:pt x="825" y="32"/>
                    </a:cubicBezTo>
                    <a:cubicBezTo>
                      <a:pt x="825" y="32"/>
                      <a:pt x="825" y="32"/>
                      <a:pt x="825" y="32"/>
                    </a:cubicBezTo>
                    <a:cubicBezTo>
                      <a:pt x="829" y="14"/>
                      <a:pt x="846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73" y="4"/>
                      <a:pt x="882" y="6"/>
                      <a:pt x="890" y="11"/>
                    </a:cubicBezTo>
                    <a:cubicBezTo>
                      <a:pt x="900" y="17"/>
                      <a:pt x="909" y="27"/>
                      <a:pt x="915" y="36"/>
                    </a:cubicBezTo>
                    <a:cubicBezTo>
                      <a:pt x="920" y="45"/>
                      <a:pt x="922" y="66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4" y="69"/>
                      <a:pt x="935" y="69"/>
                      <a:pt x="936" y="69"/>
                    </a:cubicBezTo>
                    <a:cubicBezTo>
                      <a:pt x="936" y="69"/>
                      <a:pt x="936" y="69"/>
                      <a:pt x="936" y="69"/>
                    </a:cubicBezTo>
                    <a:cubicBezTo>
                      <a:pt x="936" y="69"/>
                      <a:pt x="936" y="69"/>
                      <a:pt x="936" y="69"/>
                    </a:cubicBezTo>
                    <a:cubicBezTo>
                      <a:pt x="940" y="69"/>
                      <a:pt x="944" y="67"/>
                      <a:pt x="947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53" y="64"/>
                      <a:pt x="958" y="64"/>
                      <a:pt x="963" y="62"/>
                    </a:cubicBezTo>
                    <a:cubicBezTo>
                      <a:pt x="973" y="56"/>
                      <a:pt x="974" y="43"/>
                      <a:pt x="988" y="42"/>
                    </a:cubicBezTo>
                    <a:cubicBezTo>
                      <a:pt x="988" y="42"/>
                      <a:pt x="988" y="42"/>
                      <a:pt x="988" y="42"/>
                    </a:cubicBezTo>
                    <a:cubicBezTo>
                      <a:pt x="988" y="42"/>
                      <a:pt x="988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1003" y="42"/>
                      <a:pt x="1005" y="57"/>
                      <a:pt x="1012" y="66"/>
                    </a:cubicBezTo>
                    <a:cubicBezTo>
                      <a:pt x="1012" y="66"/>
                      <a:pt x="1012" y="66"/>
                      <a:pt x="1012" y="66"/>
                    </a:cubicBezTo>
                    <a:cubicBezTo>
                      <a:pt x="1013" y="66"/>
                      <a:pt x="1013" y="66"/>
                      <a:pt x="1013" y="66"/>
                    </a:cubicBezTo>
                    <a:cubicBezTo>
                      <a:pt x="1013" y="66"/>
                      <a:pt x="1013" y="66"/>
                      <a:pt x="1013" y="67"/>
                    </a:cubicBezTo>
                    <a:cubicBezTo>
                      <a:pt x="1013" y="67"/>
                      <a:pt x="1013" y="67"/>
                      <a:pt x="1013" y="67"/>
                    </a:cubicBezTo>
                    <a:cubicBezTo>
                      <a:pt x="1029" y="85"/>
                      <a:pt x="1071" y="83"/>
                      <a:pt x="1082" y="105"/>
                    </a:cubicBezTo>
                    <a:cubicBezTo>
                      <a:pt x="1085" y="110"/>
                      <a:pt x="1085" y="116"/>
                      <a:pt x="1087" y="122"/>
                    </a:cubicBezTo>
                    <a:cubicBezTo>
                      <a:pt x="1091" y="130"/>
                      <a:pt x="1100" y="137"/>
                      <a:pt x="1107" y="144"/>
                    </a:cubicBezTo>
                    <a:cubicBezTo>
                      <a:pt x="1113" y="151"/>
                      <a:pt x="1120" y="160"/>
                      <a:pt x="1128" y="164"/>
                    </a:cubicBezTo>
                    <a:cubicBezTo>
                      <a:pt x="1137" y="170"/>
                      <a:pt x="1148" y="171"/>
                      <a:pt x="1155" y="179"/>
                    </a:cubicBezTo>
                    <a:cubicBezTo>
                      <a:pt x="1161" y="186"/>
                      <a:pt x="1163" y="196"/>
                      <a:pt x="1166" y="208"/>
                    </a:cubicBezTo>
                    <a:cubicBezTo>
                      <a:pt x="1169" y="219"/>
                      <a:pt x="1172" y="229"/>
                      <a:pt x="1173" y="240"/>
                    </a:cubicBezTo>
                    <a:cubicBezTo>
                      <a:pt x="1173" y="250"/>
                      <a:pt x="1174" y="261"/>
                      <a:pt x="1174" y="273"/>
                    </a:cubicBezTo>
                    <a:cubicBezTo>
                      <a:pt x="1174" y="288"/>
                      <a:pt x="1173" y="303"/>
                      <a:pt x="1173" y="317"/>
                    </a:cubicBezTo>
                    <a:cubicBezTo>
                      <a:pt x="1173" y="426"/>
                      <a:pt x="1173" y="519"/>
                      <a:pt x="1173" y="629"/>
                    </a:cubicBezTo>
                    <a:cubicBezTo>
                      <a:pt x="1173" y="646"/>
                      <a:pt x="1174" y="662"/>
                      <a:pt x="1174" y="678"/>
                    </a:cubicBezTo>
                    <a:cubicBezTo>
                      <a:pt x="1174" y="701"/>
                      <a:pt x="1173" y="723"/>
                      <a:pt x="1168" y="741"/>
                    </a:cubicBezTo>
                    <a:cubicBezTo>
                      <a:pt x="1163" y="760"/>
                      <a:pt x="1162" y="776"/>
                      <a:pt x="1147" y="784"/>
                    </a:cubicBezTo>
                    <a:cubicBezTo>
                      <a:pt x="1141" y="788"/>
                      <a:pt x="1133" y="789"/>
                      <a:pt x="1128" y="793"/>
                    </a:cubicBezTo>
                    <a:cubicBezTo>
                      <a:pt x="1120" y="797"/>
                      <a:pt x="1114" y="806"/>
                      <a:pt x="1108" y="813"/>
                    </a:cubicBezTo>
                    <a:cubicBezTo>
                      <a:pt x="1101" y="819"/>
                      <a:pt x="1093" y="825"/>
                      <a:pt x="1089" y="833"/>
                    </a:cubicBezTo>
                    <a:cubicBezTo>
                      <a:pt x="1086" y="839"/>
                      <a:pt x="1085" y="848"/>
                      <a:pt x="1082" y="855"/>
                    </a:cubicBezTo>
                    <a:cubicBezTo>
                      <a:pt x="1070" y="875"/>
                      <a:pt x="1035" y="873"/>
                      <a:pt x="1018" y="888"/>
                    </a:cubicBezTo>
                    <a:cubicBezTo>
                      <a:pt x="1018" y="888"/>
                      <a:pt x="1018" y="888"/>
                      <a:pt x="1018" y="888"/>
                    </a:cubicBezTo>
                    <a:cubicBezTo>
                      <a:pt x="1018" y="888"/>
                      <a:pt x="1018" y="888"/>
                      <a:pt x="1018" y="888"/>
                    </a:cubicBezTo>
                    <a:cubicBezTo>
                      <a:pt x="1018" y="888"/>
                      <a:pt x="1017" y="888"/>
                      <a:pt x="1017" y="888"/>
                    </a:cubicBezTo>
                    <a:cubicBezTo>
                      <a:pt x="1017" y="888"/>
                      <a:pt x="1017" y="888"/>
                      <a:pt x="1017" y="888"/>
                    </a:cubicBezTo>
                    <a:cubicBezTo>
                      <a:pt x="1010" y="895"/>
                      <a:pt x="1007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0" y="916"/>
                      <a:pt x="989" y="916"/>
                      <a:pt x="988" y="916"/>
                    </a:cubicBezTo>
                    <a:cubicBezTo>
                      <a:pt x="988" y="916"/>
                      <a:pt x="988" y="916"/>
                      <a:pt x="988" y="916"/>
                    </a:cubicBezTo>
                    <a:cubicBezTo>
                      <a:pt x="976" y="914"/>
                      <a:pt x="975" y="901"/>
                      <a:pt x="964" y="897"/>
                    </a:cubicBezTo>
                    <a:cubicBezTo>
                      <a:pt x="964" y="897"/>
                      <a:pt x="964" y="897"/>
                      <a:pt x="964" y="897"/>
                    </a:cubicBezTo>
                    <a:cubicBezTo>
                      <a:pt x="964" y="896"/>
                      <a:pt x="964" y="896"/>
                      <a:pt x="964" y="896"/>
                    </a:cubicBezTo>
                    <a:cubicBezTo>
                      <a:pt x="963" y="896"/>
                      <a:pt x="963" y="896"/>
                      <a:pt x="963" y="896"/>
                    </a:cubicBezTo>
                    <a:cubicBezTo>
                      <a:pt x="963" y="896"/>
                      <a:pt x="963" y="896"/>
                      <a:pt x="963" y="896"/>
                    </a:cubicBezTo>
                    <a:cubicBezTo>
                      <a:pt x="963" y="896"/>
                      <a:pt x="963" y="896"/>
                      <a:pt x="962" y="896"/>
                    </a:cubicBezTo>
                    <a:cubicBezTo>
                      <a:pt x="962" y="896"/>
                      <a:pt x="962" y="896"/>
                      <a:pt x="962" y="896"/>
                    </a:cubicBezTo>
                    <a:cubicBezTo>
                      <a:pt x="962" y="896"/>
                      <a:pt x="961" y="896"/>
                      <a:pt x="961" y="895"/>
                    </a:cubicBezTo>
                    <a:cubicBezTo>
                      <a:pt x="961" y="895"/>
                      <a:pt x="960" y="895"/>
                      <a:pt x="960" y="895"/>
                    </a:cubicBezTo>
                    <a:cubicBezTo>
                      <a:pt x="960" y="895"/>
                      <a:pt x="960" y="895"/>
                      <a:pt x="960" y="895"/>
                    </a:cubicBezTo>
                    <a:cubicBezTo>
                      <a:pt x="960" y="895"/>
                      <a:pt x="959" y="895"/>
                      <a:pt x="959" y="895"/>
                    </a:cubicBezTo>
                    <a:cubicBezTo>
                      <a:pt x="959" y="895"/>
                      <a:pt x="959" y="895"/>
                      <a:pt x="959" y="895"/>
                    </a:cubicBezTo>
                    <a:cubicBezTo>
                      <a:pt x="953" y="892"/>
                      <a:pt x="944" y="889"/>
                      <a:pt x="937" y="888"/>
                    </a:cubicBezTo>
                    <a:cubicBezTo>
                      <a:pt x="937" y="888"/>
                      <a:pt x="937" y="888"/>
                      <a:pt x="937" y="888"/>
                    </a:cubicBezTo>
                    <a:cubicBezTo>
                      <a:pt x="937" y="888"/>
                      <a:pt x="937" y="888"/>
                      <a:pt x="937" y="888"/>
                    </a:cubicBezTo>
                    <a:cubicBezTo>
                      <a:pt x="936" y="888"/>
                      <a:pt x="935" y="889"/>
                      <a:pt x="934" y="889"/>
                    </a:cubicBezTo>
                    <a:cubicBezTo>
                      <a:pt x="924" y="891"/>
                      <a:pt x="924" y="905"/>
                      <a:pt x="920" y="915"/>
                    </a:cubicBezTo>
                    <a:cubicBezTo>
                      <a:pt x="913" y="931"/>
                      <a:pt x="894" y="952"/>
                      <a:pt x="871" y="955"/>
                    </a:cubicBezTo>
                    <a:cubicBezTo>
                      <a:pt x="869" y="955"/>
                      <a:pt x="867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45" y="955"/>
                      <a:pt x="832" y="945"/>
                      <a:pt x="828" y="930"/>
                    </a:cubicBezTo>
                    <a:cubicBezTo>
                      <a:pt x="828" y="930"/>
                      <a:pt x="828" y="930"/>
                      <a:pt x="828" y="930"/>
                    </a:cubicBezTo>
                    <a:cubicBezTo>
                      <a:pt x="828" y="930"/>
                      <a:pt x="828" y="930"/>
                      <a:pt x="828" y="930"/>
                    </a:cubicBezTo>
                    <a:cubicBezTo>
                      <a:pt x="828" y="930"/>
                      <a:pt x="828" y="930"/>
                      <a:pt x="828" y="930"/>
                    </a:cubicBezTo>
                    <a:cubicBezTo>
                      <a:pt x="827" y="928"/>
                      <a:pt x="827" y="926"/>
                      <a:pt x="827" y="924"/>
                    </a:cubicBezTo>
                    <a:cubicBezTo>
                      <a:pt x="827" y="921"/>
                      <a:pt x="827" y="917"/>
                      <a:pt x="827" y="914"/>
                    </a:cubicBezTo>
                    <a:cubicBezTo>
                      <a:pt x="827" y="910"/>
                      <a:pt x="827" y="906"/>
                      <a:pt x="825" y="903"/>
                    </a:cubicBezTo>
                    <a:cubicBezTo>
                      <a:pt x="823" y="899"/>
                      <a:pt x="814" y="898"/>
                      <a:pt x="807" y="897"/>
                    </a:cubicBezTo>
                    <a:cubicBezTo>
                      <a:pt x="807" y="897"/>
                      <a:pt x="807" y="897"/>
                      <a:pt x="807" y="897"/>
                    </a:cubicBezTo>
                    <a:cubicBezTo>
                      <a:pt x="807" y="896"/>
                      <a:pt x="807" y="896"/>
                      <a:pt x="806" y="896"/>
                    </a:cubicBezTo>
                    <a:cubicBezTo>
                      <a:pt x="806" y="896"/>
                      <a:pt x="806" y="896"/>
                      <a:pt x="806" y="896"/>
                    </a:cubicBezTo>
                    <a:cubicBezTo>
                      <a:pt x="806" y="896"/>
                      <a:pt x="806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3" y="896"/>
                    </a:cubicBezTo>
                    <a:cubicBezTo>
                      <a:pt x="803" y="896"/>
                      <a:pt x="803" y="896"/>
                      <a:pt x="803" y="896"/>
                    </a:cubicBezTo>
                    <a:cubicBezTo>
                      <a:pt x="803" y="896"/>
                      <a:pt x="803" y="896"/>
                      <a:pt x="803" y="896"/>
                    </a:cubicBezTo>
                    <a:cubicBezTo>
                      <a:pt x="803" y="895"/>
                      <a:pt x="803" y="895"/>
                      <a:pt x="803" y="895"/>
                    </a:cubicBezTo>
                    <a:cubicBezTo>
                      <a:pt x="803" y="895"/>
                      <a:pt x="803" y="895"/>
                      <a:pt x="803" y="895"/>
                    </a:cubicBezTo>
                    <a:cubicBezTo>
                      <a:pt x="796" y="893"/>
                      <a:pt x="791" y="891"/>
                      <a:pt x="784" y="891"/>
                    </a:cubicBezTo>
                    <a:cubicBezTo>
                      <a:pt x="784" y="891"/>
                      <a:pt x="784" y="891"/>
                      <a:pt x="784" y="891"/>
                    </a:cubicBezTo>
                    <a:cubicBezTo>
                      <a:pt x="784" y="891"/>
                      <a:pt x="784" y="891"/>
                      <a:pt x="784" y="891"/>
                    </a:cubicBezTo>
                    <a:cubicBezTo>
                      <a:pt x="784" y="891"/>
                      <a:pt x="784" y="891"/>
                      <a:pt x="784" y="891"/>
                    </a:cubicBezTo>
                    <a:cubicBezTo>
                      <a:pt x="776" y="891"/>
                      <a:pt x="769" y="895"/>
                      <a:pt x="762" y="899"/>
                    </a:cubicBezTo>
                    <a:cubicBezTo>
                      <a:pt x="756" y="902"/>
                      <a:pt x="749" y="906"/>
                      <a:pt x="745" y="910"/>
                    </a:cubicBezTo>
                    <a:cubicBezTo>
                      <a:pt x="738" y="918"/>
                      <a:pt x="736" y="931"/>
                      <a:pt x="725" y="937"/>
                    </a:cubicBezTo>
                    <a:cubicBezTo>
                      <a:pt x="718" y="940"/>
                      <a:pt x="708" y="940"/>
                      <a:pt x="701" y="942"/>
                    </a:cubicBezTo>
                    <a:cubicBezTo>
                      <a:pt x="701" y="942"/>
                      <a:pt x="701" y="942"/>
                      <a:pt x="701" y="942"/>
                    </a:cubicBezTo>
                    <a:cubicBezTo>
                      <a:pt x="700" y="942"/>
                      <a:pt x="698" y="943"/>
                      <a:pt x="696" y="943"/>
                    </a:cubicBezTo>
                    <a:cubicBezTo>
                      <a:pt x="696" y="943"/>
                      <a:pt x="696" y="943"/>
                      <a:pt x="696" y="943"/>
                    </a:cubicBezTo>
                    <a:cubicBezTo>
                      <a:pt x="696" y="943"/>
                      <a:pt x="696" y="943"/>
                      <a:pt x="696" y="943"/>
                    </a:cubicBezTo>
                    <a:cubicBezTo>
                      <a:pt x="690" y="946"/>
                      <a:pt x="685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6" y="951"/>
                      <a:pt x="675" y="950"/>
                      <a:pt x="673" y="950"/>
                    </a:cubicBezTo>
                    <a:cubicBezTo>
                      <a:pt x="673" y="950"/>
                      <a:pt x="673" y="950"/>
                      <a:pt x="673" y="950"/>
                    </a:cubicBezTo>
                    <a:cubicBezTo>
                      <a:pt x="659" y="946"/>
                      <a:pt x="659" y="933"/>
                      <a:pt x="647" y="927"/>
                    </a:cubicBezTo>
                    <a:cubicBezTo>
                      <a:pt x="639" y="923"/>
                      <a:pt x="628" y="924"/>
                      <a:pt x="619" y="921"/>
                    </a:cubicBezTo>
                    <a:cubicBezTo>
                      <a:pt x="619" y="921"/>
                      <a:pt x="619" y="921"/>
                      <a:pt x="619" y="921"/>
                    </a:cubicBezTo>
                    <a:cubicBezTo>
                      <a:pt x="619" y="921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7" y="920"/>
                      <a:pt x="617" y="920"/>
                      <a:pt x="617" y="920"/>
                    </a:cubicBezTo>
                    <a:cubicBezTo>
                      <a:pt x="608" y="917"/>
                      <a:pt x="601" y="911"/>
                      <a:pt x="590" y="911"/>
                    </a:cubicBezTo>
                    <a:cubicBezTo>
                      <a:pt x="590" y="911"/>
                      <a:pt x="590" y="911"/>
                      <a:pt x="590" y="911"/>
                    </a:cubicBezTo>
                    <a:cubicBezTo>
                      <a:pt x="590" y="911"/>
                      <a:pt x="590" y="911"/>
                      <a:pt x="590" y="911"/>
                    </a:cubicBezTo>
                    <a:cubicBezTo>
                      <a:pt x="589" y="911"/>
                      <a:pt x="588" y="911"/>
                      <a:pt x="588" y="911"/>
                    </a:cubicBezTo>
                    <a:cubicBezTo>
                      <a:pt x="588" y="911"/>
                      <a:pt x="587" y="911"/>
                      <a:pt x="587" y="911"/>
                    </a:cubicBezTo>
                    <a:cubicBezTo>
                      <a:pt x="587" y="911"/>
                      <a:pt x="587" y="911"/>
                      <a:pt x="587" y="911"/>
                    </a:cubicBezTo>
                    <a:cubicBezTo>
                      <a:pt x="580" y="911"/>
                      <a:pt x="573" y="917"/>
                      <a:pt x="563" y="920"/>
                    </a:cubicBezTo>
                    <a:cubicBezTo>
                      <a:pt x="552" y="924"/>
                      <a:pt x="543" y="923"/>
                      <a:pt x="535" y="927"/>
                    </a:cubicBezTo>
                    <a:cubicBezTo>
                      <a:pt x="524" y="933"/>
                      <a:pt x="522" y="948"/>
                      <a:pt x="509" y="951"/>
                    </a:cubicBezTo>
                    <a:cubicBezTo>
                      <a:pt x="509" y="951"/>
                      <a:pt x="509" y="951"/>
                      <a:pt x="509" y="951"/>
                    </a:cubicBezTo>
                    <a:cubicBezTo>
                      <a:pt x="509" y="951"/>
                      <a:pt x="509" y="951"/>
                      <a:pt x="509" y="951"/>
                    </a:cubicBezTo>
                    <a:cubicBezTo>
                      <a:pt x="508" y="951"/>
                      <a:pt x="506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497" y="951"/>
                      <a:pt x="492" y="946"/>
                      <a:pt x="485" y="943"/>
                    </a:cubicBezTo>
                    <a:cubicBezTo>
                      <a:pt x="484" y="943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1" y="942"/>
                    </a:cubicBezTo>
                    <a:cubicBezTo>
                      <a:pt x="481" y="942"/>
                      <a:pt x="481" y="942"/>
                      <a:pt x="481" y="942"/>
                    </a:cubicBezTo>
                    <a:cubicBezTo>
                      <a:pt x="481" y="942"/>
                      <a:pt x="481" y="942"/>
                      <a:pt x="481" y="942"/>
                    </a:cubicBezTo>
                    <a:cubicBezTo>
                      <a:pt x="481" y="942"/>
                      <a:pt x="481" y="942"/>
                      <a:pt x="481" y="942"/>
                    </a:cubicBezTo>
                    <a:cubicBezTo>
                      <a:pt x="469" y="938"/>
                      <a:pt x="459" y="940"/>
                      <a:pt x="451" y="933"/>
                    </a:cubicBezTo>
                    <a:cubicBezTo>
                      <a:pt x="444" y="926"/>
                      <a:pt x="442" y="915"/>
                      <a:pt x="434" y="909"/>
                    </a:cubicBezTo>
                    <a:cubicBezTo>
                      <a:pt x="431" y="905"/>
                      <a:pt x="425" y="903"/>
                      <a:pt x="419" y="900"/>
                    </a:cubicBezTo>
                    <a:cubicBezTo>
                      <a:pt x="413" y="896"/>
                      <a:pt x="40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2" y="891"/>
                      <a:pt x="386" y="893"/>
                      <a:pt x="380" y="895"/>
                    </a:cubicBezTo>
                    <a:cubicBezTo>
                      <a:pt x="380" y="895"/>
                      <a:pt x="380" y="895"/>
                      <a:pt x="380" y="895"/>
                    </a:cubicBezTo>
                    <a:cubicBezTo>
                      <a:pt x="380" y="895"/>
                      <a:pt x="379" y="895"/>
                      <a:pt x="379" y="895"/>
                    </a:cubicBezTo>
                    <a:cubicBezTo>
                      <a:pt x="379" y="895"/>
                      <a:pt x="379" y="895"/>
                      <a:pt x="379" y="895"/>
                    </a:cubicBezTo>
                    <a:cubicBezTo>
                      <a:pt x="379" y="895"/>
                      <a:pt x="379" y="895"/>
                      <a:pt x="379" y="895"/>
                    </a:cubicBezTo>
                    <a:cubicBezTo>
                      <a:pt x="379" y="895"/>
                      <a:pt x="379" y="895"/>
                      <a:pt x="379" y="895"/>
                    </a:cubicBezTo>
                    <a:cubicBezTo>
                      <a:pt x="378" y="895"/>
                      <a:pt x="378" y="895"/>
                      <a:pt x="378" y="895"/>
                    </a:cubicBezTo>
                    <a:cubicBezTo>
                      <a:pt x="378" y="895"/>
                      <a:pt x="378" y="895"/>
                      <a:pt x="378" y="895"/>
                    </a:cubicBezTo>
                    <a:cubicBezTo>
                      <a:pt x="378" y="895"/>
                      <a:pt x="378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6" y="896"/>
                      <a:pt x="376" y="896"/>
                      <a:pt x="376" y="896"/>
                    </a:cubicBezTo>
                    <a:cubicBezTo>
                      <a:pt x="376" y="896"/>
                      <a:pt x="376" y="896"/>
                      <a:pt x="376" y="896"/>
                    </a:cubicBezTo>
                    <a:cubicBezTo>
                      <a:pt x="370" y="898"/>
                      <a:pt x="362" y="898"/>
                      <a:pt x="356" y="903"/>
                    </a:cubicBezTo>
                    <a:cubicBezTo>
                      <a:pt x="356" y="903"/>
                      <a:pt x="356" y="903"/>
                      <a:pt x="356" y="903"/>
                    </a:cubicBezTo>
                    <a:cubicBezTo>
                      <a:pt x="356" y="903"/>
                      <a:pt x="356" y="903"/>
                      <a:pt x="356" y="904"/>
                    </a:cubicBezTo>
                    <a:cubicBezTo>
                      <a:pt x="356" y="904"/>
                      <a:pt x="356" y="904"/>
                      <a:pt x="356" y="904"/>
                    </a:cubicBezTo>
                    <a:cubicBezTo>
                      <a:pt x="359" y="935"/>
                      <a:pt x="343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6" y="955"/>
                      <a:pt x="316" y="955"/>
                      <a:pt x="316" y="955"/>
                    </a:cubicBezTo>
                    <a:cubicBezTo>
                      <a:pt x="316" y="955"/>
                      <a:pt x="316" y="955"/>
                      <a:pt x="316" y="955"/>
                    </a:cubicBezTo>
                    <a:cubicBezTo>
                      <a:pt x="291" y="954"/>
                      <a:pt x="275" y="937"/>
                      <a:pt x="266" y="921"/>
                    </a:cubicBezTo>
                    <a:cubicBezTo>
                      <a:pt x="260" y="912"/>
                      <a:pt x="257" y="891"/>
                      <a:pt x="249" y="889"/>
                    </a:cubicBezTo>
                    <a:cubicBezTo>
                      <a:pt x="249" y="889"/>
                      <a:pt x="249" y="889"/>
                      <a:pt x="249" y="889"/>
                    </a:cubicBezTo>
                    <a:cubicBezTo>
                      <a:pt x="248" y="888"/>
                      <a:pt x="247" y="888"/>
                      <a:pt x="246" y="888"/>
                    </a:cubicBezTo>
                    <a:cubicBezTo>
                      <a:pt x="246" y="888"/>
                      <a:pt x="246" y="888"/>
                      <a:pt x="246" y="888"/>
                    </a:cubicBezTo>
                    <a:cubicBezTo>
                      <a:pt x="246" y="888"/>
                      <a:pt x="246" y="888"/>
                      <a:pt x="246" y="888"/>
                    </a:cubicBezTo>
                    <a:cubicBezTo>
                      <a:pt x="242" y="888"/>
                      <a:pt x="238" y="890"/>
                      <a:pt x="234" y="891"/>
                    </a:cubicBezTo>
                    <a:cubicBezTo>
                      <a:pt x="234" y="891"/>
                      <a:pt x="234" y="891"/>
                      <a:pt x="234" y="891"/>
                    </a:cubicBezTo>
                    <a:cubicBezTo>
                      <a:pt x="234" y="891"/>
                      <a:pt x="234" y="891"/>
                      <a:pt x="234" y="891"/>
                    </a:cubicBezTo>
                    <a:cubicBezTo>
                      <a:pt x="234" y="891"/>
                      <a:pt x="234" y="891"/>
                      <a:pt x="234" y="891"/>
                    </a:cubicBezTo>
                    <a:cubicBezTo>
                      <a:pt x="234" y="891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28" y="893"/>
                      <a:pt x="222" y="894"/>
                      <a:pt x="218" y="897"/>
                    </a:cubicBezTo>
                    <a:cubicBezTo>
                      <a:pt x="218" y="897"/>
                      <a:pt x="218" y="897"/>
                      <a:pt x="218" y="897"/>
                    </a:cubicBezTo>
                    <a:cubicBezTo>
                      <a:pt x="218" y="897"/>
                      <a:pt x="218" y="897"/>
                      <a:pt x="217" y="897"/>
                    </a:cubicBezTo>
                    <a:cubicBezTo>
                      <a:pt x="217" y="897"/>
                      <a:pt x="217" y="897"/>
                      <a:pt x="217" y="897"/>
                    </a:cubicBezTo>
                    <a:cubicBezTo>
                      <a:pt x="217" y="897"/>
                      <a:pt x="217" y="897"/>
                      <a:pt x="217" y="897"/>
                    </a:cubicBezTo>
                    <a:cubicBezTo>
                      <a:pt x="217" y="897"/>
                      <a:pt x="217" y="897"/>
                      <a:pt x="217" y="897"/>
                    </a:cubicBezTo>
                    <a:cubicBezTo>
                      <a:pt x="216" y="897"/>
                      <a:pt x="215" y="898"/>
                      <a:pt x="214" y="899"/>
                    </a:cubicBezTo>
                    <a:cubicBezTo>
                      <a:pt x="214" y="899"/>
                      <a:pt x="214" y="899"/>
                      <a:pt x="214" y="899"/>
                    </a:cubicBezTo>
                    <a:cubicBezTo>
                      <a:pt x="214" y="899"/>
                      <a:pt x="214" y="899"/>
                      <a:pt x="214" y="899"/>
                    </a:cubicBezTo>
                    <a:cubicBezTo>
                      <a:pt x="207" y="905"/>
                      <a:pt x="20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89" y="916"/>
                      <a:pt x="186" y="916"/>
                      <a:pt x="183" y="914"/>
                    </a:cubicBezTo>
                    <a:cubicBezTo>
                      <a:pt x="183" y="914"/>
                      <a:pt x="183" y="914"/>
                      <a:pt x="183" y="914"/>
                    </a:cubicBezTo>
                    <a:cubicBezTo>
                      <a:pt x="183" y="914"/>
                      <a:pt x="183" y="914"/>
                      <a:pt x="183" y="914"/>
                    </a:cubicBezTo>
                    <a:cubicBezTo>
                      <a:pt x="183" y="914"/>
                      <a:pt x="183" y="914"/>
                      <a:pt x="183" y="914"/>
                    </a:cubicBezTo>
                    <a:cubicBezTo>
                      <a:pt x="174" y="909"/>
                      <a:pt x="171" y="895"/>
                      <a:pt x="165" y="889"/>
                    </a:cubicBezTo>
                    <a:cubicBezTo>
                      <a:pt x="146" y="872"/>
                      <a:pt x="109" y="877"/>
                      <a:pt x="97" y="853"/>
                    </a:cubicBezTo>
                    <a:cubicBezTo>
                      <a:pt x="93" y="847"/>
                      <a:pt x="93" y="840"/>
                      <a:pt x="90" y="834"/>
                    </a:cubicBezTo>
                    <a:cubicBezTo>
                      <a:pt x="86" y="826"/>
                      <a:pt x="77" y="818"/>
                      <a:pt x="71" y="812"/>
                    </a:cubicBezTo>
                    <a:cubicBezTo>
                      <a:pt x="64" y="805"/>
                      <a:pt x="56" y="795"/>
                      <a:pt x="49" y="792"/>
                    </a:cubicBezTo>
                    <a:cubicBezTo>
                      <a:pt x="35" y="784"/>
                      <a:pt x="26" y="784"/>
                      <a:pt x="19" y="769"/>
                    </a:cubicBezTo>
                    <a:cubicBezTo>
                      <a:pt x="16" y="761"/>
                      <a:pt x="13" y="751"/>
                      <a:pt x="10" y="740"/>
                    </a:cubicBezTo>
                    <a:cubicBezTo>
                      <a:pt x="5" y="723"/>
                      <a:pt x="4" y="703"/>
                      <a:pt x="4" y="682"/>
                    </a:cubicBezTo>
                    <a:cubicBezTo>
                      <a:pt x="4" y="665"/>
                      <a:pt x="5" y="647"/>
                      <a:pt x="5" y="630"/>
                    </a:cubicBezTo>
                    <a:cubicBezTo>
                      <a:pt x="5" y="528"/>
                      <a:pt x="5" y="427"/>
                      <a:pt x="5" y="323"/>
                    </a:cubicBezTo>
                    <a:cubicBezTo>
                      <a:pt x="5" y="307"/>
                      <a:pt x="4" y="291"/>
                      <a:pt x="4" y="277"/>
                    </a:cubicBezTo>
                    <a:cubicBezTo>
                      <a:pt x="4" y="254"/>
                      <a:pt x="5" y="232"/>
                      <a:pt x="11" y="214"/>
                    </a:cubicBezTo>
                    <a:cubicBezTo>
                      <a:pt x="14" y="203"/>
                      <a:pt x="16" y="193"/>
                      <a:pt x="20" y="185"/>
                    </a:cubicBezTo>
                    <a:cubicBezTo>
                      <a:pt x="28" y="172"/>
                      <a:pt x="39" y="173"/>
                      <a:pt x="51" y="165"/>
                    </a:cubicBezTo>
                    <a:cubicBezTo>
                      <a:pt x="59" y="160"/>
                      <a:pt x="63" y="153"/>
                      <a:pt x="71" y="145"/>
                    </a:cubicBezTo>
                    <a:cubicBezTo>
                      <a:pt x="77" y="138"/>
                      <a:pt x="85" y="131"/>
                      <a:pt x="89" y="125"/>
                    </a:cubicBezTo>
                    <a:cubicBezTo>
                      <a:pt x="95" y="113"/>
                      <a:pt x="95" y="101"/>
                      <a:pt x="107" y="94"/>
                    </a:cubicBezTo>
                    <a:cubicBezTo>
                      <a:pt x="123" y="84"/>
                      <a:pt x="151" y="81"/>
                      <a:pt x="164" y="68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5" y="68"/>
                      <a:pt x="165" y="68"/>
                      <a:pt x="165" y="68"/>
                    </a:cubicBezTo>
                    <a:cubicBezTo>
                      <a:pt x="165" y="68"/>
                      <a:pt x="165" y="68"/>
                      <a:pt x="165" y="68"/>
                    </a:cubicBezTo>
                    <a:cubicBezTo>
                      <a:pt x="165" y="68"/>
                      <a:pt x="165" y="67"/>
                      <a:pt x="165" y="67"/>
                    </a:cubicBezTo>
                    <a:cubicBezTo>
                      <a:pt x="165" y="67"/>
                      <a:pt x="165" y="67"/>
                      <a:pt x="165" y="67"/>
                    </a:cubicBezTo>
                    <a:cubicBezTo>
                      <a:pt x="173" y="59"/>
                      <a:pt x="175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1" y="42"/>
                      <a:pt x="191" y="42"/>
                    </a:cubicBezTo>
                    <a:cubicBezTo>
                      <a:pt x="191" y="42"/>
                      <a:pt x="191" y="42"/>
                      <a:pt x="191" y="42"/>
                    </a:cubicBezTo>
                    <a:cubicBezTo>
                      <a:pt x="191" y="42"/>
                      <a:pt x="191" y="42"/>
                      <a:pt x="191" y="42"/>
                    </a:cubicBezTo>
                    <a:cubicBezTo>
                      <a:pt x="203" y="43"/>
                      <a:pt x="206" y="56"/>
                      <a:pt x="215" y="61"/>
                    </a:cubicBezTo>
                    <a:cubicBezTo>
                      <a:pt x="218" y="63"/>
                      <a:pt x="224" y="64"/>
                      <a:pt x="229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29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1" y="66"/>
                    </a:cubicBezTo>
                    <a:cubicBezTo>
                      <a:pt x="231" y="66"/>
                      <a:pt x="231" y="66"/>
                      <a:pt x="231" y="66"/>
                    </a:cubicBezTo>
                    <a:cubicBezTo>
                      <a:pt x="235" y="68"/>
                      <a:pt x="239" y="69"/>
                      <a:pt x="243" y="69"/>
                    </a:cubicBezTo>
                    <a:cubicBezTo>
                      <a:pt x="243" y="69"/>
                      <a:pt x="243" y="69"/>
                      <a:pt x="243" y="69"/>
                    </a:cubicBezTo>
                    <a:cubicBezTo>
                      <a:pt x="243" y="69"/>
                      <a:pt x="243" y="69"/>
                      <a:pt x="243" y="69"/>
                    </a:cubicBezTo>
                    <a:cubicBezTo>
                      <a:pt x="244" y="69"/>
                      <a:pt x="245" y="69"/>
                      <a:pt x="245" y="69"/>
                    </a:cubicBezTo>
                    <a:cubicBezTo>
                      <a:pt x="245" y="69"/>
                      <a:pt x="245" y="69"/>
                      <a:pt x="245" y="69"/>
                    </a:cubicBezTo>
                    <a:cubicBezTo>
                      <a:pt x="256" y="67"/>
                      <a:pt x="256" y="54"/>
                      <a:pt x="260" y="44"/>
                    </a:cubicBezTo>
                    <a:cubicBezTo>
                      <a:pt x="268" y="28"/>
                      <a:pt x="284" y="10"/>
                      <a:pt x="303" y="5"/>
                    </a:cubicBezTo>
                    <a:cubicBezTo>
                      <a:pt x="303" y="5"/>
                      <a:pt x="303" y="5"/>
                      <a:pt x="303" y="5"/>
                    </a:cubicBezTo>
                    <a:cubicBezTo>
                      <a:pt x="308" y="4"/>
                      <a:pt x="312" y="4"/>
                      <a:pt x="316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6" y="4"/>
                      <a:pt x="316" y="4"/>
                      <a:pt x="316" y="4"/>
                    </a:cubicBezTo>
                    <a:moveTo>
                      <a:pt x="314" y="0"/>
                    </a:moveTo>
                    <a:cubicBezTo>
                      <a:pt x="314" y="0"/>
                      <a:pt x="314" y="0"/>
                      <a:pt x="314" y="0"/>
                    </a:cubicBezTo>
                    <a:cubicBezTo>
                      <a:pt x="306" y="0"/>
                      <a:pt x="298" y="2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73" y="15"/>
                      <a:pt x="261" y="31"/>
                      <a:pt x="254" y="48"/>
                    </a:cubicBezTo>
                    <a:cubicBezTo>
                      <a:pt x="252" y="55"/>
                      <a:pt x="251" y="63"/>
                      <a:pt x="244" y="65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43" y="65"/>
                      <a:pt x="242" y="65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34" y="65"/>
                      <a:pt x="224" y="62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1" y="55"/>
                      <a:pt x="207" y="43"/>
                      <a:pt x="198" y="4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6" y="39"/>
                      <a:pt x="193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87" y="39"/>
                      <a:pt x="183" y="40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0" y="47"/>
                      <a:pt x="169" y="59"/>
                      <a:pt x="161" y="66"/>
                    </a:cubicBezTo>
                    <a:cubicBezTo>
                      <a:pt x="154" y="72"/>
                      <a:pt x="141" y="78"/>
                      <a:pt x="131" y="82"/>
                    </a:cubicBezTo>
                    <a:cubicBezTo>
                      <a:pt x="119" y="86"/>
                      <a:pt x="106" y="88"/>
                      <a:pt x="99" y="96"/>
                    </a:cubicBezTo>
                    <a:cubicBezTo>
                      <a:pt x="92" y="103"/>
                      <a:pt x="91" y="115"/>
                      <a:pt x="86" y="124"/>
                    </a:cubicBezTo>
                    <a:cubicBezTo>
                      <a:pt x="81" y="131"/>
                      <a:pt x="73" y="137"/>
                      <a:pt x="67" y="144"/>
                    </a:cubicBezTo>
                    <a:cubicBezTo>
                      <a:pt x="61" y="151"/>
                      <a:pt x="55" y="159"/>
                      <a:pt x="48" y="163"/>
                    </a:cubicBezTo>
                    <a:cubicBezTo>
                      <a:pt x="41" y="167"/>
                      <a:pt x="34" y="168"/>
                      <a:pt x="28" y="172"/>
                    </a:cubicBezTo>
                    <a:cubicBezTo>
                      <a:pt x="15" y="180"/>
                      <a:pt x="14" y="194"/>
                      <a:pt x="9" y="211"/>
                    </a:cubicBezTo>
                    <a:cubicBezTo>
                      <a:pt x="6" y="221"/>
                      <a:pt x="2" y="231"/>
                      <a:pt x="1" y="242"/>
                    </a:cubicBezTo>
                    <a:cubicBezTo>
                      <a:pt x="0" y="254"/>
                      <a:pt x="0" y="266"/>
                      <a:pt x="0" y="279"/>
                    </a:cubicBezTo>
                    <a:cubicBezTo>
                      <a:pt x="0" y="292"/>
                      <a:pt x="0" y="306"/>
                      <a:pt x="0" y="319"/>
                    </a:cubicBezTo>
                    <a:cubicBezTo>
                      <a:pt x="0" y="341"/>
                      <a:pt x="0" y="363"/>
                      <a:pt x="0" y="384"/>
                    </a:cubicBezTo>
                    <a:cubicBezTo>
                      <a:pt x="0" y="384"/>
                      <a:pt x="0" y="385"/>
                      <a:pt x="0" y="385"/>
                    </a:cubicBezTo>
                    <a:cubicBezTo>
                      <a:pt x="0" y="385"/>
                      <a:pt x="0" y="386"/>
                      <a:pt x="0" y="387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388"/>
                      <a:pt x="0" y="388"/>
                      <a:pt x="0" y="389"/>
                    </a:cubicBezTo>
                    <a:cubicBezTo>
                      <a:pt x="0" y="389"/>
                      <a:pt x="0" y="389"/>
                      <a:pt x="0" y="39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0" y="391"/>
                      <a:pt x="0" y="391"/>
                      <a:pt x="0" y="392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92"/>
                      <a:pt x="0" y="393"/>
                      <a:pt x="0" y="393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0" y="395"/>
                      <a:pt x="0" y="395"/>
                      <a:pt x="0" y="396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0" y="397"/>
                      <a:pt x="0" y="398"/>
                      <a:pt x="0" y="398"/>
                    </a:cubicBezTo>
                    <a:cubicBezTo>
                      <a:pt x="0" y="398"/>
                      <a:pt x="0" y="399"/>
                      <a:pt x="0" y="399"/>
                    </a:cubicBezTo>
                    <a:cubicBezTo>
                      <a:pt x="0" y="449"/>
                      <a:pt x="0" y="497"/>
                      <a:pt x="0" y="547"/>
                    </a:cubicBezTo>
                    <a:cubicBezTo>
                      <a:pt x="0" y="547"/>
                      <a:pt x="0" y="547"/>
                      <a:pt x="0" y="547"/>
                    </a:cubicBezTo>
                    <a:cubicBezTo>
                      <a:pt x="0" y="548"/>
                      <a:pt x="0" y="549"/>
                      <a:pt x="0" y="549"/>
                    </a:cubicBezTo>
                    <a:cubicBezTo>
                      <a:pt x="0" y="549"/>
                      <a:pt x="0" y="550"/>
                      <a:pt x="0" y="550"/>
                    </a:cubicBezTo>
                    <a:cubicBezTo>
                      <a:pt x="0" y="550"/>
                      <a:pt x="0" y="550"/>
                      <a:pt x="0" y="550"/>
                    </a:cubicBezTo>
                    <a:cubicBezTo>
                      <a:pt x="0" y="551"/>
                      <a:pt x="0" y="551"/>
                      <a:pt x="0" y="551"/>
                    </a:cubicBezTo>
                    <a:cubicBezTo>
                      <a:pt x="0" y="551"/>
                      <a:pt x="0" y="551"/>
                      <a:pt x="0" y="552"/>
                    </a:cubicBezTo>
                    <a:cubicBezTo>
                      <a:pt x="0" y="552"/>
                      <a:pt x="0" y="552"/>
                      <a:pt x="0" y="552"/>
                    </a:cubicBezTo>
                    <a:cubicBezTo>
                      <a:pt x="0" y="553"/>
                      <a:pt x="0" y="553"/>
                      <a:pt x="0" y="554"/>
                    </a:cubicBezTo>
                    <a:cubicBezTo>
                      <a:pt x="0" y="554"/>
                      <a:pt x="0" y="554"/>
                      <a:pt x="0" y="555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55"/>
                      <a:pt x="0" y="556"/>
                      <a:pt x="0" y="556"/>
                    </a:cubicBezTo>
                    <a:cubicBezTo>
                      <a:pt x="0" y="556"/>
                      <a:pt x="0" y="556"/>
                      <a:pt x="0" y="556"/>
                    </a:cubicBezTo>
                    <a:cubicBezTo>
                      <a:pt x="0" y="557"/>
                      <a:pt x="0" y="557"/>
                      <a:pt x="0" y="557"/>
                    </a:cubicBezTo>
                    <a:cubicBezTo>
                      <a:pt x="0" y="557"/>
                      <a:pt x="0" y="557"/>
                      <a:pt x="0" y="558"/>
                    </a:cubicBezTo>
                    <a:cubicBezTo>
                      <a:pt x="0" y="582"/>
                      <a:pt x="0" y="606"/>
                      <a:pt x="0" y="631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47"/>
                      <a:pt x="0" y="664"/>
                      <a:pt x="0" y="680"/>
                    </a:cubicBezTo>
                    <a:cubicBezTo>
                      <a:pt x="0" y="703"/>
                      <a:pt x="1" y="725"/>
                      <a:pt x="7" y="742"/>
                    </a:cubicBezTo>
                    <a:cubicBezTo>
                      <a:pt x="11" y="752"/>
                      <a:pt x="13" y="763"/>
                      <a:pt x="17" y="771"/>
                    </a:cubicBezTo>
                    <a:cubicBezTo>
                      <a:pt x="24" y="788"/>
                      <a:pt x="37" y="787"/>
                      <a:pt x="50" y="796"/>
                    </a:cubicBezTo>
                    <a:cubicBezTo>
                      <a:pt x="57" y="801"/>
                      <a:pt x="63" y="809"/>
                      <a:pt x="69" y="816"/>
                    </a:cubicBezTo>
                    <a:cubicBezTo>
                      <a:pt x="75" y="822"/>
                      <a:pt x="83" y="828"/>
                      <a:pt x="87" y="835"/>
                    </a:cubicBezTo>
                    <a:cubicBezTo>
                      <a:pt x="90" y="841"/>
                      <a:pt x="91" y="848"/>
                      <a:pt x="93" y="853"/>
                    </a:cubicBezTo>
                    <a:cubicBezTo>
                      <a:pt x="101" y="870"/>
                      <a:pt x="120" y="872"/>
                      <a:pt x="137" y="879"/>
                    </a:cubicBezTo>
                    <a:cubicBezTo>
                      <a:pt x="145" y="883"/>
                      <a:pt x="156" y="886"/>
                      <a:pt x="163" y="891"/>
                    </a:cubicBezTo>
                    <a:cubicBezTo>
                      <a:pt x="171" y="898"/>
                      <a:pt x="171" y="911"/>
                      <a:pt x="181" y="916"/>
                    </a:cubicBezTo>
                    <a:cubicBezTo>
                      <a:pt x="181" y="916"/>
                      <a:pt x="181" y="916"/>
                      <a:pt x="181" y="916"/>
                    </a:cubicBezTo>
                    <a:cubicBezTo>
                      <a:pt x="181" y="916"/>
                      <a:pt x="181" y="916"/>
                      <a:pt x="181" y="916"/>
                    </a:cubicBezTo>
                    <a:cubicBezTo>
                      <a:pt x="181" y="917"/>
                      <a:pt x="181" y="917"/>
                      <a:pt x="181" y="917"/>
                    </a:cubicBezTo>
                    <a:cubicBezTo>
                      <a:pt x="185" y="919"/>
                      <a:pt x="189" y="920"/>
                      <a:pt x="192" y="920"/>
                    </a:cubicBezTo>
                    <a:cubicBezTo>
                      <a:pt x="192" y="920"/>
                      <a:pt x="192" y="920"/>
                      <a:pt x="192" y="920"/>
                    </a:cubicBezTo>
                    <a:cubicBezTo>
                      <a:pt x="192" y="920"/>
                      <a:pt x="192" y="920"/>
                      <a:pt x="192" y="920"/>
                    </a:cubicBezTo>
                    <a:cubicBezTo>
                      <a:pt x="192" y="920"/>
                      <a:pt x="192" y="920"/>
                      <a:pt x="192" y="920"/>
                    </a:cubicBezTo>
                    <a:cubicBezTo>
                      <a:pt x="204" y="920"/>
                      <a:pt x="210" y="907"/>
                      <a:pt x="217" y="901"/>
                    </a:cubicBezTo>
                    <a:cubicBezTo>
                      <a:pt x="218" y="900"/>
                      <a:pt x="219" y="900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1" y="899"/>
                      <a:pt x="221" y="899"/>
                    </a:cubicBezTo>
                    <a:cubicBezTo>
                      <a:pt x="225" y="896"/>
                      <a:pt x="235" y="893"/>
                      <a:pt x="242" y="893"/>
                    </a:cubicBezTo>
                    <a:cubicBezTo>
                      <a:pt x="242" y="893"/>
                      <a:pt x="242" y="893"/>
                      <a:pt x="243" y="893"/>
                    </a:cubicBezTo>
                    <a:cubicBezTo>
                      <a:pt x="243" y="893"/>
                      <a:pt x="243" y="893"/>
                      <a:pt x="243" y="893"/>
                    </a:cubicBezTo>
                    <a:cubicBezTo>
                      <a:pt x="243" y="893"/>
                      <a:pt x="243" y="893"/>
                      <a:pt x="243" y="893"/>
                    </a:cubicBezTo>
                    <a:cubicBezTo>
                      <a:pt x="244" y="893"/>
                      <a:pt x="245" y="893"/>
                      <a:pt x="246" y="893"/>
                    </a:cubicBezTo>
                    <a:cubicBezTo>
                      <a:pt x="246" y="893"/>
                      <a:pt x="246" y="893"/>
                      <a:pt x="246" y="893"/>
                    </a:cubicBezTo>
                    <a:cubicBezTo>
                      <a:pt x="256" y="896"/>
                      <a:pt x="256" y="910"/>
                      <a:pt x="259" y="918"/>
                    </a:cubicBezTo>
                    <a:cubicBezTo>
                      <a:pt x="267" y="934"/>
                      <a:pt x="283" y="952"/>
                      <a:pt x="305" y="957"/>
                    </a:cubicBezTo>
                    <a:cubicBezTo>
                      <a:pt x="305" y="957"/>
                      <a:pt x="305" y="957"/>
                      <a:pt x="305" y="957"/>
                    </a:cubicBezTo>
                    <a:cubicBezTo>
                      <a:pt x="309" y="958"/>
                      <a:pt x="313" y="958"/>
                      <a:pt x="317" y="958"/>
                    </a:cubicBezTo>
                    <a:cubicBezTo>
                      <a:pt x="317" y="958"/>
                      <a:pt x="317" y="958"/>
                      <a:pt x="317" y="958"/>
                    </a:cubicBezTo>
                    <a:cubicBezTo>
                      <a:pt x="317" y="958"/>
                      <a:pt x="317" y="958"/>
                      <a:pt x="317" y="958"/>
                    </a:cubicBezTo>
                    <a:cubicBezTo>
                      <a:pt x="317" y="958"/>
                      <a:pt x="317" y="958"/>
                      <a:pt x="317" y="958"/>
                    </a:cubicBezTo>
                    <a:cubicBezTo>
                      <a:pt x="338" y="958"/>
                      <a:pt x="354" y="947"/>
                      <a:pt x="359" y="928"/>
                    </a:cubicBezTo>
                    <a:cubicBezTo>
                      <a:pt x="359" y="928"/>
                      <a:pt x="359" y="927"/>
                      <a:pt x="359" y="927"/>
                    </a:cubicBezTo>
                    <a:cubicBezTo>
                      <a:pt x="359" y="927"/>
                      <a:pt x="359" y="927"/>
                      <a:pt x="359" y="927"/>
                    </a:cubicBezTo>
                    <a:cubicBezTo>
                      <a:pt x="359" y="927"/>
                      <a:pt x="359" y="927"/>
                      <a:pt x="359" y="927"/>
                    </a:cubicBezTo>
                    <a:cubicBezTo>
                      <a:pt x="359" y="927"/>
                      <a:pt x="359" y="927"/>
                      <a:pt x="359" y="927"/>
                    </a:cubicBezTo>
                    <a:cubicBezTo>
                      <a:pt x="360" y="922"/>
                      <a:pt x="358" y="911"/>
                      <a:pt x="362" y="906"/>
                    </a:cubicBezTo>
                    <a:cubicBezTo>
                      <a:pt x="365" y="901"/>
                      <a:pt x="373" y="900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80" y="898"/>
                    </a:cubicBezTo>
                    <a:cubicBezTo>
                      <a:pt x="380" y="898"/>
                      <a:pt x="380" y="898"/>
                      <a:pt x="380" y="898"/>
                    </a:cubicBezTo>
                    <a:cubicBezTo>
                      <a:pt x="386" y="896"/>
                      <a:pt x="392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8" y="895"/>
                      <a:pt x="398" y="895"/>
                      <a:pt x="399" y="895"/>
                    </a:cubicBezTo>
                    <a:cubicBezTo>
                      <a:pt x="399" y="895"/>
                      <a:pt x="399" y="895"/>
                      <a:pt x="399" y="895"/>
                    </a:cubicBezTo>
                    <a:cubicBezTo>
                      <a:pt x="408" y="895"/>
                      <a:pt x="426" y="906"/>
                      <a:pt x="433" y="912"/>
                    </a:cubicBezTo>
                    <a:cubicBezTo>
                      <a:pt x="443" y="920"/>
                      <a:pt x="442" y="932"/>
                      <a:pt x="454" y="939"/>
                    </a:cubicBezTo>
                    <a:cubicBezTo>
                      <a:pt x="460" y="942"/>
                      <a:pt x="470" y="942"/>
                      <a:pt x="478" y="94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8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80" y="945"/>
                      <a:pt x="480" y="945"/>
                      <a:pt x="481" y="945"/>
                    </a:cubicBezTo>
                    <a:cubicBezTo>
                      <a:pt x="481" y="945"/>
                      <a:pt x="481" y="945"/>
                      <a:pt x="481" y="945"/>
                    </a:cubicBezTo>
                    <a:cubicBezTo>
                      <a:pt x="481" y="945"/>
                      <a:pt x="481" y="945"/>
                      <a:pt x="481" y="946"/>
                    </a:cubicBezTo>
                    <a:cubicBezTo>
                      <a:pt x="481" y="946"/>
                      <a:pt x="481" y="946"/>
                      <a:pt x="481" y="946"/>
                    </a:cubicBezTo>
                    <a:cubicBezTo>
                      <a:pt x="482" y="946"/>
                      <a:pt x="482" y="946"/>
                      <a:pt x="482" y="946"/>
                    </a:cubicBezTo>
                    <a:cubicBezTo>
                      <a:pt x="482" y="946"/>
                      <a:pt x="482" y="946"/>
                      <a:pt x="482" y="946"/>
                    </a:cubicBezTo>
                    <a:cubicBezTo>
                      <a:pt x="482" y="946"/>
                      <a:pt x="482" y="946"/>
                      <a:pt x="482" y="946"/>
                    </a:cubicBezTo>
                    <a:cubicBezTo>
                      <a:pt x="482" y="946"/>
                      <a:pt x="483" y="946"/>
                      <a:pt x="483" y="946"/>
                    </a:cubicBezTo>
                    <a:cubicBezTo>
                      <a:pt x="483" y="946"/>
                      <a:pt x="483" y="946"/>
                      <a:pt x="483" y="946"/>
                    </a:cubicBezTo>
                    <a:cubicBezTo>
                      <a:pt x="490" y="950"/>
                      <a:pt x="496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24" y="954"/>
                      <a:pt x="524" y="937"/>
                      <a:pt x="536" y="931"/>
                    </a:cubicBezTo>
                    <a:cubicBezTo>
                      <a:pt x="543" y="927"/>
                      <a:pt x="554" y="927"/>
                      <a:pt x="563" y="924"/>
                    </a:cubicBezTo>
                    <a:cubicBezTo>
                      <a:pt x="572" y="921"/>
                      <a:pt x="580" y="916"/>
                      <a:pt x="587" y="915"/>
                    </a:cubicBezTo>
                    <a:cubicBezTo>
                      <a:pt x="588" y="915"/>
                      <a:pt x="589" y="915"/>
                      <a:pt x="591" y="915"/>
                    </a:cubicBezTo>
                    <a:cubicBezTo>
                      <a:pt x="591" y="915"/>
                      <a:pt x="591" y="915"/>
                      <a:pt x="591" y="915"/>
                    </a:cubicBezTo>
                    <a:cubicBezTo>
                      <a:pt x="591" y="915"/>
                      <a:pt x="591" y="915"/>
                      <a:pt x="591" y="915"/>
                    </a:cubicBezTo>
                    <a:cubicBezTo>
                      <a:pt x="591" y="915"/>
                      <a:pt x="591" y="915"/>
                      <a:pt x="591" y="915"/>
                    </a:cubicBezTo>
                    <a:cubicBezTo>
                      <a:pt x="601" y="915"/>
                      <a:pt x="608" y="920"/>
                      <a:pt x="616" y="924"/>
                    </a:cubicBezTo>
                    <a:cubicBezTo>
                      <a:pt x="616" y="924"/>
                      <a:pt x="616" y="924"/>
                      <a:pt x="616" y="924"/>
                    </a:cubicBezTo>
                    <a:cubicBezTo>
                      <a:pt x="616" y="924"/>
                      <a:pt x="616" y="924"/>
                      <a:pt x="616" y="924"/>
                    </a:cubicBezTo>
                    <a:cubicBezTo>
                      <a:pt x="616" y="924"/>
                      <a:pt x="616" y="924"/>
                      <a:pt x="616" y="924"/>
                    </a:cubicBezTo>
                    <a:cubicBezTo>
                      <a:pt x="616" y="924"/>
                      <a:pt x="616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8" y="924"/>
                    </a:cubicBezTo>
                    <a:cubicBezTo>
                      <a:pt x="618" y="924"/>
                      <a:pt x="618" y="924"/>
                      <a:pt x="618" y="924"/>
                    </a:cubicBezTo>
                    <a:cubicBezTo>
                      <a:pt x="627" y="927"/>
                      <a:pt x="637" y="927"/>
                      <a:pt x="644" y="931"/>
                    </a:cubicBezTo>
                    <a:cubicBezTo>
                      <a:pt x="657" y="936"/>
                      <a:pt x="657" y="949"/>
                      <a:pt x="670" y="954"/>
                    </a:cubicBezTo>
                    <a:cubicBezTo>
                      <a:pt x="670" y="954"/>
                      <a:pt x="670" y="954"/>
                      <a:pt x="670" y="954"/>
                    </a:cubicBezTo>
                    <a:cubicBezTo>
                      <a:pt x="670" y="954"/>
                      <a:pt x="670" y="954"/>
                      <a:pt x="670" y="954"/>
                    </a:cubicBezTo>
                    <a:cubicBezTo>
                      <a:pt x="670" y="954"/>
                      <a:pt x="670" y="954"/>
                      <a:pt x="670" y="954"/>
                    </a:cubicBezTo>
                    <a:cubicBezTo>
                      <a:pt x="673" y="954"/>
                      <a:pt x="675" y="955"/>
                      <a:pt x="677" y="955"/>
                    </a:cubicBezTo>
                    <a:cubicBezTo>
                      <a:pt x="677" y="955"/>
                      <a:pt x="677" y="955"/>
                      <a:pt x="677" y="955"/>
                    </a:cubicBezTo>
                    <a:cubicBezTo>
                      <a:pt x="677" y="955"/>
                      <a:pt x="677" y="955"/>
                      <a:pt x="677" y="955"/>
                    </a:cubicBezTo>
                    <a:cubicBezTo>
                      <a:pt x="677" y="955"/>
                      <a:pt x="677" y="955"/>
                      <a:pt x="677" y="955"/>
                    </a:cubicBezTo>
                    <a:cubicBezTo>
                      <a:pt x="685" y="955"/>
                      <a:pt x="690" y="950"/>
                      <a:pt x="698" y="947"/>
                    </a:cubicBezTo>
                    <a:cubicBezTo>
                      <a:pt x="698" y="947"/>
                      <a:pt x="698" y="947"/>
                      <a:pt x="698" y="947"/>
                    </a:cubicBezTo>
                    <a:cubicBezTo>
                      <a:pt x="698" y="947"/>
                      <a:pt x="698" y="947"/>
                      <a:pt x="698" y="947"/>
                    </a:cubicBezTo>
                    <a:cubicBezTo>
                      <a:pt x="698" y="946"/>
                      <a:pt x="698" y="946"/>
                      <a:pt x="699" y="946"/>
                    </a:cubicBezTo>
                    <a:cubicBezTo>
                      <a:pt x="699" y="946"/>
                      <a:pt x="699" y="946"/>
                      <a:pt x="699" y="946"/>
                    </a:cubicBezTo>
                    <a:cubicBezTo>
                      <a:pt x="699" y="946"/>
                      <a:pt x="700" y="946"/>
                      <a:pt x="700" y="946"/>
                    </a:cubicBezTo>
                    <a:cubicBezTo>
                      <a:pt x="700" y="946"/>
                      <a:pt x="700" y="946"/>
                      <a:pt x="701" y="946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9" y="942"/>
                      <a:pt x="721" y="942"/>
                      <a:pt x="727" y="940"/>
                    </a:cubicBezTo>
                    <a:cubicBezTo>
                      <a:pt x="738" y="934"/>
                      <a:pt x="739" y="922"/>
                      <a:pt x="747" y="913"/>
                    </a:cubicBezTo>
                    <a:cubicBezTo>
                      <a:pt x="753" y="907"/>
                      <a:pt x="771" y="897"/>
                      <a:pt x="782" y="895"/>
                    </a:cubicBezTo>
                    <a:cubicBezTo>
                      <a:pt x="782" y="895"/>
                      <a:pt x="782" y="895"/>
                      <a:pt x="782" y="895"/>
                    </a:cubicBezTo>
                    <a:cubicBezTo>
                      <a:pt x="782" y="895"/>
                      <a:pt x="782" y="895"/>
                      <a:pt x="782" y="895"/>
                    </a:cubicBezTo>
                    <a:cubicBezTo>
                      <a:pt x="783" y="895"/>
                      <a:pt x="784" y="895"/>
                      <a:pt x="785" y="895"/>
                    </a:cubicBezTo>
                    <a:cubicBezTo>
                      <a:pt x="785" y="895"/>
                      <a:pt x="785" y="895"/>
                      <a:pt x="785" y="895"/>
                    </a:cubicBezTo>
                    <a:cubicBezTo>
                      <a:pt x="785" y="895"/>
                      <a:pt x="785" y="895"/>
                      <a:pt x="785" y="895"/>
                    </a:cubicBezTo>
                    <a:cubicBezTo>
                      <a:pt x="785" y="895"/>
                      <a:pt x="786" y="895"/>
                      <a:pt x="786" y="895"/>
                    </a:cubicBezTo>
                    <a:cubicBezTo>
                      <a:pt x="786" y="895"/>
                      <a:pt x="786" y="895"/>
                      <a:pt x="786" y="895"/>
                    </a:cubicBezTo>
                    <a:cubicBezTo>
                      <a:pt x="786" y="895"/>
                      <a:pt x="786" y="895"/>
                      <a:pt x="787" y="895"/>
                    </a:cubicBezTo>
                    <a:cubicBezTo>
                      <a:pt x="787" y="895"/>
                      <a:pt x="787" y="895"/>
                      <a:pt x="787" y="895"/>
                    </a:cubicBezTo>
                    <a:cubicBezTo>
                      <a:pt x="789" y="895"/>
                      <a:pt x="791" y="896"/>
                      <a:pt x="794" y="896"/>
                    </a:cubicBezTo>
                    <a:cubicBezTo>
                      <a:pt x="794" y="896"/>
                      <a:pt x="794" y="896"/>
                      <a:pt x="794" y="896"/>
                    </a:cubicBezTo>
                    <a:cubicBezTo>
                      <a:pt x="794" y="896"/>
                      <a:pt x="794" y="896"/>
                      <a:pt x="794" y="896"/>
                    </a:cubicBezTo>
                    <a:cubicBezTo>
                      <a:pt x="794" y="896"/>
                      <a:pt x="794" y="896"/>
                      <a:pt x="794" y="896"/>
                    </a:cubicBezTo>
                    <a:cubicBezTo>
                      <a:pt x="794" y="896"/>
                      <a:pt x="795" y="896"/>
                      <a:pt x="795" y="896"/>
                    </a:cubicBezTo>
                    <a:cubicBezTo>
                      <a:pt x="806" y="898"/>
                      <a:pt x="819" y="903"/>
                      <a:pt x="821" y="906"/>
                    </a:cubicBezTo>
                    <a:cubicBezTo>
                      <a:pt x="821" y="906"/>
                      <a:pt x="821" y="906"/>
                      <a:pt x="821" y="906"/>
                    </a:cubicBezTo>
                    <a:cubicBezTo>
                      <a:pt x="825" y="913"/>
                      <a:pt x="822" y="923"/>
                      <a:pt x="824" y="929"/>
                    </a:cubicBezTo>
                    <a:cubicBezTo>
                      <a:pt x="824" y="929"/>
                      <a:pt x="824" y="929"/>
                      <a:pt x="824" y="929"/>
                    </a:cubicBezTo>
                    <a:cubicBezTo>
                      <a:pt x="824" y="929"/>
                      <a:pt x="824" y="930"/>
                      <a:pt x="824" y="930"/>
                    </a:cubicBezTo>
                    <a:cubicBezTo>
                      <a:pt x="824" y="930"/>
                      <a:pt x="824" y="930"/>
                      <a:pt x="824" y="930"/>
                    </a:cubicBezTo>
                    <a:cubicBezTo>
                      <a:pt x="824" y="930"/>
                      <a:pt x="824" y="930"/>
                      <a:pt x="824" y="930"/>
                    </a:cubicBezTo>
                    <a:cubicBezTo>
                      <a:pt x="824" y="930"/>
                      <a:pt x="824" y="930"/>
                      <a:pt x="824" y="930"/>
                    </a:cubicBezTo>
                    <a:cubicBezTo>
                      <a:pt x="829" y="947"/>
                      <a:pt x="843" y="959"/>
                      <a:pt x="866" y="959"/>
                    </a:cubicBezTo>
                    <a:cubicBezTo>
                      <a:pt x="866" y="959"/>
                      <a:pt x="866" y="959"/>
                      <a:pt x="866" y="959"/>
                    </a:cubicBezTo>
                    <a:cubicBezTo>
                      <a:pt x="866" y="959"/>
                      <a:pt x="866" y="959"/>
                      <a:pt x="866" y="959"/>
                    </a:cubicBezTo>
                    <a:cubicBezTo>
                      <a:pt x="866" y="959"/>
                      <a:pt x="866" y="959"/>
                      <a:pt x="866" y="959"/>
                    </a:cubicBezTo>
                    <a:cubicBezTo>
                      <a:pt x="868" y="959"/>
                      <a:pt x="870" y="959"/>
                      <a:pt x="873" y="958"/>
                    </a:cubicBezTo>
                    <a:cubicBezTo>
                      <a:pt x="894" y="956"/>
                      <a:pt x="908" y="940"/>
                      <a:pt x="918" y="926"/>
                    </a:cubicBezTo>
                    <a:cubicBezTo>
                      <a:pt x="924" y="916"/>
                      <a:pt x="926" y="902"/>
                      <a:pt x="935" y="893"/>
                    </a:cubicBezTo>
                    <a:cubicBezTo>
                      <a:pt x="946" y="894"/>
                      <a:pt x="953" y="895"/>
                      <a:pt x="961" y="899"/>
                    </a:cubicBezTo>
                    <a:cubicBezTo>
                      <a:pt x="971" y="904"/>
                      <a:pt x="975" y="917"/>
                      <a:pt x="985" y="919"/>
                    </a:cubicBezTo>
                    <a:cubicBezTo>
                      <a:pt x="985" y="919"/>
                      <a:pt x="985" y="919"/>
                      <a:pt x="985" y="919"/>
                    </a:cubicBezTo>
                    <a:cubicBezTo>
                      <a:pt x="987" y="920"/>
                      <a:pt x="989" y="920"/>
                      <a:pt x="991" y="920"/>
                    </a:cubicBezTo>
                    <a:cubicBezTo>
                      <a:pt x="991" y="920"/>
                      <a:pt x="991" y="920"/>
                      <a:pt x="991" y="920"/>
                    </a:cubicBezTo>
                    <a:cubicBezTo>
                      <a:pt x="991" y="920"/>
                      <a:pt x="991" y="920"/>
                      <a:pt x="991" y="920"/>
                    </a:cubicBezTo>
                    <a:cubicBezTo>
                      <a:pt x="991" y="920"/>
                      <a:pt x="991" y="920"/>
                      <a:pt x="991" y="920"/>
                    </a:cubicBezTo>
                    <a:cubicBezTo>
                      <a:pt x="1010" y="920"/>
                      <a:pt x="1010" y="899"/>
                      <a:pt x="1021" y="890"/>
                    </a:cubicBezTo>
                    <a:cubicBezTo>
                      <a:pt x="1021" y="890"/>
                      <a:pt x="1021" y="890"/>
                      <a:pt x="1021" y="890"/>
                    </a:cubicBezTo>
                    <a:cubicBezTo>
                      <a:pt x="1021" y="890"/>
                      <a:pt x="1021" y="889"/>
                      <a:pt x="1021" y="889"/>
                    </a:cubicBezTo>
                    <a:cubicBezTo>
                      <a:pt x="1021" y="889"/>
                      <a:pt x="1021" y="889"/>
                      <a:pt x="1021" y="889"/>
                    </a:cubicBezTo>
                    <a:cubicBezTo>
                      <a:pt x="1021" y="889"/>
                      <a:pt x="1021" y="889"/>
                      <a:pt x="1021" y="889"/>
                    </a:cubicBezTo>
                    <a:cubicBezTo>
                      <a:pt x="1021" y="889"/>
                      <a:pt x="1021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30" y="883"/>
                      <a:pt x="1041" y="879"/>
                      <a:pt x="1051" y="876"/>
                    </a:cubicBezTo>
                    <a:cubicBezTo>
                      <a:pt x="1060" y="873"/>
                      <a:pt x="1072" y="870"/>
                      <a:pt x="1080" y="863"/>
                    </a:cubicBezTo>
                    <a:cubicBezTo>
                      <a:pt x="1086" y="856"/>
                      <a:pt x="1087" y="846"/>
                      <a:pt x="1092" y="836"/>
                    </a:cubicBezTo>
                    <a:cubicBezTo>
                      <a:pt x="1096" y="827"/>
                      <a:pt x="1104" y="821"/>
                      <a:pt x="1111" y="814"/>
                    </a:cubicBezTo>
                    <a:cubicBezTo>
                      <a:pt x="1118" y="807"/>
                      <a:pt x="1124" y="798"/>
                      <a:pt x="1132" y="794"/>
                    </a:cubicBezTo>
                    <a:cubicBezTo>
                      <a:pt x="1142" y="788"/>
                      <a:pt x="1150" y="789"/>
                      <a:pt x="1157" y="781"/>
                    </a:cubicBezTo>
                    <a:cubicBezTo>
                      <a:pt x="1163" y="774"/>
                      <a:pt x="1165" y="763"/>
                      <a:pt x="1168" y="752"/>
                    </a:cubicBezTo>
                    <a:cubicBezTo>
                      <a:pt x="1171" y="741"/>
                      <a:pt x="1175" y="732"/>
                      <a:pt x="1176" y="720"/>
                    </a:cubicBezTo>
                    <a:cubicBezTo>
                      <a:pt x="1178" y="709"/>
                      <a:pt x="1178" y="696"/>
                      <a:pt x="1178" y="684"/>
                    </a:cubicBezTo>
                    <a:cubicBezTo>
                      <a:pt x="1178" y="669"/>
                      <a:pt x="1177" y="655"/>
                      <a:pt x="1177" y="641"/>
                    </a:cubicBezTo>
                    <a:cubicBezTo>
                      <a:pt x="1177" y="530"/>
                      <a:pt x="1177" y="429"/>
                      <a:pt x="1177" y="320"/>
                    </a:cubicBezTo>
                    <a:cubicBezTo>
                      <a:pt x="1177" y="320"/>
                      <a:pt x="1177" y="320"/>
                      <a:pt x="1177" y="320"/>
                    </a:cubicBezTo>
                    <a:cubicBezTo>
                      <a:pt x="1177" y="305"/>
                      <a:pt x="1178" y="290"/>
                      <a:pt x="1178" y="275"/>
                    </a:cubicBezTo>
                    <a:cubicBezTo>
                      <a:pt x="1178" y="263"/>
                      <a:pt x="1178" y="251"/>
                      <a:pt x="1177" y="240"/>
                    </a:cubicBezTo>
                    <a:cubicBezTo>
                      <a:pt x="1176" y="229"/>
                      <a:pt x="1172" y="218"/>
                      <a:pt x="1169" y="208"/>
                    </a:cubicBezTo>
                    <a:cubicBezTo>
                      <a:pt x="1166" y="197"/>
                      <a:pt x="1163" y="185"/>
                      <a:pt x="1158" y="178"/>
                    </a:cubicBezTo>
                    <a:cubicBezTo>
                      <a:pt x="1151" y="169"/>
                      <a:pt x="1139" y="168"/>
                      <a:pt x="1129" y="162"/>
                    </a:cubicBezTo>
                    <a:cubicBezTo>
                      <a:pt x="1122" y="158"/>
                      <a:pt x="1116" y="149"/>
                      <a:pt x="1110" y="142"/>
                    </a:cubicBezTo>
                    <a:cubicBezTo>
                      <a:pt x="1103" y="134"/>
                      <a:pt x="1095" y="129"/>
                      <a:pt x="1091" y="121"/>
                    </a:cubicBezTo>
                    <a:cubicBezTo>
                      <a:pt x="1088" y="115"/>
                      <a:pt x="1087" y="107"/>
                      <a:pt x="1083" y="100"/>
                    </a:cubicBezTo>
                    <a:cubicBezTo>
                      <a:pt x="1075" y="88"/>
                      <a:pt x="1058" y="86"/>
                      <a:pt x="1043" y="80"/>
                    </a:cubicBezTo>
                    <a:cubicBezTo>
                      <a:pt x="1035" y="76"/>
                      <a:pt x="1026" y="72"/>
                      <a:pt x="1020" y="68"/>
                    </a:cubicBezTo>
                    <a:cubicBezTo>
                      <a:pt x="1008" y="59"/>
                      <a:pt x="1010" y="43"/>
                      <a:pt x="994" y="40"/>
                    </a:cubicBezTo>
                    <a:cubicBezTo>
                      <a:pt x="991" y="39"/>
                      <a:pt x="989" y="39"/>
                      <a:pt x="988" y="39"/>
                    </a:cubicBezTo>
                    <a:cubicBezTo>
                      <a:pt x="988" y="39"/>
                      <a:pt x="988" y="39"/>
                      <a:pt x="988" y="39"/>
                    </a:cubicBezTo>
                    <a:cubicBezTo>
                      <a:pt x="988" y="39"/>
                      <a:pt x="988" y="39"/>
                      <a:pt x="988" y="39"/>
                    </a:cubicBezTo>
                    <a:cubicBezTo>
                      <a:pt x="988" y="39"/>
                      <a:pt x="988" y="39"/>
                      <a:pt x="988" y="39"/>
                    </a:cubicBezTo>
                    <a:cubicBezTo>
                      <a:pt x="974" y="39"/>
                      <a:pt x="972" y="52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1" y="58"/>
                      <a:pt x="961" y="58"/>
                    </a:cubicBezTo>
                    <a:cubicBezTo>
                      <a:pt x="961" y="58"/>
                      <a:pt x="961" y="58"/>
                      <a:pt x="961" y="58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52" y="63"/>
                      <a:pt x="945" y="63"/>
                      <a:pt x="934" y="65"/>
                    </a:cubicBezTo>
                    <a:cubicBezTo>
                      <a:pt x="925" y="59"/>
                      <a:pt x="925" y="48"/>
                      <a:pt x="921" y="39"/>
                    </a:cubicBezTo>
                    <a:cubicBezTo>
                      <a:pt x="913" y="24"/>
                      <a:pt x="897" y="8"/>
                      <a:pt x="880" y="3"/>
                    </a:cubicBezTo>
                    <a:cubicBezTo>
                      <a:pt x="880" y="3"/>
                      <a:pt x="880" y="3"/>
                      <a:pt x="880" y="3"/>
                    </a:cubicBezTo>
                    <a:cubicBezTo>
                      <a:pt x="880" y="3"/>
                      <a:pt x="880" y="3"/>
                      <a:pt x="880" y="3"/>
                    </a:cubicBezTo>
                    <a:cubicBezTo>
                      <a:pt x="875" y="1"/>
                      <a:pt x="869" y="0"/>
                      <a:pt x="864" y="0"/>
                    </a:cubicBezTo>
                    <a:cubicBezTo>
                      <a:pt x="864" y="0"/>
                      <a:pt x="864" y="0"/>
                      <a:pt x="864" y="0"/>
                    </a:cubicBezTo>
                    <a:cubicBezTo>
                      <a:pt x="864" y="0"/>
                      <a:pt x="864" y="0"/>
                      <a:pt x="864" y="0"/>
                    </a:cubicBezTo>
                    <a:cubicBezTo>
                      <a:pt x="864" y="0"/>
                      <a:pt x="864" y="0"/>
                      <a:pt x="864" y="0"/>
                    </a:cubicBezTo>
                    <a:cubicBezTo>
                      <a:pt x="844" y="0"/>
                      <a:pt x="827" y="11"/>
                      <a:pt x="822" y="30"/>
                    </a:cubicBezTo>
                    <a:cubicBezTo>
                      <a:pt x="822" y="30"/>
                      <a:pt x="822" y="30"/>
                      <a:pt x="822" y="30"/>
                    </a:cubicBezTo>
                    <a:cubicBezTo>
                      <a:pt x="821" y="36"/>
                      <a:pt x="822" y="48"/>
                      <a:pt x="819" y="53"/>
                    </a:cubicBezTo>
                    <a:cubicBezTo>
                      <a:pt x="815" y="57"/>
                      <a:pt x="809" y="58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1" y="60"/>
                      <a:pt x="801" y="60"/>
                    </a:cubicBezTo>
                    <a:cubicBezTo>
                      <a:pt x="801" y="60"/>
                      <a:pt x="801" y="60"/>
                      <a:pt x="800" y="60"/>
                    </a:cubicBezTo>
                    <a:cubicBezTo>
                      <a:pt x="800" y="60"/>
                      <a:pt x="800" y="60"/>
                      <a:pt x="800" y="60"/>
                    </a:cubicBezTo>
                    <a:cubicBezTo>
                      <a:pt x="795" y="62"/>
                      <a:pt x="789" y="64"/>
                      <a:pt x="784" y="64"/>
                    </a:cubicBezTo>
                    <a:cubicBezTo>
                      <a:pt x="784" y="64"/>
                      <a:pt x="784" y="64"/>
                      <a:pt x="784" y="64"/>
                    </a:cubicBezTo>
                    <a:cubicBezTo>
                      <a:pt x="784" y="64"/>
                      <a:pt x="784" y="64"/>
                      <a:pt x="784" y="64"/>
                    </a:cubicBezTo>
                    <a:cubicBezTo>
                      <a:pt x="784" y="64"/>
                      <a:pt x="784" y="64"/>
                      <a:pt x="784" y="64"/>
                    </a:cubicBezTo>
                    <a:cubicBezTo>
                      <a:pt x="783" y="64"/>
                      <a:pt x="783" y="64"/>
                      <a:pt x="783" y="64"/>
                    </a:cubicBezTo>
                    <a:cubicBezTo>
                      <a:pt x="783" y="64"/>
                      <a:pt x="783" y="64"/>
                      <a:pt x="783" y="64"/>
                    </a:cubicBezTo>
                    <a:cubicBezTo>
                      <a:pt x="783" y="64"/>
                      <a:pt x="783" y="64"/>
                      <a:pt x="783" y="64"/>
                    </a:cubicBezTo>
                    <a:cubicBezTo>
                      <a:pt x="772" y="64"/>
                      <a:pt x="752" y="51"/>
                      <a:pt x="746" y="45"/>
                    </a:cubicBezTo>
                    <a:cubicBezTo>
                      <a:pt x="740" y="39"/>
                      <a:pt x="739" y="30"/>
                      <a:pt x="731" y="23"/>
                    </a:cubicBezTo>
                    <a:cubicBezTo>
                      <a:pt x="724" y="16"/>
                      <a:pt x="712" y="18"/>
                      <a:pt x="700" y="14"/>
                    </a:cubicBezTo>
                    <a:cubicBezTo>
                      <a:pt x="700" y="14"/>
                      <a:pt x="700" y="14"/>
                      <a:pt x="700" y="14"/>
                    </a:cubicBezTo>
                    <a:cubicBezTo>
                      <a:pt x="700" y="14"/>
                      <a:pt x="700" y="14"/>
                      <a:pt x="700" y="14"/>
                    </a:cubicBezTo>
                    <a:cubicBezTo>
                      <a:pt x="700" y="14"/>
                      <a:pt x="700" y="14"/>
                      <a:pt x="700" y="14"/>
                    </a:cubicBezTo>
                    <a:cubicBezTo>
                      <a:pt x="699" y="13"/>
                      <a:pt x="699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7" y="13"/>
                      <a:pt x="697" y="13"/>
                    </a:cubicBezTo>
                    <a:cubicBezTo>
                      <a:pt x="697" y="13"/>
                      <a:pt x="697" y="13"/>
                      <a:pt x="697" y="13"/>
                    </a:cubicBezTo>
                    <a:cubicBezTo>
                      <a:pt x="697" y="13"/>
                      <a:pt x="697" y="13"/>
                      <a:pt x="697" y="13"/>
                    </a:cubicBezTo>
                    <a:cubicBezTo>
                      <a:pt x="697" y="13"/>
                      <a:pt x="697" y="13"/>
                      <a:pt x="697" y="13"/>
                    </a:cubicBezTo>
                    <a:cubicBezTo>
                      <a:pt x="697" y="12"/>
                      <a:pt x="697" y="12"/>
                      <a:pt x="696" y="12"/>
                    </a:cubicBezTo>
                    <a:cubicBezTo>
                      <a:pt x="696" y="12"/>
                      <a:pt x="696" y="12"/>
                      <a:pt x="696" y="12"/>
                    </a:cubicBezTo>
                    <a:cubicBezTo>
                      <a:pt x="696" y="12"/>
                      <a:pt x="696" y="12"/>
                      <a:pt x="696" y="12"/>
                    </a:cubicBezTo>
                    <a:cubicBezTo>
                      <a:pt x="688" y="9"/>
                      <a:pt x="683" y="3"/>
                      <a:pt x="675" y="3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74" y="3"/>
                      <a:pt x="674" y="3"/>
                      <a:pt x="673" y="3"/>
                    </a:cubicBezTo>
                    <a:cubicBezTo>
                      <a:pt x="673" y="3"/>
                      <a:pt x="673" y="3"/>
                      <a:pt x="673" y="3"/>
                    </a:cubicBezTo>
                    <a:cubicBezTo>
                      <a:pt x="656" y="5"/>
                      <a:pt x="655" y="22"/>
                      <a:pt x="644" y="27"/>
                    </a:cubicBezTo>
                    <a:cubicBezTo>
                      <a:pt x="636" y="31"/>
                      <a:pt x="625" y="31"/>
                      <a:pt x="615" y="35"/>
                    </a:cubicBezTo>
                    <a:cubicBezTo>
                      <a:pt x="615" y="35"/>
                      <a:pt x="615" y="35"/>
                      <a:pt x="615" y="35"/>
                    </a:cubicBezTo>
                    <a:cubicBezTo>
                      <a:pt x="615" y="35"/>
                      <a:pt x="614" y="35"/>
                      <a:pt x="614" y="35"/>
                    </a:cubicBezTo>
                    <a:cubicBezTo>
                      <a:pt x="614" y="35"/>
                      <a:pt x="614" y="35"/>
                      <a:pt x="614" y="35"/>
                    </a:cubicBezTo>
                    <a:cubicBezTo>
                      <a:pt x="614" y="35"/>
                      <a:pt x="614" y="35"/>
                      <a:pt x="614" y="35"/>
                    </a:cubicBezTo>
                    <a:cubicBezTo>
                      <a:pt x="614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6"/>
                      <a:pt x="613" y="36"/>
                    </a:cubicBezTo>
                    <a:cubicBezTo>
                      <a:pt x="612" y="36"/>
                      <a:pt x="612" y="36"/>
                      <a:pt x="612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03" y="40"/>
                      <a:pt x="597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0" y="44"/>
                      <a:pt x="572" y="38"/>
                      <a:pt x="563" y="35"/>
                    </a:cubicBezTo>
                    <a:cubicBezTo>
                      <a:pt x="555" y="32"/>
                      <a:pt x="544" y="32"/>
                      <a:pt x="536" y="28"/>
                    </a:cubicBezTo>
                    <a:cubicBezTo>
                      <a:pt x="526" y="24"/>
                      <a:pt x="523" y="10"/>
                      <a:pt x="512" y="5"/>
                    </a:cubicBezTo>
                    <a:cubicBezTo>
                      <a:pt x="512" y="5"/>
                      <a:pt x="512" y="5"/>
                      <a:pt x="512" y="5"/>
                    </a:cubicBezTo>
                    <a:cubicBezTo>
                      <a:pt x="512" y="5"/>
                      <a:pt x="512" y="5"/>
                      <a:pt x="512" y="5"/>
                    </a:cubicBezTo>
                    <a:cubicBezTo>
                      <a:pt x="509" y="4"/>
                      <a:pt x="506" y="3"/>
                      <a:pt x="503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496" y="3"/>
                      <a:pt x="490" y="8"/>
                      <a:pt x="483" y="11"/>
                    </a:cubicBezTo>
                    <a:cubicBezTo>
                      <a:pt x="481" y="12"/>
                      <a:pt x="479" y="13"/>
                      <a:pt x="476" y="14"/>
                    </a:cubicBezTo>
                    <a:cubicBezTo>
                      <a:pt x="476" y="14"/>
                      <a:pt x="476" y="14"/>
                      <a:pt x="476" y="14"/>
                    </a:cubicBezTo>
                    <a:cubicBezTo>
                      <a:pt x="475" y="14"/>
                      <a:pt x="475" y="14"/>
                      <a:pt x="475" y="14"/>
                    </a:cubicBezTo>
                    <a:cubicBezTo>
                      <a:pt x="475" y="14"/>
                      <a:pt x="475" y="14"/>
                      <a:pt x="475" y="14"/>
                    </a:cubicBezTo>
                    <a:cubicBezTo>
                      <a:pt x="475" y="14"/>
                      <a:pt x="475" y="14"/>
                      <a:pt x="475" y="14"/>
                    </a:cubicBezTo>
                    <a:cubicBezTo>
                      <a:pt x="468" y="16"/>
                      <a:pt x="458" y="16"/>
                      <a:pt x="452" y="19"/>
                    </a:cubicBezTo>
                    <a:cubicBezTo>
                      <a:pt x="441" y="25"/>
                      <a:pt x="441" y="38"/>
                      <a:pt x="431" y="47"/>
                    </a:cubicBezTo>
                    <a:cubicBezTo>
                      <a:pt x="428" y="50"/>
                      <a:pt x="421" y="53"/>
                      <a:pt x="415" y="56"/>
                    </a:cubicBezTo>
                    <a:cubicBezTo>
                      <a:pt x="410" y="59"/>
                      <a:pt x="403" y="63"/>
                      <a:pt x="396" y="64"/>
                    </a:cubicBezTo>
                    <a:cubicBezTo>
                      <a:pt x="396" y="64"/>
                      <a:pt x="396" y="64"/>
                      <a:pt x="396" y="64"/>
                    </a:cubicBezTo>
                    <a:cubicBezTo>
                      <a:pt x="396" y="64"/>
                      <a:pt x="395" y="64"/>
                      <a:pt x="395" y="64"/>
                    </a:cubicBezTo>
                    <a:cubicBezTo>
                      <a:pt x="395" y="64"/>
                      <a:pt x="395" y="64"/>
                      <a:pt x="395" y="64"/>
                    </a:cubicBezTo>
                    <a:cubicBezTo>
                      <a:pt x="395" y="64"/>
                      <a:pt x="395" y="64"/>
                      <a:pt x="395" y="64"/>
                    </a:cubicBezTo>
                    <a:cubicBezTo>
                      <a:pt x="389" y="64"/>
                      <a:pt x="381" y="62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67" y="57"/>
                      <a:pt x="362" y="55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56" y="48"/>
                      <a:pt x="358" y="38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3" y="11"/>
                      <a:pt x="334" y="0"/>
                      <a:pt x="314" y="0"/>
                    </a:cubicBezTo>
                    <a:cubicBezTo>
                      <a:pt x="314" y="0"/>
                      <a:pt x="314" y="0"/>
                      <a:pt x="314" y="0"/>
                    </a:cubicBezTo>
                    <a:cubicBezTo>
                      <a:pt x="314" y="0"/>
                      <a:pt x="314" y="0"/>
                      <a:pt x="314" y="0"/>
                    </a:cubicBezTo>
                  </a:path>
                </a:pathLst>
              </a:custGeom>
              <a:solidFill>
                <a:srgbClr val="F7F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Freeform 488"/>
              <p:cNvSpPr>
                <a:spLocks noEditPoints="1"/>
              </p:cNvSpPr>
              <p:nvPr/>
            </p:nvSpPr>
            <p:spPr bwMode="auto">
              <a:xfrm>
                <a:off x="1801" y="500"/>
                <a:ext cx="4081" cy="3321"/>
              </a:xfrm>
              <a:custGeom>
                <a:avLst/>
                <a:gdLst>
                  <a:gd name="T0" fmla="*/ 372 w 1170"/>
                  <a:gd name="T1" fmla="*/ 60 h 951"/>
                  <a:gd name="T2" fmla="*/ 394 w 1170"/>
                  <a:gd name="T3" fmla="*/ 66 h 951"/>
                  <a:gd name="T4" fmla="*/ 479 w 1170"/>
                  <a:gd name="T5" fmla="*/ 14 h 951"/>
                  <a:gd name="T6" fmla="*/ 499 w 1170"/>
                  <a:gd name="T7" fmla="*/ 7 h 951"/>
                  <a:gd name="T8" fmla="*/ 593 w 1170"/>
                  <a:gd name="T9" fmla="*/ 46 h 951"/>
                  <a:gd name="T10" fmla="*/ 693 w 1170"/>
                  <a:gd name="T11" fmla="*/ 14 h 951"/>
                  <a:gd name="T12" fmla="*/ 694 w 1170"/>
                  <a:gd name="T13" fmla="*/ 15 h 951"/>
                  <a:gd name="T14" fmla="*/ 755 w 1170"/>
                  <a:gd name="T15" fmla="*/ 58 h 951"/>
                  <a:gd name="T16" fmla="*/ 858 w 1170"/>
                  <a:gd name="T17" fmla="*/ 3 h 951"/>
                  <a:gd name="T18" fmla="*/ 944 w 1170"/>
                  <a:gd name="T19" fmla="*/ 64 h 951"/>
                  <a:gd name="T20" fmla="*/ 1009 w 1170"/>
                  <a:gd name="T21" fmla="*/ 67 h 951"/>
                  <a:gd name="T22" fmla="*/ 1166 w 1170"/>
                  <a:gd name="T23" fmla="*/ 683 h 951"/>
                  <a:gd name="T24" fmla="*/ 986 w 1170"/>
                  <a:gd name="T25" fmla="*/ 909 h 951"/>
                  <a:gd name="T26" fmla="*/ 946 w 1170"/>
                  <a:gd name="T27" fmla="*/ 886 h 951"/>
                  <a:gd name="T28" fmla="*/ 929 w 1170"/>
                  <a:gd name="T29" fmla="*/ 881 h 951"/>
                  <a:gd name="T30" fmla="*/ 825 w 1170"/>
                  <a:gd name="T31" fmla="*/ 920 h 951"/>
                  <a:gd name="T32" fmla="*/ 737 w 1170"/>
                  <a:gd name="T33" fmla="*/ 906 h 951"/>
                  <a:gd name="T34" fmla="*/ 690 w 1170"/>
                  <a:gd name="T35" fmla="*/ 937 h 951"/>
                  <a:gd name="T36" fmla="*/ 615 w 1170"/>
                  <a:gd name="T37" fmla="*/ 913 h 951"/>
                  <a:gd name="T38" fmla="*/ 529 w 1170"/>
                  <a:gd name="T39" fmla="*/ 920 h 951"/>
                  <a:gd name="T40" fmla="*/ 478 w 1170"/>
                  <a:gd name="T41" fmla="*/ 935 h 951"/>
                  <a:gd name="T42" fmla="*/ 349 w 1170"/>
                  <a:gd name="T43" fmla="*/ 896 h 951"/>
                  <a:gd name="T44" fmla="*/ 245 w 1170"/>
                  <a:gd name="T45" fmla="*/ 881 h 951"/>
                  <a:gd name="T46" fmla="*/ 211 w 1170"/>
                  <a:gd name="T47" fmla="*/ 891 h 951"/>
                  <a:gd name="T48" fmla="*/ 88 w 1170"/>
                  <a:gd name="T49" fmla="*/ 829 h 951"/>
                  <a:gd name="T50" fmla="*/ 104 w 1170"/>
                  <a:gd name="T51" fmla="*/ 91 h 951"/>
                  <a:gd name="T52" fmla="*/ 207 w 1170"/>
                  <a:gd name="T53" fmla="*/ 58 h 951"/>
                  <a:gd name="T54" fmla="*/ 209 w 1170"/>
                  <a:gd name="T55" fmla="*/ 59 h 951"/>
                  <a:gd name="T56" fmla="*/ 228 w 1170"/>
                  <a:gd name="T57" fmla="*/ 65 h 951"/>
                  <a:gd name="T58" fmla="*/ 312 w 1170"/>
                  <a:gd name="T59" fmla="*/ 0 h 951"/>
                  <a:gd name="T60" fmla="*/ 226 w 1170"/>
                  <a:gd name="T61" fmla="*/ 62 h 951"/>
                  <a:gd name="T62" fmla="*/ 161 w 1170"/>
                  <a:gd name="T63" fmla="*/ 63 h 951"/>
                  <a:gd name="T64" fmla="*/ 1 w 1170"/>
                  <a:gd name="T65" fmla="*/ 626 h 951"/>
                  <a:gd name="T66" fmla="*/ 188 w 1170"/>
                  <a:gd name="T67" fmla="*/ 912 h 951"/>
                  <a:gd name="T68" fmla="*/ 229 w 1170"/>
                  <a:gd name="T69" fmla="*/ 888 h 951"/>
                  <a:gd name="T70" fmla="*/ 262 w 1170"/>
                  <a:gd name="T71" fmla="*/ 917 h 951"/>
                  <a:gd name="T72" fmla="*/ 373 w 1170"/>
                  <a:gd name="T73" fmla="*/ 892 h 951"/>
                  <a:gd name="T74" fmla="*/ 376 w 1170"/>
                  <a:gd name="T75" fmla="*/ 891 h 951"/>
                  <a:gd name="T76" fmla="*/ 478 w 1170"/>
                  <a:gd name="T77" fmla="*/ 938 h 951"/>
                  <a:gd name="T78" fmla="*/ 479 w 1170"/>
                  <a:gd name="T79" fmla="*/ 938 h 951"/>
                  <a:gd name="T80" fmla="*/ 586 w 1170"/>
                  <a:gd name="T81" fmla="*/ 907 h 951"/>
                  <a:gd name="T82" fmla="*/ 669 w 1170"/>
                  <a:gd name="T83" fmla="*/ 946 h 951"/>
                  <a:gd name="T84" fmla="*/ 780 w 1170"/>
                  <a:gd name="T85" fmla="*/ 887 h 951"/>
                  <a:gd name="T86" fmla="*/ 801 w 1170"/>
                  <a:gd name="T87" fmla="*/ 892 h 951"/>
                  <a:gd name="T88" fmla="*/ 824 w 1170"/>
                  <a:gd name="T89" fmla="*/ 926 h 951"/>
                  <a:gd name="T90" fmla="*/ 956 w 1170"/>
                  <a:gd name="T91" fmla="*/ 891 h 951"/>
                  <a:gd name="T92" fmla="*/ 987 w 1170"/>
                  <a:gd name="T93" fmla="*/ 912 h 951"/>
                  <a:gd name="T94" fmla="*/ 1169 w 1170"/>
                  <a:gd name="T95" fmla="*/ 625 h 951"/>
                  <a:gd name="T96" fmla="*/ 1008 w 1170"/>
                  <a:gd name="T97" fmla="*/ 62 h 951"/>
                  <a:gd name="T98" fmla="*/ 943 w 1170"/>
                  <a:gd name="T99" fmla="*/ 62 h 951"/>
                  <a:gd name="T100" fmla="*/ 860 w 1170"/>
                  <a:gd name="T101" fmla="*/ 0 h 951"/>
                  <a:gd name="T102" fmla="*/ 799 w 1170"/>
                  <a:gd name="T103" fmla="*/ 59 h 951"/>
                  <a:gd name="T104" fmla="*/ 738 w 1170"/>
                  <a:gd name="T105" fmla="*/ 43 h 951"/>
                  <a:gd name="T106" fmla="*/ 694 w 1170"/>
                  <a:gd name="T107" fmla="*/ 12 h 951"/>
                  <a:gd name="T108" fmla="*/ 672 w 1170"/>
                  <a:gd name="T109" fmla="*/ 4 h 951"/>
                  <a:gd name="T110" fmla="*/ 610 w 1170"/>
                  <a:gd name="T111" fmla="*/ 35 h 951"/>
                  <a:gd name="T112" fmla="*/ 586 w 1170"/>
                  <a:gd name="T113" fmla="*/ 44 h 951"/>
                  <a:gd name="T114" fmla="*/ 499 w 1170"/>
                  <a:gd name="T115" fmla="*/ 3 h 951"/>
                  <a:gd name="T116" fmla="*/ 477 w 1170"/>
                  <a:gd name="T117" fmla="*/ 12 h 951"/>
                  <a:gd name="T118" fmla="*/ 475 w 1170"/>
                  <a:gd name="T119" fmla="*/ 13 h 951"/>
                  <a:gd name="T120" fmla="*/ 392 w 1170"/>
                  <a:gd name="T121" fmla="*/ 63 h 951"/>
                  <a:gd name="T122" fmla="*/ 351 w 1170"/>
                  <a:gd name="T123" fmla="*/ 51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70" h="951">
                    <a:moveTo>
                      <a:pt x="311" y="2"/>
                    </a:moveTo>
                    <a:cubicBezTo>
                      <a:pt x="311" y="2"/>
                      <a:pt x="311" y="2"/>
                      <a:pt x="311" y="2"/>
                    </a:cubicBezTo>
                    <a:cubicBezTo>
                      <a:pt x="311" y="2"/>
                      <a:pt x="311" y="2"/>
                      <a:pt x="311" y="2"/>
                    </a:cubicBezTo>
                    <a:cubicBezTo>
                      <a:pt x="313" y="2"/>
                      <a:pt x="316" y="2"/>
                      <a:pt x="318" y="2"/>
                    </a:cubicBezTo>
                    <a:cubicBezTo>
                      <a:pt x="332" y="4"/>
                      <a:pt x="345" y="14"/>
                      <a:pt x="347" y="32"/>
                    </a:cubicBezTo>
                    <a:cubicBezTo>
                      <a:pt x="347" y="33"/>
                      <a:pt x="347" y="34"/>
                      <a:pt x="347" y="34"/>
                    </a:cubicBezTo>
                    <a:cubicBezTo>
                      <a:pt x="347" y="38"/>
                      <a:pt x="346" y="43"/>
                      <a:pt x="346" y="47"/>
                    </a:cubicBezTo>
                    <a:cubicBezTo>
                      <a:pt x="346" y="49"/>
                      <a:pt x="346" y="52"/>
                      <a:pt x="348" y="54"/>
                    </a:cubicBezTo>
                    <a:cubicBezTo>
                      <a:pt x="351" y="59"/>
                      <a:pt x="365" y="59"/>
                      <a:pt x="371" y="60"/>
                    </a:cubicBezTo>
                    <a:cubicBezTo>
                      <a:pt x="371" y="60"/>
                      <a:pt x="371" y="60"/>
                      <a:pt x="371" y="60"/>
                    </a:cubicBezTo>
                    <a:cubicBezTo>
                      <a:pt x="371" y="60"/>
                      <a:pt x="371" y="60"/>
                      <a:pt x="371" y="60"/>
                    </a:cubicBezTo>
                    <a:cubicBezTo>
                      <a:pt x="371" y="60"/>
                      <a:pt x="371" y="60"/>
                      <a:pt x="371" y="60"/>
                    </a:cubicBezTo>
                    <a:cubicBezTo>
                      <a:pt x="371" y="60"/>
                      <a:pt x="371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4" y="61"/>
                      <a:pt x="374" y="61"/>
                    </a:cubicBezTo>
                    <a:cubicBezTo>
                      <a:pt x="374" y="61"/>
                      <a:pt x="374" y="61"/>
                      <a:pt x="374" y="61"/>
                    </a:cubicBezTo>
                    <a:cubicBezTo>
                      <a:pt x="374" y="61"/>
                      <a:pt x="374" y="61"/>
                      <a:pt x="374" y="61"/>
                    </a:cubicBezTo>
                    <a:cubicBezTo>
                      <a:pt x="381" y="63"/>
                      <a:pt x="387" y="66"/>
                      <a:pt x="394" y="66"/>
                    </a:cubicBezTo>
                    <a:cubicBezTo>
                      <a:pt x="394" y="66"/>
                      <a:pt x="394" y="66"/>
                      <a:pt x="394" y="66"/>
                    </a:cubicBezTo>
                    <a:cubicBezTo>
                      <a:pt x="394" y="66"/>
                      <a:pt x="394" y="66"/>
                      <a:pt x="394" y="66"/>
                    </a:cubicBezTo>
                    <a:cubicBezTo>
                      <a:pt x="397" y="66"/>
                      <a:pt x="400" y="65"/>
                      <a:pt x="404" y="64"/>
                    </a:cubicBezTo>
                    <a:cubicBezTo>
                      <a:pt x="404" y="64"/>
                      <a:pt x="404" y="64"/>
                      <a:pt x="404" y="64"/>
                    </a:cubicBezTo>
                    <a:cubicBezTo>
                      <a:pt x="404" y="64"/>
                      <a:pt x="404" y="64"/>
                      <a:pt x="404" y="64"/>
                    </a:cubicBezTo>
                    <a:cubicBezTo>
                      <a:pt x="404" y="64"/>
                      <a:pt x="404" y="64"/>
                      <a:pt x="404" y="64"/>
                    </a:cubicBezTo>
                    <a:cubicBezTo>
                      <a:pt x="413" y="60"/>
                      <a:pt x="426" y="53"/>
                      <a:pt x="432" y="48"/>
                    </a:cubicBezTo>
                    <a:cubicBezTo>
                      <a:pt x="441" y="39"/>
                      <a:pt x="441" y="24"/>
                      <a:pt x="454" y="19"/>
                    </a:cubicBezTo>
                    <a:cubicBezTo>
                      <a:pt x="462" y="16"/>
                      <a:pt x="470" y="17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9" y="14"/>
                      <a:pt x="479" y="14"/>
                      <a:pt x="479" y="14"/>
                    </a:cubicBezTo>
                    <a:cubicBezTo>
                      <a:pt x="479" y="14"/>
                      <a:pt x="479" y="14"/>
                      <a:pt x="479" y="14"/>
                    </a:cubicBezTo>
                    <a:cubicBezTo>
                      <a:pt x="479" y="14"/>
                      <a:pt x="479" y="14"/>
                      <a:pt x="480" y="14"/>
                    </a:cubicBezTo>
                    <a:cubicBezTo>
                      <a:pt x="480" y="14"/>
                      <a:pt x="480" y="14"/>
                      <a:pt x="480" y="14"/>
                    </a:cubicBezTo>
                    <a:cubicBezTo>
                      <a:pt x="480" y="14"/>
                      <a:pt x="480" y="14"/>
                      <a:pt x="480" y="14"/>
                    </a:cubicBezTo>
                    <a:cubicBezTo>
                      <a:pt x="480" y="14"/>
                      <a:pt x="480" y="14"/>
                      <a:pt x="480" y="14"/>
                    </a:cubicBezTo>
                    <a:cubicBezTo>
                      <a:pt x="480" y="14"/>
                      <a:pt x="480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7" y="10"/>
                      <a:pt x="492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500" y="7"/>
                      <a:pt x="500" y="7"/>
                      <a:pt x="501" y="7"/>
                    </a:cubicBezTo>
                    <a:cubicBezTo>
                      <a:pt x="516" y="9"/>
                      <a:pt x="517" y="25"/>
                      <a:pt x="528" y="30"/>
                    </a:cubicBezTo>
                    <a:cubicBezTo>
                      <a:pt x="536" y="34"/>
                      <a:pt x="548" y="34"/>
                      <a:pt x="558" y="37"/>
                    </a:cubicBezTo>
                    <a:cubicBezTo>
                      <a:pt x="558" y="37"/>
                      <a:pt x="558" y="37"/>
                      <a:pt x="558" y="37"/>
                    </a:cubicBezTo>
                    <a:cubicBezTo>
                      <a:pt x="559" y="38"/>
                      <a:pt x="560" y="38"/>
                      <a:pt x="560" y="38"/>
                    </a:cubicBezTo>
                    <a:cubicBezTo>
                      <a:pt x="561" y="38"/>
                      <a:pt x="561" y="38"/>
                      <a:pt x="561" y="38"/>
                    </a:cubicBezTo>
                    <a:cubicBezTo>
                      <a:pt x="561" y="38"/>
                      <a:pt x="561" y="38"/>
                      <a:pt x="561" y="39"/>
                    </a:cubicBezTo>
                    <a:cubicBezTo>
                      <a:pt x="570" y="42"/>
                      <a:pt x="577" y="47"/>
                      <a:pt x="586" y="47"/>
                    </a:cubicBezTo>
                    <a:cubicBezTo>
                      <a:pt x="586" y="47"/>
                      <a:pt x="586" y="47"/>
                      <a:pt x="586" y="47"/>
                    </a:cubicBezTo>
                    <a:cubicBezTo>
                      <a:pt x="586" y="47"/>
                      <a:pt x="586" y="47"/>
                      <a:pt x="586" y="47"/>
                    </a:cubicBezTo>
                    <a:cubicBezTo>
                      <a:pt x="588" y="47"/>
                      <a:pt x="591" y="46"/>
                      <a:pt x="593" y="46"/>
                    </a:cubicBezTo>
                    <a:cubicBezTo>
                      <a:pt x="593" y="46"/>
                      <a:pt x="593" y="46"/>
                      <a:pt x="594" y="46"/>
                    </a:cubicBezTo>
                    <a:cubicBezTo>
                      <a:pt x="594" y="46"/>
                      <a:pt x="594" y="46"/>
                      <a:pt x="594" y="46"/>
                    </a:cubicBezTo>
                    <a:cubicBezTo>
                      <a:pt x="594" y="46"/>
                      <a:pt x="594" y="46"/>
                      <a:pt x="594" y="46"/>
                    </a:cubicBezTo>
                    <a:cubicBezTo>
                      <a:pt x="600" y="44"/>
                      <a:pt x="608" y="39"/>
                      <a:pt x="617" y="37"/>
                    </a:cubicBezTo>
                    <a:cubicBezTo>
                      <a:pt x="626" y="34"/>
                      <a:pt x="636" y="33"/>
                      <a:pt x="643" y="30"/>
                    </a:cubicBezTo>
                    <a:cubicBezTo>
                      <a:pt x="652" y="25"/>
                      <a:pt x="656" y="8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70" y="7"/>
                      <a:pt x="670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8" y="7"/>
                      <a:pt x="683" y="10"/>
                      <a:pt x="690" y="13"/>
                    </a:cubicBezTo>
                    <a:cubicBezTo>
                      <a:pt x="691" y="14"/>
                      <a:pt x="692" y="14"/>
                      <a:pt x="693" y="14"/>
                    </a:cubicBezTo>
                    <a:cubicBezTo>
                      <a:pt x="693" y="14"/>
                      <a:pt x="693" y="14"/>
                      <a:pt x="693" y="14"/>
                    </a:cubicBezTo>
                    <a:cubicBezTo>
                      <a:pt x="693" y="14"/>
                      <a:pt x="693" y="14"/>
                      <a:pt x="693" y="14"/>
                    </a:cubicBezTo>
                    <a:cubicBezTo>
                      <a:pt x="693" y="14"/>
                      <a:pt x="693" y="14"/>
                      <a:pt x="693" y="14"/>
                    </a:cubicBezTo>
                    <a:cubicBezTo>
                      <a:pt x="693" y="15"/>
                      <a:pt x="693" y="15"/>
                      <a:pt x="693" y="15"/>
                    </a:cubicBezTo>
                    <a:cubicBezTo>
                      <a:pt x="693" y="15"/>
                      <a:pt x="693" y="15"/>
                      <a:pt x="693" y="15"/>
                    </a:cubicBezTo>
                    <a:cubicBezTo>
                      <a:pt x="693" y="15"/>
                      <a:pt x="693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704" y="17"/>
                      <a:pt x="713" y="17"/>
                      <a:pt x="720" y="21"/>
                    </a:cubicBezTo>
                    <a:cubicBezTo>
                      <a:pt x="728" y="27"/>
                      <a:pt x="729" y="36"/>
                      <a:pt x="736" y="44"/>
                    </a:cubicBezTo>
                    <a:cubicBezTo>
                      <a:pt x="740" y="49"/>
                      <a:pt x="748" y="53"/>
                      <a:pt x="754" y="57"/>
                    </a:cubicBezTo>
                    <a:cubicBezTo>
                      <a:pt x="754" y="57"/>
                      <a:pt x="754" y="57"/>
                      <a:pt x="754" y="57"/>
                    </a:cubicBezTo>
                    <a:cubicBezTo>
                      <a:pt x="754" y="57"/>
                      <a:pt x="754" y="57"/>
                      <a:pt x="754" y="57"/>
                    </a:cubicBezTo>
                    <a:cubicBezTo>
                      <a:pt x="754" y="57"/>
                      <a:pt x="755" y="58"/>
                      <a:pt x="755" y="58"/>
                    </a:cubicBezTo>
                    <a:cubicBezTo>
                      <a:pt x="755" y="58"/>
                      <a:pt x="755" y="58"/>
                      <a:pt x="755" y="58"/>
                    </a:cubicBezTo>
                    <a:cubicBezTo>
                      <a:pt x="762" y="62"/>
                      <a:pt x="769" y="67"/>
                      <a:pt x="777" y="67"/>
                    </a:cubicBezTo>
                    <a:cubicBezTo>
                      <a:pt x="777" y="67"/>
                      <a:pt x="777" y="67"/>
                      <a:pt x="777" y="67"/>
                    </a:cubicBezTo>
                    <a:cubicBezTo>
                      <a:pt x="777" y="67"/>
                      <a:pt x="777" y="67"/>
                      <a:pt x="777" y="67"/>
                    </a:cubicBezTo>
                    <a:cubicBezTo>
                      <a:pt x="777" y="67"/>
                      <a:pt x="777" y="67"/>
                      <a:pt x="778" y="67"/>
                    </a:cubicBezTo>
                    <a:cubicBezTo>
                      <a:pt x="778" y="67"/>
                      <a:pt x="778" y="67"/>
                      <a:pt x="778" y="67"/>
                    </a:cubicBezTo>
                    <a:cubicBezTo>
                      <a:pt x="786" y="66"/>
                      <a:pt x="793" y="62"/>
                      <a:pt x="801" y="60"/>
                    </a:cubicBezTo>
                    <a:cubicBezTo>
                      <a:pt x="808" y="58"/>
                      <a:pt x="816" y="59"/>
                      <a:pt x="824" y="54"/>
                    </a:cubicBezTo>
                    <a:cubicBezTo>
                      <a:pt x="823" y="51"/>
                      <a:pt x="823" y="47"/>
                      <a:pt x="823" y="44"/>
                    </a:cubicBezTo>
                    <a:cubicBezTo>
                      <a:pt x="823" y="25"/>
                      <a:pt x="829" y="11"/>
                      <a:pt x="844" y="5"/>
                    </a:cubicBezTo>
                    <a:cubicBezTo>
                      <a:pt x="844" y="5"/>
                      <a:pt x="844" y="5"/>
                      <a:pt x="844" y="5"/>
                    </a:cubicBezTo>
                    <a:cubicBezTo>
                      <a:pt x="849" y="4"/>
                      <a:pt x="853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80" y="3"/>
                      <a:pt x="902" y="20"/>
                      <a:pt x="911" y="39"/>
                    </a:cubicBezTo>
                    <a:cubicBezTo>
                      <a:pt x="911" y="39"/>
                      <a:pt x="911" y="39"/>
                      <a:pt x="911" y="39"/>
                    </a:cubicBezTo>
                    <a:cubicBezTo>
                      <a:pt x="911" y="39"/>
                      <a:pt x="911" y="39"/>
                      <a:pt x="911" y="39"/>
                    </a:cubicBezTo>
                    <a:cubicBezTo>
                      <a:pt x="916" y="49"/>
                      <a:pt x="916" y="67"/>
                      <a:pt x="928" y="68"/>
                    </a:cubicBezTo>
                    <a:cubicBezTo>
                      <a:pt x="928" y="68"/>
                      <a:pt x="928" y="68"/>
                      <a:pt x="928" y="68"/>
                    </a:cubicBezTo>
                    <a:cubicBezTo>
                      <a:pt x="928" y="68"/>
                      <a:pt x="928" y="68"/>
                      <a:pt x="928" y="68"/>
                    </a:cubicBezTo>
                    <a:cubicBezTo>
                      <a:pt x="928" y="68"/>
                      <a:pt x="929" y="68"/>
                      <a:pt x="929" y="68"/>
                    </a:cubicBezTo>
                    <a:cubicBezTo>
                      <a:pt x="929" y="68"/>
                      <a:pt x="929" y="68"/>
                      <a:pt x="929" y="68"/>
                    </a:cubicBezTo>
                    <a:cubicBezTo>
                      <a:pt x="929" y="68"/>
                      <a:pt x="929" y="68"/>
                      <a:pt x="929" y="68"/>
                    </a:cubicBezTo>
                    <a:cubicBezTo>
                      <a:pt x="934" y="68"/>
                      <a:pt x="939" y="66"/>
                      <a:pt x="944" y="65"/>
                    </a:cubicBezTo>
                    <a:cubicBezTo>
                      <a:pt x="944" y="64"/>
                      <a:pt x="944" y="64"/>
                      <a:pt x="944" y="64"/>
                    </a:cubicBezTo>
                    <a:cubicBezTo>
                      <a:pt x="944" y="64"/>
                      <a:pt x="944" y="64"/>
                      <a:pt x="944" y="64"/>
                    </a:cubicBezTo>
                    <a:cubicBezTo>
                      <a:pt x="944" y="64"/>
                      <a:pt x="944" y="64"/>
                      <a:pt x="944" y="64"/>
                    </a:cubicBezTo>
                    <a:cubicBezTo>
                      <a:pt x="949" y="63"/>
                      <a:pt x="955" y="62"/>
                      <a:pt x="959" y="60"/>
                    </a:cubicBezTo>
                    <a:cubicBezTo>
                      <a:pt x="969" y="56"/>
                      <a:pt x="974" y="42"/>
                      <a:pt x="984" y="41"/>
                    </a:cubicBezTo>
                    <a:cubicBezTo>
                      <a:pt x="984" y="41"/>
                      <a:pt x="984" y="41"/>
                      <a:pt x="984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99" y="42"/>
                      <a:pt x="1001" y="59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10" y="67"/>
                      <a:pt x="1010" y="67"/>
                    </a:cubicBezTo>
                    <a:cubicBezTo>
                      <a:pt x="1015" y="72"/>
                      <a:pt x="1026" y="77"/>
                      <a:pt x="1036" y="81"/>
                    </a:cubicBezTo>
                    <a:cubicBezTo>
                      <a:pt x="1051" y="86"/>
                      <a:pt x="1066" y="87"/>
                      <a:pt x="1074" y="99"/>
                    </a:cubicBezTo>
                    <a:cubicBezTo>
                      <a:pt x="1079" y="107"/>
                      <a:pt x="1080" y="116"/>
                      <a:pt x="1085" y="124"/>
                    </a:cubicBezTo>
                    <a:cubicBezTo>
                      <a:pt x="1089" y="130"/>
                      <a:pt x="1097" y="137"/>
                      <a:pt x="1103" y="144"/>
                    </a:cubicBezTo>
                    <a:cubicBezTo>
                      <a:pt x="1110" y="151"/>
                      <a:pt x="1117" y="160"/>
                      <a:pt x="1123" y="163"/>
                    </a:cubicBezTo>
                    <a:cubicBezTo>
                      <a:pt x="1134" y="169"/>
                      <a:pt x="1146" y="169"/>
                      <a:pt x="1152" y="181"/>
                    </a:cubicBezTo>
                    <a:cubicBezTo>
                      <a:pt x="1157" y="188"/>
                      <a:pt x="1159" y="199"/>
                      <a:pt x="1161" y="211"/>
                    </a:cubicBezTo>
                    <a:cubicBezTo>
                      <a:pt x="1165" y="228"/>
                      <a:pt x="1166" y="248"/>
                      <a:pt x="1166" y="270"/>
                    </a:cubicBezTo>
                    <a:cubicBezTo>
                      <a:pt x="1166" y="287"/>
                      <a:pt x="1166" y="305"/>
                      <a:pt x="1166" y="322"/>
                    </a:cubicBezTo>
                    <a:cubicBezTo>
                      <a:pt x="1166" y="424"/>
                      <a:pt x="1166" y="526"/>
                      <a:pt x="1166" y="631"/>
                    </a:cubicBezTo>
                    <a:cubicBezTo>
                      <a:pt x="1166" y="648"/>
                      <a:pt x="1166" y="666"/>
                      <a:pt x="1166" y="683"/>
                    </a:cubicBezTo>
                    <a:cubicBezTo>
                      <a:pt x="1166" y="692"/>
                      <a:pt x="1166" y="701"/>
                      <a:pt x="1166" y="709"/>
                    </a:cubicBezTo>
                    <a:cubicBezTo>
                      <a:pt x="1165" y="720"/>
                      <a:pt x="1163" y="731"/>
                      <a:pt x="1160" y="742"/>
                    </a:cubicBezTo>
                    <a:cubicBezTo>
                      <a:pt x="1157" y="758"/>
                      <a:pt x="1155" y="769"/>
                      <a:pt x="1145" y="777"/>
                    </a:cubicBezTo>
                    <a:cubicBezTo>
                      <a:pt x="1138" y="782"/>
                      <a:pt x="1129" y="782"/>
                      <a:pt x="1122" y="786"/>
                    </a:cubicBezTo>
                    <a:cubicBezTo>
                      <a:pt x="1115" y="791"/>
                      <a:pt x="1109" y="800"/>
                      <a:pt x="1103" y="807"/>
                    </a:cubicBezTo>
                    <a:cubicBezTo>
                      <a:pt x="1096" y="813"/>
                      <a:pt x="1086" y="820"/>
                      <a:pt x="1083" y="828"/>
                    </a:cubicBezTo>
                    <a:cubicBezTo>
                      <a:pt x="1078" y="840"/>
                      <a:pt x="1078" y="849"/>
                      <a:pt x="1070" y="857"/>
                    </a:cubicBezTo>
                    <a:cubicBezTo>
                      <a:pt x="1056" y="869"/>
                      <a:pt x="1022" y="869"/>
                      <a:pt x="1009" y="884"/>
                    </a:cubicBezTo>
                    <a:cubicBezTo>
                      <a:pt x="1002" y="892"/>
                      <a:pt x="1000" y="909"/>
                      <a:pt x="987" y="909"/>
                    </a:cubicBezTo>
                    <a:cubicBezTo>
                      <a:pt x="987" y="909"/>
                      <a:pt x="987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75" y="909"/>
                      <a:pt x="972" y="897"/>
                      <a:pt x="964" y="892"/>
                    </a:cubicBezTo>
                    <a:cubicBezTo>
                      <a:pt x="964" y="892"/>
                      <a:pt x="964" y="892"/>
                      <a:pt x="964" y="892"/>
                    </a:cubicBezTo>
                    <a:cubicBezTo>
                      <a:pt x="964" y="892"/>
                      <a:pt x="964" y="892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59" y="889"/>
                      <a:pt x="952" y="888"/>
                      <a:pt x="946" y="886"/>
                    </a:cubicBezTo>
                    <a:cubicBezTo>
                      <a:pt x="946" y="886"/>
                      <a:pt x="946" y="886"/>
                      <a:pt x="946" y="886"/>
                    </a:cubicBezTo>
                    <a:cubicBezTo>
                      <a:pt x="946" y="886"/>
                      <a:pt x="946" y="886"/>
                      <a:pt x="946" y="886"/>
                    </a:cubicBezTo>
                    <a:cubicBezTo>
                      <a:pt x="946" y="886"/>
                      <a:pt x="946" y="886"/>
                      <a:pt x="946" y="886"/>
                    </a:cubicBezTo>
                    <a:cubicBezTo>
                      <a:pt x="946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5"/>
                      <a:pt x="944" y="885"/>
                    </a:cubicBezTo>
                    <a:cubicBezTo>
                      <a:pt x="944" y="885"/>
                      <a:pt x="944" y="885"/>
                      <a:pt x="944" y="885"/>
                    </a:cubicBezTo>
                    <a:cubicBezTo>
                      <a:pt x="940" y="884"/>
                      <a:pt x="936" y="881"/>
                      <a:pt x="931" y="881"/>
                    </a:cubicBezTo>
                    <a:cubicBezTo>
                      <a:pt x="931" y="881"/>
                      <a:pt x="931" y="881"/>
                      <a:pt x="931" y="881"/>
                    </a:cubicBezTo>
                    <a:cubicBezTo>
                      <a:pt x="931" y="881"/>
                      <a:pt x="931" y="881"/>
                      <a:pt x="931" y="881"/>
                    </a:cubicBezTo>
                    <a:cubicBezTo>
                      <a:pt x="930" y="881"/>
                      <a:pt x="929" y="881"/>
                      <a:pt x="929" y="881"/>
                    </a:cubicBezTo>
                    <a:cubicBezTo>
                      <a:pt x="921" y="882"/>
                      <a:pt x="919" y="892"/>
                      <a:pt x="916" y="901"/>
                    </a:cubicBezTo>
                    <a:cubicBezTo>
                      <a:pt x="913" y="909"/>
                      <a:pt x="909" y="917"/>
                      <a:pt x="905" y="923"/>
                    </a:cubicBezTo>
                    <a:cubicBezTo>
                      <a:pt x="897" y="934"/>
                      <a:pt x="883" y="947"/>
                      <a:pt x="864" y="948"/>
                    </a:cubicBezTo>
                    <a:cubicBezTo>
                      <a:pt x="864" y="948"/>
                      <a:pt x="864" y="948"/>
                      <a:pt x="864" y="948"/>
                    </a:cubicBezTo>
                    <a:cubicBezTo>
                      <a:pt x="864" y="948"/>
                      <a:pt x="864" y="948"/>
                      <a:pt x="864" y="948"/>
                    </a:cubicBezTo>
                    <a:cubicBezTo>
                      <a:pt x="863" y="948"/>
                      <a:pt x="862" y="948"/>
                      <a:pt x="861" y="948"/>
                    </a:cubicBezTo>
                    <a:cubicBezTo>
                      <a:pt x="861" y="948"/>
                      <a:pt x="861" y="948"/>
                      <a:pt x="861" y="948"/>
                    </a:cubicBezTo>
                    <a:cubicBezTo>
                      <a:pt x="861" y="948"/>
                      <a:pt x="861" y="948"/>
                      <a:pt x="861" y="948"/>
                    </a:cubicBezTo>
                    <a:cubicBezTo>
                      <a:pt x="861" y="948"/>
                      <a:pt x="861" y="948"/>
                      <a:pt x="861" y="948"/>
                    </a:cubicBezTo>
                    <a:cubicBezTo>
                      <a:pt x="861" y="948"/>
                      <a:pt x="860" y="948"/>
                      <a:pt x="860" y="948"/>
                    </a:cubicBezTo>
                    <a:cubicBezTo>
                      <a:pt x="841" y="948"/>
                      <a:pt x="827" y="936"/>
                      <a:pt x="825" y="921"/>
                    </a:cubicBezTo>
                    <a:cubicBezTo>
                      <a:pt x="825" y="921"/>
                      <a:pt x="825" y="920"/>
                      <a:pt x="825" y="920"/>
                    </a:cubicBezTo>
                    <a:cubicBezTo>
                      <a:pt x="825" y="920"/>
                      <a:pt x="825" y="920"/>
                      <a:pt x="825" y="920"/>
                    </a:cubicBezTo>
                    <a:cubicBezTo>
                      <a:pt x="825" y="920"/>
                      <a:pt x="825" y="920"/>
                      <a:pt x="825" y="920"/>
                    </a:cubicBezTo>
                    <a:cubicBezTo>
                      <a:pt x="825" y="919"/>
                      <a:pt x="825" y="919"/>
                      <a:pt x="825" y="918"/>
                    </a:cubicBezTo>
                    <a:cubicBezTo>
                      <a:pt x="825" y="913"/>
                      <a:pt x="827" y="908"/>
                      <a:pt x="827" y="903"/>
                    </a:cubicBezTo>
                    <a:cubicBezTo>
                      <a:pt x="827" y="901"/>
                      <a:pt x="826" y="898"/>
                      <a:pt x="825" y="896"/>
                    </a:cubicBezTo>
                    <a:cubicBezTo>
                      <a:pt x="822" y="892"/>
                      <a:pt x="808" y="891"/>
                      <a:pt x="803" y="890"/>
                    </a:cubicBezTo>
                    <a:cubicBezTo>
                      <a:pt x="803" y="890"/>
                      <a:pt x="803" y="890"/>
                      <a:pt x="803" y="890"/>
                    </a:cubicBezTo>
                    <a:cubicBezTo>
                      <a:pt x="803" y="890"/>
                      <a:pt x="802" y="890"/>
                      <a:pt x="802" y="890"/>
                    </a:cubicBezTo>
                    <a:cubicBezTo>
                      <a:pt x="802" y="890"/>
                      <a:pt x="802" y="890"/>
                      <a:pt x="802" y="890"/>
                    </a:cubicBezTo>
                    <a:cubicBezTo>
                      <a:pt x="794" y="888"/>
                      <a:pt x="787" y="885"/>
                      <a:pt x="779" y="885"/>
                    </a:cubicBezTo>
                    <a:cubicBezTo>
                      <a:pt x="779" y="885"/>
                      <a:pt x="779" y="885"/>
                      <a:pt x="779" y="885"/>
                    </a:cubicBezTo>
                    <a:cubicBezTo>
                      <a:pt x="779" y="885"/>
                      <a:pt x="779" y="885"/>
                      <a:pt x="779" y="885"/>
                    </a:cubicBezTo>
                    <a:cubicBezTo>
                      <a:pt x="777" y="885"/>
                      <a:pt x="775" y="885"/>
                      <a:pt x="773" y="885"/>
                    </a:cubicBezTo>
                    <a:cubicBezTo>
                      <a:pt x="773" y="885"/>
                      <a:pt x="773" y="885"/>
                      <a:pt x="773" y="885"/>
                    </a:cubicBezTo>
                    <a:cubicBezTo>
                      <a:pt x="773" y="885"/>
                      <a:pt x="773" y="885"/>
                      <a:pt x="773" y="885"/>
                    </a:cubicBezTo>
                    <a:cubicBezTo>
                      <a:pt x="763" y="888"/>
                      <a:pt x="743" y="899"/>
                      <a:pt x="737" y="906"/>
                    </a:cubicBezTo>
                    <a:cubicBezTo>
                      <a:pt x="731" y="914"/>
                      <a:pt x="729" y="926"/>
                      <a:pt x="719" y="931"/>
                    </a:cubicBezTo>
                    <a:cubicBezTo>
                      <a:pt x="714" y="933"/>
                      <a:pt x="704" y="933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5" y="935"/>
                      <a:pt x="695" y="935"/>
                    </a:cubicBezTo>
                    <a:cubicBezTo>
                      <a:pt x="695" y="935"/>
                      <a:pt x="695" y="935"/>
                      <a:pt x="695" y="935"/>
                    </a:cubicBezTo>
                    <a:cubicBezTo>
                      <a:pt x="694" y="936"/>
                      <a:pt x="692" y="937"/>
                      <a:pt x="691" y="937"/>
                    </a:cubicBezTo>
                    <a:cubicBezTo>
                      <a:pt x="690" y="937"/>
                      <a:pt x="690" y="937"/>
                      <a:pt x="690" y="937"/>
                    </a:cubicBezTo>
                    <a:cubicBezTo>
                      <a:pt x="690" y="937"/>
                      <a:pt x="690" y="937"/>
                      <a:pt x="690" y="937"/>
                    </a:cubicBezTo>
                    <a:cubicBezTo>
                      <a:pt x="685" y="940"/>
                      <a:pt x="680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2" y="944"/>
                      <a:pt x="670" y="944"/>
                      <a:pt x="667" y="943"/>
                    </a:cubicBezTo>
                    <a:cubicBezTo>
                      <a:pt x="667" y="943"/>
                      <a:pt x="667" y="943"/>
                      <a:pt x="667" y="943"/>
                    </a:cubicBezTo>
                    <a:cubicBezTo>
                      <a:pt x="656" y="939"/>
                      <a:pt x="654" y="925"/>
                      <a:pt x="643" y="920"/>
                    </a:cubicBezTo>
                    <a:cubicBezTo>
                      <a:pt x="636" y="917"/>
                      <a:pt x="626" y="916"/>
                      <a:pt x="616" y="913"/>
                    </a:cubicBezTo>
                    <a:cubicBezTo>
                      <a:pt x="616" y="913"/>
                      <a:pt x="616" y="913"/>
                      <a:pt x="616" y="913"/>
                    </a:cubicBezTo>
                    <a:cubicBezTo>
                      <a:pt x="616" y="913"/>
                      <a:pt x="616" y="913"/>
                      <a:pt x="615" y="913"/>
                    </a:cubicBezTo>
                    <a:cubicBezTo>
                      <a:pt x="615" y="913"/>
                      <a:pt x="615" y="913"/>
                      <a:pt x="615" y="913"/>
                    </a:cubicBezTo>
                    <a:cubicBezTo>
                      <a:pt x="615" y="913"/>
                      <a:pt x="615" y="913"/>
                      <a:pt x="615" y="913"/>
                    </a:cubicBezTo>
                    <a:cubicBezTo>
                      <a:pt x="615" y="913"/>
                      <a:pt x="615" y="913"/>
                      <a:pt x="615" y="913"/>
                    </a:cubicBezTo>
                    <a:cubicBezTo>
                      <a:pt x="615" y="913"/>
                      <a:pt x="615" y="913"/>
                      <a:pt x="615" y="912"/>
                    </a:cubicBezTo>
                    <a:cubicBezTo>
                      <a:pt x="614" y="912"/>
                      <a:pt x="614" y="912"/>
                      <a:pt x="614" y="912"/>
                    </a:cubicBezTo>
                    <a:cubicBezTo>
                      <a:pt x="614" y="912"/>
                      <a:pt x="614" y="912"/>
                      <a:pt x="614" y="912"/>
                    </a:cubicBezTo>
                    <a:cubicBezTo>
                      <a:pt x="614" y="912"/>
                      <a:pt x="614" y="912"/>
                      <a:pt x="614" y="912"/>
                    </a:cubicBezTo>
                    <a:cubicBezTo>
                      <a:pt x="604" y="909"/>
                      <a:pt x="597" y="904"/>
                      <a:pt x="586" y="904"/>
                    </a:cubicBezTo>
                    <a:cubicBezTo>
                      <a:pt x="586" y="904"/>
                      <a:pt x="586" y="904"/>
                      <a:pt x="586" y="904"/>
                    </a:cubicBezTo>
                    <a:cubicBezTo>
                      <a:pt x="586" y="904"/>
                      <a:pt x="586" y="904"/>
                      <a:pt x="586" y="904"/>
                    </a:cubicBezTo>
                    <a:cubicBezTo>
                      <a:pt x="585" y="904"/>
                      <a:pt x="583" y="904"/>
                      <a:pt x="582" y="904"/>
                    </a:cubicBezTo>
                    <a:cubicBezTo>
                      <a:pt x="582" y="904"/>
                      <a:pt x="582" y="904"/>
                      <a:pt x="582" y="904"/>
                    </a:cubicBezTo>
                    <a:cubicBezTo>
                      <a:pt x="582" y="904"/>
                      <a:pt x="582" y="904"/>
                      <a:pt x="582" y="904"/>
                    </a:cubicBezTo>
                    <a:cubicBezTo>
                      <a:pt x="572" y="905"/>
                      <a:pt x="566" y="910"/>
                      <a:pt x="556" y="913"/>
                    </a:cubicBezTo>
                    <a:cubicBezTo>
                      <a:pt x="547" y="916"/>
                      <a:pt x="535" y="917"/>
                      <a:pt x="529" y="920"/>
                    </a:cubicBezTo>
                    <a:cubicBezTo>
                      <a:pt x="529" y="920"/>
                      <a:pt x="529" y="920"/>
                      <a:pt x="529" y="920"/>
                    </a:cubicBezTo>
                    <a:cubicBezTo>
                      <a:pt x="529" y="920"/>
                      <a:pt x="529" y="920"/>
                      <a:pt x="529" y="920"/>
                    </a:cubicBezTo>
                    <a:cubicBezTo>
                      <a:pt x="529" y="920"/>
                      <a:pt x="529" y="920"/>
                      <a:pt x="529" y="920"/>
                    </a:cubicBezTo>
                    <a:cubicBezTo>
                      <a:pt x="528" y="920"/>
                      <a:pt x="528" y="920"/>
                      <a:pt x="528" y="920"/>
                    </a:cubicBezTo>
                    <a:cubicBezTo>
                      <a:pt x="528" y="920"/>
                      <a:pt x="528" y="920"/>
                      <a:pt x="528" y="920"/>
                    </a:cubicBezTo>
                    <a:cubicBezTo>
                      <a:pt x="528" y="920"/>
                      <a:pt x="528" y="921"/>
                      <a:pt x="528" y="921"/>
                    </a:cubicBezTo>
                    <a:cubicBezTo>
                      <a:pt x="528" y="921"/>
                      <a:pt x="528" y="921"/>
                      <a:pt x="528" y="921"/>
                    </a:cubicBezTo>
                    <a:cubicBezTo>
                      <a:pt x="528" y="921"/>
                      <a:pt x="527" y="921"/>
                      <a:pt x="527" y="921"/>
                    </a:cubicBezTo>
                    <a:cubicBezTo>
                      <a:pt x="518" y="928"/>
                      <a:pt x="515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0" y="944"/>
                      <a:pt x="500" y="944"/>
                      <a:pt x="499" y="944"/>
                    </a:cubicBezTo>
                    <a:cubicBezTo>
                      <a:pt x="499" y="944"/>
                      <a:pt x="499" y="944"/>
                      <a:pt x="499" y="944"/>
                    </a:cubicBezTo>
                    <a:cubicBezTo>
                      <a:pt x="491" y="943"/>
                      <a:pt x="486" y="937"/>
                      <a:pt x="478" y="935"/>
                    </a:cubicBezTo>
                    <a:cubicBezTo>
                      <a:pt x="467" y="932"/>
                      <a:pt x="456" y="933"/>
                      <a:pt x="449" y="927"/>
                    </a:cubicBezTo>
                    <a:cubicBezTo>
                      <a:pt x="442" y="921"/>
                      <a:pt x="441" y="912"/>
                      <a:pt x="435" y="906"/>
                    </a:cubicBezTo>
                    <a:cubicBezTo>
                      <a:pt x="431" y="901"/>
                      <a:pt x="424" y="898"/>
                      <a:pt x="418" y="894"/>
                    </a:cubicBezTo>
                    <a:cubicBezTo>
                      <a:pt x="418" y="894"/>
                      <a:pt x="418" y="894"/>
                      <a:pt x="418" y="894"/>
                    </a:cubicBezTo>
                    <a:cubicBezTo>
                      <a:pt x="417" y="893"/>
                      <a:pt x="417" y="893"/>
                      <a:pt x="417" y="893"/>
                    </a:cubicBezTo>
                    <a:cubicBezTo>
                      <a:pt x="417" y="893"/>
                      <a:pt x="417" y="893"/>
                      <a:pt x="417" y="893"/>
                    </a:cubicBezTo>
                    <a:cubicBezTo>
                      <a:pt x="410" y="889"/>
                      <a:pt x="405" y="884"/>
                      <a:pt x="395" y="884"/>
                    </a:cubicBezTo>
                    <a:cubicBezTo>
                      <a:pt x="395" y="884"/>
                      <a:pt x="395" y="884"/>
                      <a:pt x="395" y="884"/>
                    </a:cubicBezTo>
                    <a:cubicBezTo>
                      <a:pt x="395" y="884"/>
                      <a:pt x="395" y="884"/>
                      <a:pt x="395" y="884"/>
                    </a:cubicBezTo>
                    <a:cubicBezTo>
                      <a:pt x="395" y="884"/>
                      <a:pt x="394" y="884"/>
                      <a:pt x="394" y="884"/>
                    </a:cubicBezTo>
                    <a:cubicBezTo>
                      <a:pt x="394" y="884"/>
                      <a:pt x="394" y="884"/>
                      <a:pt x="394" y="884"/>
                    </a:cubicBezTo>
                    <a:cubicBezTo>
                      <a:pt x="394" y="884"/>
                      <a:pt x="394" y="884"/>
                      <a:pt x="394" y="884"/>
                    </a:cubicBezTo>
                    <a:cubicBezTo>
                      <a:pt x="386" y="884"/>
                      <a:pt x="382" y="888"/>
                      <a:pt x="372" y="890"/>
                    </a:cubicBezTo>
                    <a:cubicBezTo>
                      <a:pt x="365" y="892"/>
                      <a:pt x="351" y="893"/>
                      <a:pt x="349" y="896"/>
                    </a:cubicBezTo>
                    <a:cubicBezTo>
                      <a:pt x="347" y="897"/>
                      <a:pt x="347" y="899"/>
                      <a:pt x="347" y="902"/>
                    </a:cubicBezTo>
                    <a:cubicBezTo>
                      <a:pt x="347" y="907"/>
                      <a:pt x="349" y="912"/>
                      <a:pt x="349" y="916"/>
                    </a:cubicBezTo>
                    <a:cubicBezTo>
                      <a:pt x="349" y="917"/>
                      <a:pt x="349" y="917"/>
                      <a:pt x="349" y="917"/>
                    </a:cubicBezTo>
                    <a:cubicBezTo>
                      <a:pt x="349" y="917"/>
                      <a:pt x="349" y="917"/>
                      <a:pt x="349" y="917"/>
                    </a:cubicBezTo>
                    <a:cubicBezTo>
                      <a:pt x="349" y="917"/>
                      <a:pt x="349" y="917"/>
                      <a:pt x="349" y="918"/>
                    </a:cubicBezTo>
                    <a:cubicBezTo>
                      <a:pt x="347" y="938"/>
                      <a:pt x="332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0" y="948"/>
                      <a:pt x="307" y="948"/>
                      <a:pt x="304" y="947"/>
                    </a:cubicBezTo>
                    <a:cubicBezTo>
                      <a:pt x="304" y="947"/>
                      <a:pt x="304" y="947"/>
                      <a:pt x="304" y="947"/>
                    </a:cubicBezTo>
                    <a:cubicBezTo>
                      <a:pt x="285" y="944"/>
                      <a:pt x="269" y="927"/>
                      <a:pt x="262" y="913"/>
                    </a:cubicBezTo>
                    <a:cubicBezTo>
                      <a:pt x="259" y="906"/>
                      <a:pt x="256" y="882"/>
                      <a:pt x="245" y="881"/>
                    </a:cubicBezTo>
                    <a:cubicBezTo>
                      <a:pt x="245" y="881"/>
                      <a:pt x="245" y="881"/>
                      <a:pt x="245" y="881"/>
                    </a:cubicBezTo>
                    <a:cubicBezTo>
                      <a:pt x="245" y="881"/>
                      <a:pt x="244" y="881"/>
                      <a:pt x="244" y="881"/>
                    </a:cubicBezTo>
                    <a:cubicBezTo>
                      <a:pt x="244" y="881"/>
                      <a:pt x="244" y="881"/>
                      <a:pt x="244" y="881"/>
                    </a:cubicBezTo>
                    <a:cubicBezTo>
                      <a:pt x="244" y="881"/>
                      <a:pt x="244" y="881"/>
                      <a:pt x="244" y="881"/>
                    </a:cubicBezTo>
                    <a:cubicBezTo>
                      <a:pt x="239" y="881"/>
                      <a:pt x="235" y="883"/>
                      <a:pt x="230" y="885"/>
                    </a:cubicBezTo>
                    <a:cubicBezTo>
                      <a:pt x="230" y="885"/>
                      <a:pt x="230" y="885"/>
                      <a:pt x="230" y="885"/>
                    </a:cubicBezTo>
                    <a:cubicBezTo>
                      <a:pt x="230" y="885"/>
                      <a:pt x="229" y="885"/>
                      <a:pt x="229" y="885"/>
                    </a:cubicBezTo>
                    <a:cubicBezTo>
                      <a:pt x="229" y="885"/>
                      <a:pt x="229" y="885"/>
                      <a:pt x="229" y="885"/>
                    </a:cubicBezTo>
                    <a:cubicBezTo>
                      <a:pt x="229" y="885"/>
                      <a:pt x="229" y="885"/>
                      <a:pt x="229" y="885"/>
                    </a:cubicBezTo>
                    <a:cubicBezTo>
                      <a:pt x="229" y="885"/>
                      <a:pt x="229" y="885"/>
                      <a:pt x="228" y="885"/>
                    </a:cubicBezTo>
                    <a:cubicBezTo>
                      <a:pt x="228" y="885"/>
                      <a:pt x="228" y="885"/>
                      <a:pt x="228" y="885"/>
                    </a:cubicBezTo>
                    <a:cubicBezTo>
                      <a:pt x="228" y="885"/>
                      <a:pt x="228" y="885"/>
                      <a:pt x="228" y="885"/>
                    </a:cubicBezTo>
                    <a:cubicBezTo>
                      <a:pt x="228" y="885"/>
                      <a:pt x="228" y="885"/>
                      <a:pt x="228" y="885"/>
                    </a:cubicBezTo>
                    <a:cubicBezTo>
                      <a:pt x="222" y="887"/>
                      <a:pt x="215" y="888"/>
                      <a:pt x="211" y="891"/>
                    </a:cubicBezTo>
                    <a:cubicBezTo>
                      <a:pt x="202" y="895"/>
                      <a:pt x="200" y="908"/>
                      <a:pt x="188" y="909"/>
                    </a:cubicBezTo>
                    <a:cubicBezTo>
                      <a:pt x="188" y="909"/>
                      <a:pt x="188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72" y="909"/>
                      <a:pt x="171" y="889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1" y="881"/>
                      <a:pt x="161" y="881"/>
                      <a:pt x="161" y="881"/>
                    </a:cubicBezTo>
                    <a:cubicBezTo>
                      <a:pt x="143" y="867"/>
                      <a:pt x="106" y="869"/>
                      <a:pt x="95" y="849"/>
                    </a:cubicBezTo>
                    <a:cubicBezTo>
                      <a:pt x="91" y="843"/>
                      <a:pt x="91" y="835"/>
                      <a:pt x="88" y="829"/>
                    </a:cubicBezTo>
                    <a:cubicBezTo>
                      <a:pt x="85" y="821"/>
                      <a:pt x="76" y="815"/>
                      <a:pt x="69" y="807"/>
                    </a:cubicBezTo>
                    <a:cubicBezTo>
                      <a:pt x="61" y="800"/>
                      <a:pt x="56" y="791"/>
                      <a:pt x="48" y="786"/>
                    </a:cubicBezTo>
                    <a:cubicBezTo>
                      <a:pt x="37" y="780"/>
                      <a:pt x="24" y="779"/>
                      <a:pt x="17" y="766"/>
                    </a:cubicBezTo>
                    <a:cubicBezTo>
                      <a:pt x="14" y="759"/>
                      <a:pt x="12" y="747"/>
                      <a:pt x="9" y="736"/>
                    </a:cubicBezTo>
                    <a:cubicBezTo>
                      <a:pt x="5" y="719"/>
                      <a:pt x="4" y="699"/>
                      <a:pt x="4" y="677"/>
                    </a:cubicBezTo>
                    <a:cubicBezTo>
                      <a:pt x="4" y="661"/>
                      <a:pt x="4" y="643"/>
                      <a:pt x="4" y="627"/>
                    </a:cubicBezTo>
                    <a:cubicBezTo>
                      <a:pt x="4" y="542"/>
                      <a:pt x="3" y="457"/>
                      <a:pt x="3" y="371"/>
                    </a:cubicBezTo>
                    <a:cubicBezTo>
                      <a:pt x="3" y="329"/>
                      <a:pt x="4" y="286"/>
                      <a:pt x="4" y="244"/>
                    </a:cubicBezTo>
                    <a:cubicBezTo>
                      <a:pt x="4" y="232"/>
                      <a:pt x="6" y="221"/>
                      <a:pt x="9" y="210"/>
                    </a:cubicBezTo>
                    <a:cubicBezTo>
                      <a:pt x="13" y="193"/>
                      <a:pt x="15" y="180"/>
                      <a:pt x="27" y="172"/>
                    </a:cubicBezTo>
                    <a:cubicBezTo>
                      <a:pt x="33" y="168"/>
                      <a:pt x="41" y="167"/>
                      <a:pt x="47" y="163"/>
                    </a:cubicBezTo>
                    <a:cubicBezTo>
                      <a:pt x="55" y="159"/>
                      <a:pt x="61" y="150"/>
                      <a:pt x="68" y="143"/>
                    </a:cubicBezTo>
                    <a:cubicBezTo>
                      <a:pt x="74" y="136"/>
                      <a:pt x="83" y="130"/>
                      <a:pt x="87" y="122"/>
                    </a:cubicBezTo>
                    <a:cubicBezTo>
                      <a:pt x="93" y="111"/>
                      <a:pt x="93" y="98"/>
                      <a:pt x="104" y="91"/>
                    </a:cubicBezTo>
                    <a:cubicBezTo>
                      <a:pt x="112" y="86"/>
                      <a:pt x="124" y="85"/>
                      <a:pt x="133" y="81"/>
                    </a:cubicBezTo>
                    <a:cubicBezTo>
                      <a:pt x="142" y="78"/>
                      <a:pt x="153" y="74"/>
                      <a:pt x="160" y="69"/>
                    </a:cubicBezTo>
                    <a:cubicBezTo>
                      <a:pt x="168" y="62"/>
                      <a:pt x="172" y="42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95" y="42"/>
                      <a:pt x="200" y="52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10" y="59"/>
                      <a:pt x="210" y="59"/>
                      <a:pt x="210" y="60"/>
                    </a:cubicBezTo>
                    <a:cubicBezTo>
                      <a:pt x="210" y="60"/>
                      <a:pt x="210" y="60"/>
                      <a:pt x="210" y="60"/>
                    </a:cubicBezTo>
                    <a:cubicBezTo>
                      <a:pt x="214" y="61"/>
                      <a:pt x="220" y="63"/>
                      <a:pt x="226" y="64"/>
                    </a:cubicBezTo>
                    <a:cubicBezTo>
                      <a:pt x="226" y="64"/>
                      <a:pt x="226" y="64"/>
                      <a:pt x="226" y="64"/>
                    </a:cubicBezTo>
                    <a:cubicBezTo>
                      <a:pt x="226" y="64"/>
                      <a:pt x="227" y="64"/>
                      <a:pt x="227" y="64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27" y="64"/>
                      <a:pt x="227" y="65"/>
                      <a:pt x="227" y="65"/>
                    </a:cubicBezTo>
                    <a:cubicBezTo>
                      <a:pt x="227" y="65"/>
                      <a:pt x="227" y="65"/>
                      <a:pt x="227" y="65"/>
                    </a:cubicBezTo>
                    <a:cubicBezTo>
                      <a:pt x="227" y="65"/>
                      <a:pt x="227" y="65"/>
                      <a:pt x="227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32" y="66"/>
                      <a:pt x="236" y="68"/>
                      <a:pt x="241" y="68"/>
                    </a:cubicBezTo>
                    <a:cubicBezTo>
                      <a:pt x="241" y="68"/>
                      <a:pt x="241" y="68"/>
                      <a:pt x="241" y="68"/>
                    </a:cubicBezTo>
                    <a:cubicBezTo>
                      <a:pt x="241" y="68"/>
                      <a:pt x="241" y="68"/>
                      <a:pt x="241" y="68"/>
                    </a:cubicBezTo>
                    <a:cubicBezTo>
                      <a:pt x="241" y="68"/>
                      <a:pt x="242" y="68"/>
                      <a:pt x="243" y="68"/>
                    </a:cubicBezTo>
                    <a:cubicBezTo>
                      <a:pt x="243" y="68"/>
                      <a:pt x="243" y="68"/>
                      <a:pt x="243" y="68"/>
                    </a:cubicBezTo>
                    <a:cubicBezTo>
                      <a:pt x="252" y="66"/>
                      <a:pt x="255" y="54"/>
                      <a:pt x="258" y="47"/>
                    </a:cubicBezTo>
                    <a:cubicBezTo>
                      <a:pt x="258" y="47"/>
                      <a:pt x="258" y="47"/>
                      <a:pt x="258" y="47"/>
                    </a:cubicBezTo>
                    <a:cubicBezTo>
                      <a:pt x="258" y="47"/>
                      <a:pt x="258" y="47"/>
                      <a:pt x="258" y="47"/>
                    </a:cubicBezTo>
                    <a:cubicBezTo>
                      <a:pt x="258" y="47"/>
                      <a:pt x="258" y="47"/>
                      <a:pt x="258" y="47"/>
                    </a:cubicBezTo>
                    <a:cubicBezTo>
                      <a:pt x="265" y="25"/>
                      <a:pt x="283" y="2"/>
                      <a:pt x="311" y="2"/>
                    </a:cubicBezTo>
                    <a:cubicBezTo>
                      <a:pt x="311" y="2"/>
                      <a:pt x="311" y="2"/>
                      <a:pt x="311" y="2"/>
                    </a:cubicBezTo>
                    <a:cubicBezTo>
                      <a:pt x="311" y="2"/>
                      <a:pt x="311" y="2"/>
                      <a:pt x="311" y="2"/>
                    </a:cubicBezTo>
                    <a:moveTo>
                      <a:pt x="312" y="0"/>
                    </a:moveTo>
                    <a:cubicBezTo>
                      <a:pt x="312" y="0"/>
                      <a:pt x="312" y="0"/>
                      <a:pt x="312" y="0"/>
                    </a:cubicBezTo>
                    <a:cubicBezTo>
                      <a:pt x="308" y="0"/>
                      <a:pt x="304" y="0"/>
                      <a:pt x="299" y="1"/>
                    </a:cubicBezTo>
                    <a:cubicBezTo>
                      <a:pt x="299" y="1"/>
                      <a:pt x="299" y="1"/>
                      <a:pt x="299" y="1"/>
                    </a:cubicBezTo>
                    <a:cubicBezTo>
                      <a:pt x="280" y="6"/>
                      <a:pt x="264" y="24"/>
                      <a:pt x="256" y="40"/>
                    </a:cubicBezTo>
                    <a:cubicBezTo>
                      <a:pt x="252" y="50"/>
                      <a:pt x="252" y="63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41" y="65"/>
                      <a:pt x="240" y="65"/>
                      <a:pt x="239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5" y="65"/>
                      <a:pt x="231" y="64"/>
                      <a:pt x="227" y="62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5" y="62"/>
                      <a:pt x="225" y="62"/>
                    </a:cubicBezTo>
                    <a:cubicBezTo>
                      <a:pt x="225" y="62"/>
                      <a:pt x="225" y="62"/>
                      <a:pt x="225" y="62"/>
                    </a:cubicBezTo>
                    <a:cubicBezTo>
                      <a:pt x="225" y="62"/>
                      <a:pt x="225" y="62"/>
                      <a:pt x="225" y="62"/>
                    </a:cubicBezTo>
                    <a:cubicBezTo>
                      <a:pt x="220" y="60"/>
                      <a:pt x="214" y="59"/>
                      <a:pt x="211" y="57"/>
                    </a:cubicBezTo>
                    <a:cubicBezTo>
                      <a:pt x="202" y="52"/>
                      <a:pt x="199" y="39"/>
                      <a:pt x="187" y="38"/>
                    </a:cubicBezTo>
                    <a:cubicBezTo>
                      <a:pt x="187" y="38"/>
                      <a:pt x="187" y="38"/>
                      <a:pt x="187" y="38"/>
                    </a:cubicBezTo>
                    <a:cubicBezTo>
                      <a:pt x="187" y="38"/>
                      <a:pt x="187" y="38"/>
                      <a:pt x="187" y="38"/>
                    </a:cubicBezTo>
                    <a:cubicBezTo>
                      <a:pt x="187" y="38"/>
                      <a:pt x="186" y="38"/>
                      <a:pt x="186" y="38"/>
                    </a:cubicBezTo>
                    <a:cubicBezTo>
                      <a:pt x="186" y="38"/>
                      <a:pt x="186" y="38"/>
                      <a:pt x="186" y="38"/>
                    </a:cubicBezTo>
                    <a:cubicBezTo>
                      <a:pt x="186" y="38"/>
                      <a:pt x="186" y="38"/>
                      <a:pt x="186" y="38"/>
                    </a:cubicBezTo>
                    <a:cubicBezTo>
                      <a:pt x="186" y="38"/>
                      <a:pt x="186" y="38"/>
                      <a:pt x="186" y="38"/>
                    </a:cubicBezTo>
                    <a:cubicBezTo>
                      <a:pt x="171" y="38"/>
                      <a:pt x="169" y="55"/>
                      <a:pt x="161" y="63"/>
                    </a:cubicBezTo>
                    <a:cubicBezTo>
                      <a:pt x="161" y="63"/>
                      <a:pt x="161" y="63"/>
                      <a:pt x="161" y="63"/>
                    </a:cubicBezTo>
                    <a:cubicBezTo>
                      <a:pt x="161" y="63"/>
                      <a:pt x="161" y="64"/>
                      <a:pt x="161" y="64"/>
                    </a:cubicBezTo>
                    <a:cubicBezTo>
                      <a:pt x="161" y="64"/>
                      <a:pt x="161" y="64"/>
                      <a:pt x="161" y="64"/>
                    </a:cubicBezTo>
                    <a:cubicBezTo>
                      <a:pt x="161" y="64"/>
                      <a:pt x="161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47" y="77"/>
                      <a:pt x="119" y="80"/>
                      <a:pt x="103" y="90"/>
                    </a:cubicBezTo>
                    <a:cubicBezTo>
                      <a:pt x="91" y="97"/>
                      <a:pt x="91" y="109"/>
                      <a:pt x="85" y="121"/>
                    </a:cubicBezTo>
                    <a:cubicBezTo>
                      <a:pt x="81" y="127"/>
                      <a:pt x="73" y="134"/>
                      <a:pt x="67" y="141"/>
                    </a:cubicBezTo>
                    <a:cubicBezTo>
                      <a:pt x="59" y="149"/>
                      <a:pt x="55" y="156"/>
                      <a:pt x="47" y="161"/>
                    </a:cubicBezTo>
                    <a:cubicBezTo>
                      <a:pt x="35" y="169"/>
                      <a:pt x="24" y="168"/>
                      <a:pt x="16" y="181"/>
                    </a:cubicBezTo>
                    <a:cubicBezTo>
                      <a:pt x="12" y="189"/>
                      <a:pt x="10" y="199"/>
                      <a:pt x="7" y="210"/>
                    </a:cubicBezTo>
                    <a:cubicBezTo>
                      <a:pt x="1" y="228"/>
                      <a:pt x="0" y="250"/>
                      <a:pt x="0" y="273"/>
                    </a:cubicBezTo>
                    <a:cubicBezTo>
                      <a:pt x="0" y="287"/>
                      <a:pt x="1" y="303"/>
                      <a:pt x="1" y="319"/>
                    </a:cubicBezTo>
                    <a:cubicBezTo>
                      <a:pt x="1" y="423"/>
                      <a:pt x="1" y="524"/>
                      <a:pt x="1" y="626"/>
                    </a:cubicBezTo>
                    <a:cubicBezTo>
                      <a:pt x="1" y="626"/>
                      <a:pt x="1" y="626"/>
                      <a:pt x="1" y="626"/>
                    </a:cubicBezTo>
                    <a:cubicBezTo>
                      <a:pt x="1" y="643"/>
                      <a:pt x="0" y="661"/>
                      <a:pt x="0" y="678"/>
                    </a:cubicBezTo>
                    <a:cubicBezTo>
                      <a:pt x="0" y="699"/>
                      <a:pt x="1" y="719"/>
                      <a:pt x="6" y="736"/>
                    </a:cubicBezTo>
                    <a:cubicBezTo>
                      <a:pt x="9" y="747"/>
                      <a:pt x="12" y="757"/>
                      <a:pt x="15" y="765"/>
                    </a:cubicBezTo>
                    <a:cubicBezTo>
                      <a:pt x="22" y="780"/>
                      <a:pt x="31" y="780"/>
                      <a:pt x="45" y="788"/>
                    </a:cubicBezTo>
                    <a:cubicBezTo>
                      <a:pt x="52" y="791"/>
                      <a:pt x="60" y="801"/>
                      <a:pt x="67" y="808"/>
                    </a:cubicBezTo>
                    <a:cubicBezTo>
                      <a:pt x="73" y="814"/>
                      <a:pt x="82" y="822"/>
                      <a:pt x="86" y="830"/>
                    </a:cubicBezTo>
                    <a:cubicBezTo>
                      <a:pt x="89" y="836"/>
                      <a:pt x="89" y="843"/>
                      <a:pt x="93" y="849"/>
                    </a:cubicBezTo>
                    <a:cubicBezTo>
                      <a:pt x="105" y="873"/>
                      <a:pt x="142" y="868"/>
                      <a:pt x="161" y="885"/>
                    </a:cubicBezTo>
                    <a:cubicBezTo>
                      <a:pt x="167" y="891"/>
                      <a:pt x="170" y="905"/>
                      <a:pt x="179" y="910"/>
                    </a:cubicBezTo>
                    <a:cubicBezTo>
                      <a:pt x="179" y="910"/>
                      <a:pt x="179" y="910"/>
                      <a:pt x="179" y="910"/>
                    </a:cubicBezTo>
                    <a:cubicBezTo>
                      <a:pt x="179" y="910"/>
                      <a:pt x="179" y="910"/>
                      <a:pt x="179" y="910"/>
                    </a:cubicBezTo>
                    <a:cubicBezTo>
                      <a:pt x="179" y="910"/>
                      <a:pt x="179" y="910"/>
                      <a:pt x="179" y="910"/>
                    </a:cubicBezTo>
                    <a:cubicBezTo>
                      <a:pt x="182" y="912"/>
                      <a:pt x="185" y="912"/>
                      <a:pt x="188" y="912"/>
                    </a:cubicBezTo>
                    <a:cubicBezTo>
                      <a:pt x="188" y="912"/>
                      <a:pt x="188" y="912"/>
                      <a:pt x="188" y="912"/>
                    </a:cubicBezTo>
                    <a:cubicBezTo>
                      <a:pt x="188" y="912"/>
                      <a:pt x="188" y="912"/>
                      <a:pt x="188" y="912"/>
                    </a:cubicBezTo>
                    <a:cubicBezTo>
                      <a:pt x="188" y="912"/>
                      <a:pt x="188" y="912"/>
                      <a:pt x="188" y="912"/>
                    </a:cubicBezTo>
                    <a:cubicBezTo>
                      <a:pt x="198" y="912"/>
                      <a:pt x="203" y="901"/>
                      <a:pt x="210" y="895"/>
                    </a:cubicBezTo>
                    <a:cubicBezTo>
                      <a:pt x="210" y="895"/>
                      <a:pt x="210" y="895"/>
                      <a:pt x="210" y="895"/>
                    </a:cubicBezTo>
                    <a:cubicBezTo>
                      <a:pt x="210" y="895"/>
                      <a:pt x="210" y="895"/>
                      <a:pt x="210" y="895"/>
                    </a:cubicBezTo>
                    <a:cubicBezTo>
                      <a:pt x="211" y="894"/>
                      <a:pt x="212" y="893"/>
                      <a:pt x="213" y="893"/>
                    </a:cubicBezTo>
                    <a:cubicBezTo>
                      <a:pt x="213" y="893"/>
                      <a:pt x="213" y="893"/>
                      <a:pt x="213" y="893"/>
                    </a:cubicBezTo>
                    <a:cubicBezTo>
                      <a:pt x="213" y="893"/>
                      <a:pt x="213" y="893"/>
                      <a:pt x="213" y="893"/>
                    </a:cubicBezTo>
                    <a:cubicBezTo>
                      <a:pt x="213" y="893"/>
                      <a:pt x="213" y="893"/>
                      <a:pt x="213" y="893"/>
                    </a:cubicBezTo>
                    <a:cubicBezTo>
                      <a:pt x="214" y="893"/>
                      <a:pt x="214" y="893"/>
                      <a:pt x="214" y="893"/>
                    </a:cubicBezTo>
                    <a:cubicBezTo>
                      <a:pt x="214" y="893"/>
                      <a:pt x="214" y="893"/>
                      <a:pt x="214" y="893"/>
                    </a:cubicBezTo>
                    <a:cubicBezTo>
                      <a:pt x="218" y="890"/>
                      <a:pt x="224" y="889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30" y="887"/>
                      <a:pt x="230" y="887"/>
                    </a:cubicBezTo>
                    <a:cubicBezTo>
                      <a:pt x="230" y="887"/>
                      <a:pt x="230" y="887"/>
                      <a:pt x="230" y="887"/>
                    </a:cubicBezTo>
                    <a:cubicBezTo>
                      <a:pt x="230" y="887"/>
                      <a:pt x="230" y="887"/>
                      <a:pt x="230" y="887"/>
                    </a:cubicBezTo>
                    <a:cubicBezTo>
                      <a:pt x="230" y="887"/>
                      <a:pt x="230" y="887"/>
                      <a:pt x="230" y="887"/>
                    </a:cubicBezTo>
                    <a:cubicBezTo>
                      <a:pt x="234" y="886"/>
                      <a:pt x="238" y="884"/>
                      <a:pt x="242" y="884"/>
                    </a:cubicBezTo>
                    <a:cubicBezTo>
                      <a:pt x="242" y="884"/>
                      <a:pt x="242" y="884"/>
                      <a:pt x="242" y="884"/>
                    </a:cubicBezTo>
                    <a:cubicBezTo>
                      <a:pt x="242" y="884"/>
                      <a:pt x="242" y="884"/>
                      <a:pt x="242" y="884"/>
                    </a:cubicBezTo>
                    <a:cubicBezTo>
                      <a:pt x="242" y="884"/>
                      <a:pt x="242" y="884"/>
                      <a:pt x="242" y="884"/>
                    </a:cubicBezTo>
                    <a:cubicBezTo>
                      <a:pt x="243" y="884"/>
                      <a:pt x="244" y="884"/>
                      <a:pt x="245" y="885"/>
                    </a:cubicBezTo>
                    <a:cubicBezTo>
                      <a:pt x="245" y="885"/>
                      <a:pt x="245" y="885"/>
                      <a:pt x="245" y="885"/>
                    </a:cubicBezTo>
                    <a:cubicBezTo>
                      <a:pt x="253" y="887"/>
                      <a:pt x="256" y="908"/>
                      <a:pt x="262" y="917"/>
                    </a:cubicBezTo>
                    <a:cubicBezTo>
                      <a:pt x="271" y="933"/>
                      <a:pt x="287" y="950"/>
                      <a:pt x="312" y="951"/>
                    </a:cubicBezTo>
                    <a:cubicBezTo>
                      <a:pt x="312" y="951"/>
                      <a:pt x="312" y="951"/>
                      <a:pt x="312" y="951"/>
                    </a:cubicBezTo>
                    <a:cubicBezTo>
                      <a:pt x="312" y="951"/>
                      <a:pt x="312" y="951"/>
                      <a:pt x="313" y="951"/>
                    </a:cubicBezTo>
                    <a:cubicBezTo>
                      <a:pt x="313" y="951"/>
                      <a:pt x="313" y="951"/>
                      <a:pt x="313" y="951"/>
                    </a:cubicBezTo>
                    <a:cubicBezTo>
                      <a:pt x="313" y="951"/>
                      <a:pt x="313" y="951"/>
                      <a:pt x="313" y="951"/>
                    </a:cubicBezTo>
                    <a:cubicBezTo>
                      <a:pt x="313" y="951"/>
                      <a:pt x="313" y="951"/>
                      <a:pt x="313" y="951"/>
                    </a:cubicBezTo>
                    <a:cubicBezTo>
                      <a:pt x="339" y="951"/>
                      <a:pt x="355" y="931"/>
                      <a:pt x="352" y="900"/>
                    </a:cubicBezTo>
                    <a:cubicBezTo>
                      <a:pt x="352" y="900"/>
                      <a:pt x="352" y="900"/>
                      <a:pt x="352" y="900"/>
                    </a:cubicBezTo>
                    <a:cubicBezTo>
                      <a:pt x="352" y="899"/>
                      <a:pt x="352" y="899"/>
                      <a:pt x="352" y="899"/>
                    </a:cubicBezTo>
                    <a:cubicBezTo>
                      <a:pt x="352" y="899"/>
                      <a:pt x="352" y="899"/>
                      <a:pt x="352" y="899"/>
                    </a:cubicBezTo>
                    <a:cubicBezTo>
                      <a:pt x="352" y="899"/>
                      <a:pt x="352" y="899"/>
                      <a:pt x="352" y="899"/>
                    </a:cubicBezTo>
                    <a:cubicBezTo>
                      <a:pt x="358" y="894"/>
                      <a:pt x="366" y="894"/>
                      <a:pt x="372" y="892"/>
                    </a:cubicBezTo>
                    <a:cubicBezTo>
                      <a:pt x="372" y="892"/>
                      <a:pt x="372" y="892"/>
                      <a:pt x="372" y="892"/>
                    </a:cubicBezTo>
                    <a:cubicBezTo>
                      <a:pt x="372" y="892"/>
                      <a:pt x="372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4" y="892"/>
                      <a:pt x="374" y="891"/>
                      <a:pt x="374" y="891"/>
                    </a:cubicBezTo>
                    <a:cubicBezTo>
                      <a:pt x="374" y="891"/>
                      <a:pt x="374" y="891"/>
                      <a:pt x="374" y="891"/>
                    </a:cubicBezTo>
                    <a:cubicBezTo>
                      <a:pt x="374" y="891"/>
                      <a:pt x="374" y="891"/>
                      <a:pt x="375" y="891"/>
                    </a:cubicBezTo>
                    <a:cubicBezTo>
                      <a:pt x="375" y="891"/>
                      <a:pt x="375" y="891"/>
                      <a:pt x="375" y="891"/>
                    </a:cubicBezTo>
                    <a:cubicBezTo>
                      <a:pt x="375" y="891"/>
                      <a:pt x="375" y="891"/>
                      <a:pt x="375" y="891"/>
                    </a:cubicBezTo>
                    <a:cubicBezTo>
                      <a:pt x="375" y="891"/>
                      <a:pt x="375" y="891"/>
                      <a:pt x="375" y="891"/>
                    </a:cubicBezTo>
                    <a:cubicBezTo>
                      <a:pt x="375" y="891"/>
                      <a:pt x="376" y="891"/>
                      <a:pt x="376" y="891"/>
                    </a:cubicBezTo>
                    <a:cubicBezTo>
                      <a:pt x="376" y="891"/>
                      <a:pt x="376" y="891"/>
                      <a:pt x="376" y="891"/>
                    </a:cubicBezTo>
                    <a:cubicBezTo>
                      <a:pt x="382" y="889"/>
                      <a:pt x="388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404" y="887"/>
                      <a:pt x="409" y="892"/>
                      <a:pt x="415" y="896"/>
                    </a:cubicBezTo>
                    <a:cubicBezTo>
                      <a:pt x="421" y="899"/>
                      <a:pt x="427" y="901"/>
                      <a:pt x="430" y="905"/>
                    </a:cubicBezTo>
                    <a:cubicBezTo>
                      <a:pt x="438" y="911"/>
                      <a:pt x="440" y="922"/>
                      <a:pt x="447" y="929"/>
                    </a:cubicBezTo>
                    <a:cubicBezTo>
                      <a:pt x="455" y="936"/>
                      <a:pt x="465" y="934"/>
                      <a:pt x="477" y="938"/>
                    </a:cubicBezTo>
                    <a:cubicBezTo>
                      <a:pt x="477" y="938"/>
                      <a:pt x="477" y="938"/>
                      <a:pt x="477" y="938"/>
                    </a:cubicBezTo>
                    <a:cubicBezTo>
                      <a:pt x="477" y="938"/>
                      <a:pt x="477" y="938"/>
                      <a:pt x="477" y="938"/>
                    </a:cubicBezTo>
                    <a:cubicBezTo>
                      <a:pt x="477" y="938"/>
                      <a:pt x="477" y="938"/>
                      <a:pt x="477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80" y="939"/>
                      <a:pt x="481" y="939"/>
                    </a:cubicBezTo>
                    <a:cubicBezTo>
                      <a:pt x="488" y="942"/>
                      <a:pt x="493" y="947"/>
                      <a:pt x="501" y="947"/>
                    </a:cubicBezTo>
                    <a:cubicBezTo>
                      <a:pt x="501" y="947"/>
                      <a:pt x="501" y="947"/>
                      <a:pt x="501" y="947"/>
                    </a:cubicBezTo>
                    <a:cubicBezTo>
                      <a:pt x="501" y="947"/>
                      <a:pt x="501" y="947"/>
                      <a:pt x="501" y="947"/>
                    </a:cubicBezTo>
                    <a:cubicBezTo>
                      <a:pt x="501" y="947"/>
                      <a:pt x="501" y="947"/>
                      <a:pt x="501" y="947"/>
                    </a:cubicBezTo>
                    <a:cubicBezTo>
                      <a:pt x="502" y="947"/>
                      <a:pt x="504" y="947"/>
                      <a:pt x="505" y="947"/>
                    </a:cubicBezTo>
                    <a:cubicBezTo>
                      <a:pt x="505" y="947"/>
                      <a:pt x="505" y="947"/>
                      <a:pt x="505" y="947"/>
                    </a:cubicBezTo>
                    <a:cubicBezTo>
                      <a:pt x="505" y="947"/>
                      <a:pt x="505" y="947"/>
                      <a:pt x="505" y="947"/>
                    </a:cubicBezTo>
                    <a:cubicBezTo>
                      <a:pt x="518" y="944"/>
                      <a:pt x="520" y="929"/>
                      <a:pt x="531" y="923"/>
                    </a:cubicBezTo>
                    <a:cubicBezTo>
                      <a:pt x="539" y="919"/>
                      <a:pt x="548" y="920"/>
                      <a:pt x="559" y="916"/>
                    </a:cubicBezTo>
                    <a:cubicBezTo>
                      <a:pt x="569" y="913"/>
                      <a:pt x="576" y="907"/>
                      <a:pt x="583" y="907"/>
                    </a:cubicBezTo>
                    <a:cubicBezTo>
                      <a:pt x="583" y="907"/>
                      <a:pt x="583" y="907"/>
                      <a:pt x="583" y="907"/>
                    </a:cubicBezTo>
                    <a:cubicBezTo>
                      <a:pt x="583" y="907"/>
                      <a:pt x="584" y="907"/>
                      <a:pt x="584" y="907"/>
                    </a:cubicBezTo>
                    <a:cubicBezTo>
                      <a:pt x="584" y="907"/>
                      <a:pt x="585" y="907"/>
                      <a:pt x="586" y="907"/>
                    </a:cubicBezTo>
                    <a:cubicBezTo>
                      <a:pt x="586" y="907"/>
                      <a:pt x="586" y="907"/>
                      <a:pt x="586" y="907"/>
                    </a:cubicBezTo>
                    <a:cubicBezTo>
                      <a:pt x="586" y="907"/>
                      <a:pt x="586" y="907"/>
                      <a:pt x="586" y="907"/>
                    </a:cubicBezTo>
                    <a:cubicBezTo>
                      <a:pt x="586" y="907"/>
                      <a:pt x="586" y="907"/>
                      <a:pt x="586" y="907"/>
                    </a:cubicBezTo>
                    <a:cubicBezTo>
                      <a:pt x="597" y="907"/>
                      <a:pt x="604" y="913"/>
                      <a:pt x="613" y="916"/>
                    </a:cubicBezTo>
                    <a:cubicBezTo>
                      <a:pt x="613" y="916"/>
                      <a:pt x="613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5" y="917"/>
                      <a:pt x="615" y="917"/>
                    </a:cubicBezTo>
                    <a:cubicBezTo>
                      <a:pt x="615" y="917"/>
                      <a:pt x="615" y="917"/>
                      <a:pt x="615" y="917"/>
                    </a:cubicBezTo>
                    <a:cubicBezTo>
                      <a:pt x="624" y="920"/>
                      <a:pt x="635" y="919"/>
                      <a:pt x="643" y="923"/>
                    </a:cubicBezTo>
                    <a:cubicBezTo>
                      <a:pt x="655" y="929"/>
                      <a:pt x="655" y="942"/>
                      <a:pt x="669" y="946"/>
                    </a:cubicBezTo>
                    <a:cubicBezTo>
                      <a:pt x="669" y="946"/>
                      <a:pt x="669" y="946"/>
                      <a:pt x="669" y="946"/>
                    </a:cubicBezTo>
                    <a:cubicBezTo>
                      <a:pt x="671" y="946"/>
                      <a:pt x="672" y="947"/>
                      <a:pt x="674" y="947"/>
                    </a:cubicBezTo>
                    <a:cubicBezTo>
                      <a:pt x="674" y="947"/>
                      <a:pt x="674" y="947"/>
                      <a:pt x="674" y="947"/>
                    </a:cubicBezTo>
                    <a:cubicBezTo>
                      <a:pt x="674" y="947"/>
                      <a:pt x="674" y="947"/>
                      <a:pt x="674" y="947"/>
                    </a:cubicBezTo>
                    <a:cubicBezTo>
                      <a:pt x="674" y="947"/>
                      <a:pt x="674" y="947"/>
                      <a:pt x="674" y="947"/>
                    </a:cubicBezTo>
                    <a:cubicBezTo>
                      <a:pt x="681" y="947"/>
                      <a:pt x="686" y="942"/>
                      <a:pt x="692" y="939"/>
                    </a:cubicBezTo>
                    <a:cubicBezTo>
                      <a:pt x="692" y="939"/>
                      <a:pt x="692" y="939"/>
                      <a:pt x="692" y="939"/>
                    </a:cubicBezTo>
                    <a:cubicBezTo>
                      <a:pt x="692" y="939"/>
                      <a:pt x="692" y="939"/>
                      <a:pt x="692" y="939"/>
                    </a:cubicBezTo>
                    <a:cubicBezTo>
                      <a:pt x="694" y="939"/>
                      <a:pt x="696" y="938"/>
                      <a:pt x="697" y="938"/>
                    </a:cubicBezTo>
                    <a:cubicBezTo>
                      <a:pt x="697" y="938"/>
                      <a:pt x="697" y="938"/>
                      <a:pt x="697" y="938"/>
                    </a:cubicBezTo>
                    <a:cubicBezTo>
                      <a:pt x="704" y="936"/>
                      <a:pt x="714" y="936"/>
                      <a:pt x="721" y="933"/>
                    </a:cubicBezTo>
                    <a:cubicBezTo>
                      <a:pt x="732" y="927"/>
                      <a:pt x="734" y="914"/>
                      <a:pt x="741" y="906"/>
                    </a:cubicBezTo>
                    <a:cubicBezTo>
                      <a:pt x="745" y="902"/>
                      <a:pt x="752" y="898"/>
                      <a:pt x="758" y="895"/>
                    </a:cubicBezTo>
                    <a:cubicBezTo>
                      <a:pt x="765" y="891"/>
                      <a:pt x="772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7" y="887"/>
                      <a:pt x="792" y="889"/>
                      <a:pt x="799" y="891"/>
                    </a:cubicBezTo>
                    <a:cubicBezTo>
                      <a:pt x="799" y="891"/>
                      <a:pt x="799" y="891"/>
                      <a:pt x="799" y="891"/>
                    </a:cubicBezTo>
                    <a:cubicBezTo>
                      <a:pt x="799" y="891"/>
                      <a:pt x="799" y="891"/>
                      <a:pt x="799" y="892"/>
                    </a:cubicBezTo>
                    <a:cubicBezTo>
                      <a:pt x="799" y="892"/>
                      <a:pt x="799" y="892"/>
                      <a:pt x="799" y="892"/>
                    </a:cubicBezTo>
                    <a:cubicBezTo>
                      <a:pt x="799" y="892"/>
                      <a:pt x="799" y="892"/>
                      <a:pt x="799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2" y="892"/>
                      <a:pt x="802" y="892"/>
                      <a:pt x="802" y="892"/>
                    </a:cubicBezTo>
                    <a:cubicBezTo>
                      <a:pt x="802" y="892"/>
                      <a:pt x="802" y="892"/>
                      <a:pt x="802" y="892"/>
                    </a:cubicBezTo>
                    <a:cubicBezTo>
                      <a:pt x="803" y="892"/>
                      <a:pt x="803" y="892"/>
                      <a:pt x="803" y="893"/>
                    </a:cubicBezTo>
                    <a:cubicBezTo>
                      <a:pt x="803" y="893"/>
                      <a:pt x="803" y="893"/>
                      <a:pt x="803" y="893"/>
                    </a:cubicBezTo>
                    <a:cubicBezTo>
                      <a:pt x="810" y="894"/>
                      <a:pt x="819" y="895"/>
                      <a:pt x="821" y="899"/>
                    </a:cubicBezTo>
                    <a:cubicBezTo>
                      <a:pt x="823" y="902"/>
                      <a:pt x="823" y="906"/>
                      <a:pt x="823" y="910"/>
                    </a:cubicBezTo>
                    <a:cubicBezTo>
                      <a:pt x="823" y="913"/>
                      <a:pt x="823" y="917"/>
                      <a:pt x="823" y="920"/>
                    </a:cubicBezTo>
                    <a:cubicBezTo>
                      <a:pt x="823" y="922"/>
                      <a:pt x="823" y="924"/>
                      <a:pt x="824" y="926"/>
                    </a:cubicBezTo>
                    <a:cubicBezTo>
                      <a:pt x="824" y="926"/>
                      <a:pt x="824" y="926"/>
                      <a:pt x="824" y="926"/>
                    </a:cubicBezTo>
                    <a:cubicBezTo>
                      <a:pt x="824" y="926"/>
                      <a:pt x="824" y="926"/>
                      <a:pt x="824" y="926"/>
                    </a:cubicBezTo>
                    <a:cubicBezTo>
                      <a:pt x="824" y="926"/>
                      <a:pt x="824" y="926"/>
                      <a:pt x="824" y="926"/>
                    </a:cubicBezTo>
                    <a:cubicBezTo>
                      <a:pt x="828" y="941"/>
                      <a:pt x="841" y="951"/>
                      <a:pt x="861" y="951"/>
                    </a:cubicBezTo>
                    <a:cubicBezTo>
                      <a:pt x="861" y="951"/>
                      <a:pt x="861" y="951"/>
                      <a:pt x="861" y="951"/>
                    </a:cubicBezTo>
                    <a:cubicBezTo>
                      <a:pt x="861" y="951"/>
                      <a:pt x="861" y="951"/>
                      <a:pt x="861" y="951"/>
                    </a:cubicBezTo>
                    <a:cubicBezTo>
                      <a:pt x="861" y="951"/>
                      <a:pt x="861" y="951"/>
                      <a:pt x="861" y="951"/>
                    </a:cubicBezTo>
                    <a:cubicBezTo>
                      <a:pt x="863" y="951"/>
                      <a:pt x="865" y="951"/>
                      <a:pt x="867" y="951"/>
                    </a:cubicBezTo>
                    <a:cubicBezTo>
                      <a:pt x="890" y="948"/>
                      <a:pt x="909" y="927"/>
                      <a:pt x="916" y="911"/>
                    </a:cubicBezTo>
                    <a:cubicBezTo>
                      <a:pt x="920" y="901"/>
                      <a:pt x="920" y="887"/>
                      <a:pt x="930" y="885"/>
                    </a:cubicBezTo>
                    <a:cubicBezTo>
                      <a:pt x="931" y="885"/>
                      <a:pt x="932" y="884"/>
                      <a:pt x="933" y="884"/>
                    </a:cubicBezTo>
                    <a:cubicBezTo>
                      <a:pt x="933" y="884"/>
                      <a:pt x="933" y="884"/>
                      <a:pt x="933" y="884"/>
                    </a:cubicBezTo>
                    <a:cubicBezTo>
                      <a:pt x="933" y="884"/>
                      <a:pt x="933" y="884"/>
                      <a:pt x="933" y="884"/>
                    </a:cubicBezTo>
                    <a:cubicBezTo>
                      <a:pt x="933" y="884"/>
                      <a:pt x="933" y="884"/>
                      <a:pt x="933" y="884"/>
                    </a:cubicBezTo>
                    <a:cubicBezTo>
                      <a:pt x="940" y="885"/>
                      <a:pt x="949" y="888"/>
                      <a:pt x="955" y="891"/>
                    </a:cubicBezTo>
                    <a:cubicBezTo>
                      <a:pt x="955" y="891"/>
                      <a:pt x="955" y="891"/>
                      <a:pt x="955" y="891"/>
                    </a:cubicBezTo>
                    <a:cubicBezTo>
                      <a:pt x="955" y="891"/>
                      <a:pt x="956" y="891"/>
                      <a:pt x="956" y="891"/>
                    </a:cubicBezTo>
                    <a:cubicBezTo>
                      <a:pt x="956" y="891"/>
                      <a:pt x="956" y="891"/>
                      <a:pt x="956" y="891"/>
                    </a:cubicBezTo>
                    <a:cubicBezTo>
                      <a:pt x="956" y="891"/>
                      <a:pt x="957" y="891"/>
                      <a:pt x="957" y="891"/>
                    </a:cubicBezTo>
                    <a:cubicBezTo>
                      <a:pt x="957" y="892"/>
                      <a:pt x="958" y="892"/>
                      <a:pt x="958" y="892"/>
                    </a:cubicBezTo>
                    <a:cubicBezTo>
                      <a:pt x="958" y="892"/>
                      <a:pt x="958" y="892"/>
                      <a:pt x="958" y="892"/>
                    </a:cubicBezTo>
                    <a:cubicBezTo>
                      <a:pt x="959" y="892"/>
                      <a:pt x="959" y="892"/>
                      <a:pt x="959" y="892"/>
                    </a:cubicBezTo>
                    <a:cubicBezTo>
                      <a:pt x="959" y="892"/>
                      <a:pt x="959" y="892"/>
                      <a:pt x="959" y="892"/>
                    </a:cubicBezTo>
                    <a:cubicBezTo>
                      <a:pt x="959" y="892"/>
                      <a:pt x="959" y="892"/>
                      <a:pt x="960" y="892"/>
                    </a:cubicBezTo>
                    <a:cubicBezTo>
                      <a:pt x="960" y="892"/>
                      <a:pt x="960" y="892"/>
                      <a:pt x="960" y="893"/>
                    </a:cubicBezTo>
                    <a:cubicBezTo>
                      <a:pt x="960" y="893"/>
                      <a:pt x="960" y="893"/>
                      <a:pt x="960" y="893"/>
                    </a:cubicBezTo>
                    <a:cubicBezTo>
                      <a:pt x="971" y="897"/>
                      <a:pt x="972" y="910"/>
                      <a:pt x="984" y="912"/>
                    </a:cubicBezTo>
                    <a:cubicBezTo>
                      <a:pt x="984" y="912"/>
                      <a:pt x="984" y="912"/>
                      <a:pt x="984" y="912"/>
                    </a:cubicBezTo>
                    <a:cubicBezTo>
                      <a:pt x="985" y="912"/>
                      <a:pt x="986" y="912"/>
                      <a:pt x="987" y="912"/>
                    </a:cubicBezTo>
                    <a:cubicBezTo>
                      <a:pt x="987" y="912"/>
                      <a:pt x="987" y="912"/>
                      <a:pt x="987" y="912"/>
                    </a:cubicBezTo>
                    <a:cubicBezTo>
                      <a:pt x="987" y="912"/>
                      <a:pt x="987" y="912"/>
                      <a:pt x="987" y="912"/>
                    </a:cubicBezTo>
                    <a:cubicBezTo>
                      <a:pt x="987" y="912"/>
                      <a:pt x="987" y="912"/>
                      <a:pt x="987" y="912"/>
                    </a:cubicBezTo>
                    <a:cubicBezTo>
                      <a:pt x="1003" y="912"/>
                      <a:pt x="1006" y="891"/>
                      <a:pt x="1013" y="884"/>
                    </a:cubicBezTo>
                    <a:cubicBezTo>
                      <a:pt x="1013" y="884"/>
                      <a:pt x="1013" y="884"/>
                      <a:pt x="1013" y="884"/>
                    </a:cubicBezTo>
                    <a:cubicBezTo>
                      <a:pt x="1013" y="884"/>
                      <a:pt x="1014" y="884"/>
                      <a:pt x="1014" y="884"/>
                    </a:cubicBezTo>
                    <a:cubicBezTo>
                      <a:pt x="1014" y="884"/>
                      <a:pt x="1014" y="884"/>
                      <a:pt x="1014" y="884"/>
                    </a:cubicBezTo>
                    <a:cubicBezTo>
                      <a:pt x="1014" y="884"/>
                      <a:pt x="1014" y="884"/>
                      <a:pt x="1014" y="884"/>
                    </a:cubicBezTo>
                    <a:cubicBezTo>
                      <a:pt x="1031" y="869"/>
                      <a:pt x="1066" y="871"/>
                      <a:pt x="1078" y="851"/>
                    </a:cubicBezTo>
                    <a:cubicBezTo>
                      <a:pt x="1081" y="844"/>
                      <a:pt x="1082" y="835"/>
                      <a:pt x="1085" y="829"/>
                    </a:cubicBezTo>
                    <a:cubicBezTo>
                      <a:pt x="1089" y="821"/>
                      <a:pt x="1097" y="815"/>
                      <a:pt x="1104" y="809"/>
                    </a:cubicBezTo>
                    <a:cubicBezTo>
                      <a:pt x="1110" y="802"/>
                      <a:pt x="1116" y="793"/>
                      <a:pt x="1124" y="789"/>
                    </a:cubicBezTo>
                    <a:cubicBezTo>
                      <a:pt x="1129" y="785"/>
                      <a:pt x="1137" y="784"/>
                      <a:pt x="1143" y="780"/>
                    </a:cubicBezTo>
                    <a:cubicBezTo>
                      <a:pt x="1158" y="772"/>
                      <a:pt x="1159" y="756"/>
                      <a:pt x="1164" y="737"/>
                    </a:cubicBezTo>
                    <a:cubicBezTo>
                      <a:pt x="1169" y="719"/>
                      <a:pt x="1170" y="697"/>
                      <a:pt x="1170" y="674"/>
                    </a:cubicBezTo>
                    <a:cubicBezTo>
                      <a:pt x="1170" y="658"/>
                      <a:pt x="1169" y="642"/>
                      <a:pt x="1169" y="625"/>
                    </a:cubicBezTo>
                    <a:cubicBezTo>
                      <a:pt x="1169" y="515"/>
                      <a:pt x="1169" y="422"/>
                      <a:pt x="1169" y="313"/>
                    </a:cubicBezTo>
                    <a:cubicBezTo>
                      <a:pt x="1169" y="313"/>
                      <a:pt x="1169" y="313"/>
                      <a:pt x="1169" y="313"/>
                    </a:cubicBezTo>
                    <a:cubicBezTo>
                      <a:pt x="1169" y="299"/>
                      <a:pt x="1170" y="284"/>
                      <a:pt x="1170" y="269"/>
                    </a:cubicBezTo>
                    <a:cubicBezTo>
                      <a:pt x="1170" y="257"/>
                      <a:pt x="1169" y="246"/>
                      <a:pt x="1169" y="236"/>
                    </a:cubicBezTo>
                    <a:cubicBezTo>
                      <a:pt x="1168" y="225"/>
                      <a:pt x="1165" y="215"/>
                      <a:pt x="1162" y="204"/>
                    </a:cubicBezTo>
                    <a:cubicBezTo>
                      <a:pt x="1159" y="192"/>
                      <a:pt x="1157" y="182"/>
                      <a:pt x="1151" y="175"/>
                    </a:cubicBezTo>
                    <a:cubicBezTo>
                      <a:pt x="1144" y="167"/>
                      <a:pt x="1133" y="166"/>
                      <a:pt x="1124" y="160"/>
                    </a:cubicBezTo>
                    <a:cubicBezTo>
                      <a:pt x="1116" y="156"/>
                      <a:pt x="1109" y="147"/>
                      <a:pt x="1103" y="140"/>
                    </a:cubicBezTo>
                    <a:cubicBezTo>
                      <a:pt x="1096" y="133"/>
                      <a:pt x="1087" y="126"/>
                      <a:pt x="1083" y="118"/>
                    </a:cubicBezTo>
                    <a:cubicBezTo>
                      <a:pt x="1081" y="112"/>
                      <a:pt x="1081" y="106"/>
                      <a:pt x="1078" y="101"/>
                    </a:cubicBezTo>
                    <a:cubicBezTo>
                      <a:pt x="1067" y="79"/>
                      <a:pt x="1025" y="81"/>
                      <a:pt x="1009" y="63"/>
                    </a:cubicBezTo>
                    <a:cubicBezTo>
                      <a:pt x="1009" y="63"/>
                      <a:pt x="1009" y="63"/>
                      <a:pt x="1009" y="63"/>
                    </a:cubicBezTo>
                    <a:cubicBezTo>
                      <a:pt x="1009" y="62"/>
                      <a:pt x="1009" y="62"/>
                      <a:pt x="1009" y="62"/>
                    </a:cubicBezTo>
                    <a:cubicBezTo>
                      <a:pt x="1009" y="62"/>
                      <a:pt x="1009" y="62"/>
                      <a:pt x="1008" y="62"/>
                    </a:cubicBezTo>
                    <a:cubicBezTo>
                      <a:pt x="1008" y="62"/>
                      <a:pt x="1008" y="62"/>
                      <a:pt x="1008" y="62"/>
                    </a:cubicBezTo>
                    <a:cubicBezTo>
                      <a:pt x="1001" y="53"/>
                      <a:pt x="999" y="38"/>
                      <a:pt x="985" y="38"/>
                    </a:cubicBezTo>
                    <a:cubicBezTo>
                      <a:pt x="985" y="38"/>
                      <a:pt x="985" y="38"/>
                      <a:pt x="985" y="38"/>
                    </a:cubicBezTo>
                    <a:cubicBezTo>
                      <a:pt x="985" y="38"/>
                      <a:pt x="985" y="38"/>
                      <a:pt x="985" y="38"/>
                    </a:cubicBezTo>
                    <a:cubicBezTo>
                      <a:pt x="985" y="38"/>
                      <a:pt x="985" y="38"/>
                      <a:pt x="985" y="38"/>
                    </a:cubicBezTo>
                    <a:cubicBezTo>
                      <a:pt x="984" y="38"/>
                      <a:pt x="984" y="38"/>
                      <a:pt x="984" y="38"/>
                    </a:cubicBezTo>
                    <a:cubicBezTo>
                      <a:pt x="984" y="38"/>
                      <a:pt x="984" y="38"/>
                      <a:pt x="984" y="38"/>
                    </a:cubicBezTo>
                    <a:cubicBezTo>
                      <a:pt x="970" y="39"/>
                      <a:pt x="969" y="52"/>
                      <a:pt x="959" y="58"/>
                    </a:cubicBezTo>
                    <a:cubicBezTo>
                      <a:pt x="954" y="60"/>
                      <a:pt x="949" y="60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3" y="62"/>
                    </a:cubicBezTo>
                    <a:cubicBezTo>
                      <a:pt x="940" y="63"/>
                      <a:pt x="936" y="65"/>
                      <a:pt x="932" y="65"/>
                    </a:cubicBezTo>
                    <a:cubicBezTo>
                      <a:pt x="932" y="65"/>
                      <a:pt x="932" y="65"/>
                      <a:pt x="932" y="65"/>
                    </a:cubicBezTo>
                    <a:cubicBezTo>
                      <a:pt x="932" y="65"/>
                      <a:pt x="932" y="65"/>
                      <a:pt x="932" y="65"/>
                    </a:cubicBezTo>
                    <a:cubicBezTo>
                      <a:pt x="932" y="65"/>
                      <a:pt x="932" y="65"/>
                      <a:pt x="932" y="65"/>
                    </a:cubicBezTo>
                    <a:cubicBezTo>
                      <a:pt x="931" y="65"/>
                      <a:pt x="930" y="65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18" y="62"/>
                      <a:pt x="916" y="41"/>
                      <a:pt x="911" y="32"/>
                    </a:cubicBezTo>
                    <a:cubicBezTo>
                      <a:pt x="905" y="23"/>
                      <a:pt x="896" y="13"/>
                      <a:pt x="886" y="7"/>
                    </a:cubicBezTo>
                    <a:cubicBezTo>
                      <a:pt x="878" y="2"/>
                      <a:pt x="869" y="0"/>
                      <a:pt x="86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42" y="0"/>
                      <a:pt x="825" y="10"/>
                      <a:pt x="821" y="28"/>
                    </a:cubicBezTo>
                    <a:cubicBezTo>
                      <a:pt x="821" y="28"/>
                      <a:pt x="821" y="28"/>
                      <a:pt x="821" y="28"/>
                    </a:cubicBezTo>
                    <a:cubicBezTo>
                      <a:pt x="821" y="30"/>
                      <a:pt x="821" y="31"/>
                      <a:pt x="821" y="33"/>
                    </a:cubicBezTo>
                    <a:cubicBezTo>
                      <a:pt x="821" y="37"/>
                      <a:pt x="821" y="40"/>
                      <a:pt x="821" y="43"/>
                    </a:cubicBezTo>
                    <a:cubicBezTo>
                      <a:pt x="821" y="46"/>
                      <a:pt x="821" y="49"/>
                      <a:pt x="819" y="51"/>
                    </a:cubicBezTo>
                    <a:cubicBezTo>
                      <a:pt x="816" y="57"/>
                      <a:pt x="805" y="57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799" y="58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8" y="59"/>
                      <a:pt x="798" y="59"/>
                    </a:cubicBezTo>
                    <a:cubicBezTo>
                      <a:pt x="798" y="59"/>
                      <a:pt x="798" y="59"/>
                      <a:pt x="798" y="59"/>
                    </a:cubicBezTo>
                    <a:cubicBezTo>
                      <a:pt x="792" y="61"/>
                      <a:pt x="785" y="64"/>
                      <a:pt x="778" y="64"/>
                    </a:cubicBezTo>
                    <a:cubicBezTo>
                      <a:pt x="778" y="64"/>
                      <a:pt x="778" y="64"/>
                      <a:pt x="778" y="64"/>
                    </a:cubicBezTo>
                    <a:cubicBezTo>
                      <a:pt x="778" y="64"/>
                      <a:pt x="778" y="64"/>
                      <a:pt x="778" y="64"/>
                    </a:cubicBezTo>
                    <a:cubicBezTo>
                      <a:pt x="778" y="64"/>
                      <a:pt x="778" y="64"/>
                      <a:pt x="778" y="64"/>
                    </a:cubicBezTo>
                    <a:cubicBezTo>
                      <a:pt x="776" y="64"/>
                      <a:pt x="775" y="63"/>
                      <a:pt x="773" y="63"/>
                    </a:cubicBezTo>
                    <a:cubicBezTo>
                      <a:pt x="764" y="61"/>
                      <a:pt x="744" y="49"/>
                      <a:pt x="738" y="43"/>
                    </a:cubicBezTo>
                    <a:cubicBezTo>
                      <a:pt x="733" y="37"/>
                      <a:pt x="730" y="25"/>
                      <a:pt x="723" y="20"/>
                    </a:cubicBezTo>
                    <a:cubicBezTo>
                      <a:pt x="717" y="15"/>
                      <a:pt x="705" y="16"/>
                      <a:pt x="696" y="13"/>
                    </a:cubicBezTo>
                    <a:cubicBezTo>
                      <a:pt x="696" y="13"/>
                      <a:pt x="695" y="13"/>
                      <a:pt x="695" y="13"/>
                    </a:cubicBezTo>
                    <a:cubicBezTo>
                      <a:pt x="695" y="13"/>
                      <a:pt x="695" y="12"/>
                      <a:pt x="695" y="12"/>
                    </a:cubicBezTo>
                    <a:cubicBezTo>
                      <a:pt x="695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2" y="12"/>
                      <a:pt x="692" y="12"/>
                      <a:pt x="692" y="12"/>
                    </a:cubicBezTo>
                    <a:cubicBezTo>
                      <a:pt x="692" y="12"/>
                      <a:pt x="692" y="12"/>
                      <a:pt x="692" y="12"/>
                    </a:cubicBezTo>
                    <a:cubicBezTo>
                      <a:pt x="692" y="11"/>
                      <a:pt x="692" y="11"/>
                      <a:pt x="692" y="11"/>
                    </a:cubicBezTo>
                    <a:cubicBezTo>
                      <a:pt x="692" y="11"/>
                      <a:pt x="692" y="11"/>
                      <a:pt x="692" y="11"/>
                    </a:cubicBezTo>
                    <a:cubicBezTo>
                      <a:pt x="684" y="8"/>
                      <a:pt x="680" y="4"/>
                      <a:pt x="672" y="4"/>
                    </a:cubicBezTo>
                    <a:cubicBezTo>
                      <a:pt x="672" y="4"/>
                      <a:pt x="672" y="4"/>
                      <a:pt x="672" y="4"/>
                    </a:cubicBezTo>
                    <a:cubicBezTo>
                      <a:pt x="672" y="4"/>
                      <a:pt x="672" y="4"/>
                      <a:pt x="672" y="4"/>
                    </a:cubicBezTo>
                    <a:cubicBezTo>
                      <a:pt x="672" y="4"/>
                      <a:pt x="672" y="4"/>
                      <a:pt x="672" y="4"/>
                    </a:cubicBezTo>
                    <a:cubicBezTo>
                      <a:pt x="671" y="4"/>
                      <a:pt x="671" y="4"/>
                      <a:pt x="670" y="4"/>
                    </a:cubicBezTo>
                    <a:cubicBezTo>
                      <a:pt x="670" y="4"/>
                      <a:pt x="670" y="4"/>
                      <a:pt x="670" y="4"/>
                    </a:cubicBezTo>
                    <a:cubicBezTo>
                      <a:pt x="653" y="5"/>
                      <a:pt x="655" y="21"/>
                      <a:pt x="642" y="27"/>
                    </a:cubicBezTo>
                    <a:cubicBezTo>
                      <a:pt x="634" y="31"/>
                      <a:pt x="622" y="31"/>
                      <a:pt x="612" y="34"/>
                    </a:cubicBezTo>
                    <a:cubicBezTo>
                      <a:pt x="612" y="34"/>
                      <a:pt x="612" y="34"/>
                      <a:pt x="612" y="34"/>
                    </a:cubicBezTo>
                    <a:cubicBezTo>
                      <a:pt x="612" y="34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09" y="35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8" y="36"/>
                    </a:cubicBezTo>
                    <a:cubicBezTo>
                      <a:pt x="601" y="39"/>
                      <a:pt x="594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76" y="44"/>
                      <a:pt x="567" y="37"/>
                      <a:pt x="558" y="34"/>
                    </a:cubicBezTo>
                    <a:cubicBezTo>
                      <a:pt x="549" y="31"/>
                      <a:pt x="536" y="31"/>
                      <a:pt x="529" y="27"/>
                    </a:cubicBezTo>
                    <a:cubicBezTo>
                      <a:pt x="517" y="21"/>
                      <a:pt x="515" y="6"/>
                      <a:pt x="502" y="4"/>
                    </a:cubicBezTo>
                    <a:cubicBezTo>
                      <a:pt x="501" y="3"/>
                      <a:pt x="500" y="3"/>
                      <a:pt x="499" y="3"/>
                    </a:cubicBezTo>
                    <a:cubicBezTo>
                      <a:pt x="499" y="3"/>
                      <a:pt x="499" y="3"/>
                      <a:pt x="499" y="3"/>
                    </a:cubicBezTo>
                    <a:cubicBezTo>
                      <a:pt x="499" y="3"/>
                      <a:pt x="499" y="3"/>
                      <a:pt x="499" y="3"/>
                    </a:cubicBezTo>
                    <a:cubicBezTo>
                      <a:pt x="499" y="3"/>
                      <a:pt x="499" y="3"/>
                      <a:pt x="499" y="3"/>
                    </a:cubicBezTo>
                    <a:cubicBezTo>
                      <a:pt x="492" y="3"/>
                      <a:pt x="487" y="8"/>
                      <a:pt x="480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66" y="15"/>
                      <a:pt x="457" y="15"/>
                      <a:pt x="451" y="18"/>
                    </a:cubicBezTo>
                    <a:cubicBezTo>
                      <a:pt x="439" y="24"/>
                      <a:pt x="439" y="37"/>
                      <a:pt x="430" y="45"/>
                    </a:cubicBezTo>
                    <a:cubicBezTo>
                      <a:pt x="427" y="49"/>
                      <a:pt x="420" y="52"/>
                      <a:pt x="414" y="55"/>
                    </a:cubicBezTo>
                    <a:cubicBezTo>
                      <a:pt x="408" y="59"/>
                      <a:pt x="402" y="62"/>
                      <a:pt x="395" y="63"/>
                    </a:cubicBezTo>
                    <a:cubicBezTo>
                      <a:pt x="395" y="63"/>
                      <a:pt x="395" y="63"/>
                      <a:pt x="395" y="63"/>
                    </a:cubicBezTo>
                    <a:cubicBezTo>
                      <a:pt x="394" y="63"/>
                      <a:pt x="393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84" y="63"/>
                      <a:pt x="380" y="60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1" y="58"/>
                      <a:pt x="371" y="58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63" y="56"/>
                      <a:pt x="354" y="56"/>
                      <a:pt x="351" y="51"/>
                    </a:cubicBezTo>
                    <a:cubicBezTo>
                      <a:pt x="350" y="49"/>
                      <a:pt x="349" y="46"/>
                      <a:pt x="349" y="43"/>
                    </a:cubicBezTo>
                    <a:cubicBezTo>
                      <a:pt x="349" y="40"/>
                      <a:pt x="350" y="37"/>
                      <a:pt x="350" y="34"/>
                    </a:cubicBezTo>
                    <a:cubicBezTo>
                      <a:pt x="350" y="32"/>
                      <a:pt x="350" y="30"/>
                      <a:pt x="349" y="28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5" y="10"/>
                      <a:pt x="331" y="0"/>
                      <a:pt x="313" y="0"/>
                    </a:cubicBezTo>
                    <a:cubicBezTo>
                      <a:pt x="313" y="0"/>
                      <a:pt x="312" y="0"/>
                      <a:pt x="312" y="0"/>
                    </a:cubicBezTo>
                    <a:cubicBezTo>
                      <a:pt x="312" y="0"/>
                      <a:pt x="312" y="0"/>
                      <a:pt x="312" y="0"/>
                    </a:cubicBezTo>
                  </a:path>
                </a:pathLst>
              </a:custGeom>
              <a:solidFill>
                <a:srgbClr val="F5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Freeform 489"/>
              <p:cNvSpPr>
                <a:spLocks noEditPoints="1"/>
              </p:cNvSpPr>
              <p:nvPr/>
            </p:nvSpPr>
            <p:spPr bwMode="auto">
              <a:xfrm>
                <a:off x="1812" y="507"/>
                <a:ext cx="4056" cy="3303"/>
              </a:xfrm>
              <a:custGeom>
                <a:avLst/>
                <a:gdLst>
                  <a:gd name="T0" fmla="*/ 366 w 1163"/>
                  <a:gd name="T1" fmla="*/ 60 h 946"/>
                  <a:gd name="T2" fmla="*/ 433 w 1163"/>
                  <a:gd name="T3" fmla="*/ 45 h 946"/>
                  <a:gd name="T4" fmla="*/ 496 w 1163"/>
                  <a:gd name="T5" fmla="*/ 8 h 946"/>
                  <a:gd name="T6" fmla="*/ 557 w 1163"/>
                  <a:gd name="T7" fmla="*/ 41 h 946"/>
                  <a:gd name="T8" fmla="*/ 669 w 1163"/>
                  <a:gd name="T9" fmla="*/ 7 h 946"/>
                  <a:gd name="T10" fmla="*/ 690 w 1163"/>
                  <a:gd name="T11" fmla="*/ 15 h 946"/>
                  <a:gd name="T12" fmla="*/ 827 w 1163"/>
                  <a:gd name="T13" fmla="*/ 20 h 946"/>
                  <a:gd name="T14" fmla="*/ 872 w 1163"/>
                  <a:gd name="T15" fmla="*/ 7 h 946"/>
                  <a:gd name="T16" fmla="*/ 941 w 1163"/>
                  <a:gd name="T17" fmla="*/ 65 h 946"/>
                  <a:gd name="T18" fmla="*/ 960 w 1163"/>
                  <a:gd name="T19" fmla="*/ 60 h 946"/>
                  <a:gd name="T20" fmla="*/ 1097 w 1163"/>
                  <a:gd name="T21" fmla="*/ 142 h 946"/>
                  <a:gd name="T22" fmla="*/ 1145 w 1163"/>
                  <a:gd name="T23" fmla="*/ 769 h 946"/>
                  <a:gd name="T24" fmla="*/ 964 w 1163"/>
                  <a:gd name="T25" fmla="*/ 888 h 946"/>
                  <a:gd name="T26" fmla="*/ 943 w 1163"/>
                  <a:gd name="T27" fmla="*/ 881 h 946"/>
                  <a:gd name="T28" fmla="*/ 926 w 1163"/>
                  <a:gd name="T29" fmla="*/ 875 h 946"/>
                  <a:gd name="T30" fmla="*/ 826 w 1163"/>
                  <a:gd name="T31" fmla="*/ 922 h 946"/>
                  <a:gd name="T32" fmla="*/ 775 w 1163"/>
                  <a:gd name="T33" fmla="*/ 879 h 946"/>
                  <a:gd name="T34" fmla="*/ 670 w 1163"/>
                  <a:gd name="T35" fmla="*/ 939 h 946"/>
                  <a:gd name="T36" fmla="*/ 582 w 1163"/>
                  <a:gd name="T37" fmla="*/ 898 h 946"/>
                  <a:gd name="T38" fmla="*/ 477 w 1163"/>
                  <a:gd name="T39" fmla="*/ 931 h 946"/>
                  <a:gd name="T40" fmla="*/ 393 w 1163"/>
                  <a:gd name="T41" fmla="*/ 879 h 946"/>
                  <a:gd name="T42" fmla="*/ 353 w 1163"/>
                  <a:gd name="T43" fmla="*/ 888 h 946"/>
                  <a:gd name="T44" fmla="*/ 316 w 1163"/>
                  <a:gd name="T45" fmla="*/ 943 h 946"/>
                  <a:gd name="T46" fmla="*/ 242 w 1163"/>
                  <a:gd name="T47" fmla="*/ 875 h 946"/>
                  <a:gd name="T48" fmla="*/ 225 w 1163"/>
                  <a:gd name="T49" fmla="*/ 881 h 946"/>
                  <a:gd name="T50" fmla="*/ 6 w 1163"/>
                  <a:gd name="T51" fmla="*/ 707 h 946"/>
                  <a:gd name="T52" fmla="*/ 7 w 1163"/>
                  <a:gd name="T53" fmla="*/ 568 h 946"/>
                  <a:gd name="T54" fmla="*/ 7 w 1163"/>
                  <a:gd name="T55" fmla="*/ 380 h 946"/>
                  <a:gd name="T56" fmla="*/ 7 w 1163"/>
                  <a:gd name="T57" fmla="*/ 369 h 946"/>
                  <a:gd name="T58" fmla="*/ 163 w 1163"/>
                  <a:gd name="T59" fmla="*/ 64 h 946"/>
                  <a:gd name="T60" fmla="*/ 222 w 1163"/>
                  <a:gd name="T61" fmla="*/ 65 h 946"/>
                  <a:gd name="T62" fmla="*/ 240 w 1163"/>
                  <a:gd name="T63" fmla="*/ 70 h 946"/>
                  <a:gd name="T64" fmla="*/ 240 w 1163"/>
                  <a:gd name="T65" fmla="*/ 66 h 946"/>
                  <a:gd name="T66" fmla="*/ 207 w 1163"/>
                  <a:gd name="T67" fmla="*/ 58 h 946"/>
                  <a:gd name="T68" fmla="*/ 205 w 1163"/>
                  <a:gd name="T69" fmla="*/ 56 h 946"/>
                  <a:gd name="T70" fmla="*/ 183 w 1163"/>
                  <a:gd name="T71" fmla="*/ 39 h 946"/>
                  <a:gd name="T72" fmla="*/ 1 w 1163"/>
                  <a:gd name="T73" fmla="*/ 625 h 946"/>
                  <a:gd name="T74" fmla="*/ 184 w 1163"/>
                  <a:gd name="T75" fmla="*/ 907 h 946"/>
                  <a:gd name="T76" fmla="*/ 227 w 1163"/>
                  <a:gd name="T77" fmla="*/ 883 h 946"/>
                  <a:gd name="T78" fmla="*/ 346 w 1163"/>
                  <a:gd name="T79" fmla="*/ 916 h 946"/>
                  <a:gd name="T80" fmla="*/ 414 w 1163"/>
                  <a:gd name="T81" fmla="*/ 891 h 946"/>
                  <a:gd name="T82" fmla="*/ 525 w 1163"/>
                  <a:gd name="T83" fmla="*/ 919 h 946"/>
                  <a:gd name="T84" fmla="*/ 583 w 1163"/>
                  <a:gd name="T85" fmla="*/ 902 h 946"/>
                  <a:gd name="T86" fmla="*/ 664 w 1163"/>
                  <a:gd name="T87" fmla="*/ 941 h 946"/>
                  <a:gd name="T88" fmla="*/ 693 w 1163"/>
                  <a:gd name="T89" fmla="*/ 933 h 946"/>
                  <a:gd name="T90" fmla="*/ 799 w 1163"/>
                  <a:gd name="T91" fmla="*/ 888 h 946"/>
                  <a:gd name="T92" fmla="*/ 861 w 1163"/>
                  <a:gd name="T93" fmla="*/ 946 h 946"/>
                  <a:gd name="T94" fmla="*/ 942 w 1163"/>
                  <a:gd name="T95" fmla="*/ 884 h 946"/>
                  <a:gd name="T96" fmla="*/ 961 w 1163"/>
                  <a:gd name="T97" fmla="*/ 889 h 946"/>
                  <a:gd name="T98" fmla="*/ 1100 w 1163"/>
                  <a:gd name="T99" fmla="*/ 805 h 946"/>
                  <a:gd name="T100" fmla="*/ 1082 w 1163"/>
                  <a:gd name="T101" fmla="*/ 122 h 946"/>
                  <a:gd name="T102" fmla="*/ 982 w 1163"/>
                  <a:gd name="T103" fmla="*/ 39 h 946"/>
                  <a:gd name="T104" fmla="*/ 925 w 1163"/>
                  <a:gd name="T105" fmla="*/ 66 h 946"/>
                  <a:gd name="T106" fmla="*/ 798 w 1163"/>
                  <a:gd name="T107" fmla="*/ 58 h 946"/>
                  <a:gd name="T108" fmla="*/ 692 w 1163"/>
                  <a:gd name="T109" fmla="*/ 13 h 946"/>
                  <a:gd name="T110" fmla="*/ 691 w 1163"/>
                  <a:gd name="T111" fmla="*/ 13 h 946"/>
                  <a:gd name="T112" fmla="*/ 666 w 1163"/>
                  <a:gd name="T113" fmla="*/ 5 h 946"/>
                  <a:gd name="T114" fmla="*/ 555 w 1163"/>
                  <a:gd name="T115" fmla="*/ 35 h 946"/>
                  <a:gd name="T116" fmla="*/ 478 w 1163"/>
                  <a:gd name="T117" fmla="*/ 11 h 946"/>
                  <a:gd name="T118" fmla="*/ 401 w 1163"/>
                  <a:gd name="T119" fmla="*/ 62 h 946"/>
                  <a:gd name="T120" fmla="*/ 370 w 1163"/>
                  <a:gd name="T121" fmla="*/ 59 h 946"/>
                  <a:gd name="T122" fmla="*/ 343 w 1163"/>
                  <a:gd name="T123" fmla="*/ 4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3" h="946">
                    <a:moveTo>
                      <a:pt x="309" y="3"/>
                    </a:moveTo>
                    <a:cubicBezTo>
                      <a:pt x="309" y="3"/>
                      <a:pt x="309" y="3"/>
                      <a:pt x="309" y="3"/>
                    </a:cubicBezTo>
                    <a:cubicBezTo>
                      <a:pt x="309" y="3"/>
                      <a:pt x="309" y="3"/>
                      <a:pt x="309" y="3"/>
                    </a:cubicBezTo>
                    <a:cubicBezTo>
                      <a:pt x="313" y="3"/>
                      <a:pt x="317" y="3"/>
                      <a:pt x="322" y="5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31" y="8"/>
                      <a:pt x="340" y="17"/>
                      <a:pt x="341" y="30"/>
                    </a:cubicBezTo>
                    <a:cubicBezTo>
                      <a:pt x="341" y="31"/>
                      <a:pt x="341" y="32"/>
                      <a:pt x="341" y="33"/>
                    </a:cubicBezTo>
                    <a:cubicBezTo>
                      <a:pt x="341" y="39"/>
                      <a:pt x="339" y="45"/>
                      <a:pt x="339" y="51"/>
                    </a:cubicBezTo>
                    <a:cubicBezTo>
                      <a:pt x="339" y="52"/>
                      <a:pt x="339" y="54"/>
                      <a:pt x="340" y="56"/>
                    </a:cubicBezTo>
                    <a:cubicBezTo>
                      <a:pt x="348" y="59"/>
                      <a:pt x="356" y="58"/>
                      <a:pt x="365" y="60"/>
                    </a:cubicBezTo>
                    <a:cubicBezTo>
                      <a:pt x="365" y="60"/>
                      <a:pt x="365" y="60"/>
                      <a:pt x="365" y="60"/>
                    </a:cubicBezTo>
                    <a:cubicBezTo>
                      <a:pt x="365" y="60"/>
                      <a:pt x="365" y="60"/>
                      <a:pt x="366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7" y="60"/>
                      <a:pt x="369" y="61"/>
                      <a:pt x="370" y="61"/>
                    </a:cubicBezTo>
                    <a:cubicBezTo>
                      <a:pt x="370" y="61"/>
                      <a:pt x="370" y="61"/>
                      <a:pt x="370" y="61"/>
                    </a:cubicBezTo>
                    <a:cubicBezTo>
                      <a:pt x="370" y="61"/>
                      <a:pt x="370" y="61"/>
                      <a:pt x="371" y="61"/>
                    </a:cubicBezTo>
                    <a:cubicBezTo>
                      <a:pt x="371" y="61"/>
                      <a:pt x="371" y="61"/>
                      <a:pt x="371" y="61"/>
                    </a:cubicBezTo>
                    <a:cubicBezTo>
                      <a:pt x="371" y="62"/>
                      <a:pt x="371" y="62"/>
                      <a:pt x="371" y="62"/>
                    </a:cubicBezTo>
                    <a:cubicBezTo>
                      <a:pt x="378" y="64"/>
                      <a:pt x="385" y="67"/>
                      <a:pt x="392" y="67"/>
                    </a:cubicBezTo>
                    <a:cubicBezTo>
                      <a:pt x="392" y="67"/>
                      <a:pt x="392" y="67"/>
                      <a:pt x="392" y="67"/>
                    </a:cubicBezTo>
                    <a:cubicBezTo>
                      <a:pt x="392" y="67"/>
                      <a:pt x="392" y="67"/>
                      <a:pt x="392" y="67"/>
                    </a:cubicBezTo>
                    <a:cubicBezTo>
                      <a:pt x="393" y="67"/>
                      <a:pt x="393" y="67"/>
                      <a:pt x="394" y="67"/>
                    </a:cubicBezTo>
                    <a:cubicBezTo>
                      <a:pt x="394" y="67"/>
                      <a:pt x="394" y="67"/>
                      <a:pt x="394" y="67"/>
                    </a:cubicBezTo>
                    <a:cubicBezTo>
                      <a:pt x="401" y="66"/>
                      <a:pt x="409" y="62"/>
                      <a:pt x="415" y="58"/>
                    </a:cubicBezTo>
                    <a:cubicBezTo>
                      <a:pt x="421" y="54"/>
                      <a:pt x="429" y="50"/>
                      <a:pt x="433" y="45"/>
                    </a:cubicBezTo>
                    <a:cubicBezTo>
                      <a:pt x="439" y="38"/>
                      <a:pt x="440" y="26"/>
                      <a:pt x="450" y="20"/>
                    </a:cubicBezTo>
                    <a:cubicBezTo>
                      <a:pt x="456" y="17"/>
                      <a:pt x="467" y="17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6" y="14"/>
                      <a:pt x="477" y="14"/>
                      <a:pt x="478" y="14"/>
                    </a:cubicBezTo>
                    <a:cubicBezTo>
                      <a:pt x="484" y="11"/>
                      <a:pt x="489" y="8"/>
                      <a:pt x="495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7" y="8"/>
                    </a:cubicBezTo>
                    <a:cubicBezTo>
                      <a:pt x="497" y="8"/>
                      <a:pt x="497" y="8"/>
                      <a:pt x="497" y="8"/>
                    </a:cubicBezTo>
                    <a:cubicBezTo>
                      <a:pt x="497" y="8"/>
                      <a:pt x="497" y="8"/>
                      <a:pt x="497" y="8"/>
                    </a:cubicBezTo>
                    <a:cubicBezTo>
                      <a:pt x="509" y="9"/>
                      <a:pt x="513" y="26"/>
                      <a:pt x="523" y="31"/>
                    </a:cubicBezTo>
                    <a:cubicBezTo>
                      <a:pt x="532" y="36"/>
                      <a:pt x="543" y="36"/>
                      <a:pt x="554" y="40"/>
                    </a:cubicBezTo>
                    <a:cubicBezTo>
                      <a:pt x="554" y="40"/>
                      <a:pt x="555" y="40"/>
                      <a:pt x="555" y="40"/>
                    </a:cubicBezTo>
                    <a:cubicBezTo>
                      <a:pt x="555" y="40"/>
                      <a:pt x="555" y="40"/>
                      <a:pt x="555" y="40"/>
                    </a:cubicBezTo>
                    <a:cubicBezTo>
                      <a:pt x="555" y="40"/>
                      <a:pt x="555" y="40"/>
                      <a:pt x="555" y="40"/>
                    </a:cubicBezTo>
                    <a:cubicBezTo>
                      <a:pt x="555" y="41"/>
                      <a:pt x="555" y="41"/>
                      <a:pt x="555" y="41"/>
                    </a:cubicBezTo>
                    <a:cubicBezTo>
                      <a:pt x="555" y="41"/>
                      <a:pt x="556" y="41"/>
                      <a:pt x="556" y="41"/>
                    </a:cubicBezTo>
                    <a:cubicBezTo>
                      <a:pt x="556" y="41"/>
                      <a:pt x="556" y="41"/>
                      <a:pt x="556" y="41"/>
                    </a:cubicBezTo>
                    <a:cubicBezTo>
                      <a:pt x="556" y="41"/>
                      <a:pt x="556" y="41"/>
                      <a:pt x="556" y="41"/>
                    </a:cubicBezTo>
                    <a:cubicBezTo>
                      <a:pt x="556" y="41"/>
                      <a:pt x="556" y="41"/>
                      <a:pt x="556" y="41"/>
                    </a:cubicBezTo>
                    <a:cubicBezTo>
                      <a:pt x="557" y="41"/>
                      <a:pt x="557" y="41"/>
                      <a:pt x="557" y="41"/>
                    </a:cubicBezTo>
                    <a:cubicBezTo>
                      <a:pt x="557" y="41"/>
                      <a:pt x="557" y="41"/>
                      <a:pt x="557" y="41"/>
                    </a:cubicBezTo>
                    <a:cubicBezTo>
                      <a:pt x="566" y="44"/>
                      <a:pt x="575" y="48"/>
                      <a:pt x="584" y="48"/>
                    </a:cubicBezTo>
                    <a:cubicBezTo>
                      <a:pt x="584" y="48"/>
                      <a:pt x="584" y="48"/>
                      <a:pt x="584" y="48"/>
                    </a:cubicBezTo>
                    <a:cubicBezTo>
                      <a:pt x="584" y="48"/>
                      <a:pt x="584" y="48"/>
                      <a:pt x="584" y="48"/>
                    </a:cubicBezTo>
                    <a:cubicBezTo>
                      <a:pt x="584" y="48"/>
                      <a:pt x="585" y="48"/>
                      <a:pt x="586" y="48"/>
                    </a:cubicBezTo>
                    <a:cubicBezTo>
                      <a:pt x="586" y="48"/>
                      <a:pt x="586" y="48"/>
                      <a:pt x="586" y="48"/>
                    </a:cubicBezTo>
                    <a:cubicBezTo>
                      <a:pt x="595" y="47"/>
                      <a:pt x="604" y="43"/>
                      <a:pt x="613" y="39"/>
                    </a:cubicBezTo>
                    <a:cubicBezTo>
                      <a:pt x="623" y="36"/>
                      <a:pt x="634" y="35"/>
                      <a:pt x="642" y="31"/>
                    </a:cubicBezTo>
                    <a:cubicBezTo>
                      <a:pt x="650" y="27"/>
                      <a:pt x="655" y="9"/>
                      <a:pt x="666" y="8"/>
                    </a:cubicBezTo>
                    <a:cubicBezTo>
                      <a:pt x="666" y="8"/>
                      <a:pt x="666" y="8"/>
                      <a:pt x="666" y="8"/>
                    </a:cubicBezTo>
                    <a:cubicBezTo>
                      <a:pt x="667" y="8"/>
                      <a:pt x="668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75" y="8"/>
                      <a:pt x="680" y="11"/>
                      <a:pt x="685" y="13"/>
                    </a:cubicBezTo>
                    <a:cubicBezTo>
                      <a:pt x="685" y="13"/>
                      <a:pt x="685" y="13"/>
                      <a:pt x="685" y="13"/>
                    </a:cubicBezTo>
                    <a:cubicBezTo>
                      <a:pt x="685" y="13"/>
                      <a:pt x="686" y="13"/>
                      <a:pt x="686" y="14"/>
                    </a:cubicBezTo>
                    <a:cubicBezTo>
                      <a:pt x="687" y="14"/>
                      <a:pt x="688" y="14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90" y="15"/>
                      <a:pt x="690" y="15"/>
                    </a:cubicBezTo>
                    <a:cubicBezTo>
                      <a:pt x="690" y="15"/>
                      <a:pt x="690" y="15"/>
                      <a:pt x="690" y="15"/>
                    </a:cubicBezTo>
                    <a:cubicBezTo>
                      <a:pt x="690" y="15"/>
                      <a:pt x="690" y="15"/>
                      <a:pt x="690" y="15"/>
                    </a:cubicBezTo>
                    <a:cubicBezTo>
                      <a:pt x="700" y="18"/>
                      <a:pt x="711" y="17"/>
                      <a:pt x="718" y="23"/>
                    </a:cubicBezTo>
                    <a:cubicBezTo>
                      <a:pt x="725" y="29"/>
                      <a:pt x="727" y="41"/>
                      <a:pt x="735" y="47"/>
                    </a:cubicBezTo>
                    <a:cubicBezTo>
                      <a:pt x="739" y="51"/>
                      <a:pt x="745" y="55"/>
                      <a:pt x="752" y="59"/>
                    </a:cubicBezTo>
                    <a:cubicBezTo>
                      <a:pt x="752" y="59"/>
                      <a:pt x="752" y="59"/>
                      <a:pt x="752" y="59"/>
                    </a:cubicBezTo>
                    <a:cubicBezTo>
                      <a:pt x="752" y="59"/>
                      <a:pt x="752" y="59"/>
                      <a:pt x="752" y="59"/>
                    </a:cubicBezTo>
                    <a:cubicBezTo>
                      <a:pt x="758" y="63"/>
                      <a:pt x="765" y="68"/>
                      <a:pt x="772" y="68"/>
                    </a:cubicBezTo>
                    <a:cubicBezTo>
                      <a:pt x="772" y="68"/>
                      <a:pt x="772" y="68"/>
                      <a:pt x="772" y="68"/>
                    </a:cubicBezTo>
                    <a:cubicBezTo>
                      <a:pt x="772" y="68"/>
                      <a:pt x="772" y="68"/>
                      <a:pt x="772" y="68"/>
                    </a:cubicBezTo>
                    <a:cubicBezTo>
                      <a:pt x="773" y="68"/>
                      <a:pt x="773" y="68"/>
                      <a:pt x="773" y="68"/>
                    </a:cubicBezTo>
                    <a:cubicBezTo>
                      <a:pt x="773" y="68"/>
                      <a:pt x="773" y="68"/>
                      <a:pt x="773" y="68"/>
                    </a:cubicBezTo>
                    <a:cubicBezTo>
                      <a:pt x="781" y="67"/>
                      <a:pt x="789" y="62"/>
                      <a:pt x="798" y="60"/>
                    </a:cubicBezTo>
                    <a:cubicBezTo>
                      <a:pt x="807" y="57"/>
                      <a:pt x="816" y="60"/>
                      <a:pt x="826" y="56"/>
                    </a:cubicBezTo>
                    <a:cubicBezTo>
                      <a:pt x="826" y="47"/>
                      <a:pt x="824" y="40"/>
                      <a:pt x="824" y="33"/>
                    </a:cubicBezTo>
                    <a:cubicBezTo>
                      <a:pt x="824" y="29"/>
                      <a:pt x="825" y="24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33" y="9"/>
                      <a:pt x="843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61" y="4"/>
                      <a:pt x="866" y="5"/>
                      <a:pt x="872" y="7"/>
                    </a:cubicBezTo>
                    <a:cubicBezTo>
                      <a:pt x="872" y="7"/>
                      <a:pt x="872" y="7"/>
                      <a:pt x="872" y="7"/>
                    </a:cubicBezTo>
                    <a:cubicBezTo>
                      <a:pt x="872" y="7"/>
                      <a:pt x="873" y="7"/>
                      <a:pt x="873" y="7"/>
                    </a:cubicBezTo>
                    <a:cubicBezTo>
                      <a:pt x="888" y="13"/>
                      <a:pt x="900" y="27"/>
                      <a:pt x="906" y="40"/>
                    </a:cubicBezTo>
                    <a:cubicBezTo>
                      <a:pt x="911" y="52"/>
                      <a:pt x="911" y="67"/>
                      <a:pt x="923" y="70"/>
                    </a:cubicBezTo>
                    <a:cubicBezTo>
                      <a:pt x="924" y="70"/>
                      <a:pt x="925" y="70"/>
                      <a:pt x="925" y="70"/>
                    </a:cubicBezTo>
                    <a:cubicBezTo>
                      <a:pt x="925" y="70"/>
                      <a:pt x="925" y="70"/>
                      <a:pt x="925" y="70"/>
                    </a:cubicBezTo>
                    <a:cubicBezTo>
                      <a:pt x="925" y="70"/>
                      <a:pt x="925" y="70"/>
                      <a:pt x="925" y="70"/>
                    </a:cubicBezTo>
                    <a:cubicBezTo>
                      <a:pt x="930" y="70"/>
                      <a:pt x="934" y="67"/>
                      <a:pt x="939" y="65"/>
                    </a:cubicBezTo>
                    <a:cubicBezTo>
                      <a:pt x="939" y="65"/>
                      <a:pt x="939" y="65"/>
                      <a:pt x="939" y="65"/>
                    </a:cubicBezTo>
                    <a:cubicBezTo>
                      <a:pt x="939" y="65"/>
                      <a:pt x="939" y="65"/>
                      <a:pt x="939" y="65"/>
                    </a:cubicBezTo>
                    <a:cubicBezTo>
                      <a:pt x="939" y="65"/>
                      <a:pt x="939" y="65"/>
                      <a:pt x="939" y="65"/>
                    </a:cubicBezTo>
                    <a:cubicBezTo>
                      <a:pt x="939" y="65"/>
                      <a:pt x="939" y="65"/>
                      <a:pt x="940" y="65"/>
                    </a:cubicBezTo>
                    <a:cubicBezTo>
                      <a:pt x="940" y="65"/>
                      <a:pt x="940" y="65"/>
                      <a:pt x="940" y="65"/>
                    </a:cubicBezTo>
                    <a:cubicBezTo>
                      <a:pt x="940" y="65"/>
                      <a:pt x="940" y="65"/>
                      <a:pt x="940" y="65"/>
                    </a:cubicBezTo>
                    <a:cubicBezTo>
                      <a:pt x="941" y="65"/>
                      <a:pt x="941" y="65"/>
                      <a:pt x="941" y="65"/>
                    </a:cubicBezTo>
                    <a:cubicBezTo>
                      <a:pt x="947" y="63"/>
                      <a:pt x="953" y="62"/>
                      <a:pt x="958" y="61"/>
                    </a:cubicBezTo>
                    <a:cubicBezTo>
                      <a:pt x="958" y="60"/>
                      <a:pt x="958" y="60"/>
                      <a:pt x="958" y="60"/>
                    </a:cubicBezTo>
                    <a:cubicBezTo>
                      <a:pt x="958" y="60"/>
                      <a:pt x="958" y="60"/>
                      <a:pt x="958" y="60"/>
                    </a:cubicBezTo>
                    <a:cubicBezTo>
                      <a:pt x="958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59"/>
                      <a:pt x="961" y="59"/>
                      <a:pt x="961" y="59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69" y="53"/>
                      <a:pt x="97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3" y="43"/>
                    </a:cubicBezTo>
                    <a:cubicBezTo>
                      <a:pt x="996" y="44"/>
                      <a:pt x="998" y="62"/>
                      <a:pt x="1006" y="69"/>
                    </a:cubicBezTo>
                    <a:cubicBezTo>
                      <a:pt x="1022" y="82"/>
                      <a:pt x="1060" y="82"/>
                      <a:pt x="1070" y="100"/>
                    </a:cubicBezTo>
                    <a:cubicBezTo>
                      <a:pt x="1074" y="105"/>
                      <a:pt x="1074" y="114"/>
                      <a:pt x="1077" y="119"/>
                    </a:cubicBezTo>
                    <a:cubicBezTo>
                      <a:pt x="1080" y="126"/>
                      <a:pt x="1090" y="135"/>
                      <a:pt x="1097" y="142"/>
                    </a:cubicBezTo>
                    <a:cubicBezTo>
                      <a:pt x="1104" y="149"/>
                      <a:pt x="1110" y="158"/>
                      <a:pt x="1118" y="163"/>
                    </a:cubicBezTo>
                    <a:cubicBezTo>
                      <a:pt x="1129" y="169"/>
                      <a:pt x="1142" y="169"/>
                      <a:pt x="1149" y="182"/>
                    </a:cubicBezTo>
                    <a:cubicBezTo>
                      <a:pt x="1155" y="195"/>
                      <a:pt x="1158" y="215"/>
                      <a:pt x="1158" y="236"/>
                    </a:cubicBezTo>
                    <a:cubicBezTo>
                      <a:pt x="1158" y="239"/>
                      <a:pt x="1158" y="243"/>
                      <a:pt x="1158" y="247"/>
                    </a:cubicBezTo>
                    <a:cubicBezTo>
                      <a:pt x="1157" y="275"/>
                      <a:pt x="1156" y="303"/>
                      <a:pt x="1156" y="331"/>
                    </a:cubicBezTo>
                    <a:cubicBezTo>
                      <a:pt x="1156" y="377"/>
                      <a:pt x="1157" y="424"/>
                      <a:pt x="1157" y="470"/>
                    </a:cubicBezTo>
                    <a:cubicBezTo>
                      <a:pt x="1157" y="524"/>
                      <a:pt x="1157" y="568"/>
                      <a:pt x="1157" y="619"/>
                    </a:cubicBezTo>
                    <a:cubicBezTo>
                      <a:pt x="1157" y="619"/>
                      <a:pt x="1157" y="619"/>
                      <a:pt x="1157" y="619"/>
                    </a:cubicBezTo>
                    <a:cubicBezTo>
                      <a:pt x="1157" y="619"/>
                      <a:pt x="1157" y="619"/>
                      <a:pt x="1157" y="619"/>
                    </a:cubicBezTo>
                    <a:cubicBezTo>
                      <a:pt x="1157" y="634"/>
                      <a:pt x="1157" y="652"/>
                      <a:pt x="1157" y="668"/>
                    </a:cubicBezTo>
                    <a:cubicBezTo>
                      <a:pt x="1157" y="677"/>
                      <a:pt x="1157" y="685"/>
                      <a:pt x="1157" y="693"/>
                    </a:cubicBezTo>
                    <a:cubicBezTo>
                      <a:pt x="1157" y="698"/>
                      <a:pt x="1158" y="703"/>
                      <a:pt x="1158" y="708"/>
                    </a:cubicBezTo>
                    <a:cubicBezTo>
                      <a:pt x="1158" y="727"/>
                      <a:pt x="1156" y="745"/>
                      <a:pt x="1151" y="759"/>
                    </a:cubicBezTo>
                    <a:cubicBezTo>
                      <a:pt x="1149" y="762"/>
                      <a:pt x="1146" y="768"/>
                      <a:pt x="1145" y="769"/>
                    </a:cubicBezTo>
                    <a:cubicBezTo>
                      <a:pt x="1139" y="776"/>
                      <a:pt x="1127" y="778"/>
                      <a:pt x="1119" y="782"/>
                    </a:cubicBezTo>
                    <a:cubicBezTo>
                      <a:pt x="1111" y="786"/>
                      <a:pt x="1106" y="795"/>
                      <a:pt x="1099" y="802"/>
                    </a:cubicBezTo>
                    <a:cubicBezTo>
                      <a:pt x="1092" y="808"/>
                      <a:pt x="1084" y="815"/>
                      <a:pt x="1079" y="822"/>
                    </a:cubicBezTo>
                    <a:cubicBezTo>
                      <a:pt x="1073" y="832"/>
                      <a:pt x="1074" y="846"/>
                      <a:pt x="1065" y="853"/>
                    </a:cubicBezTo>
                    <a:cubicBezTo>
                      <a:pt x="1049" y="868"/>
                      <a:pt x="1016" y="863"/>
                      <a:pt x="1002" y="882"/>
                    </a:cubicBezTo>
                    <a:cubicBezTo>
                      <a:pt x="997" y="890"/>
                      <a:pt x="995" y="903"/>
                      <a:pt x="984" y="903"/>
                    </a:cubicBezTo>
                    <a:cubicBezTo>
                      <a:pt x="984" y="903"/>
                      <a:pt x="984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73" y="903"/>
                      <a:pt x="970" y="893"/>
                      <a:pt x="964" y="888"/>
                    </a:cubicBezTo>
                    <a:cubicBezTo>
                      <a:pt x="964" y="888"/>
                      <a:pt x="964" y="888"/>
                      <a:pt x="964" y="888"/>
                    </a:cubicBezTo>
                    <a:cubicBezTo>
                      <a:pt x="964" y="888"/>
                      <a:pt x="964" y="888"/>
                      <a:pt x="964" y="888"/>
                    </a:cubicBezTo>
                    <a:cubicBezTo>
                      <a:pt x="963" y="888"/>
                      <a:pt x="963" y="888"/>
                      <a:pt x="963" y="888"/>
                    </a:cubicBezTo>
                    <a:cubicBezTo>
                      <a:pt x="963" y="888"/>
                      <a:pt x="963" y="888"/>
                      <a:pt x="963" y="887"/>
                    </a:cubicBezTo>
                    <a:cubicBezTo>
                      <a:pt x="963" y="887"/>
                      <a:pt x="963" y="887"/>
                      <a:pt x="963" y="887"/>
                    </a:cubicBezTo>
                    <a:cubicBezTo>
                      <a:pt x="963" y="887"/>
                      <a:pt x="963" y="887"/>
                      <a:pt x="963" y="887"/>
                    </a:cubicBezTo>
                    <a:cubicBezTo>
                      <a:pt x="963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57" y="885"/>
                      <a:pt x="950" y="884"/>
                      <a:pt x="943" y="882"/>
                    </a:cubicBezTo>
                    <a:cubicBezTo>
                      <a:pt x="943" y="882"/>
                      <a:pt x="943" y="882"/>
                      <a:pt x="943" y="882"/>
                    </a:cubicBezTo>
                    <a:cubicBezTo>
                      <a:pt x="943" y="882"/>
                      <a:pt x="943" y="881"/>
                      <a:pt x="943" y="881"/>
                    </a:cubicBezTo>
                    <a:cubicBezTo>
                      <a:pt x="943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0" y="881"/>
                      <a:pt x="940" y="880"/>
                    </a:cubicBezTo>
                    <a:cubicBezTo>
                      <a:pt x="940" y="880"/>
                      <a:pt x="940" y="880"/>
                      <a:pt x="940" y="880"/>
                    </a:cubicBezTo>
                    <a:cubicBezTo>
                      <a:pt x="940" y="880"/>
                      <a:pt x="940" y="880"/>
                      <a:pt x="940" y="880"/>
                    </a:cubicBezTo>
                    <a:cubicBezTo>
                      <a:pt x="935" y="878"/>
                      <a:pt x="931" y="875"/>
                      <a:pt x="926" y="875"/>
                    </a:cubicBezTo>
                    <a:cubicBezTo>
                      <a:pt x="926" y="875"/>
                      <a:pt x="926" y="875"/>
                      <a:pt x="926" y="875"/>
                    </a:cubicBezTo>
                    <a:cubicBezTo>
                      <a:pt x="926" y="875"/>
                      <a:pt x="926" y="875"/>
                      <a:pt x="926" y="875"/>
                    </a:cubicBezTo>
                    <a:cubicBezTo>
                      <a:pt x="926" y="875"/>
                      <a:pt x="925" y="875"/>
                      <a:pt x="925" y="876"/>
                    </a:cubicBezTo>
                    <a:cubicBezTo>
                      <a:pt x="918" y="876"/>
                      <a:pt x="913" y="885"/>
                      <a:pt x="911" y="894"/>
                    </a:cubicBezTo>
                    <a:cubicBezTo>
                      <a:pt x="904" y="917"/>
                      <a:pt x="889" y="941"/>
                      <a:pt x="862" y="943"/>
                    </a:cubicBezTo>
                    <a:cubicBezTo>
                      <a:pt x="862" y="943"/>
                      <a:pt x="862" y="943"/>
                      <a:pt x="862" y="943"/>
                    </a:cubicBezTo>
                    <a:cubicBezTo>
                      <a:pt x="862" y="943"/>
                      <a:pt x="862" y="943"/>
                      <a:pt x="862" y="943"/>
                    </a:cubicBezTo>
                    <a:cubicBezTo>
                      <a:pt x="860" y="944"/>
                      <a:pt x="859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41" y="944"/>
                      <a:pt x="829" y="934"/>
                      <a:pt x="826" y="922"/>
                    </a:cubicBezTo>
                    <a:cubicBezTo>
                      <a:pt x="826" y="922"/>
                      <a:pt x="826" y="922"/>
                      <a:pt x="826" y="922"/>
                    </a:cubicBezTo>
                    <a:cubicBezTo>
                      <a:pt x="826" y="921"/>
                      <a:pt x="826" y="921"/>
                      <a:pt x="826" y="921"/>
                    </a:cubicBezTo>
                    <a:cubicBezTo>
                      <a:pt x="826" y="921"/>
                      <a:pt x="826" y="921"/>
                      <a:pt x="826" y="921"/>
                    </a:cubicBezTo>
                    <a:cubicBezTo>
                      <a:pt x="825" y="919"/>
                      <a:pt x="825" y="917"/>
                      <a:pt x="825" y="915"/>
                    </a:cubicBezTo>
                    <a:cubicBezTo>
                      <a:pt x="825" y="907"/>
                      <a:pt x="828" y="899"/>
                      <a:pt x="828" y="890"/>
                    </a:cubicBezTo>
                    <a:cubicBezTo>
                      <a:pt x="828" y="890"/>
                      <a:pt x="828" y="890"/>
                      <a:pt x="828" y="889"/>
                    </a:cubicBezTo>
                    <a:cubicBezTo>
                      <a:pt x="818" y="887"/>
                      <a:pt x="810" y="888"/>
                      <a:pt x="801" y="886"/>
                    </a:cubicBezTo>
                    <a:cubicBezTo>
                      <a:pt x="801" y="886"/>
                      <a:pt x="801" y="886"/>
                      <a:pt x="801" y="886"/>
                    </a:cubicBezTo>
                    <a:cubicBezTo>
                      <a:pt x="801" y="886"/>
                      <a:pt x="801" y="886"/>
                      <a:pt x="801" y="886"/>
                    </a:cubicBezTo>
                    <a:cubicBezTo>
                      <a:pt x="801" y="886"/>
                      <a:pt x="801" y="886"/>
                      <a:pt x="800" y="886"/>
                    </a:cubicBezTo>
                    <a:cubicBezTo>
                      <a:pt x="800" y="886"/>
                      <a:pt x="800" y="886"/>
                      <a:pt x="800" y="886"/>
                    </a:cubicBezTo>
                    <a:cubicBezTo>
                      <a:pt x="800" y="886"/>
                      <a:pt x="800" y="886"/>
                      <a:pt x="800" y="886"/>
                    </a:cubicBezTo>
                    <a:cubicBezTo>
                      <a:pt x="800" y="886"/>
                      <a:pt x="800" y="886"/>
                      <a:pt x="800" y="886"/>
                    </a:cubicBezTo>
                    <a:cubicBezTo>
                      <a:pt x="799" y="886"/>
                      <a:pt x="798" y="886"/>
                      <a:pt x="797" y="885"/>
                    </a:cubicBezTo>
                    <a:cubicBezTo>
                      <a:pt x="790" y="883"/>
                      <a:pt x="784" y="879"/>
                      <a:pt x="775" y="879"/>
                    </a:cubicBezTo>
                    <a:cubicBezTo>
                      <a:pt x="775" y="879"/>
                      <a:pt x="775" y="879"/>
                      <a:pt x="775" y="879"/>
                    </a:cubicBezTo>
                    <a:cubicBezTo>
                      <a:pt x="775" y="879"/>
                      <a:pt x="775" y="879"/>
                      <a:pt x="775" y="879"/>
                    </a:cubicBezTo>
                    <a:cubicBezTo>
                      <a:pt x="773" y="879"/>
                      <a:pt x="772" y="880"/>
                      <a:pt x="770" y="880"/>
                    </a:cubicBezTo>
                    <a:cubicBezTo>
                      <a:pt x="763" y="881"/>
                      <a:pt x="758" y="885"/>
                      <a:pt x="751" y="889"/>
                    </a:cubicBezTo>
                    <a:cubicBezTo>
                      <a:pt x="745" y="892"/>
                      <a:pt x="739" y="896"/>
                      <a:pt x="735" y="900"/>
                    </a:cubicBezTo>
                    <a:cubicBezTo>
                      <a:pt x="726" y="908"/>
                      <a:pt x="726" y="922"/>
                      <a:pt x="714" y="927"/>
                    </a:cubicBezTo>
                    <a:cubicBezTo>
                      <a:pt x="709" y="929"/>
                      <a:pt x="700" y="929"/>
                      <a:pt x="693" y="931"/>
                    </a:cubicBezTo>
                    <a:cubicBezTo>
                      <a:pt x="693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89" y="932"/>
                      <a:pt x="687" y="932"/>
                      <a:pt x="685" y="933"/>
                    </a:cubicBezTo>
                    <a:cubicBezTo>
                      <a:pt x="680" y="936"/>
                      <a:pt x="675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69" y="939"/>
                      <a:pt x="669" y="939"/>
                      <a:pt x="668" y="939"/>
                    </a:cubicBezTo>
                    <a:cubicBezTo>
                      <a:pt x="668" y="939"/>
                      <a:pt x="668" y="939"/>
                      <a:pt x="668" y="939"/>
                    </a:cubicBezTo>
                    <a:cubicBezTo>
                      <a:pt x="657" y="937"/>
                      <a:pt x="652" y="921"/>
                      <a:pt x="645" y="916"/>
                    </a:cubicBezTo>
                    <a:cubicBezTo>
                      <a:pt x="636" y="911"/>
                      <a:pt x="623" y="911"/>
                      <a:pt x="613" y="907"/>
                    </a:cubicBezTo>
                    <a:cubicBezTo>
                      <a:pt x="613" y="907"/>
                      <a:pt x="613" y="907"/>
                      <a:pt x="613" y="907"/>
                    </a:cubicBezTo>
                    <a:cubicBezTo>
                      <a:pt x="613" y="907"/>
                      <a:pt x="613" y="907"/>
                      <a:pt x="612" y="907"/>
                    </a:cubicBezTo>
                    <a:cubicBezTo>
                      <a:pt x="612" y="907"/>
                      <a:pt x="611" y="907"/>
                      <a:pt x="611" y="907"/>
                    </a:cubicBezTo>
                    <a:cubicBezTo>
                      <a:pt x="601" y="903"/>
                      <a:pt x="593" y="898"/>
                      <a:pt x="583" y="898"/>
                    </a:cubicBezTo>
                    <a:cubicBezTo>
                      <a:pt x="583" y="898"/>
                      <a:pt x="582" y="898"/>
                      <a:pt x="582" y="898"/>
                    </a:cubicBezTo>
                    <a:cubicBezTo>
                      <a:pt x="582" y="898"/>
                      <a:pt x="582" y="898"/>
                      <a:pt x="582" y="898"/>
                    </a:cubicBezTo>
                    <a:cubicBezTo>
                      <a:pt x="582" y="898"/>
                      <a:pt x="582" y="898"/>
                      <a:pt x="581" y="898"/>
                    </a:cubicBezTo>
                    <a:cubicBezTo>
                      <a:pt x="581" y="898"/>
                      <a:pt x="581" y="898"/>
                      <a:pt x="581" y="898"/>
                    </a:cubicBezTo>
                    <a:cubicBezTo>
                      <a:pt x="581" y="898"/>
                      <a:pt x="581" y="898"/>
                      <a:pt x="581" y="898"/>
                    </a:cubicBezTo>
                    <a:cubicBezTo>
                      <a:pt x="572" y="899"/>
                      <a:pt x="563" y="904"/>
                      <a:pt x="553" y="907"/>
                    </a:cubicBezTo>
                    <a:cubicBezTo>
                      <a:pt x="542" y="910"/>
                      <a:pt x="531" y="910"/>
                      <a:pt x="523" y="916"/>
                    </a:cubicBezTo>
                    <a:cubicBezTo>
                      <a:pt x="515" y="921"/>
                      <a:pt x="510" y="937"/>
                      <a:pt x="499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7" y="939"/>
                      <a:pt x="497" y="939"/>
                      <a:pt x="497" y="939"/>
                    </a:cubicBezTo>
                    <a:cubicBezTo>
                      <a:pt x="493" y="939"/>
                      <a:pt x="488" y="936"/>
                      <a:pt x="483" y="934"/>
                    </a:cubicBezTo>
                    <a:cubicBezTo>
                      <a:pt x="481" y="933"/>
                      <a:pt x="479" y="932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67" y="929"/>
                      <a:pt x="457" y="929"/>
                      <a:pt x="450" y="925"/>
                    </a:cubicBezTo>
                    <a:cubicBezTo>
                      <a:pt x="442" y="919"/>
                      <a:pt x="440" y="908"/>
                      <a:pt x="433" y="901"/>
                    </a:cubicBezTo>
                    <a:cubicBezTo>
                      <a:pt x="429" y="896"/>
                      <a:pt x="422" y="893"/>
                      <a:pt x="416" y="889"/>
                    </a:cubicBezTo>
                    <a:cubicBezTo>
                      <a:pt x="416" y="889"/>
                      <a:pt x="416" y="889"/>
                      <a:pt x="416" y="889"/>
                    </a:cubicBezTo>
                    <a:cubicBezTo>
                      <a:pt x="409" y="885"/>
                      <a:pt x="40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84" y="879"/>
                      <a:pt x="375" y="885"/>
                      <a:pt x="365" y="887"/>
                    </a:cubicBezTo>
                    <a:cubicBezTo>
                      <a:pt x="365" y="887"/>
                      <a:pt x="365" y="887"/>
                      <a:pt x="365" y="887"/>
                    </a:cubicBezTo>
                    <a:cubicBezTo>
                      <a:pt x="365" y="887"/>
                      <a:pt x="365" y="887"/>
                      <a:pt x="365" y="887"/>
                    </a:cubicBezTo>
                    <a:cubicBezTo>
                      <a:pt x="365" y="887"/>
                      <a:pt x="365" y="887"/>
                      <a:pt x="365" y="887"/>
                    </a:cubicBezTo>
                    <a:cubicBezTo>
                      <a:pt x="365" y="887"/>
                      <a:pt x="365" y="887"/>
                      <a:pt x="364" y="887"/>
                    </a:cubicBezTo>
                    <a:cubicBezTo>
                      <a:pt x="362" y="887"/>
                      <a:pt x="359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5" y="888"/>
                      <a:pt x="355" y="888"/>
                    </a:cubicBezTo>
                    <a:cubicBezTo>
                      <a:pt x="355" y="888"/>
                      <a:pt x="354" y="888"/>
                      <a:pt x="354" y="888"/>
                    </a:cubicBezTo>
                    <a:cubicBezTo>
                      <a:pt x="354" y="888"/>
                      <a:pt x="354" y="888"/>
                      <a:pt x="353" y="888"/>
                    </a:cubicBezTo>
                    <a:cubicBezTo>
                      <a:pt x="353" y="888"/>
                      <a:pt x="353" y="888"/>
                      <a:pt x="353" y="888"/>
                    </a:cubicBezTo>
                    <a:cubicBezTo>
                      <a:pt x="353" y="888"/>
                      <a:pt x="353" y="887"/>
                      <a:pt x="352" y="887"/>
                    </a:cubicBezTo>
                    <a:cubicBezTo>
                      <a:pt x="351" y="887"/>
                      <a:pt x="350" y="887"/>
                      <a:pt x="350" y="887"/>
                    </a:cubicBezTo>
                    <a:cubicBezTo>
                      <a:pt x="350" y="887"/>
                      <a:pt x="350" y="887"/>
                      <a:pt x="350" y="887"/>
                    </a:cubicBezTo>
                    <a:cubicBezTo>
                      <a:pt x="350" y="887"/>
                      <a:pt x="350" y="887"/>
                      <a:pt x="350" y="887"/>
                    </a:cubicBezTo>
                    <a:cubicBezTo>
                      <a:pt x="347" y="887"/>
                      <a:pt x="343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90"/>
                      <a:pt x="339" y="891"/>
                      <a:pt x="339" y="892"/>
                    </a:cubicBezTo>
                    <a:cubicBezTo>
                      <a:pt x="339" y="900"/>
                      <a:pt x="343" y="905"/>
                      <a:pt x="343" y="913"/>
                    </a:cubicBezTo>
                    <a:cubicBezTo>
                      <a:pt x="343" y="914"/>
                      <a:pt x="343" y="915"/>
                      <a:pt x="343" y="916"/>
                    </a:cubicBezTo>
                    <a:cubicBezTo>
                      <a:pt x="342" y="932"/>
                      <a:pt x="329" y="941"/>
                      <a:pt x="316" y="943"/>
                    </a:cubicBezTo>
                    <a:cubicBezTo>
                      <a:pt x="314" y="943"/>
                      <a:pt x="312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283" y="943"/>
                      <a:pt x="265" y="921"/>
                      <a:pt x="258" y="899"/>
                    </a:cubicBezTo>
                    <a:cubicBezTo>
                      <a:pt x="258" y="898"/>
                      <a:pt x="258" y="898"/>
                      <a:pt x="258" y="898"/>
                    </a:cubicBezTo>
                    <a:cubicBezTo>
                      <a:pt x="258" y="898"/>
                      <a:pt x="258" y="898"/>
                      <a:pt x="258" y="898"/>
                    </a:cubicBezTo>
                    <a:cubicBezTo>
                      <a:pt x="258" y="898"/>
                      <a:pt x="258" y="898"/>
                      <a:pt x="258" y="898"/>
                    </a:cubicBezTo>
                    <a:cubicBezTo>
                      <a:pt x="256" y="888"/>
                      <a:pt x="253" y="877"/>
                      <a:pt x="243" y="876"/>
                    </a:cubicBezTo>
                    <a:cubicBezTo>
                      <a:pt x="243" y="876"/>
                      <a:pt x="243" y="876"/>
                      <a:pt x="243" y="876"/>
                    </a:cubicBezTo>
                    <a:cubicBezTo>
                      <a:pt x="243" y="876"/>
                      <a:pt x="243" y="876"/>
                      <a:pt x="243" y="876"/>
                    </a:cubicBezTo>
                    <a:cubicBezTo>
                      <a:pt x="243" y="876"/>
                      <a:pt x="243" y="876"/>
                      <a:pt x="243" y="876"/>
                    </a:cubicBezTo>
                    <a:cubicBezTo>
                      <a:pt x="243" y="875"/>
                      <a:pt x="242" y="875"/>
                      <a:pt x="242" y="875"/>
                    </a:cubicBezTo>
                    <a:cubicBezTo>
                      <a:pt x="242" y="875"/>
                      <a:pt x="242" y="875"/>
                      <a:pt x="242" y="875"/>
                    </a:cubicBezTo>
                    <a:cubicBezTo>
                      <a:pt x="242" y="875"/>
                      <a:pt x="242" y="875"/>
                      <a:pt x="242" y="875"/>
                    </a:cubicBezTo>
                    <a:cubicBezTo>
                      <a:pt x="237" y="875"/>
                      <a:pt x="232" y="878"/>
                      <a:pt x="227" y="880"/>
                    </a:cubicBezTo>
                    <a:cubicBezTo>
                      <a:pt x="227" y="880"/>
                      <a:pt x="227" y="880"/>
                      <a:pt x="227" y="880"/>
                    </a:cubicBezTo>
                    <a:cubicBezTo>
                      <a:pt x="227" y="880"/>
                      <a:pt x="227" y="880"/>
                      <a:pt x="227" y="880"/>
                    </a:cubicBezTo>
                    <a:cubicBezTo>
                      <a:pt x="227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1"/>
                      <a:pt x="226" y="881"/>
                    </a:cubicBezTo>
                    <a:cubicBezTo>
                      <a:pt x="226" y="881"/>
                      <a:pt x="226" y="881"/>
                      <a:pt x="226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19" y="883"/>
                      <a:pt x="211" y="884"/>
                      <a:pt x="207" y="886"/>
                    </a:cubicBezTo>
                    <a:cubicBezTo>
                      <a:pt x="198" y="890"/>
                      <a:pt x="195" y="903"/>
                      <a:pt x="184" y="903"/>
                    </a:cubicBezTo>
                    <a:cubicBezTo>
                      <a:pt x="171" y="903"/>
                      <a:pt x="170" y="887"/>
                      <a:pt x="163" y="879"/>
                    </a:cubicBezTo>
                    <a:cubicBezTo>
                      <a:pt x="146" y="862"/>
                      <a:pt x="104" y="868"/>
                      <a:pt x="93" y="845"/>
                    </a:cubicBezTo>
                    <a:cubicBezTo>
                      <a:pt x="89" y="837"/>
                      <a:pt x="90" y="829"/>
                      <a:pt x="86" y="823"/>
                    </a:cubicBezTo>
                    <a:cubicBezTo>
                      <a:pt x="82" y="816"/>
                      <a:pt x="74" y="810"/>
                      <a:pt x="67" y="804"/>
                    </a:cubicBezTo>
                    <a:cubicBezTo>
                      <a:pt x="60" y="796"/>
                      <a:pt x="55" y="787"/>
                      <a:pt x="46" y="783"/>
                    </a:cubicBezTo>
                    <a:cubicBezTo>
                      <a:pt x="36" y="777"/>
                      <a:pt x="23" y="775"/>
                      <a:pt x="17" y="764"/>
                    </a:cubicBezTo>
                    <a:cubicBezTo>
                      <a:pt x="10" y="751"/>
                      <a:pt x="6" y="728"/>
                      <a:pt x="6" y="707"/>
                    </a:cubicBezTo>
                    <a:cubicBezTo>
                      <a:pt x="6" y="705"/>
                      <a:pt x="6" y="702"/>
                      <a:pt x="6" y="700"/>
                    </a:cubicBezTo>
                    <a:cubicBezTo>
                      <a:pt x="7" y="688"/>
                      <a:pt x="7" y="676"/>
                      <a:pt x="7" y="663"/>
                    </a:cubicBezTo>
                    <a:cubicBezTo>
                      <a:pt x="7" y="650"/>
                      <a:pt x="7" y="637"/>
                      <a:pt x="7" y="624"/>
                    </a:cubicBezTo>
                    <a:cubicBezTo>
                      <a:pt x="7" y="624"/>
                      <a:pt x="7" y="624"/>
                      <a:pt x="7" y="624"/>
                    </a:cubicBezTo>
                    <a:cubicBezTo>
                      <a:pt x="7" y="624"/>
                      <a:pt x="7" y="624"/>
                      <a:pt x="7" y="624"/>
                    </a:cubicBezTo>
                    <a:cubicBezTo>
                      <a:pt x="7" y="607"/>
                      <a:pt x="7" y="591"/>
                      <a:pt x="7" y="575"/>
                    </a:cubicBezTo>
                    <a:cubicBezTo>
                      <a:pt x="7" y="575"/>
                      <a:pt x="7" y="575"/>
                      <a:pt x="7" y="574"/>
                    </a:cubicBezTo>
                    <a:cubicBezTo>
                      <a:pt x="7" y="574"/>
                      <a:pt x="7" y="573"/>
                      <a:pt x="7" y="573"/>
                    </a:cubicBezTo>
                    <a:cubicBezTo>
                      <a:pt x="7" y="572"/>
                      <a:pt x="7" y="572"/>
                      <a:pt x="7" y="572"/>
                    </a:cubicBezTo>
                    <a:cubicBezTo>
                      <a:pt x="7" y="571"/>
                      <a:pt x="7" y="571"/>
                      <a:pt x="7" y="570"/>
                    </a:cubicBezTo>
                    <a:cubicBezTo>
                      <a:pt x="7" y="570"/>
                      <a:pt x="7" y="570"/>
                      <a:pt x="7" y="570"/>
                    </a:cubicBezTo>
                    <a:cubicBezTo>
                      <a:pt x="7" y="569"/>
                      <a:pt x="7" y="569"/>
                      <a:pt x="7" y="569"/>
                    </a:cubicBezTo>
                    <a:cubicBezTo>
                      <a:pt x="7" y="569"/>
                      <a:pt x="7" y="569"/>
                      <a:pt x="7" y="568"/>
                    </a:cubicBezTo>
                    <a:cubicBezTo>
                      <a:pt x="7" y="568"/>
                      <a:pt x="7" y="568"/>
                      <a:pt x="7" y="568"/>
                    </a:cubicBezTo>
                    <a:cubicBezTo>
                      <a:pt x="7" y="568"/>
                      <a:pt x="7" y="567"/>
                      <a:pt x="7" y="567"/>
                    </a:cubicBezTo>
                    <a:cubicBezTo>
                      <a:pt x="7" y="567"/>
                      <a:pt x="7" y="567"/>
                      <a:pt x="7" y="567"/>
                    </a:cubicBezTo>
                    <a:cubicBezTo>
                      <a:pt x="7" y="567"/>
                      <a:pt x="7" y="566"/>
                      <a:pt x="7" y="566"/>
                    </a:cubicBezTo>
                    <a:cubicBezTo>
                      <a:pt x="7" y="566"/>
                      <a:pt x="7" y="566"/>
                      <a:pt x="7" y="566"/>
                    </a:cubicBezTo>
                    <a:cubicBezTo>
                      <a:pt x="7" y="565"/>
                      <a:pt x="7" y="564"/>
                      <a:pt x="7" y="564"/>
                    </a:cubicBezTo>
                    <a:cubicBezTo>
                      <a:pt x="7" y="564"/>
                      <a:pt x="7" y="563"/>
                      <a:pt x="7" y="563"/>
                    </a:cubicBezTo>
                    <a:cubicBezTo>
                      <a:pt x="7" y="563"/>
                      <a:pt x="7" y="562"/>
                      <a:pt x="7" y="561"/>
                    </a:cubicBezTo>
                    <a:cubicBezTo>
                      <a:pt x="7" y="561"/>
                      <a:pt x="7" y="561"/>
                      <a:pt x="7" y="561"/>
                    </a:cubicBezTo>
                    <a:cubicBezTo>
                      <a:pt x="7" y="559"/>
                      <a:pt x="7" y="558"/>
                      <a:pt x="7" y="557"/>
                    </a:cubicBezTo>
                    <a:cubicBezTo>
                      <a:pt x="7" y="556"/>
                      <a:pt x="7" y="556"/>
                      <a:pt x="7" y="556"/>
                    </a:cubicBezTo>
                    <a:cubicBezTo>
                      <a:pt x="7" y="497"/>
                      <a:pt x="7" y="441"/>
                      <a:pt x="7" y="381"/>
                    </a:cubicBezTo>
                    <a:cubicBezTo>
                      <a:pt x="7" y="381"/>
                      <a:pt x="7" y="381"/>
                      <a:pt x="7" y="381"/>
                    </a:cubicBezTo>
                    <a:cubicBezTo>
                      <a:pt x="7" y="381"/>
                      <a:pt x="7" y="380"/>
                      <a:pt x="7" y="380"/>
                    </a:cubicBezTo>
                    <a:cubicBezTo>
                      <a:pt x="7" y="380"/>
                      <a:pt x="7" y="380"/>
                      <a:pt x="7" y="380"/>
                    </a:cubicBezTo>
                    <a:cubicBezTo>
                      <a:pt x="7" y="379"/>
                      <a:pt x="7" y="379"/>
                      <a:pt x="7" y="379"/>
                    </a:cubicBezTo>
                    <a:cubicBezTo>
                      <a:pt x="7" y="379"/>
                      <a:pt x="7" y="379"/>
                      <a:pt x="7" y="378"/>
                    </a:cubicBezTo>
                    <a:cubicBezTo>
                      <a:pt x="7" y="378"/>
                      <a:pt x="7" y="377"/>
                      <a:pt x="7" y="377"/>
                    </a:cubicBezTo>
                    <a:cubicBezTo>
                      <a:pt x="7" y="376"/>
                      <a:pt x="7" y="376"/>
                      <a:pt x="7" y="376"/>
                    </a:cubicBezTo>
                    <a:cubicBezTo>
                      <a:pt x="7" y="376"/>
                      <a:pt x="7" y="376"/>
                      <a:pt x="7" y="375"/>
                    </a:cubicBezTo>
                    <a:cubicBezTo>
                      <a:pt x="7" y="375"/>
                      <a:pt x="7" y="375"/>
                      <a:pt x="7" y="375"/>
                    </a:cubicBezTo>
                    <a:cubicBezTo>
                      <a:pt x="7" y="375"/>
                      <a:pt x="7" y="374"/>
                      <a:pt x="7" y="374"/>
                    </a:cubicBezTo>
                    <a:cubicBezTo>
                      <a:pt x="7" y="374"/>
                      <a:pt x="7" y="374"/>
                      <a:pt x="7" y="374"/>
                    </a:cubicBezTo>
                    <a:cubicBezTo>
                      <a:pt x="7" y="373"/>
                      <a:pt x="7" y="373"/>
                      <a:pt x="7" y="373"/>
                    </a:cubicBezTo>
                    <a:cubicBezTo>
                      <a:pt x="7" y="373"/>
                      <a:pt x="7" y="373"/>
                      <a:pt x="7" y="372"/>
                    </a:cubicBezTo>
                    <a:cubicBezTo>
                      <a:pt x="7" y="372"/>
                      <a:pt x="7" y="372"/>
                      <a:pt x="7" y="372"/>
                    </a:cubicBezTo>
                    <a:cubicBezTo>
                      <a:pt x="7" y="372"/>
                      <a:pt x="7" y="371"/>
                      <a:pt x="7" y="371"/>
                    </a:cubicBezTo>
                    <a:cubicBezTo>
                      <a:pt x="7" y="371"/>
                      <a:pt x="7" y="371"/>
                      <a:pt x="7" y="371"/>
                    </a:cubicBezTo>
                    <a:cubicBezTo>
                      <a:pt x="7" y="370"/>
                      <a:pt x="7" y="369"/>
                      <a:pt x="7" y="369"/>
                    </a:cubicBezTo>
                    <a:cubicBezTo>
                      <a:pt x="7" y="369"/>
                      <a:pt x="7" y="368"/>
                      <a:pt x="7" y="368"/>
                    </a:cubicBezTo>
                    <a:cubicBezTo>
                      <a:pt x="7" y="352"/>
                      <a:pt x="7" y="336"/>
                      <a:pt x="7" y="319"/>
                    </a:cubicBezTo>
                    <a:cubicBezTo>
                      <a:pt x="7" y="306"/>
                      <a:pt x="7" y="291"/>
                      <a:pt x="7" y="277"/>
                    </a:cubicBezTo>
                    <a:cubicBezTo>
                      <a:pt x="7" y="266"/>
                      <a:pt x="7" y="255"/>
                      <a:pt x="6" y="244"/>
                    </a:cubicBezTo>
                    <a:cubicBezTo>
                      <a:pt x="6" y="240"/>
                      <a:pt x="6" y="236"/>
                      <a:pt x="6" y="233"/>
                    </a:cubicBezTo>
                    <a:cubicBezTo>
                      <a:pt x="6" y="206"/>
                      <a:pt x="12" y="179"/>
                      <a:pt x="27" y="171"/>
                    </a:cubicBezTo>
                    <a:cubicBezTo>
                      <a:pt x="33" y="168"/>
                      <a:pt x="39" y="167"/>
                      <a:pt x="46" y="164"/>
                    </a:cubicBezTo>
                    <a:cubicBezTo>
                      <a:pt x="53" y="159"/>
                      <a:pt x="60" y="150"/>
                      <a:pt x="67" y="143"/>
                    </a:cubicBezTo>
                    <a:cubicBezTo>
                      <a:pt x="74" y="136"/>
                      <a:pt x="82" y="128"/>
                      <a:pt x="87" y="121"/>
                    </a:cubicBezTo>
                    <a:cubicBezTo>
                      <a:pt x="89" y="116"/>
                      <a:pt x="90" y="107"/>
                      <a:pt x="93" y="103"/>
                    </a:cubicBezTo>
                    <a:cubicBezTo>
                      <a:pt x="104" y="79"/>
                      <a:pt x="147" y="84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70" y="56"/>
                      <a:pt x="171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3" y="43"/>
                      <a:pt x="183" y="43"/>
                      <a:pt x="184" y="43"/>
                    </a:cubicBezTo>
                    <a:cubicBezTo>
                      <a:pt x="194" y="44"/>
                      <a:pt x="196" y="55"/>
                      <a:pt x="204" y="59"/>
                    </a:cubicBezTo>
                    <a:cubicBezTo>
                      <a:pt x="208" y="61"/>
                      <a:pt x="216" y="63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4" y="65"/>
                    </a:cubicBezTo>
                    <a:cubicBezTo>
                      <a:pt x="224" y="65"/>
                      <a:pt x="224" y="65"/>
                      <a:pt x="224" y="65"/>
                    </a:cubicBezTo>
                    <a:cubicBezTo>
                      <a:pt x="229" y="67"/>
                      <a:pt x="234" y="70"/>
                      <a:pt x="239" y="70"/>
                    </a:cubicBezTo>
                    <a:cubicBezTo>
                      <a:pt x="239" y="70"/>
                      <a:pt x="239" y="70"/>
                      <a:pt x="239" y="70"/>
                    </a:cubicBezTo>
                    <a:cubicBezTo>
                      <a:pt x="239" y="70"/>
                      <a:pt x="239" y="70"/>
                      <a:pt x="239" y="70"/>
                    </a:cubicBezTo>
                    <a:cubicBezTo>
                      <a:pt x="239" y="70"/>
                      <a:pt x="240" y="70"/>
                      <a:pt x="240" y="70"/>
                    </a:cubicBezTo>
                    <a:cubicBezTo>
                      <a:pt x="240" y="70"/>
                      <a:pt x="240" y="70"/>
                      <a:pt x="240" y="70"/>
                    </a:cubicBezTo>
                    <a:cubicBezTo>
                      <a:pt x="255" y="68"/>
                      <a:pt x="258" y="40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75" y="16"/>
                      <a:pt x="290" y="3"/>
                      <a:pt x="309" y="3"/>
                    </a:cubicBezTo>
                    <a:cubicBezTo>
                      <a:pt x="309" y="3"/>
                      <a:pt x="309" y="3"/>
                      <a:pt x="309" y="3"/>
                    </a:cubicBezTo>
                    <a:cubicBezTo>
                      <a:pt x="309" y="3"/>
                      <a:pt x="309" y="3"/>
                      <a:pt x="309" y="3"/>
                    </a:cubicBezTo>
                    <a:moveTo>
                      <a:pt x="308" y="0"/>
                    </a:moveTo>
                    <a:cubicBezTo>
                      <a:pt x="308" y="0"/>
                      <a:pt x="308" y="0"/>
                      <a:pt x="308" y="0"/>
                    </a:cubicBezTo>
                    <a:cubicBezTo>
                      <a:pt x="280" y="0"/>
                      <a:pt x="262" y="23"/>
                      <a:pt x="255" y="45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2" y="52"/>
                      <a:pt x="249" y="64"/>
                      <a:pt x="240" y="66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39" y="66"/>
                      <a:pt x="238" y="66"/>
                      <a:pt x="238" y="66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3" y="66"/>
                      <a:pt x="229" y="64"/>
                      <a:pt x="225" y="63"/>
                    </a:cubicBezTo>
                    <a:cubicBezTo>
                      <a:pt x="225" y="63"/>
                      <a:pt x="225" y="63"/>
                      <a:pt x="225" y="63"/>
                    </a:cubicBezTo>
                    <a:cubicBezTo>
                      <a:pt x="225" y="63"/>
                      <a:pt x="225" y="63"/>
                      <a:pt x="224" y="63"/>
                    </a:cubicBezTo>
                    <a:cubicBezTo>
                      <a:pt x="224" y="63"/>
                      <a:pt x="224" y="63"/>
                      <a:pt x="224" y="63"/>
                    </a:cubicBezTo>
                    <a:cubicBezTo>
                      <a:pt x="224" y="63"/>
                      <a:pt x="224" y="63"/>
                      <a:pt x="224" y="63"/>
                    </a:cubicBezTo>
                    <a:cubicBezTo>
                      <a:pt x="224" y="63"/>
                      <a:pt x="224" y="62"/>
                      <a:pt x="224" y="62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24" y="62"/>
                      <a:pt x="223" y="62"/>
                      <a:pt x="223" y="62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17" y="61"/>
                      <a:pt x="211" y="59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197" y="50"/>
                      <a:pt x="192" y="40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69" y="40"/>
                      <a:pt x="165" y="60"/>
                      <a:pt x="157" y="67"/>
                    </a:cubicBezTo>
                    <a:cubicBezTo>
                      <a:pt x="150" y="72"/>
                      <a:pt x="139" y="76"/>
                      <a:pt x="130" y="79"/>
                    </a:cubicBezTo>
                    <a:cubicBezTo>
                      <a:pt x="121" y="83"/>
                      <a:pt x="109" y="84"/>
                      <a:pt x="101" y="89"/>
                    </a:cubicBezTo>
                    <a:cubicBezTo>
                      <a:pt x="90" y="96"/>
                      <a:pt x="90" y="109"/>
                      <a:pt x="84" y="120"/>
                    </a:cubicBezTo>
                    <a:cubicBezTo>
                      <a:pt x="80" y="128"/>
                      <a:pt x="71" y="134"/>
                      <a:pt x="65" y="141"/>
                    </a:cubicBezTo>
                    <a:cubicBezTo>
                      <a:pt x="58" y="148"/>
                      <a:pt x="52" y="157"/>
                      <a:pt x="44" y="161"/>
                    </a:cubicBezTo>
                    <a:cubicBezTo>
                      <a:pt x="38" y="165"/>
                      <a:pt x="30" y="166"/>
                      <a:pt x="24" y="170"/>
                    </a:cubicBezTo>
                    <a:cubicBezTo>
                      <a:pt x="12" y="178"/>
                      <a:pt x="10" y="191"/>
                      <a:pt x="6" y="208"/>
                    </a:cubicBezTo>
                    <a:cubicBezTo>
                      <a:pt x="3" y="219"/>
                      <a:pt x="1" y="230"/>
                      <a:pt x="1" y="242"/>
                    </a:cubicBezTo>
                    <a:cubicBezTo>
                      <a:pt x="1" y="284"/>
                      <a:pt x="0" y="327"/>
                      <a:pt x="0" y="369"/>
                    </a:cubicBezTo>
                    <a:cubicBezTo>
                      <a:pt x="0" y="455"/>
                      <a:pt x="1" y="540"/>
                      <a:pt x="1" y="625"/>
                    </a:cubicBezTo>
                    <a:cubicBezTo>
                      <a:pt x="1" y="625"/>
                      <a:pt x="1" y="625"/>
                      <a:pt x="1" y="625"/>
                    </a:cubicBezTo>
                    <a:cubicBezTo>
                      <a:pt x="1" y="641"/>
                      <a:pt x="1" y="659"/>
                      <a:pt x="1" y="675"/>
                    </a:cubicBezTo>
                    <a:cubicBezTo>
                      <a:pt x="1" y="697"/>
                      <a:pt x="2" y="717"/>
                      <a:pt x="6" y="734"/>
                    </a:cubicBezTo>
                    <a:cubicBezTo>
                      <a:pt x="9" y="745"/>
                      <a:pt x="11" y="757"/>
                      <a:pt x="14" y="764"/>
                    </a:cubicBezTo>
                    <a:cubicBezTo>
                      <a:pt x="21" y="777"/>
                      <a:pt x="34" y="778"/>
                      <a:pt x="45" y="784"/>
                    </a:cubicBezTo>
                    <a:cubicBezTo>
                      <a:pt x="53" y="789"/>
                      <a:pt x="58" y="798"/>
                      <a:pt x="66" y="805"/>
                    </a:cubicBezTo>
                    <a:cubicBezTo>
                      <a:pt x="73" y="813"/>
                      <a:pt x="82" y="819"/>
                      <a:pt x="85" y="827"/>
                    </a:cubicBezTo>
                    <a:cubicBezTo>
                      <a:pt x="88" y="833"/>
                      <a:pt x="88" y="841"/>
                      <a:pt x="92" y="847"/>
                    </a:cubicBezTo>
                    <a:cubicBezTo>
                      <a:pt x="103" y="867"/>
                      <a:pt x="140" y="865"/>
                      <a:pt x="158" y="879"/>
                    </a:cubicBezTo>
                    <a:cubicBezTo>
                      <a:pt x="158" y="879"/>
                      <a:pt x="158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68" y="887"/>
                      <a:pt x="169" y="907"/>
                      <a:pt x="184" y="907"/>
                    </a:cubicBezTo>
                    <a:cubicBezTo>
                      <a:pt x="184" y="907"/>
                      <a:pt x="184" y="907"/>
                      <a:pt x="184" y="907"/>
                    </a:cubicBezTo>
                    <a:cubicBezTo>
                      <a:pt x="184" y="907"/>
                      <a:pt x="184" y="907"/>
                      <a:pt x="184" y="907"/>
                    </a:cubicBezTo>
                    <a:cubicBezTo>
                      <a:pt x="184" y="907"/>
                      <a:pt x="184" y="907"/>
                      <a:pt x="184" y="907"/>
                    </a:cubicBezTo>
                    <a:cubicBezTo>
                      <a:pt x="185" y="907"/>
                      <a:pt x="185" y="907"/>
                      <a:pt x="185" y="907"/>
                    </a:cubicBezTo>
                    <a:cubicBezTo>
                      <a:pt x="197" y="906"/>
                      <a:pt x="199" y="893"/>
                      <a:pt x="208" y="889"/>
                    </a:cubicBezTo>
                    <a:cubicBezTo>
                      <a:pt x="212" y="886"/>
                      <a:pt x="219" y="885"/>
                      <a:pt x="225" y="883"/>
                    </a:cubicBezTo>
                    <a:cubicBezTo>
                      <a:pt x="225" y="883"/>
                      <a:pt x="225" y="883"/>
                      <a:pt x="225" y="883"/>
                    </a:cubicBezTo>
                    <a:cubicBezTo>
                      <a:pt x="225" y="883"/>
                      <a:pt x="225" y="883"/>
                      <a:pt x="225" y="883"/>
                    </a:cubicBezTo>
                    <a:cubicBezTo>
                      <a:pt x="225" y="883"/>
                      <a:pt x="225" y="883"/>
                      <a:pt x="225" y="883"/>
                    </a:cubicBezTo>
                    <a:cubicBezTo>
                      <a:pt x="226" y="883"/>
                      <a:pt x="226" y="883"/>
                      <a:pt x="226" y="883"/>
                    </a:cubicBezTo>
                    <a:cubicBezTo>
                      <a:pt x="226" y="883"/>
                      <a:pt x="226" y="883"/>
                      <a:pt x="226" y="883"/>
                    </a:cubicBezTo>
                    <a:cubicBezTo>
                      <a:pt x="226" y="883"/>
                      <a:pt x="226" y="883"/>
                      <a:pt x="226" y="883"/>
                    </a:cubicBezTo>
                    <a:cubicBezTo>
                      <a:pt x="226" y="883"/>
                      <a:pt x="227" y="883"/>
                      <a:pt x="227" y="883"/>
                    </a:cubicBezTo>
                    <a:cubicBezTo>
                      <a:pt x="227" y="883"/>
                      <a:pt x="227" y="883"/>
                      <a:pt x="227" y="883"/>
                    </a:cubicBezTo>
                    <a:cubicBezTo>
                      <a:pt x="232" y="881"/>
                      <a:pt x="236" y="879"/>
                      <a:pt x="241" y="879"/>
                    </a:cubicBezTo>
                    <a:cubicBezTo>
                      <a:pt x="241" y="879"/>
                      <a:pt x="241" y="879"/>
                      <a:pt x="241" y="879"/>
                    </a:cubicBezTo>
                    <a:cubicBezTo>
                      <a:pt x="241" y="879"/>
                      <a:pt x="241" y="879"/>
                      <a:pt x="241" y="879"/>
                    </a:cubicBezTo>
                    <a:cubicBezTo>
                      <a:pt x="241" y="879"/>
                      <a:pt x="241" y="879"/>
                      <a:pt x="241" y="879"/>
                    </a:cubicBezTo>
                    <a:cubicBezTo>
                      <a:pt x="241" y="879"/>
                      <a:pt x="242" y="879"/>
                      <a:pt x="242" y="879"/>
                    </a:cubicBezTo>
                    <a:cubicBezTo>
                      <a:pt x="242" y="879"/>
                      <a:pt x="242" y="879"/>
                      <a:pt x="242" y="879"/>
                    </a:cubicBezTo>
                    <a:cubicBezTo>
                      <a:pt x="253" y="880"/>
                      <a:pt x="256" y="904"/>
                      <a:pt x="259" y="911"/>
                    </a:cubicBezTo>
                    <a:cubicBezTo>
                      <a:pt x="266" y="925"/>
                      <a:pt x="282" y="942"/>
                      <a:pt x="301" y="945"/>
                    </a:cubicBezTo>
                    <a:cubicBezTo>
                      <a:pt x="301" y="945"/>
                      <a:pt x="301" y="945"/>
                      <a:pt x="301" y="945"/>
                    </a:cubicBezTo>
                    <a:cubicBezTo>
                      <a:pt x="304" y="946"/>
                      <a:pt x="307" y="946"/>
                      <a:pt x="311" y="946"/>
                    </a:cubicBezTo>
                    <a:cubicBezTo>
                      <a:pt x="311" y="946"/>
                      <a:pt x="311" y="946"/>
                      <a:pt x="311" y="946"/>
                    </a:cubicBezTo>
                    <a:cubicBezTo>
                      <a:pt x="311" y="946"/>
                      <a:pt x="311" y="946"/>
                      <a:pt x="311" y="946"/>
                    </a:cubicBezTo>
                    <a:cubicBezTo>
                      <a:pt x="311" y="946"/>
                      <a:pt x="311" y="946"/>
                      <a:pt x="311" y="946"/>
                    </a:cubicBezTo>
                    <a:cubicBezTo>
                      <a:pt x="329" y="946"/>
                      <a:pt x="344" y="936"/>
                      <a:pt x="346" y="916"/>
                    </a:cubicBezTo>
                    <a:cubicBezTo>
                      <a:pt x="346" y="915"/>
                      <a:pt x="346" y="915"/>
                      <a:pt x="346" y="915"/>
                    </a:cubicBezTo>
                    <a:cubicBezTo>
                      <a:pt x="346" y="915"/>
                      <a:pt x="346" y="915"/>
                      <a:pt x="346" y="915"/>
                    </a:cubicBezTo>
                    <a:cubicBezTo>
                      <a:pt x="346" y="915"/>
                      <a:pt x="346" y="915"/>
                      <a:pt x="346" y="914"/>
                    </a:cubicBezTo>
                    <a:cubicBezTo>
                      <a:pt x="346" y="910"/>
                      <a:pt x="344" y="905"/>
                      <a:pt x="344" y="900"/>
                    </a:cubicBezTo>
                    <a:cubicBezTo>
                      <a:pt x="344" y="897"/>
                      <a:pt x="344" y="895"/>
                      <a:pt x="346" y="894"/>
                    </a:cubicBezTo>
                    <a:cubicBezTo>
                      <a:pt x="348" y="891"/>
                      <a:pt x="362" y="890"/>
                      <a:pt x="369" y="888"/>
                    </a:cubicBezTo>
                    <a:cubicBezTo>
                      <a:pt x="379" y="886"/>
                      <a:pt x="383" y="882"/>
                      <a:pt x="391" y="882"/>
                    </a:cubicBezTo>
                    <a:cubicBezTo>
                      <a:pt x="391" y="882"/>
                      <a:pt x="391" y="882"/>
                      <a:pt x="391" y="882"/>
                    </a:cubicBezTo>
                    <a:cubicBezTo>
                      <a:pt x="391" y="882"/>
                      <a:pt x="391" y="882"/>
                      <a:pt x="391" y="882"/>
                    </a:cubicBezTo>
                    <a:cubicBezTo>
                      <a:pt x="391" y="882"/>
                      <a:pt x="392" y="882"/>
                      <a:pt x="392" y="882"/>
                    </a:cubicBezTo>
                    <a:cubicBezTo>
                      <a:pt x="392" y="882"/>
                      <a:pt x="392" y="882"/>
                      <a:pt x="392" y="882"/>
                    </a:cubicBezTo>
                    <a:cubicBezTo>
                      <a:pt x="392" y="882"/>
                      <a:pt x="392" y="882"/>
                      <a:pt x="392" y="882"/>
                    </a:cubicBezTo>
                    <a:cubicBezTo>
                      <a:pt x="392" y="882"/>
                      <a:pt x="392" y="882"/>
                      <a:pt x="392" y="882"/>
                    </a:cubicBezTo>
                    <a:cubicBezTo>
                      <a:pt x="402" y="882"/>
                      <a:pt x="407" y="887"/>
                      <a:pt x="414" y="891"/>
                    </a:cubicBezTo>
                    <a:cubicBezTo>
                      <a:pt x="414" y="891"/>
                      <a:pt x="414" y="891"/>
                      <a:pt x="414" y="891"/>
                    </a:cubicBezTo>
                    <a:cubicBezTo>
                      <a:pt x="414" y="891"/>
                      <a:pt x="414" y="891"/>
                      <a:pt x="415" y="892"/>
                    </a:cubicBezTo>
                    <a:cubicBezTo>
                      <a:pt x="415" y="892"/>
                      <a:pt x="415" y="892"/>
                      <a:pt x="415" y="892"/>
                    </a:cubicBezTo>
                    <a:cubicBezTo>
                      <a:pt x="421" y="896"/>
                      <a:pt x="428" y="899"/>
                      <a:pt x="432" y="904"/>
                    </a:cubicBezTo>
                    <a:cubicBezTo>
                      <a:pt x="438" y="910"/>
                      <a:pt x="439" y="919"/>
                      <a:pt x="446" y="925"/>
                    </a:cubicBezTo>
                    <a:cubicBezTo>
                      <a:pt x="453" y="931"/>
                      <a:pt x="464" y="930"/>
                      <a:pt x="475" y="933"/>
                    </a:cubicBezTo>
                    <a:cubicBezTo>
                      <a:pt x="483" y="935"/>
                      <a:pt x="488" y="941"/>
                      <a:pt x="496" y="942"/>
                    </a:cubicBezTo>
                    <a:cubicBezTo>
                      <a:pt x="496" y="942"/>
                      <a:pt x="496" y="942"/>
                      <a:pt x="496" y="942"/>
                    </a:cubicBezTo>
                    <a:cubicBezTo>
                      <a:pt x="497" y="942"/>
                      <a:pt x="497" y="942"/>
                      <a:pt x="498" y="942"/>
                    </a:cubicBezTo>
                    <a:cubicBezTo>
                      <a:pt x="498" y="942"/>
                      <a:pt x="498" y="942"/>
                      <a:pt x="498" y="942"/>
                    </a:cubicBezTo>
                    <a:cubicBezTo>
                      <a:pt x="498" y="942"/>
                      <a:pt x="498" y="942"/>
                      <a:pt x="498" y="942"/>
                    </a:cubicBezTo>
                    <a:cubicBezTo>
                      <a:pt x="498" y="942"/>
                      <a:pt x="498" y="942"/>
                      <a:pt x="498" y="942"/>
                    </a:cubicBezTo>
                    <a:cubicBezTo>
                      <a:pt x="512" y="942"/>
                      <a:pt x="515" y="926"/>
                      <a:pt x="524" y="919"/>
                    </a:cubicBezTo>
                    <a:cubicBezTo>
                      <a:pt x="524" y="919"/>
                      <a:pt x="525" y="919"/>
                      <a:pt x="525" y="919"/>
                    </a:cubicBezTo>
                    <a:cubicBezTo>
                      <a:pt x="525" y="919"/>
                      <a:pt x="525" y="919"/>
                      <a:pt x="525" y="919"/>
                    </a:cubicBezTo>
                    <a:cubicBezTo>
                      <a:pt x="525" y="919"/>
                      <a:pt x="525" y="918"/>
                      <a:pt x="525" y="918"/>
                    </a:cubicBezTo>
                    <a:cubicBezTo>
                      <a:pt x="525" y="918"/>
                      <a:pt x="525" y="918"/>
                      <a:pt x="525" y="918"/>
                    </a:cubicBezTo>
                    <a:cubicBezTo>
                      <a:pt x="525" y="918"/>
                      <a:pt x="525" y="918"/>
                      <a:pt x="526" y="918"/>
                    </a:cubicBezTo>
                    <a:cubicBezTo>
                      <a:pt x="526" y="918"/>
                      <a:pt x="526" y="918"/>
                      <a:pt x="526" y="918"/>
                    </a:cubicBezTo>
                    <a:cubicBezTo>
                      <a:pt x="526" y="918"/>
                      <a:pt x="526" y="918"/>
                      <a:pt x="526" y="918"/>
                    </a:cubicBezTo>
                    <a:cubicBezTo>
                      <a:pt x="526" y="918"/>
                      <a:pt x="526" y="918"/>
                      <a:pt x="526" y="918"/>
                    </a:cubicBezTo>
                    <a:cubicBezTo>
                      <a:pt x="532" y="915"/>
                      <a:pt x="544" y="914"/>
                      <a:pt x="553" y="911"/>
                    </a:cubicBezTo>
                    <a:cubicBezTo>
                      <a:pt x="563" y="908"/>
                      <a:pt x="569" y="903"/>
                      <a:pt x="579" y="902"/>
                    </a:cubicBezTo>
                    <a:cubicBezTo>
                      <a:pt x="579" y="902"/>
                      <a:pt x="579" y="902"/>
                      <a:pt x="579" y="902"/>
                    </a:cubicBezTo>
                    <a:cubicBezTo>
                      <a:pt x="579" y="902"/>
                      <a:pt x="579" y="902"/>
                      <a:pt x="579" y="902"/>
                    </a:cubicBezTo>
                    <a:cubicBezTo>
                      <a:pt x="580" y="902"/>
                      <a:pt x="582" y="902"/>
                      <a:pt x="583" y="902"/>
                    </a:cubicBezTo>
                    <a:cubicBezTo>
                      <a:pt x="583" y="902"/>
                      <a:pt x="583" y="902"/>
                      <a:pt x="583" y="902"/>
                    </a:cubicBezTo>
                    <a:cubicBezTo>
                      <a:pt x="583" y="902"/>
                      <a:pt x="583" y="902"/>
                      <a:pt x="583" y="902"/>
                    </a:cubicBezTo>
                    <a:cubicBezTo>
                      <a:pt x="583" y="902"/>
                      <a:pt x="583" y="902"/>
                      <a:pt x="583" y="902"/>
                    </a:cubicBezTo>
                    <a:cubicBezTo>
                      <a:pt x="594" y="902"/>
                      <a:pt x="601" y="907"/>
                      <a:pt x="611" y="910"/>
                    </a:cubicBezTo>
                    <a:cubicBezTo>
                      <a:pt x="611" y="910"/>
                      <a:pt x="611" y="910"/>
                      <a:pt x="611" y="910"/>
                    </a:cubicBezTo>
                    <a:cubicBezTo>
                      <a:pt x="611" y="910"/>
                      <a:pt x="611" y="910"/>
                      <a:pt x="611" y="910"/>
                    </a:cubicBezTo>
                    <a:cubicBezTo>
                      <a:pt x="611" y="910"/>
                      <a:pt x="611" y="910"/>
                      <a:pt x="612" y="910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3" y="911"/>
                      <a:pt x="613" y="911"/>
                      <a:pt x="613" y="911"/>
                    </a:cubicBezTo>
                    <a:cubicBezTo>
                      <a:pt x="613" y="911"/>
                      <a:pt x="613" y="911"/>
                      <a:pt x="613" y="911"/>
                    </a:cubicBezTo>
                    <a:cubicBezTo>
                      <a:pt x="623" y="914"/>
                      <a:pt x="633" y="915"/>
                      <a:pt x="640" y="918"/>
                    </a:cubicBezTo>
                    <a:cubicBezTo>
                      <a:pt x="651" y="923"/>
                      <a:pt x="653" y="937"/>
                      <a:pt x="664" y="941"/>
                    </a:cubicBezTo>
                    <a:cubicBezTo>
                      <a:pt x="664" y="941"/>
                      <a:pt x="664" y="941"/>
                      <a:pt x="664" y="941"/>
                    </a:cubicBezTo>
                    <a:cubicBezTo>
                      <a:pt x="667" y="942"/>
                      <a:pt x="669" y="942"/>
                      <a:pt x="670" y="942"/>
                    </a:cubicBezTo>
                    <a:cubicBezTo>
                      <a:pt x="670" y="942"/>
                      <a:pt x="670" y="942"/>
                      <a:pt x="670" y="942"/>
                    </a:cubicBezTo>
                    <a:cubicBezTo>
                      <a:pt x="670" y="942"/>
                      <a:pt x="670" y="942"/>
                      <a:pt x="670" y="942"/>
                    </a:cubicBezTo>
                    <a:cubicBezTo>
                      <a:pt x="670" y="942"/>
                      <a:pt x="670" y="942"/>
                      <a:pt x="670" y="942"/>
                    </a:cubicBezTo>
                    <a:cubicBezTo>
                      <a:pt x="677" y="942"/>
                      <a:pt x="682" y="938"/>
                      <a:pt x="687" y="935"/>
                    </a:cubicBezTo>
                    <a:cubicBezTo>
                      <a:pt x="687" y="935"/>
                      <a:pt x="687" y="935"/>
                      <a:pt x="687" y="935"/>
                    </a:cubicBezTo>
                    <a:cubicBezTo>
                      <a:pt x="687" y="935"/>
                      <a:pt x="687" y="935"/>
                      <a:pt x="688" y="935"/>
                    </a:cubicBezTo>
                    <a:cubicBezTo>
                      <a:pt x="689" y="935"/>
                      <a:pt x="691" y="934"/>
                      <a:pt x="692" y="933"/>
                    </a:cubicBezTo>
                    <a:cubicBezTo>
                      <a:pt x="692" y="933"/>
                      <a:pt x="692" y="933"/>
                      <a:pt x="692" y="933"/>
                    </a:cubicBezTo>
                    <a:cubicBezTo>
                      <a:pt x="692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701" y="931"/>
                      <a:pt x="711" y="931"/>
                      <a:pt x="716" y="929"/>
                    </a:cubicBezTo>
                    <a:cubicBezTo>
                      <a:pt x="726" y="924"/>
                      <a:pt x="728" y="912"/>
                      <a:pt x="734" y="904"/>
                    </a:cubicBezTo>
                    <a:cubicBezTo>
                      <a:pt x="740" y="897"/>
                      <a:pt x="760" y="886"/>
                      <a:pt x="770" y="883"/>
                    </a:cubicBezTo>
                    <a:cubicBezTo>
                      <a:pt x="770" y="883"/>
                      <a:pt x="770" y="883"/>
                      <a:pt x="770" y="883"/>
                    </a:cubicBezTo>
                    <a:cubicBezTo>
                      <a:pt x="770" y="883"/>
                      <a:pt x="770" y="883"/>
                      <a:pt x="770" y="883"/>
                    </a:cubicBezTo>
                    <a:cubicBezTo>
                      <a:pt x="772" y="883"/>
                      <a:pt x="774" y="883"/>
                      <a:pt x="776" y="883"/>
                    </a:cubicBezTo>
                    <a:cubicBezTo>
                      <a:pt x="776" y="883"/>
                      <a:pt x="776" y="883"/>
                      <a:pt x="776" y="883"/>
                    </a:cubicBezTo>
                    <a:cubicBezTo>
                      <a:pt x="776" y="883"/>
                      <a:pt x="776" y="883"/>
                      <a:pt x="776" y="883"/>
                    </a:cubicBezTo>
                    <a:cubicBezTo>
                      <a:pt x="776" y="883"/>
                      <a:pt x="776" y="883"/>
                      <a:pt x="776" y="883"/>
                    </a:cubicBezTo>
                    <a:cubicBezTo>
                      <a:pt x="784" y="883"/>
                      <a:pt x="791" y="886"/>
                      <a:pt x="799" y="888"/>
                    </a:cubicBezTo>
                    <a:cubicBezTo>
                      <a:pt x="799" y="888"/>
                      <a:pt x="799" y="888"/>
                      <a:pt x="799" y="888"/>
                    </a:cubicBezTo>
                    <a:cubicBezTo>
                      <a:pt x="799" y="888"/>
                      <a:pt x="800" y="888"/>
                      <a:pt x="800" y="888"/>
                    </a:cubicBezTo>
                    <a:cubicBezTo>
                      <a:pt x="800" y="888"/>
                      <a:pt x="800" y="888"/>
                      <a:pt x="800" y="888"/>
                    </a:cubicBezTo>
                    <a:cubicBezTo>
                      <a:pt x="805" y="889"/>
                      <a:pt x="819" y="890"/>
                      <a:pt x="822" y="894"/>
                    </a:cubicBezTo>
                    <a:cubicBezTo>
                      <a:pt x="823" y="896"/>
                      <a:pt x="824" y="899"/>
                      <a:pt x="824" y="901"/>
                    </a:cubicBezTo>
                    <a:cubicBezTo>
                      <a:pt x="824" y="906"/>
                      <a:pt x="822" y="911"/>
                      <a:pt x="822" y="916"/>
                    </a:cubicBezTo>
                    <a:cubicBezTo>
                      <a:pt x="822" y="917"/>
                      <a:pt x="822" y="917"/>
                      <a:pt x="822" y="918"/>
                    </a:cubicBezTo>
                    <a:cubicBezTo>
                      <a:pt x="822" y="918"/>
                      <a:pt x="822" y="918"/>
                      <a:pt x="822" y="918"/>
                    </a:cubicBezTo>
                    <a:cubicBezTo>
                      <a:pt x="822" y="918"/>
                      <a:pt x="822" y="918"/>
                      <a:pt x="822" y="918"/>
                    </a:cubicBezTo>
                    <a:cubicBezTo>
                      <a:pt x="822" y="918"/>
                      <a:pt x="822" y="919"/>
                      <a:pt x="822" y="919"/>
                    </a:cubicBezTo>
                    <a:cubicBezTo>
                      <a:pt x="824" y="934"/>
                      <a:pt x="838" y="946"/>
                      <a:pt x="857" y="946"/>
                    </a:cubicBezTo>
                    <a:cubicBezTo>
                      <a:pt x="857" y="946"/>
                      <a:pt x="858" y="946"/>
                      <a:pt x="858" y="946"/>
                    </a:cubicBezTo>
                    <a:cubicBezTo>
                      <a:pt x="858" y="946"/>
                      <a:pt x="858" y="946"/>
                      <a:pt x="858" y="946"/>
                    </a:cubicBezTo>
                    <a:cubicBezTo>
                      <a:pt x="858" y="946"/>
                      <a:pt x="858" y="946"/>
                      <a:pt x="858" y="946"/>
                    </a:cubicBezTo>
                    <a:cubicBezTo>
                      <a:pt x="859" y="946"/>
                      <a:pt x="860" y="946"/>
                      <a:pt x="861" y="946"/>
                    </a:cubicBezTo>
                    <a:cubicBezTo>
                      <a:pt x="861" y="946"/>
                      <a:pt x="861" y="946"/>
                      <a:pt x="861" y="946"/>
                    </a:cubicBezTo>
                    <a:cubicBezTo>
                      <a:pt x="861" y="946"/>
                      <a:pt x="861" y="946"/>
                      <a:pt x="861" y="946"/>
                    </a:cubicBezTo>
                    <a:cubicBezTo>
                      <a:pt x="880" y="945"/>
                      <a:pt x="894" y="932"/>
                      <a:pt x="902" y="921"/>
                    </a:cubicBezTo>
                    <a:cubicBezTo>
                      <a:pt x="906" y="915"/>
                      <a:pt x="910" y="907"/>
                      <a:pt x="913" y="899"/>
                    </a:cubicBezTo>
                    <a:cubicBezTo>
                      <a:pt x="916" y="890"/>
                      <a:pt x="918" y="880"/>
                      <a:pt x="926" y="879"/>
                    </a:cubicBezTo>
                    <a:cubicBezTo>
                      <a:pt x="926" y="879"/>
                      <a:pt x="927" y="879"/>
                      <a:pt x="928" y="879"/>
                    </a:cubicBezTo>
                    <a:cubicBezTo>
                      <a:pt x="928" y="879"/>
                      <a:pt x="928" y="879"/>
                      <a:pt x="928" y="879"/>
                    </a:cubicBezTo>
                    <a:cubicBezTo>
                      <a:pt x="928" y="879"/>
                      <a:pt x="928" y="879"/>
                      <a:pt x="928" y="879"/>
                    </a:cubicBezTo>
                    <a:cubicBezTo>
                      <a:pt x="928" y="879"/>
                      <a:pt x="928" y="879"/>
                      <a:pt x="928" y="879"/>
                    </a:cubicBezTo>
                    <a:cubicBezTo>
                      <a:pt x="933" y="879"/>
                      <a:pt x="937" y="882"/>
                      <a:pt x="941" y="883"/>
                    </a:cubicBezTo>
                    <a:cubicBezTo>
                      <a:pt x="941" y="883"/>
                      <a:pt x="941" y="883"/>
                      <a:pt x="941" y="883"/>
                    </a:cubicBezTo>
                    <a:cubicBezTo>
                      <a:pt x="942" y="883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3" y="884"/>
                      <a:pt x="943" y="884"/>
                    </a:cubicBezTo>
                    <a:cubicBezTo>
                      <a:pt x="943" y="884"/>
                      <a:pt x="943" y="884"/>
                      <a:pt x="943" y="884"/>
                    </a:cubicBezTo>
                    <a:cubicBezTo>
                      <a:pt x="943" y="884"/>
                      <a:pt x="943" y="884"/>
                      <a:pt x="943" y="884"/>
                    </a:cubicBezTo>
                    <a:cubicBezTo>
                      <a:pt x="943" y="884"/>
                      <a:pt x="943" y="884"/>
                      <a:pt x="943" y="884"/>
                    </a:cubicBezTo>
                    <a:cubicBezTo>
                      <a:pt x="949" y="886"/>
                      <a:pt x="956" y="887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90"/>
                      <a:pt x="961" y="890"/>
                      <a:pt x="961" y="890"/>
                    </a:cubicBezTo>
                    <a:cubicBezTo>
                      <a:pt x="961" y="890"/>
                      <a:pt x="961" y="890"/>
                      <a:pt x="961" y="890"/>
                    </a:cubicBezTo>
                    <a:cubicBezTo>
                      <a:pt x="969" y="895"/>
                      <a:pt x="972" y="907"/>
                      <a:pt x="983" y="907"/>
                    </a:cubicBezTo>
                    <a:cubicBezTo>
                      <a:pt x="983" y="907"/>
                      <a:pt x="983" y="907"/>
                      <a:pt x="983" y="907"/>
                    </a:cubicBezTo>
                    <a:cubicBezTo>
                      <a:pt x="983" y="907"/>
                      <a:pt x="983" y="907"/>
                      <a:pt x="983" y="907"/>
                    </a:cubicBezTo>
                    <a:cubicBezTo>
                      <a:pt x="983" y="907"/>
                      <a:pt x="983" y="907"/>
                      <a:pt x="983" y="907"/>
                    </a:cubicBezTo>
                    <a:cubicBezTo>
                      <a:pt x="984" y="907"/>
                      <a:pt x="984" y="907"/>
                      <a:pt x="984" y="907"/>
                    </a:cubicBezTo>
                    <a:cubicBezTo>
                      <a:pt x="997" y="907"/>
                      <a:pt x="999" y="890"/>
                      <a:pt x="1006" y="882"/>
                    </a:cubicBezTo>
                    <a:cubicBezTo>
                      <a:pt x="1019" y="867"/>
                      <a:pt x="1053" y="867"/>
                      <a:pt x="1067" y="855"/>
                    </a:cubicBezTo>
                    <a:cubicBezTo>
                      <a:pt x="1075" y="847"/>
                      <a:pt x="1075" y="838"/>
                      <a:pt x="1080" y="826"/>
                    </a:cubicBezTo>
                    <a:cubicBezTo>
                      <a:pt x="1083" y="818"/>
                      <a:pt x="1093" y="811"/>
                      <a:pt x="1100" y="805"/>
                    </a:cubicBezTo>
                    <a:cubicBezTo>
                      <a:pt x="1106" y="798"/>
                      <a:pt x="1112" y="789"/>
                      <a:pt x="1119" y="784"/>
                    </a:cubicBezTo>
                    <a:cubicBezTo>
                      <a:pt x="1126" y="780"/>
                      <a:pt x="1135" y="780"/>
                      <a:pt x="1142" y="775"/>
                    </a:cubicBezTo>
                    <a:cubicBezTo>
                      <a:pt x="1152" y="767"/>
                      <a:pt x="1154" y="756"/>
                      <a:pt x="1157" y="740"/>
                    </a:cubicBezTo>
                    <a:cubicBezTo>
                      <a:pt x="1160" y="729"/>
                      <a:pt x="1162" y="718"/>
                      <a:pt x="1163" y="707"/>
                    </a:cubicBezTo>
                    <a:cubicBezTo>
                      <a:pt x="1163" y="699"/>
                      <a:pt x="1163" y="690"/>
                      <a:pt x="1163" y="681"/>
                    </a:cubicBezTo>
                    <a:cubicBezTo>
                      <a:pt x="1163" y="664"/>
                      <a:pt x="1163" y="646"/>
                      <a:pt x="1163" y="629"/>
                    </a:cubicBezTo>
                    <a:cubicBezTo>
                      <a:pt x="1163" y="524"/>
                      <a:pt x="1163" y="422"/>
                      <a:pt x="1163" y="320"/>
                    </a:cubicBezTo>
                    <a:cubicBezTo>
                      <a:pt x="1163" y="320"/>
                      <a:pt x="1163" y="320"/>
                      <a:pt x="1163" y="320"/>
                    </a:cubicBezTo>
                    <a:cubicBezTo>
                      <a:pt x="1163" y="303"/>
                      <a:pt x="1163" y="285"/>
                      <a:pt x="1163" y="268"/>
                    </a:cubicBezTo>
                    <a:cubicBezTo>
                      <a:pt x="1163" y="246"/>
                      <a:pt x="1162" y="226"/>
                      <a:pt x="1158" y="209"/>
                    </a:cubicBezTo>
                    <a:cubicBezTo>
                      <a:pt x="1156" y="197"/>
                      <a:pt x="1154" y="186"/>
                      <a:pt x="1149" y="179"/>
                    </a:cubicBezTo>
                    <a:cubicBezTo>
                      <a:pt x="1143" y="167"/>
                      <a:pt x="1131" y="167"/>
                      <a:pt x="1120" y="161"/>
                    </a:cubicBezTo>
                    <a:cubicBezTo>
                      <a:pt x="1114" y="158"/>
                      <a:pt x="1107" y="149"/>
                      <a:pt x="1100" y="142"/>
                    </a:cubicBezTo>
                    <a:cubicBezTo>
                      <a:pt x="1094" y="135"/>
                      <a:pt x="1086" y="128"/>
                      <a:pt x="1082" y="122"/>
                    </a:cubicBezTo>
                    <a:cubicBezTo>
                      <a:pt x="1077" y="114"/>
                      <a:pt x="1076" y="105"/>
                      <a:pt x="1071" y="97"/>
                    </a:cubicBezTo>
                    <a:cubicBezTo>
                      <a:pt x="1063" y="85"/>
                      <a:pt x="1048" y="84"/>
                      <a:pt x="1033" y="79"/>
                    </a:cubicBezTo>
                    <a:cubicBezTo>
                      <a:pt x="1023" y="75"/>
                      <a:pt x="1012" y="70"/>
                      <a:pt x="1007" y="65"/>
                    </a:cubicBezTo>
                    <a:cubicBezTo>
                      <a:pt x="1007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998" y="57"/>
                      <a:pt x="996" y="40"/>
                      <a:pt x="982" y="39"/>
                    </a:cubicBezTo>
                    <a:cubicBezTo>
                      <a:pt x="982" y="39"/>
                      <a:pt x="982" y="39"/>
                      <a:pt x="982" y="39"/>
                    </a:cubicBezTo>
                    <a:cubicBezTo>
                      <a:pt x="982" y="39"/>
                      <a:pt x="982" y="39"/>
                      <a:pt x="982" y="39"/>
                    </a:cubicBezTo>
                    <a:cubicBezTo>
                      <a:pt x="982" y="39"/>
                      <a:pt x="982" y="39"/>
                      <a:pt x="982" y="39"/>
                    </a:cubicBezTo>
                    <a:cubicBezTo>
                      <a:pt x="982" y="39"/>
                      <a:pt x="982" y="39"/>
                      <a:pt x="981" y="39"/>
                    </a:cubicBezTo>
                    <a:cubicBezTo>
                      <a:pt x="981" y="39"/>
                      <a:pt x="981" y="39"/>
                      <a:pt x="981" y="39"/>
                    </a:cubicBezTo>
                    <a:cubicBezTo>
                      <a:pt x="971" y="40"/>
                      <a:pt x="966" y="54"/>
                      <a:pt x="956" y="58"/>
                    </a:cubicBezTo>
                    <a:cubicBezTo>
                      <a:pt x="952" y="60"/>
                      <a:pt x="946" y="61"/>
                      <a:pt x="941" y="62"/>
                    </a:cubicBezTo>
                    <a:cubicBezTo>
                      <a:pt x="941" y="62"/>
                      <a:pt x="941" y="62"/>
                      <a:pt x="941" y="62"/>
                    </a:cubicBezTo>
                    <a:cubicBezTo>
                      <a:pt x="941" y="62"/>
                      <a:pt x="941" y="62"/>
                      <a:pt x="941" y="62"/>
                    </a:cubicBezTo>
                    <a:cubicBezTo>
                      <a:pt x="941" y="62"/>
                      <a:pt x="941" y="62"/>
                      <a:pt x="941" y="63"/>
                    </a:cubicBezTo>
                    <a:cubicBezTo>
                      <a:pt x="936" y="64"/>
                      <a:pt x="931" y="66"/>
                      <a:pt x="926" y="66"/>
                    </a:cubicBezTo>
                    <a:cubicBezTo>
                      <a:pt x="926" y="66"/>
                      <a:pt x="926" y="66"/>
                      <a:pt x="926" y="66"/>
                    </a:cubicBezTo>
                    <a:cubicBezTo>
                      <a:pt x="926" y="66"/>
                      <a:pt x="926" y="66"/>
                      <a:pt x="926" y="66"/>
                    </a:cubicBezTo>
                    <a:cubicBezTo>
                      <a:pt x="926" y="66"/>
                      <a:pt x="926" y="66"/>
                      <a:pt x="926" y="66"/>
                    </a:cubicBezTo>
                    <a:cubicBezTo>
                      <a:pt x="926" y="66"/>
                      <a:pt x="925" y="66"/>
                      <a:pt x="925" y="66"/>
                    </a:cubicBezTo>
                    <a:cubicBezTo>
                      <a:pt x="925" y="66"/>
                      <a:pt x="925" y="66"/>
                      <a:pt x="925" y="66"/>
                    </a:cubicBezTo>
                    <a:cubicBezTo>
                      <a:pt x="925" y="66"/>
                      <a:pt x="925" y="66"/>
                      <a:pt x="925" y="66"/>
                    </a:cubicBezTo>
                    <a:cubicBezTo>
                      <a:pt x="913" y="65"/>
                      <a:pt x="913" y="47"/>
                      <a:pt x="908" y="37"/>
                    </a:cubicBezTo>
                    <a:cubicBezTo>
                      <a:pt x="908" y="37"/>
                      <a:pt x="908" y="37"/>
                      <a:pt x="908" y="37"/>
                    </a:cubicBezTo>
                    <a:cubicBezTo>
                      <a:pt x="908" y="37"/>
                      <a:pt x="908" y="37"/>
                      <a:pt x="908" y="37"/>
                    </a:cubicBezTo>
                    <a:cubicBezTo>
                      <a:pt x="899" y="18"/>
                      <a:pt x="877" y="1"/>
                      <a:pt x="855" y="1"/>
                    </a:cubicBezTo>
                    <a:cubicBezTo>
                      <a:pt x="855" y="1"/>
                      <a:pt x="855" y="1"/>
                      <a:pt x="855" y="1"/>
                    </a:cubicBezTo>
                    <a:cubicBezTo>
                      <a:pt x="855" y="1"/>
                      <a:pt x="855" y="1"/>
                      <a:pt x="855" y="1"/>
                    </a:cubicBezTo>
                    <a:cubicBezTo>
                      <a:pt x="855" y="1"/>
                      <a:pt x="855" y="1"/>
                      <a:pt x="855" y="1"/>
                    </a:cubicBezTo>
                    <a:cubicBezTo>
                      <a:pt x="850" y="1"/>
                      <a:pt x="846" y="2"/>
                      <a:pt x="841" y="3"/>
                    </a:cubicBezTo>
                    <a:cubicBezTo>
                      <a:pt x="841" y="3"/>
                      <a:pt x="841" y="3"/>
                      <a:pt x="841" y="3"/>
                    </a:cubicBezTo>
                    <a:cubicBezTo>
                      <a:pt x="826" y="9"/>
                      <a:pt x="820" y="23"/>
                      <a:pt x="820" y="42"/>
                    </a:cubicBezTo>
                    <a:cubicBezTo>
                      <a:pt x="820" y="45"/>
                      <a:pt x="820" y="49"/>
                      <a:pt x="821" y="52"/>
                    </a:cubicBezTo>
                    <a:cubicBezTo>
                      <a:pt x="821" y="52"/>
                      <a:pt x="821" y="52"/>
                      <a:pt x="821" y="52"/>
                    </a:cubicBezTo>
                    <a:cubicBezTo>
                      <a:pt x="813" y="57"/>
                      <a:pt x="805" y="56"/>
                      <a:pt x="798" y="58"/>
                    </a:cubicBezTo>
                    <a:cubicBezTo>
                      <a:pt x="790" y="60"/>
                      <a:pt x="783" y="64"/>
                      <a:pt x="775" y="65"/>
                    </a:cubicBezTo>
                    <a:cubicBezTo>
                      <a:pt x="775" y="65"/>
                      <a:pt x="775" y="65"/>
                      <a:pt x="775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66" y="65"/>
                      <a:pt x="759" y="60"/>
                      <a:pt x="752" y="56"/>
                    </a:cubicBezTo>
                    <a:cubicBezTo>
                      <a:pt x="752" y="56"/>
                      <a:pt x="752" y="56"/>
                      <a:pt x="752" y="56"/>
                    </a:cubicBezTo>
                    <a:cubicBezTo>
                      <a:pt x="752" y="56"/>
                      <a:pt x="751" y="55"/>
                      <a:pt x="751" y="55"/>
                    </a:cubicBezTo>
                    <a:cubicBezTo>
                      <a:pt x="751" y="55"/>
                      <a:pt x="751" y="55"/>
                      <a:pt x="751" y="55"/>
                    </a:cubicBezTo>
                    <a:cubicBezTo>
                      <a:pt x="751" y="55"/>
                      <a:pt x="751" y="55"/>
                      <a:pt x="751" y="55"/>
                    </a:cubicBezTo>
                    <a:cubicBezTo>
                      <a:pt x="745" y="51"/>
                      <a:pt x="737" y="47"/>
                      <a:pt x="733" y="42"/>
                    </a:cubicBezTo>
                    <a:cubicBezTo>
                      <a:pt x="726" y="34"/>
                      <a:pt x="725" y="25"/>
                      <a:pt x="717" y="19"/>
                    </a:cubicBezTo>
                    <a:cubicBezTo>
                      <a:pt x="710" y="15"/>
                      <a:pt x="701" y="15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13"/>
                      <a:pt x="690" y="13"/>
                      <a:pt x="690" y="12"/>
                    </a:cubicBezTo>
                    <a:cubicBezTo>
                      <a:pt x="690" y="12"/>
                      <a:pt x="690" y="12"/>
                      <a:pt x="690" y="12"/>
                    </a:cubicBezTo>
                    <a:cubicBezTo>
                      <a:pt x="690" y="12"/>
                      <a:pt x="690" y="12"/>
                      <a:pt x="690" y="12"/>
                    </a:cubicBezTo>
                    <a:cubicBezTo>
                      <a:pt x="690" y="12"/>
                      <a:pt x="690" y="12"/>
                      <a:pt x="690" y="12"/>
                    </a:cubicBezTo>
                    <a:cubicBezTo>
                      <a:pt x="689" y="12"/>
                      <a:pt x="688" y="12"/>
                      <a:pt x="687" y="11"/>
                    </a:cubicBezTo>
                    <a:cubicBezTo>
                      <a:pt x="680" y="8"/>
                      <a:pt x="675" y="5"/>
                      <a:pt x="668" y="5"/>
                    </a:cubicBezTo>
                    <a:cubicBezTo>
                      <a:pt x="668" y="5"/>
                      <a:pt x="668" y="5"/>
                      <a:pt x="668" y="5"/>
                    </a:cubicBezTo>
                    <a:cubicBezTo>
                      <a:pt x="668" y="5"/>
                      <a:pt x="668" y="5"/>
                      <a:pt x="668" y="5"/>
                    </a:cubicBezTo>
                    <a:cubicBezTo>
                      <a:pt x="668" y="5"/>
                      <a:pt x="668" y="5"/>
                      <a:pt x="668" y="5"/>
                    </a:cubicBezTo>
                    <a:cubicBezTo>
                      <a:pt x="667" y="5"/>
                      <a:pt x="667" y="5"/>
                      <a:pt x="666" y="5"/>
                    </a:cubicBezTo>
                    <a:cubicBezTo>
                      <a:pt x="666" y="5"/>
                      <a:pt x="666" y="5"/>
                      <a:pt x="666" y="5"/>
                    </a:cubicBezTo>
                    <a:cubicBezTo>
                      <a:pt x="653" y="6"/>
                      <a:pt x="649" y="23"/>
                      <a:pt x="640" y="28"/>
                    </a:cubicBezTo>
                    <a:cubicBezTo>
                      <a:pt x="633" y="31"/>
                      <a:pt x="623" y="32"/>
                      <a:pt x="614" y="35"/>
                    </a:cubicBezTo>
                    <a:cubicBezTo>
                      <a:pt x="605" y="37"/>
                      <a:pt x="597" y="42"/>
                      <a:pt x="591" y="44"/>
                    </a:cubicBezTo>
                    <a:cubicBezTo>
                      <a:pt x="591" y="44"/>
                      <a:pt x="591" y="44"/>
                      <a:pt x="591" y="44"/>
                    </a:cubicBezTo>
                    <a:cubicBezTo>
                      <a:pt x="591" y="44"/>
                      <a:pt x="591" y="44"/>
                      <a:pt x="591" y="44"/>
                    </a:cubicBezTo>
                    <a:cubicBezTo>
                      <a:pt x="590" y="44"/>
                      <a:pt x="590" y="44"/>
                      <a:pt x="590" y="44"/>
                    </a:cubicBezTo>
                    <a:cubicBezTo>
                      <a:pt x="588" y="44"/>
                      <a:pt x="585" y="45"/>
                      <a:pt x="583" y="45"/>
                    </a:cubicBezTo>
                    <a:cubicBezTo>
                      <a:pt x="583" y="45"/>
                      <a:pt x="583" y="45"/>
                      <a:pt x="583" y="45"/>
                    </a:cubicBezTo>
                    <a:cubicBezTo>
                      <a:pt x="583" y="45"/>
                      <a:pt x="583" y="45"/>
                      <a:pt x="583" y="45"/>
                    </a:cubicBezTo>
                    <a:cubicBezTo>
                      <a:pt x="583" y="45"/>
                      <a:pt x="583" y="45"/>
                      <a:pt x="583" y="45"/>
                    </a:cubicBezTo>
                    <a:cubicBezTo>
                      <a:pt x="574" y="45"/>
                      <a:pt x="567" y="40"/>
                      <a:pt x="558" y="37"/>
                    </a:cubicBezTo>
                    <a:cubicBezTo>
                      <a:pt x="558" y="36"/>
                      <a:pt x="558" y="36"/>
                      <a:pt x="558" y="36"/>
                    </a:cubicBezTo>
                    <a:cubicBezTo>
                      <a:pt x="558" y="36"/>
                      <a:pt x="558" y="36"/>
                      <a:pt x="557" y="36"/>
                    </a:cubicBezTo>
                    <a:cubicBezTo>
                      <a:pt x="557" y="36"/>
                      <a:pt x="556" y="36"/>
                      <a:pt x="555" y="35"/>
                    </a:cubicBezTo>
                    <a:cubicBezTo>
                      <a:pt x="555" y="35"/>
                      <a:pt x="555" y="35"/>
                      <a:pt x="555" y="35"/>
                    </a:cubicBezTo>
                    <a:cubicBezTo>
                      <a:pt x="545" y="32"/>
                      <a:pt x="533" y="32"/>
                      <a:pt x="525" y="28"/>
                    </a:cubicBezTo>
                    <a:cubicBezTo>
                      <a:pt x="514" y="23"/>
                      <a:pt x="513" y="7"/>
                      <a:pt x="498" y="5"/>
                    </a:cubicBezTo>
                    <a:cubicBezTo>
                      <a:pt x="497" y="5"/>
                      <a:pt x="497" y="5"/>
                      <a:pt x="496" y="5"/>
                    </a:cubicBezTo>
                    <a:cubicBezTo>
                      <a:pt x="496" y="5"/>
                      <a:pt x="496" y="5"/>
                      <a:pt x="496" y="5"/>
                    </a:cubicBezTo>
                    <a:cubicBezTo>
                      <a:pt x="496" y="5"/>
                      <a:pt x="496" y="5"/>
                      <a:pt x="496" y="5"/>
                    </a:cubicBezTo>
                    <a:cubicBezTo>
                      <a:pt x="496" y="5"/>
                      <a:pt x="496" y="5"/>
                      <a:pt x="496" y="5"/>
                    </a:cubicBezTo>
                    <a:cubicBezTo>
                      <a:pt x="489" y="5"/>
                      <a:pt x="484" y="8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7" y="11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67" y="15"/>
                      <a:pt x="459" y="14"/>
                      <a:pt x="451" y="17"/>
                    </a:cubicBezTo>
                    <a:cubicBezTo>
                      <a:pt x="438" y="22"/>
                      <a:pt x="438" y="37"/>
                      <a:pt x="429" y="46"/>
                    </a:cubicBezTo>
                    <a:cubicBezTo>
                      <a:pt x="423" y="51"/>
                      <a:pt x="410" y="58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397" y="63"/>
                      <a:pt x="394" y="64"/>
                      <a:pt x="391" y="64"/>
                    </a:cubicBezTo>
                    <a:cubicBezTo>
                      <a:pt x="391" y="64"/>
                      <a:pt x="391" y="64"/>
                      <a:pt x="391" y="64"/>
                    </a:cubicBezTo>
                    <a:cubicBezTo>
                      <a:pt x="391" y="64"/>
                      <a:pt x="391" y="64"/>
                      <a:pt x="391" y="64"/>
                    </a:cubicBezTo>
                    <a:cubicBezTo>
                      <a:pt x="391" y="64"/>
                      <a:pt x="391" y="64"/>
                      <a:pt x="391" y="64"/>
                    </a:cubicBezTo>
                    <a:cubicBezTo>
                      <a:pt x="384" y="64"/>
                      <a:pt x="378" y="61"/>
                      <a:pt x="371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69" y="59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2" y="57"/>
                      <a:pt x="348" y="57"/>
                      <a:pt x="345" y="52"/>
                    </a:cubicBezTo>
                    <a:cubicBezTo>
                      <a:pt x="343" y="50"/>
                      <a:pt x="343" y="47"/>
                      <a:pt x="343" y="45"/>
                    </a:cubicBezTo>
                    <a:cubicBezTo>
                      <a:pt x="343" y="41"/>
                      <a:pt x="344" y="36"/>
                      <a:pt x="344" y="32"/>
                    </a:cubicBezTo>
                    <a:cubicBezTo>
                      <a:pt x="344" y="32"/>
                      <a:pt x="344" y="31"/>
                      <a:pt x="344" y="30"/>
                    </a:cubicBezTo>
                    <a:cubicBezTo>
                      <a:pt x="342" y="12"/>
                      <a:pt x="329" y="2"/>
                      <a:pt x="315" y="0"/>
                    </a:cubicBezTo>
                    <a:cubicBezTo>
                      <a:pt x="313" y="0"/>
                      <a:pt x="310" y="0"/>
                      <a:pt x="308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08" y="0"/>
                      <a:pt x="308" y="0"/>
                      <a:pt x="308" y="0"/>
                    </a:cubicBezTo>
                  </a:path>
                </a:pathLst>
              </a:custGeom>
              <a:solidFill>
                <a:srgbClr val="F2ED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Freeform 490"/>
              <p:cNvSpPr>
                <a:spLocks noEditPoints="1"/>
              </p:cNvSpPr>
              <p:nvPr/>
            </p:nvSpPr>
            <p:spPr bwMode="auto">
              <a:xfrm>
                <a:off x="1833" y="517"/>
                <a:ext cx="4018" cy="3286"/>
              </a:xfrm>
              <a:custGeom>
                <a:avLst/>
                <a:gdLst>
                  <a:gd name="T0" fmla="*/ 266 w 1152"/>
                  <a:gd name="T1" fmla="*/ 823 h 941"/>
                  <a:gd name="T2" fmla="*/ 365 w 1152"/>
                  <a:gd name="T3" fmla="*/ 828 h 941"/>
                  <a:gd name="T4" fmla="*/ 481 w 1152"/>
                  <a:gd name="T5" fmla="*/ 819 h 941"/>
                  <a:gd name="T6" fmla="*/ 539 w 1152"/>
                  <a:gd name="T7" fmla="*/ 839 h 941"/>
                  <a:gd name="T8" fmla="*/ 634 w 1152"/>
                  <a:gd name="T9" fmla="*/ 799 h 941"/>
                  <a:gd name="T10" fmla="*/ 731 w 1152"/>
                  <a:gd name="T11" fmla="*/ 814 h 941"/>
                  <a:gd name="T12" fmla="*/ 827 w 1152"/>
                  <a:gd name="T13" fmla="*/ 804 h 941"/>
                  <a:gd name="T14" fmla="*/ 924 w 1152"/>
                  <a:gd name="T15" fmla="*/ 809 h 941"/>
                  <a:gd name="T16" fmla="*/ 1070 w 1152"/>
                  <a:gd name="T17" fmla="*/ 820 h 941"/>
                  <a:gd name="T18" fmla="*/ 851 w 1152"/>
                  <a:gd name="T19" fmla="*/ 938 h 941"/>
                  <a:gd name="T20" fmla="*/ 785 w 1152"/>
                  <a:gd name="T21" fmla="*/ 878 h 941"/>
                  <a:gd name="T22" fmla="*/ 577 w 1152"/>
                  <a:gd name="T23" fmla="*/ 892 h 941"/>
                  <a:gd name="T24" fmla="*/ 389 w 1152"/>
                  <a:gd name="T25" fmla="*/ 872 h 941"/>
                  <a:gd name="T26" fmla="*/ 326 w 1152"/>
                  <a:gd name="T27" fmla="*/ 930 h 941"/>
                  <a:gd name="T28" fmla="*/ 196 w 1152"/>
                  <a:gd name="T29" fmla="*/ 883 h 941"/>
                  <a:gd name="T30" fmla="*/ 197 w 1152"/>
                  <a:gd name="T31" fmla="*/ 107 h 941"/>
                  <a:gd name="T32" fmla="*/ 307 w 1152"/>
                  <a:gd name="T33" fmla="*/ 126 h 941"/>
                  <a:gd name="T34" fmla="*/ 459 w 1152"/>
                  <a:gd name="T35" fmla="*/ 151 h 941"/>
                  <a:gd name="T36" fmla="*/ 519 w 1152"/>
                  <a:gd name="T37" fmla="*/ 144 h 941"/>
                  <a:gd name="T38" fmla="*/ 605 w 1152"/>
                  <a:gd name="T39" fmla="*/ 128 h 941"/>
                  <a:gd name="T40" fmla="*/ 730 w 1152"/>
                  <a:gd name="T41" fmla="*/ 112 h 941"/>
                  <a:gd name="T42" fmla="*/ 876 w 1152"/>
                  <a:gd name="T43" fmla="*/ 119 h 941"/>
                  <a:gd name="T44" fmla="*/ 999 w 1152"/>
                  <a:gd name="T45" fmla="*/ 93 h 941"/>
                  <a:gd name="T46" fmla="*/ 977 w 1152"/>
                  <a:gd name="T47" fmla="*/ 843 h 941"/>
                  <a:gd name="T48" fmla="*/ 887 w 1152"/>
                  <a:gd name="T49" fmla="*/ 820 h 941"/>
                  <a:gd name="T50" fmla="*/ 749 w 1152"/>
                  <a:gd name="T51" fmla="*/ 849 h 941"/>
                  <a:gd name="T52" fmla="*/ 646 w 1152"/>
                  <a:gd name="T53" fmla="*/ 799 h 941"/>
                  <a:gd name="T54" fmla="*/ 510 w 1152"/>
                  <a:gd name="T55" fmla="*/ 799 h 941"/>
                  <a:gd name="T56" fmla="*/ 424 w 1152"/>
                  <a:gd name="T57" fmla="*/ 828 h 941"/>
                  <a:gd name="T58" fmla="*/ 304 w 1152"/>
                  <a:gd name="T59" fmla="*/ 817 h 941"/>
                  <a:gd name="T60" fmla="*/ 268 w 1152"/>
                  <a:gd name="T61" fmla="*/ 820 h 941"/>
                  <a:gd name="T62" fmla="*/ 87 w 1152"/>
                  <a:gd name="T63" fmla="*/ 777 h 941"/>
                  <a:gd name="T64" fmla="*/ 332 w 1152"/>
                  <a:gd name="T65" fmla="*/ 59 h 941"/>
                  <a:gd name="T66" fmla="*/ 490 w 1152"/>
                  <a:gd name="T67" fmla="*/ 8 h 941"/>
                  <a:gd name="T68" fmla="*/ 711 w 1152"/>
                  <a:gd name="T69" fmla="*/ 21 h 941"/>
                  <a:gd name="T70" fmla="*/ 827 w 1152"/>
                  <a:gd name="T71" fmla="*/ 60 h 941"/>
                  <a:gd name="T72" fmla="*/ 938 w 1152"/>
                  <a:gd name="T73" fmla="*/ 63 h 941"/>
                  <a:gd name="T74" fmla="*/ 994 w 1152"/>
                  <a:gd name="T75" fmla="*/ 89 h 941"/>
                  <a:gd name="T76" fmla="*/ 849 w 1152"/>
                  <a:gd name="T77" fmla="*/ 121 h 941"/>
                  <a:gd name="T78" fmla="*/ 706 w 1152"/>
                  <a:gd name="T79" fmla="*/ 152 h 941"/>
                  <a:gd name="T80" fmla="*/ 647 w 1152"/>
                  <a:gd name="T81" fmla="*/ 139 h 941"/>
                  <a:gd name="T82" fmla="*/ 597 w 1152"/>
                  <a:gd name="T83" fmla="*/ 111 h 941"/>
                  <a:gd name="T84" fmla="*/ 481 w 1152"/>
                  <a:gd name="T85" fmla="*/ 121 h 941"/>
                  <a:gd name="T86" fmla="*/ 387 w 1152"/>
                  <a:gd name="T87" fmla="*/ 96 h 941"/>
                  <a:gd name="T88" fmla="*/ 275 w 1152"/>
                  <a:gd name="T89" fmla="*/ 116 h 941"/>
                  <a:gd name="T90" fmla="*/ 106 w 1152"/>
                  <a:gd name="T91" fmla="*/ 141 h 941"/>
                  <a:gd name="T92" fmla="*/ 193 w 1152"/>
                  <a:gd name="T93" fmla="*/ 57 h 941"/>
                  <a:gd name="T94" fmla="*/ 218 w 1152"/>
                  <a:gd name="T95" fmla="*/ 64 h 941"/>
                  <a:gd name="T96" fmla="*/ 218 w 1152"/>
                  <a:gd name="T97" fmla="*/ 62 h 941"/>
                  <a:gd name="T98" fmla="*/ 21 w 1152"/>
                  <a:gd name="T99" fmla="*/ 168 h 941"/>
                  <a:gd name="T100" fmla="*/ 1 w 1152"/>
                  <a:gd name="T101" fmla="*/ 563 h 941"/>
                  <a:gd name="T102" fmla="*/ 219 w 1152"/>
                  <a:gd name="T103" fmla="*/ 878 h 941"/>
                  <a:gd name="T104" fmla="*/ 337 w 1152"/>
                  <a:gd name="T105" fmla="*/ 913 h 941"/>
                  <a:gd name="T106" fmla="*/ 387 w 1152"/>
                  <a:gd name="T107" fmla="*/ 876 h 941"/>
                  <a:gd name="T108" fmla="*/ 606 w 1152"/>
                  <a:gd name="T109" fmla="*/ 904 h 941"/>
                  <a:gd name="T110" fmla="*/ 795 w 1152"/>
                  <a:gd name="T111" fmla="*/ 883 h 941"/>
                  <a:gd name="T112" fmla="*/ 936 w 1152"/>
                  <a:gd name="T113" fmla="*/ 878 h 941"/>
                  <a:gd name="T114" fmla="*/ 1073 w 1152"/>
                  <a:gd name="T115" fmla="*/ 819 h 941"/>
                  <a:gd name="T116" fmla="*/ 954 w 1152"/>
                  <a:gd name="T117" fmla="*/ 57 h 941"/>
                  <a:gd name="T118" fmla="*/ 849 w 1152"/>
                  <a:gd name="T119" fmla="*/ 1 h 941"/>
                  <a:gd name="T120" fmla="*/ 683 w 1152"/>
                  <a:gd name="T121" fmla="*/ 12 h 941"/>
                  <a:gd name="T122" fmla="*/ 549 w 1152"/>
                  <a:gd name="T123" fmla="*/ 38 h 941"/>
                  <a:gd name="T124" fmla="*/ 365 w 1152"/>
                  <a:gd name="T125" fmla="*/ 59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2" h="941">
                    <a:moveTo>
                      <a:pt x="4" y="722"/>
                    </a:moveTo>
                    <a:cubicBezTo>
                      <a:pt x="4" y="717"/>
                      <a:pt x="5" y="712"/>
                      <a:pt x="7" y="708"/>
                    </a:cubicBezTo>
                    <a:cubicBezTo>
                      <a:pt x="13" y="709"/>
                      <a:pt x="17" y="713"/>
                      <a:pt x="23" y="716"/>
                    </a:cubicBezTo>
                    <a:cubicBezTo>
                      <a:pt x="37" y="722"/>
                      <a:pt x="50" y="722"/>
                      <a:pt x="58" y="734"/>
                    </a:cubicBezTo>
                    <a:cubicBezTo>
                      <a:pt x="62" y="741"/>
                      <a:pt x="61" y="750"/>
                      <a:pt x="65" y="757"/>
                    </a:cubicBezTo>
                    <a:cubicBezTo>
                      <a:pt x="69" y="764"/>
                      <a:pt x="79" y="772"/>
                      <a:pt x="85" y="778"/>
                    </a:cubicBezTo>
                    <a:cubicBezTo>
                      <a:pt x="92" y="785"/>
                      <a:pt x="99" y="795"/>
                      <a:pt x="106" y="799"/>
                    </a:cubicBezTo>
                    <a:cubicBezTo>
                      <a:pt x="117" y="805"/>
                      <a:pt x="129" y="806"/>
                      <a:pt x="136" y="817"/>
                    </a:cubicBezTo>
                    <a:cubicBezTo>
                      <a:pt x="142" y="829"/>
                      <a:pt x="143" y="846"/>
                      <a:pt x="153" y="850"/>
                    </a:cubicBezTo>
                    <a:cubicBezTo>
                      <a:pt x="155" y="850"/>
                      <a:pt x="158" y="851"/>
                      <a:pt x="160" y="851"/>
                    </a:cubicBezTo>
                    <a:cubicBezTo>
                      <a:pt x="160" y="851"/>
                      <a:pt x="160" y="851"/>
                      <a:pt x="160" y="851"/>
                    </a:cubicBezTo>
                    <a:cubicBezTo>
                      <a:pt x="160" y="851"/>
                      <a:pt x="160" y="851"/>
                      <a:pt x="160" y="851"/>
                    </a:cubicBezTo>
                    <a:cubicBezTo>
                      <a:pt x="167" y="851"/>
                      <a:pt x="173" y="848"/>
                      <a:pt x="178" y="846"/>
                    </a:cubicBezTo>
                    <a:cubicBezTo>
                      <a:pt x="178" y="846"/>
                      <a:pt x="178" y="846"/>
                      <a:pt x="178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80" y="846"/>
                    </a:cubicBezTo>
                    <a:cubicBezTo>
                      <a:pt x="180" y="846"/>
                      <a:pt x="180" y="846"/>
                      <a:pt x="180" y="846"/>
                    </a:cubicBezTo>
                    <a:cubicBezTo>
                      <a:pt x="187" y="843"/>
                      <a:pt x="196" y="839"/>
                      <a:pt x="201" y="835"/>
                    </a:cubicBezTo>
                    <a:cubicBezTo>
                      <a:pt x="208" y="828"/>
                      <a:pt x="210" y="815"/>
                      <a:pt x="220" y="811"/>
                    </a:cubicBezTo>
                    <a:cubicBezTo>
                      <a:pt x="220" y="811"/>
                      <a:pt x="220" y="811"/>
                      <a:pt x="220" y="811"/>
                    </a:cubicBezTo>
                    <a:cubicBezTo>
                      <a:pt x="224" y="810"/>
                      <a:pt x="227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43" y="809"/>
                      <a:pt x="252" y="817"/>
                      <a:pt x="261" y="821"/>
                    </a:cubicBezTo>
                    <a:cubicBezTo>
                      <a:pt x="263" y="822"/>
                      <a:pt x="264" y="822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9" y="824"/>
                      <a:pt x="273" y="824"/>
                      <a:pt x="277" y="824"/>
                    </a:cubicBezTo>
                    <a:cubicBezTo>
                      <a:pt x="278" y="824"/>
                      <a:pt x="278" y="824"/>
                      <a:pt x="278" y="824"/>
                    </a:cubicBezTo>
                    <a:cubicBezTo>
                      <a:pt x="278" y="824"/>
                      <a:pt x="278" y="824"/>
                      <a:pt x="278" y="824"/>
                    </a:cubicBezTo>
                    <a:cubicBezTo>
                      <a:pt x="286" y="824"/>
                      <a:pt x="297" y="822"/>
                      <a:pt x="304" y="819"/>
                    </a:cubicBezTo>
                    <a:cubicBezTo>
                      <a:pt x="304" y="819"/>
                      <a:pt x="304" y="819"/>
                      <a:pt x="304" y="819"/>
                    </a:cubicBezTo>
                    <a:cubicBezTo>
                      <a:pt x="304" y="819"/>
                      <a:pt x="304" y="819"/>
                      <a:pt x="304" y="819"/>
                    </a:cubicBezTo>
                    <a:cubicBezTo>
                      <a:pt x="304" y="819"/>
                      <a:pt x="304" y="819"/>
                      <a:pt x="304" y="819"/>
                    </a:cubicBezTo>
                    <a:cubicBezTo>
                      <a:pt x="304" y="819"/>
                      <a:pt x="305" y="819"/>
                      <a:pt x="305" y="819"/>
                    </a:cubicBezTo>
                    <a:cubicBezTo>
                      <a:pt x="305" y="819"/>
                      <a:pt x="305" y="819"/>
                      <a:pt x="305" y="819"/>
                    </a:cubicBezTo>
                    <a:cubicBezTo>
                      <a:pt x="305" y="819"/>
                      <a:pt x="305" y="819"/>
                      <a:pt x="306" y="819"/>
                    </a:cubicBezTo>
                    <a:cubicBezTo>
                      <a:pt x="306" y="819"/>
                      <a:pt x="306" y="819"/>
                      <a:pt x="306" y="819"/>
                    </a:cubicBezTo>
                    <a:cubicBezTo>
                      <a:pt x="306" y="818"/>
                      <a:pt x="306" y="818"/>
                      <a:pt x="307" y="818"/>
                    </a:cubicBezTo>
                    <a:cubicBezTo>
                      <a:pt x="318" y="812"/>
                      <a:pt x="320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4" y="803"/>
                      <a:pt x="336" y="803"/>
                      <a:pt x="337" y="803"/>
                    </a:cubicBezTo>
                    <a:cubicBezTo>
                      <a:pt x="337" y="803"/>
                      <a:pt x="337" y="803"/>
                      <a:pt x="337" y="803"/>
                    </a:cubicBezTo>
                    <a:cubicBezTo>
                      <a:pt x="337" y="803"/>
                      <a:pt x="337" y="803"/>
                      <a:pt x="337" y="803"/>
                    </a:cubicBezTo>
                    <a:cubicBezTo>
                      <a:pt x="352" y="805"/>
                      <a:pt x="355" y="818"/>
                      <a:pt x="365" y="828"/>
                    </a:cubicBezTo>
                    <a:cubicBezTo>
                      <a:pt x="369" y="832"/>
                      <a:pt x="379" y="837"/>
                      <a:pt x="385" y="841"/>
                    </a:cubicBezTo>
                    <a:cubicBezTo>
                      <a:pt x="385" y="841"/>
                      <a:pt x="385" y="842"/>
                      <a:pt x="385" y="842"/>
                    </a:cubicBezTo>
                    <a:cubicBezTo>
                      <a:pt x="385" y="842"/>
                      <a:pt x="386" y="842"/>
                      <a:pt x="386" y="842"/>
                    </a:cubicBezTo>
                    <a:cubicBezTo>
                      <a:pt x="386" y="842"/>
                      <a:pt x="386" y="842"/>
                      <a:pt x="386" y="842"/>
                    </a:cubicBezTo>
                    <a:cubicBezTo>
                      <a:pt x="386" y="842"/>
                      <a:pt x="386" y="842"/>
                      <a:pt x="386" y="842"/>
                    </a:cubicBezTo>
                    <a:cubicBezTo>
                      <a:pt x="393" y="847"/>
                      <a:pt x="398" y="852"/>
                      <a:pt x="406" y="852"/>
                    </a:cubicBezTo>
                    <a:cubicBezTo>
                      <a:pt x="406" y="852"/>
                      <a:pt x="406" y="852"/>
                      <a:pt x="406" y="852"/>
                    </a:cubicBezTo>
                    <a:cubicBezTo>
                      <a:pt x="406" y="852"/>
                      <a:pt x="406" y="852"/>
                      <a:pt x="406" y="852"/>
                    </a:cubicBezTo>
                    <a:cubicBezTo>
                      <a:pt x="407" y="852"/>
                      <a:pt x="408" y="852"/>
                      <a:pt x="408" y="852"/>
                    </a:cubicBezTo>
                    <a:cubicBezTo>
                      <a:pt x="408" y="852"/>
                      <a:pt x="408" y="852"/>
                      <a:pt x="408" y="852"/>
                    </a:cubicBezTo>
                    <a:cubicBezTo>
                      <a:pt x="417" y="851"/>
                      <a:pt x="427" y="840"/>
                      <a:pt x="428" y="832"/>
                    </a:cubicBezTo>
                    <a:cubicBezTo>
                      <a:pt x="428" y="832"/>
                      <a:pt x="428" y="831"/>
                      <a:pt x="428" y="830"/>
                    </a:cubicBezTo>
                    <a:cubicBezTo>
                      <a:pt x="428" y="824"/>
                      <a:pt x="426" y="819"/>
                      <a:pt x="426" y="814"/>
                    </a:cubicBezTo>
                    <a:cubicBezTo>
                      <a:pt x="426" y="814"/>
                      <a:pt x="426" y="814"/>
                      <a:pt x="426" y="814"/>
                    </a:cubicBezTo>
                    <a:cubicBezTo>
                      <a:pt x="426" y="814"/>
                      <a:pt x="426" y="814"/>
                      <a:pt x="426" y="814"/>
                    </a:cubicBezTo>
                    <a:cubicBezTo>
                      <a:pt x="425" y="801"/>
                      <a:pt x="434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50" y="788"/>
                      <a:pt x="453" y="788"/>
                      <a:pt x="456" y="790"/>
                    </a:cubicBezTo>
                    <a:cubicBezTo>
                      <a:pt x="456" y="790"/>
                      <a:pt x="456" y="790"/>
                      <a:pt x="456" y="790"/>
                    </a:cubicBezTo>
                    <a:cubicBezTo>
                      <a:pt x="456" y="790"/>
                      <a:pt x="456" y="790"/>
                      <a:pt x="456" y="790"/>
                    </a:cubicBezTo>
                    <a:cubicBezTo>
                      <a:pt x="459" y="791"/>
                      <a:pt x="465" y="796"/>
                      <a:pt x="466" y="798"/>
                    </a:cubicBezTo>
                    <a:cubicBezTo>
                      <a:pt x="470" y="803"/>
                      <a:pt x="471" y="816"/>
                      <a:pt x="477" y="819"/>
                    </a:cubicBezTo>
                    <a:cubicBezTo>
                      <a:pt x="477" y="819"/>
                      <a:pt x="477" y="819"/>
                      <a:pt x="477" y="819"/>
                    </a:cubicBezTo>
                    <a:cubicBezTo>
                      <a:pt x="477" y="819"/>
                      <a:pt x="477" y="819"/>
                      <a:pt x="477" y="819"/>
                    </a:cubicBezTo>
                    <a:cubicBezTo>
                      <a:pt x="479" y="819"/>
                      <a:pt x="480" y="819"/>
                      <a:pt x="481" y="819"/>
                    </a:cubicBezTo>
                    <a:cubicBezTo>
                      <a:pt x="481" y="819"/>
                      <a:pt x="481" y="819"/>
                      <a:pt x="481" y="819"/>
                    </a:cubicBezTo>
                    <a:cubicBezTo>
                      <a:pt x="481" y="819"/>
                      <a:pt x="481" y="819"/>
                      <a:pt x="481" y="819"/>
                    </a:cubicBezTo>
                    <a:cubicBezTo>
                      <a:pt x="489" y="819"/>
                      <a:pt x="496" y="811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4" y="804"/>
                      <a:pt x="505" y="803"/>
                      <a:pt x="506" y="803"/>
                    </a:cubicBezTo>
                    <a:cubicBezTo>
                      <a:pt x="506" y="803"/>
                      <a:pt x="506" y="803"/>
                      <a:pt x="506" y="803"/>
                    </a:cubicBezTo>
                    <a:cubicBezTo>
                      <a:pt x="506" y="803"/>
                      <a:pt x="507" y="803"/>
                      <a:pt x="507" y="803"/>
                    </a:cubicBezTo>
                    <a:cubicBezTo>
                      <a:pt x="507" y="803"/>
                      <a:pt x="507" y="803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8" y="802"/>
                      <a:pt x="508" y="802"/>
                      <a:pt x="508" y="802"/>
                    </a:cubicBezTo>
                    <a:cubicBezTo>
                      <a:pt x="508" y="802"/>
                      <a:pt x="508" y="802"/>
                      <a:pt x="508" y="802"/>
                    </a:cubicBezTo>
                    <a:cubicBezTo>
                      <a:pt x="512" y="800"/>
                      <a:pt x="517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35" y="799"/>
                      <a:pt x="548" y="807"/>
                      <a:pt x="547" y="821"/>
                    </a:cubicBezTo>
                    <a:cubicBezTo>
                      <a:pt x="547" y="821"/>
                      <a:pt x="547" y="821"/>
                      <a:pt x="547" y="821"/>
                    </a:cubicBezTo>
                    <a:cubicBezTo>
                      <a:pt x="547" y="821"/>
                      <a:pt x="547" y="821"/>
                      <a:pt x="547" y="822"/>
                    </a:cubicBezTo>
                    <a:cubicBezTo>
                      <a:pt x="547" y="822"/>
                      <a:pt x="547" y="822"/>
                      <a:pt x="547" y="822"/>
                    </a:cubicBezTo>
                    <a:cubicBezTo>
                      <a:pt x="546" y="830"/>
                      <a:pt x="538" y="830"/>
                      <a:pt x="535" y="838"/>
                    </a:cubicBezTo>
                    <a:cubicBezTo>
                      <a:pt x="535" y="838"/>
                      <a:pt x="535" y="838"/>
                      <a:pt x="535" y="838"/>
                    </a:cubicBezTo>
                    <a:cubicBezTo>
                      <a:pt x="535" y="838"/>
                      <a:pt x="535" y="838"/>
                      <a:pt x="535" y="838"/>
                    </a:cubicBezTo>
                    <a:cubicBezTo>
                      <a:pt x="536" y="839"/>
                      <a:pt x="538" y="839"/>
                      <a:pt x="539" y="839"/>
                    </a:cubicBezTo>
                    <a:cubicBezTo>
                      <a:pt x="539" y="839"/>
                      <a:pt x="539" y="839"/>
                      <a:pt x="539" y="839"/>
                    </a:cubicBezTo>
                    <a:cubicBezTo>
                      <a:pt x="539" y="839"/>
                      <a:pt x="539" y="839"/>
                      <a:pt x="539" y="839"/>
                    </a:cubicBezTo>
                    <a:cubicBezTo>
                      <a:pt x="543" y="839"/>
                      <a:pt x="547" y="836"/>
                      <a:pt x="552" y="833"/>
                    </a:cubicBezTo>
                    <a:cubicBezTo>
                      <a:pt x="552" y="833"/>
                      <a:pt x="552" y="833"/>
                      <a:pt x="552" y="833"/>
                    </a:cubicBezTo>
                    <a:cubicBezTo>
                      <a:pt x="552" y="833"/>
                      <a:pt x="552" y="833"/>
                      <a:pt x="552" y="833"/>
                    </a:cubicBezTo>
                    <a:cubicBezTo>
                      <a:pt x="554" y="831"/>
                      <a:pt x="556" y="830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63" y="828"/>
                      <a:pt x="569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83" y="827"/>
                      <a:pt x="591" y="828"/>
                      <a:pt x="597" y="830"/>
                    </a:cubicBezTo>
                    <a:cubicBezTo>
                      <a:pt x="597" y="830"/>
                      <a:pt x="597" y="830"/>
                      <a:pt x="597" y="830"/>
                    </a:cubicBezTo>
                    <a:cubicBezTo>
                      <a:pt x="597" y="830"/>
                      <a:pt x="597" y="830"/>
                      <a:pt x="597" y="830"/>
                    </a:cubicBezTo>
                    <a:cubicBezTo>
                      <a:pt x="597" y="830"/>
                      <a:pt x="597" y="830"/>
                      <a:pt x="597" y="830"/>
                    </a:cubicBezTo>
                    <a:cubicBezTo>
                      <a:pt x="598" y="830"/>
                      <a:pt x="599" y="831"/>
                      <a:pt x="600" y="831"/>
                    </a:cubicBezTo>
                    <a:cubicBezTo>
                      <a:pt x="606" y="834"/>
                      <a:pt x="610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7" y="837"/>
                      <a:pt x="617" y="837"/>
                      <a:pt x="617" y="837"/>
                    </a:cubicBezTo>
                    <a:cubicBezTo>
                      <a:pt x="617" y="831"/>
                      <a:pt x="609" y="830"/>
                      <a:pt x="608" y="822"/>
                    </a:cubicBezTo>
                    <a:cubicBezTo>
                      <a:pt x="608" y="821"/>
                      <a:pt x="608" y="821"/>
                      <a:pt x="608" y="821"/>
                    </a:cubicBezTo>
                    <a:cubicBezTo>
                      <a:pt x="608" y="821"/>
                      <a:pt x="608" y="821"/>
                      <a:pt x="608" y="821"/>
                    </a:cubicBezTo>
                    <a:cubicBezTo>
                      <a:pt x="607" y="807"/>
                      <a:pt x="620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8" y="799"/>
                      <a:pt x="642" y="800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8" y="802"/>
                      <a:pt x="650" y="803"/>
                      <a:pt x="651" y="805"/>
                    </a:cubicBezTo>
                    <a:cubicBezTo>
                      <a:pt x="651" y="805"/>
                      <a:pt x="651" y="805"/>
                      <a:pt x="651" y="805"/>
                    </a:cubicBezTo>
                    <a:cubicBezTo>
                      <a:pt x="651" y="805"/>
                      <a:pt x="651" y="805"/>
                      <a:pt x="651" y="805"/>
                    </a:cubicBezTo>
                    <a:cubicBezTo>
                      <a:pt x="658" y="810"/>
                      <a:pt x="665" y="819"/>
                      <a:pt x="673" y="819"/>
                    </a:cubicBezTo>
                    <a:cubicBezTo>
                      <a:pt x="673" y="819"/>
                      <a:pt x="674" y="819"/>
                      <a:pt x="674" y="819"/>
                    </a:cubicBezTo>
                    <a:cubicBezTo>
                      <a:pt x="674" y="819"/>
                      <a:pt x="674" y="819"/>
                      <a:pt x="674" y="819"/>
                    </a:cubicBezTo>
                    <a:cubicBezTo>
                      <a:pt x="675" y="819"/>
                      <a:pt x="677" y="819"/>
                      <a:pt x="679" y="818"/>
                    </a:cubicBezTo>
                    <a:cubicBezTo>
                      <a:pt x="679" y="818"/>
                      <a:pt x="679" y="818"/>
                      <a:pt x="679" y="818"/>
                    </a:cubicBezTo>
                    <a:cubicBezTo>
                      <a:pt x="683" y="816"/>
                      <a:pt x="684" y="810"/>
                      <a:pt x="686" y="805"/>
                    </a:cubicBezTo>
                    <a:cubicBezTo>
                      <a:pt x="686" y="805"/>
                      <a:pt x="686" y="805"/>
                      <a:pt x="686" y="805"/>
                    </a:cubicBezTo>
                    <a:cubicBezTo>
                      <a:pt x="686" y="805"/>
                      <a:pt x="686" y="805"/>
                      <a:pt x="686" y="805"/>
                    </a:cubicBezTo>
                    <a:cubicBezTo>
                      <a:pt x="686" y="805"/>
                      <a:pt x="686" y="804"/>
                      <a:pt x="686" y="804"/>
                    </a:cubicBezTo>
                    <a:cubicBezTo>
                      <a:pt x="686" y="804"/>
                      <a:pt x="686" y="804"/>
                      <a:pt x="686" y="804"/>
                    </a:cubicBezTo>
                    <a:cubicBezTo>
                      <a:pt x="686" y="804"/>
                      <a:pt x="686" y="804"/>
                      <a:pt x="686" y="804"/>
                    </a:cubicBezTo>
                    <a:cubicBezTo>
                      <a:pt x="690" y="796"/>
                      <a:pt x="696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9" y="788"/>
                      <a:pt x="710" y="788"/>
                      <a:pt x="711" y="788"/>
                    </a:cubicBezTo>
                    <a:cubicBezTo>
                      <a:pt x="723" y="789"/>
                      <a:pt x="731" y="799"/>
                      <a:pt x="731" y="814"/>
                    </a:cubicBezTo>
                    <a:cubicBezTo>
                      <a:pt x="731" y="815"/>
                      <a:pt x="731" y="816"/>
                      <a:pt x="730" y="817"/>
                    </a:cubicBezTo>
                    <a:cubicBezTo>
                      <a:pt x="730" y="822"/>
                      <a:pt x="728" y="826"/>
                      <a:pt x="728" y="831"/>
                    </a:cubicBezTo>
                    <a:cubicBezTo>
                      <a:pt x="728" y="832"/>
                      <a:pt x="729" y="833"/>
                      <a:pt x="729" y="834"/>
                    </a:cubicBezTo>
                    <a:cubicBezTo>
                      <a:pt x="730" y="841"/>
                      <a:pt x="738" y="852"/>
                      <a:pt x="748" y="853"/>
                    </a:cubicBezTo>
                    <a:cubicBezTo>
                      <a:pt x="749" y="853"/>
                      <a:pt x="749" y="853"/>
                      <a:pt x="749" y="853"/>
                    </a:cubicBezTo>
                    <a:cubicBezTo>
                      <a:pt x="749" y="853"/>
                      <a:pt x="749" y="853"/>
                      <a:pt x="749" y="853"/>
                    </a:cubicBezTo>
                    <a:cubicBezTo>
                      <a:pt x="749" y="853"/>
                      <a:pt x="749" y="853"/>
                      <a:pt x="749" y="853"/>
                    </a:cubicBezTo>
                    <a:cubicBezTo>
                      <a:pt x="757" y="853"/>
                      <a:pt x="763" y="846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1"/>
                      <a:pt x="771" y="841"/>
                    </a:cubicBezTo>
                    <a:cubicBezTo>
                      <a:pt x="771" y="841"/>
                      <a:pt x="771" y="841"/>
                      <a:pt x="771" y="841"/>
                    </a:cubicBezTo>
                    <a:cubicBezTo>
                      <a:pt x="771" y="841"/>
                      <a:pt x="771" y="841"/>
                      <a:pt x="771" y="841"/>
                    </a:cubicBezTo>
                    <a:cubicBezTo>
                      <a:pt x="777" y="837"/>
                      <a:pt x="786" y="832"/>
                      <a:pt x="791" y="828"/>
                    </a:cubicBezTo>
                    <a:cubicBezTo>
                      <a:pt x="791" y="828"/>
                      <a:pt x="791" y="828"/>
                      <a:pt x="791" y="828"/>
                    </a:cubicBezTo>
                    <a:cubicBezTo>
                      <a:pt x="791" y="828"/>
                      <a:pt x="791" y="828"/>
                      <a:pt x="791" y="828"/>
                    </a:cubicBezTo>
                    <a:cubicBezTo>
                      <a:pt x="791" y="828"/>
                      <a:pt x="791" y="828"/>
                      <a:pt x="791" y="827"/>
                    </a:cubicBezTo>
                    <a:cubicBezTo>
                      <a:pt x="800" y="818"/>
                      <a:pt x="805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3" y="803"/>
                      <a:pt x="825" y="803"/>
                      <a:pt x="827" y="803"/>
                    </a:cubicBezTo>
                    <a:cubicBezTo>
                      <a:pt x="827" y="803"/>
                      <a:pt x="827" y="804"/>
                      <a:pt x="827" y="804"/>
                    </a:cubicBezTo>
                    <a:cubicBezTo>
                      <a:pt x="827" y="804"/>
                      <a:pt x="827" y="804"/>
                      <a:pt x="827" y="804"/>
                    </a:cubicBezTo>
                    <a:cubicBezTo>
                      <a:pt x="838" y="806"/>
                      <a:pt x="840" y="814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7" y="822"/>
                      <a:pt x="869" y="823"/>
                      <a:pt x="878" y="823"/>
                    </a:cubicBezTo>
                    <a:cubicBezTo>
                      <a:pt x="878" y="823"/>
                      <a:pt x="878" y="823"/>
                      <a:pt x="878" y="823"/>
                    </a:cubicBezTo>
                    <a:cubicBezTo>
                      <a:pt x="878" y="823"/>
                      <a:pt x="878" y="823"/>
                      <a:pt x="878" y="823"/>
                    </a:cubicBezTo>
                    <a:cubicBezTo>
                      <a:pt x="882" y="823"/>
                      <a:pt x="885" y="823"/>
                      <a:pt x="887" y="823"/>
                    </a:cubicBezTo>
                    <a:cubicBezTo>
                      <a:pt x="887" y="823"/>
                      <a:pt x="887" y="823"/>
                      <a:pt x="887" y="823"/>
                    </a:cubicBezTo>
                    <a:cubicBezTo>
                      <a:pt x="887" y="823"/>
                      <a:pt x="887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9" y="823"/>
                      <a:pt x="889" y="823"/>
                    </a:cubicBezTo>
                    <a:cubicBezTo>
                      <a:pt x="891" y="822"/>
                      <a:pt x="893" y="821"/>
                      <a:pt x="896" y="820"/>
                    </a:cubicBezTo>
                    <a:cubicBezTo>
                      <a:pt x="904" y="816"/>
                      <a:pt x="913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8" y="809"/>
                      <a:pt x="931" y="810"/>
                      <a:pt x="935" y="811"/>
                    </a:cubicBezTo>
                    <a:cubicBezTo>
                      <a:pt x="935" y="811"/>
                      <a:pt x="935" y="811"/>
                      <a:pt x="935" y="811"/>
                    </a:cubicBezTo>
                    <a:cubicBezTo>
                      <a:pt x="935" y="811"/>
                      <a:pt x="935" y="811"/>
                      <a:pt x="935" y="811"/>
                    </a:cubicBezTo>
                    <a:cubicBezTo>
                      <a:pt x="946" y="815"/>
                      <a:pt x="947" y="828"/>
                      <a:pt x="956" y="835"/>
                    </a:cubicBezTo>
                    <a:cubicBezTo>
                      <a:pt x="961" y="840"/>
                      <a:pt x="967" y="842"/>
                      <a:pt x="974" y="844"/>
                    </a:cubicBezTo>
                    <a:cubicBezTo>
                      <a:pt x="974" y="844"/>
                      <a:pt x="974" y="844"/>
                      <a:pt x="974" y="844"/>
                    </a:cubicBezTo>
                    <a:cubicBezTo>
                      <a:pt x="974" y="844"/>
                      <a:pt x="974" y="844"/>
                      <a:pt x="975" y="845"/>
                    </a:cubicBezTo>
                    <a:cubicBezTo>
                      <a:pt x="975" y="845"/>
                      <a:pt x="975" y="845"/>
                      <a:pt x="975" y="845"/>
                    </a:cubicBezTo>
                    <a:cubicBezTo>
                      <a:pt x="975" y="845"/>
                      <a:pt x="975" y="845"/>
                      <a:pt x="975" y="845"/>
                    </a:cubicBezTo>
                    <a:cubicBezTo>
                      <a:pt x="980" y="846"/>
                      <a:pt x="987" y="850"/>
                      <a:pt x="994" y="850"/>
                    </a:cubicBezTo>
                    <a:cubicBezTo>
                      <a:pt x="994" y="850"/>
                      <a:pt x="994" y="850"/>
                      <a:pt x="994" y="850"/>
                    </a:cubicBezTo>
                    <a:cubicBezTo>
                      <a:pt x="994" y="850"/>
                      <a:pt x="994" y="850"/>
                      <a:pt x="994" y="850"/>
                    </a:cubicBezTo>
                    <a:cubicBezTo>
                      <a:pt x="996" y="850"/>
                      <a:pt x="998" y="849"/>
                      <a:pt x="1000" y="849"/>
                    </a:cubicBezTo>
                    <a:cubicBezTo>
                      <a:pt x="1000" y="849"/>
                      <a:pt x="1000" y="849"/>
                      <a:pt x="1000" y="849"/>
                    </a:cubicBezTo>
                    <a:cubicBezTo>
                      <a:pt x="1011" y="845"/>
                      <a:pt x="1012" y="822"/>
                      <a:pt x="1020" y="813"/>
                    </a:cubicBezTo>
                    <a:cubicBezTo>
                      <a:pt x="1026" y="805"/>
                      <a:pt x="1040" y="803"/>
                      <a:pt x="1047" y="799"/>
                    </a:cubicBezTo>
                    <a:cubicBezTo>
                      <a:pt x="1055" y="794"/>
                      <a:pt x="1061" y="785"/>
                      <a:pt x="1067" y="778"/>
                    </a:cubicBezTo>
                    <a:cubicBezTo>
                      <a:pt x="1073" y="772"/>
                      <a:pt x="1083" y="765"/>
                      <a:pt x="1087" y="758"/>
                    </a:cubicBezTo>
                    <a:cubicBezTo>
                      <a:pt x="1092" y="749"/>
                      <a:pt x="1091" y="738"/>
                      <a:pt x="1098" y="730"/>
                    </a:cubicBezTo>
                    <a:cubicBezTo>
                      <a:pt x="1105" y="722"/>
                      <a:pt x="1117" y="721"/>
                      <a:pt x="1128" y="716"/>
                    </a:cubicBezTo>
                    <a:cubicBezTo>
                      <a:pt x="1134" y="713"/>
                      <a:pt x="1138" y="709"/>
                      <a:pt x="1145" y="709"/>
                    </a:cubicBezTo>
                    <a:cubicBezTo>
                      <a:pt x="1148" y="712"/>
                      <a:pt x="1148" y="717"/>
                      <a:pt x="1148" y="722"/>
                    </a:cubicBezTo>
                    <a:cubicBezTo>
                      <a:pt x="1148" y="727"/>
                      <a:pt x="1147" y="733"/>
                      <a:pt x="1146" y="738"/>
                    </a:cubicBezTo>
                    <a:cubicBezTo>
                      <a:pt x="1144" y="750"/>
                      <a:pt x="1142" y="762"/>
                      <a:pt x="1134" y="768"/>
                    </a:cubicBezTo>
                    <a:cubicBezTo>
                      <a:pt x="1127" y="773"/>
                      <a:pt x="1119" y="773"/>
                      <a:pt x="1112" y="777"/>
                    </a:cubicBezTo>
                    <a:cubicBezTo>
                      <a:pt x="1104" y="781"/>
                      <a:pt x="1097" y="791"/>
                      <a:pt x="1090" y="798"/>
                    </a:cubicBezTo>
                    <a:cubicBezTo>
                      <a:pt x="1082" y="806"/>
                      <a:pt x="1074" y="812"/>
                      <a:pt x="1070" y="820"/>
                    </a:cubicBezTo>
                    <a:cubicBezTo>
                      <a:pt x="1066" y="828"/>
                      <a:pt x="1066" y="839"/>
                      <a:pt x="1061" y="846"/>
                    </a:cubicBezTo>
                    <a:cubicBezTo>
                      <a:pt x="1047" y="863"/>
                      <a:pt x="1008" y="857"/>
                      <a:pt x="994" y="877"/>
                    </a:cubicBezTo>
                    <a:cubicBezTo>
                      <a:pt x="989" y="885"/>
                      <a:pt x="988" y="896"/>
                      <a:pt x="978" y="897"/>
                    </a:cubicBezTo>
                    <a:cubicBezTo>
                      <a:pt x="978" y="897"/>
                      <a:pt x="978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0" y="897"/>
                      <a:pt x="967" y="889"/>
                      <a:pt x="961" y="884"/>
                    </a:cubicBezTo>
                    <a:cubicBezTo>
                      <a:pt x="961" y="884"/>
                      <a:pt x="961" y="884"/>
                      <a:pt x="961" y="884"/>
                    </a:cubicBezTo>
                    <a:cubicBezTo>
                      <a:pt x="961" y="884"/>
                      <a:pt x="961" y="884"/>
                      <a:pt x="961" y="884"/>
                    </a:cubicBezTo>
                    <a:cubicBezTo>
                      <a:pt x="960" y="883"/>
                      <a:pt x="959" y="883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3" y="880"/>
                      <a:pt x="945" y="879"/>
                      <a:pt x="937" y="876"/>
                    </a:cubicBezTo>
                    <a:cubicBezTo>
                      <a:pt x="937" y="876"/>
                      <a:pt x="937" y="876"/>
                      <a:pt x="937" y="876"/>
                    </a:cubicBezTo>
                    <a:cubicBezTo>
                      <a:pt x="930" y="873"/>
                      <a:pt x="925" y="869"/>
                      <a:pt x="919" y="869"/>
                    </a:cubicBezTo>
                    <a:cubicBezTo>
                      <a:pt x="919" y="869"/>
                      <a:pt x="919" y="869"/>
                      <a:pt x="919" y="869"/>
                    </a:cubicBezTo>
                    <a:cubicBezTo>
                      <a:pt x="919" y="869"/>
                      <a:pt x="919" y="869"/>
                      <a:pt x="919" y="869"/>
                    </a:cubicBezTo>
                    <a:cubicBezTo>
                      <a:pt x="918" y="869"/>
                      <a:pt x="918" y="869"/>
                      <a:pt x="917" y="870"/>
                    </a:cubicBezTo>
                    <a:cubicBezTo>
                      <a:pt x="902" y="871"/>
                      <a:pt x="902" y="893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89" y="919"/>
                      <a:pt x="872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47" y="938"/>
                      <a:pt x="843" y="937"/>
                      <a:pt x="838" y="936"/>
                    </a:cubicBezTo>
                    <a:cubicBezTo>
                      <a:pt x="838" y="936"/>
                      <a:pt x="838" y="936"/>
                      <a:pt x="838" y="936"/>
                    </a:cubicBezTo>
                    <a:cubicBezTo>
                      <a:pt x="827" y="931"/>
                      <a:pt x="822" y="922"/>
                      <a:pt x="822" y="910"/>
                    </a:cubicBezTo>
                    <a:cubicBezTo>
                      <a:pt x="822" y="905"/>
                      <a:pt x="823" y="900"/>
                      <a:pt x="825" y="895"/>
                    </a:cubicBezTo>
                    <a:cubicBezTo>
                      <a:pt x="827" y="890"/>
                      <a:pt x="832" y="885"/>
                      <a:pt x="832" y="879"/>
                    </a:cubicBezTo>
                    <a:cubicBezTo>
                      <a:pt x="832" y="879"/>
                      <a:pt x="832" y="878"/>
                      <a:pt x="832" y="878"/>
                    </a:cubicBezTo>
                    <a:cubicBezTo>
                      <a:pt x="832" y="878"/>
                      <a:pt x="832" y="878"/>
                      <a:pt x="832" y="878"/>
                    </a:cubicBezTo>
                    <a:cubicBezTo>
                      <a:pt x="831" y="878"/>
                      <a:pt x="830" y="878"/>
                      <a:pt x="829" y="878"/>
                    </a:cubicBezTo>
                    <a:cubicBezTo>
                      <a:pt x="829" y="878"/>
                      <a:pt x="829" y="878"/>
                      <a:pt x="829" y="878"/>
                    </a:cubicBezTo>
                    <a:cubicBezTo>
                      <a:pt x="829" y="878"/>
                      <a:pt x="829" y="878"/>
                      <a:pt x="829" y="878"/>
                    </a:cubicBezTo>
                    <a:cubicBezTo>
                      <a:pt x="822" y="878"/>
                      <a:pt x="818" y="880"/>
                      <a:pt x="814" y="882"/>
                    </a:cubicBezTo>
                    <a:cubicBezTo>
                      <a:pt x="812" y="882"/>
                      <a:pt x="811" y="883"/>
                      <a:pt x="809" y="883"/>
                    </a:cubicBezTo>
                    <a:cubicBezTo>
                      <a:pt x="809" y="883"/>
                      <a:pt x="809" y="883"/>
                      <a:pt x="809" y="883"/>
                    </a:cubicBezTo>
                    <a:cubicBezTo>
                      <a:pt x="809" y="883"/>
                      <a:pt x="809" y="883"/>
                      <a:pt x="809" y="883"/>
                    </a:cubicBezTo>
                    <a:cubicBezTo>
                      <a:pt x="809" y="883"/>
                      <a:pt x="809" y="883"/>
                      <a:pt x="809" y="883"/>
                    </a:cubicBezTo>
                    <a:cubicBezTo>
                      <a:pt x="808" y="883"/>
                      <a:pt x="807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1" y="883"/>
                      <a:pt x="797" y="882"/>
                      <a:pt x="793" y="881"/>
                    </a:cubicBezTo>
                    <a:cubicBezTo>
                      <a:pt x="791" y="880"/>
                      <a:pt x="788" y="879"/>
                      <a:pt x="786" y="878"/>
                    </a:cubicBezTo>
                    <a:cubicBezTo>
                      <a:pt x="786" y="878"/>
                      <a:pt x="786" y="878"/>
                      <a:pt x="786" y="878"/>
                    </a:cubicBezTo>
                    <a:cubicBezTo>
                      <a:pt x="786" y="878"/>
                      <a:pt x="786" y="878"/>
                      <a:pt x="786" y="878"/>
                    </a:cubicBezTo>
                    <a:cubicBezTo>
                      <a:pt x="786" y="878"/>
                      <a:pt x="786" y="878"/>
                      <a:pt x="786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79" y="875"/>
                      <a:pt x="773" y="873"/>
                      <a:pt x="767" y="873"/>
                    </a:cubicBezTo>
                    <a:cubicBezTo>
                      <a:pt x="767" y="873"/>
                      <a:pt x="767" y="873"/>
                      <a:pt x="767" y="873"/>
                    </a:cubicBezTo>
                    <a:cubicBezTo>
                      <a:pt x="767" y="873"/>
                      <a:pt x="767" y="873"/>
                      <a:pt x="767" y="873"/>
                    </a:cubicBezTo>
                    <a:cubicBezTo>
                      <a:pt x="766" y="873"/>
                      <a:pt x="766" y="873"/>
                      <a:pt x="766" y="873"/>
                    </a:cubicBezTo>
                    <a:cubicBezTo>
                      <a:pt x="757" y="873"/>
                      <a:pt x="750" y="879"/>
                      <a:pt x="743" y="883"/>
                    </a:cubicBezTo>
                    <a:cubicBezTo>
                      <a:pt x="737" y="888"/>
                      <a:pt x="728" y="892"/>
                      <a:pt x="724" y="897"/>
                    </a:cubicBezTo>
                    <a:cubicBezTo>
                      <a:pt x="717" y="906"/>
                      <a:pt x="718" y="917"/>
                      <a:pt x="708" y="922"/>
                    </a:cubicBezTo>
                    <a:cubicBezTo>
                      <a:pt x="702" y="925"/>
                      <a:pt x="694" y="924"/>
                      <a:pt x="685" y="926"/>
                    </a:cubicBezTo>
                    <a:cubicBezTo>
                      <a:pt x="685" y="926"/>
                      <a:pt x="685" y="926"/>
                      <a:pt x="685" y="926"/>
                    </a:cubicBezTo>
                    <a:cubicBezTo>
                      <a:pt x="685" y="926"/>
                      <a:pt x="684" y="926"/>
                      <a:pt x="684" y="926"/>
                    </a:cubicBezTo>
                    <a:cubicBezTo>
                      <a:pt x="684" y="926"/>
                      <a:pt x="684" y="926"/>
                      <a:pt x="684" y="926"/>
                    </a:cubicBezTo>
                    <a:cubicBezTo>
                      <a:pt x="684" y="926"/>
                      <a:pt x="684" y="926"/>
                      <a:pt x="684" y="926"/>
                    </a:cubicBezTo>
                    <a:cubicBezTo>
                      <a:pt x="684" y="926"/>
                      <a:pt x="684" y="926"/>
                      <a:pt x="684" y="926"/>
                    </a:cubicBezTo>
                    <a:cubicBezTo>
                      <a:pt x="681" y="927"/>
                      <a:pt x="679" y="928"/>
                      <a:pt x="678" y="928"/>
                    </a:cubicBezTo>
                    <a:cubicBezTo>
                      <a:pt x="673" y="930"/>
                      <a:pt x="669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4" y="933"/>
                      <a:pt x="664" y="933"/>
                    </a:cubicBezTo>
                    <a:cubicBezTo>
                      <a:pt x="664" y="933"/>
                      <a:pt x="664" y="933"/>
                      <a:pt x="664" y="933"/>
                    </a:cubicBezTo>
                    <a:cubicBezTo>
                      <a:pt x="652" y="932"/>
                      <a:pt x="649" y="916"/>
                      <a:pt x="640" y="910"/>
                    </a:cubicBezTo>
                    <a:cubicBezTo>
                      <a:pt x="634" y="906"/>
                      <a:pt x="624" y="904"/>
                      <a:pt x="614" y="901"/>
                    </a:cubicBezTo>
                    <a:cubicBezTo>
                      <a:pt x="601" y="898"/>
                      <a:pt x="591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6" y="892"/>
                      <a:pt x="576" y="892"/>
                      <a:pt x="576" y="892"/>
                    </a:cubicBezTo>
                    <a:cubicBezTo>
                      <a:pt x="576" y="892"/>
                      <a:pt x="576" y="892"/>
                      <a:pt x="576" y="892"/>
                    </a:cubicBezTo>
                    <a:cubicBezTo>
                      <a:pt x="567" y="892"/>
                      <a:pt x="555" y="895"/>
                      <a:pt x="545" y="898"/>
                    </a:cubicBezTo>
                    <a:cubicBezTo>
                      <a:pt x="533" y="902"/>
                      <a:pt x="521" y="905"/>
                      <a:pt x="513" y="912"/>
                    </a:cubicBezTo>
                    <a:cubicBezTo>
                      <a:pt x="506" y="917"/>
                      <a:pt x="502" y="930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3" y="932"/>
                      <a:pt x="492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86" y="932"/>
                      <a:pt x="482" y="930"/>
                      <a:pt x="477" y="928"/>
                    </a:cubicBezTo>
                    <a:cubicBezTo>
                      <a:pt x="477" y="928"/>
                      <a:pt x="476" y="928"/>
                      <a:pt x="476" y="927"/>
                    </a:cubicBezTo>
                    <a:cubicBezTo>
                      <a:pt x="476" y="927"/>
                      <a:pt x="476" y="927"/>
                      <a:pt x="476" y="927"/>
                    </a:cubicBezTo>
                    <a:cubicBezTo>
                      <a:pt x="475" y="927"/>
                      <a:pt x="475" y="927"/>
                      <a:pt x="474" y="927"/>
                    </a:cubicBezTo>
                    <a:cubicBezTo>
                      <a:pt x="474" y="927"/>
                      <a:pt x="474" y="927"/>
                      <a:pt x="474" y="927"/>
                    </a:cubicBezTo>
                    <a:cubicBezTo>
                      <a:pt x="474" y="927"/>
                      <a:pt x="473" y="927"/>
                      <a:pt x="473" y="927"/>
                    </a:cubicBezTo>
                    <a:cubicBezTo>
                      <a:pt x="463" y="924"/>
                      <a:pt x="453" y="925"/>
                      <a:pt x="446" y="921"/>
                    </a:cubicBezTo>
                    <a:cubicBezTo>
                      <a:pt x="438" y="916"/>
                      <a:pt x="436" y="905"/>
                      <a:pt x="430" y="898"/>
                    </a:cubicBezTo>
                    <a:cubicBezTo>
                      <a:pt x="426" y="893"/>
                      <a:pt x="418" y="888"/>
                      <a:pt x="412" y="884"/>
                    </a:cubicBezTo>
                    <a:cubicBezTo>
                      <a:pt x="406" y="880"/>
                      <a:pt x="399" y="873"/>
                      <a:pt x="391" y="873"/>
                    </a:cubicBezTo>
                    <a:cubicBezTo>
                      <a:pt x="391" y="873"/>
                      <a:pt x="391" y="873"/>
                      <a:pt x="391" y="873"/>
                    </a:cubicBezTo>
                    <a:cubicBezTo>
                      <a:pt x="391" y="872"/>
                      <a:pt x="390" y="872"/>
                      <a:pt x="389" y="872"/>
                    </a:cubicBezTo>
                    <a:cubicBezTo>
                      <a:pt x="389" y="872"/>
                      <a:pt x="389" y="872"/>
                      <a:pt x="389" y="872"/>
                    </a:cubicBezTo>
                    <a:cubicBezTo>
                      <a:pt x="389" y="872"/>
                      <a:pt x="389" y="872"/>
                      <a:pt x="389" y="872"/>
                    </a:cubicBezTo>
                    <a:cubicBezTo>
                      <a:pt x="385" y="872"/>
                      <a:pt x="381" y="873"/>
                      <a:pt x="377" y="875"/>
                    </a:cubicBezTo>
                    <a:cubicBezTo>
                      <a:pt x="375" y="876"/>
                      <a:pt x="372" y="877"/>
                      <a:pt x="370" y="878"/>
                    </a:cubicBezTo>
                    <a:cubicBezTo>
                      <a:pt x="368" y="878"/>
                      <a:pt x="366" y="879"/>
                      <a:pt x="364" y="880"/>
                    </a:cubicBezTo>
                    <a:cubicBezTo>
                      <a:pt x="360" y="882"/>
                      <a:pt x="355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47" y="883"/>
                      <a:pt x="344" y="882"/>
                      <a:pt x="341" y="882"/>
                    </a:cubicBezTo>
                    <a:cubicBezTo>
                      <a:pt x="341" y="882"/>
                      <a:pt x="341" y="882"/>
                      <a:pt x="341" y="882"/>
                    </a:cubicBezTo>
                    <a:cubicBezTo>
                      <a:pt x="341" y="882"/>
                      <a:pt x="341" y="882"/>
                      <a:pt x="341" y="882"/>
                    </a:cubicBezTo>
                    <a:cubicBezTo>
                      <a:pt x="340" y="882"/>
                      <a:pt x="340" y="882"/>
                      <a:pt x="340" y="882"/>
                    </a:cubicBezTo>
                    <a:cubicBezTo>
                      <a:pt x="340" y="882"/>
                      <a:pt x="340" y="882"/>
                      <a:pt x="340" y="882"/>
                    </a:cubicBezTo>
                    <a:cubicBezTo>
                      <a:pt x="340" y="882"/>
                      <a:pt x="340" y="882"/>
                      <a:pt x="340" y="882"/>
                    </a:cubicBezTo>
                    <a:cubicBezTo>
                      <a:pt x="340" y="881"/>
                      <a:pt x="340" y="881"/>
                      <a:pt x="340" y="881"/>
                    </a:cubicBezTo>
                    <a:cubicBezTo>
                      <a:pt x="340" y="881"/>
                      <a:pt x="340" y="881"/>
                      <a:pt x="340" y="881"/>
                    </a:cubicBezTo>
                    <a:cubicBezTo>
                      <a:pt x="337" y="881"/>
                      <a:pt x="334" y="878"/>
                      <a:pt x="331" y="877"/>
                    </a:cubicBezTo>
                    <a:cubicBezTo>
                      <a:pt x="329" y="876"/>
                      <a:pt x="328" y="876"/>
                      <a:pt x="326" y="876"/>
                    </a:cubicBezTo>
                    <a:cubicBezTo>
                      <a:pt x="326" y="876"/>
                      <a:pt x="326" y="876"/>
                      <a:pt x="326" y="876"/>
                    </a:cubicBezTo>
                    <a:cubicBezTo>
                      <a:pt x="326" y="876"/>
                      <a:pt x="326" y="876"/>
                      <a:pt x="326" y="876"/>
                    </a:cubicBezTo>
                    <a:cubicBezTo>
                      <a:pt x="325" y="876"/>
                      <a:pt x="324" y="876"/>
                      <a:pt x="323" y="877"/>
                    </a:cubicBezTo>
                    <a:cubicBezTo>
                      <a:pt x="323" y="877"/>
                      <a:pt x="323" y="877"/>
                      <a:pt x="323" y="877"/>
                    </a:cubicBezTo>
                    <a:cubicBezTo>
                      <a:pt x="323" y="877"/>
                      <a:pt x="323" y="877"/>
                      <a:pt x="323" y="877"/>
                    </a:cubicBezTo>
                    <a:cubicBezTo>
                      <a:pt x="322" y="877"/>
                      <a:pt x="322" y="878"/>
                      <a:pt x="322" y="880"/>
                    </a:cubicBezTo>
                    <a:cubicBezTo>
                      <a:pt x="322" y="885"/>
                      <a:pt x="330" y="893"/>
                      <a:pt x="331" y="897"/>
                    </a:cubicBezTo>
                    <a:cubicBezTo>
                      <a:pt x="333" y="901"/>
                      <a:pt x="334" y="905"/>
                      <a:pt x="334" y="910"/>
                    </a:cubicBezTo>
                    <a:cubicBezTo>
                      <a:pt x="334" y="918"/>
                      <a:pt x="331" y="925"/>
                      <a:pt x="327" y="930"/>
                    </a:cubicBezTo>
                    <a:cubicBezTo>
                      <a:pt x="326" y="930"/>
                      <a:pt x="326" y="930"/>
                      <a:pt x="326" y="930"/>
                    </a:cubicBezTo>
                    <a:cubicBezTo>
                      <a:pt x="326" y="930"/>
                      <a:pt x="326" y="930"/>
                      <a:pt x="326" y="930"/>
                    </a:cubicBezTo>
                    <a:cubicBezTo>
                      <a:pt x="320" y="935"/>
                      <a:pt x="313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294" y="938"/>
                      <a:pt x="282" y="932"/>
                      <a:pt x="275" y="926"/>
                    </a:cubicBezTo>
                    <a:cubicBezTo>
                      <a:pt x="275" y="926"/>
                      <a:pt x="275" y="926"/>
                      <a:pt x="275" y="926"/>
                    </a:cubicBezTo>
                    <a:cubicBezTo>
                      <a:pt x="267" y="919"/>
                      <a:pt x="262" y="910"/>
                      <a:pt x="259" y="904"/>
                    </a:cubicBezTo>
                    <a:cubicBezTo>
                      <a:pt x="256" y="897"/>
                      <a:pt x="255" y="888"/>
                      <a:pt x="252" y="882"/>
                    </a:cubicBezTo>
                    <a:cubicBezTo>
                      <a:pt x="250" y="877"/>
                      <a:pt x="246" y="870"/>
                      <a:pt x="238" y="869"/>
                    </a:cubicBezTo>
                    <a:cubicBezTo>
                      <a:pt x="238" y="869"/>
                      <a:pt x="238" y="869"/>
                      <a:pt x="238" y="869"/>
                    </a:cubicBezTo>
                    <a:cubicBezTo>
                      <a:pt x="237" y="869"/>
                      <a:pt x="237" y="869"/>
                      <a:pt x="237" y="869"/>
                    </a:cubicBezTo>
                    <a:cubicBezTo>
                      <a:pt x="237" y="869"/>
                      <a:pt x="237" y="869"/>
                      <a:pt x="237" y="869"/>
                    </a:cubicBezTo>
                    <a:cubicBezTo>
                      <a:pt x="237" y="869"/>
                      <a:pt x="237" y="869"/>
                      <a:pt x="237" y="869"/>
                    </a:cubicBezTo>
                    <a:cubicBezTo>
                      <a:pt x="232" y="869"/>
                      <a:pt x="227" y="872"/>
                      <a:pt x="222" y="875"/>
                    </a:cubicBezTo>
                    <a:cubicBezTo>
                      <a:pt x="222" y="875"/>
                      <a:pt x="222" y="875"/>
                      <a:pt x="222" y="875"/>
                    </a:cubicBezTo>
                    <a:cubicBezTo>
                      <a:pt x="222" y="875"/>
                      <a:pt x="222" y="875"/>
                      <a:pt x="222" y="875"/>
                    </a:cubicBezTo>
                    <a:cubicBezTo>
                      <a:pt x="220" y="876"/>
                      <a:pt x="218" y="876"/>
                      <a:pt x="217" y="877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08" y="880"/>
                      <a:pt x="202" y="880"/>
                      <a:pt x="198" y="882"/>
                    </a:cubicBezTo>
                    <a:cubicBezTo>
                      <a:pt x="198" y="882"/>
                      <a:pt x="197" y="882"/>
                      <a:pt x="197" y="882"/>
                    </a:cubicBezTo>
                    <a:cubicBezTo>
                      <a:pt x="197" y="882"/>
                      <a:pt x="197" y="882"/>
                      <a:pt x="197" y="882"/>
                    </a:cubicBezTo>
                    <a:cubicBezTo>
                      <a:pt x="197" y="882"/>
                      <a:pt x="197" y="882"/>
                      <a:pt x="197" y="882"/>
                    </a:cubicBezTo>
                    <a:cubicBezTo>
                      <a:pt x="197" y="882"/>
                      <a:pt x="197" y="882"/>
                      <a:pt x="197" y="883"/>
                    </a:cubicBezTo>
                    <a:cubicBezTo>
                      <a:pt x="197" y="883"/>
                      <a:pt x="197" y="883"/>
                      <a:pt x="197" y="883"/>
                    </a:cubicBezTo>
                    <a:cubicBezTo>
                      <a:pt x="197" y="883"/>
                      <a:pt x="197" y="883"/>
                      <a:pt x="197" y="883"/>
                    </a:cubicBezTo>
                    <a:cubicBezTo>
                      <a:pt x="197" y="883"/>
                      <a:pt x="197" y="883"/>
                      <a:pt x="197" y="883"/>
                    </a:cubicBezTo>
                    <a:cubicBezTo>
                      <a:pt x="197" y="883"/>
                      <a:pt x="197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89" y="887"/>
                      <a:pt x="187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66" y="896"/>
                      <a:pt x="164" y="877"/>
                      <a:pt x="155" y="870"/>
                    </a:cubicBezTo>
                    <a:cubicBezTo>
                      <a:pt x="136" y="856"/>
                      <a:pt x="102" y="861"/>
                      <a:pt x="90" y="843"/>
                    </a:cubicBezTo>
                    <a:cubicBezTo>
                      <a:pt x="86" y="837"/>
                      <a:pt x="86" y="828"/>
                      <a:pt x="84" y="822"/>
                    </a:cubicBezTo>
                    <a:cubicBezTo>
                      <a:pt x="80" y="813"/>
                      <a:pt x="71" y="806"/>
                      <a:pt x="63" y="799"/>
                    </a:cubicBezTo>
                    <a:cubicBezTo>
                      <a:pt x="56" y="792"/>
                      <a:pt x="49" y="781"/>
                      <a:pt x="42" y="777"/>
                    </a:cubicBezTo>
                    <a:cubicBezTo>
                      <a:pt x="31" y="771"/>
                      <a:pt x="20" y="772"/>
                      <a:pt x="13" y="761"/>
                    </a:cubicBezTo>
                    <a:cubicBezTo>
                      <a:pt x="9" y="754"/>
                      <a:pt x="7" y="745"/>
                      <a:pt x="5" y="736"/>
                    </a:cubicBezTo>
                    <a:cubicBezTo>
                      <a:pt x="5" y="731"/>
                      <a:pt x="4" y="727"/>
                      <a:pt x="4" y="722"/>
                    </a:cubicBezTo>
                    <a:moveTo>
                      <a:pt x="160" y="92"/>
                    </a:move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73" y="92"/>
                      <a:pt x="191" y="101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8" y="107"/>
                      <a:pt x="198" y="107"/>
                    </a:cubicBezTo>
                    <a:cubicBezTo>
                      <a:pt x="205" y="114"/>
                      <a:pt x="206" y="126"/>
                      <a:pt x="216" y="130"/>
                    </a:cubicBezTo>
                    <a:cubicBezTo>
                      <a:pt x="216" y="130"/>
                      <a:pt x="216" y="130"/>
                      <a:pt x="216" y="130"/>
                    </a:cubicBezTo>
                    <a:cubicBezTo>
                      <a:pt x="216" y="130"/>
                      <a:pt x="216" y="130"/>
                      <a:pt x="216" y="130"/>
                    </a:cubicBezTo>
                    <a:cubicBezTo>
                      <a:pt x="220" y="132"/>
                      <a:pt x="225" y="133"/>
                      <a:pt x="229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34" y="133"/>
                      <a:pt x="239" y="132"/>
                      <a:pt x="244" y="131"/>
                    </a:cubicBezTo>
                    <a:cubicBezTo>
                      <a:pt x="244" y="131"/>
                      <a:pt x="244" y="131"/>
                      <a:pt x="244" y="131"/>
                    </a:cubicBezTo>
                    <a:cubicBezTo>
                      <a:pt x="244" y="131"/>
                      <a:pt x="244" y="131"/>
                      <a:pt x="244" y="131"/>
                    </a:cubicBezTo>
                    <a:cubicBezTo>
                      <a:pt x="244" y="131"/>
                      <a:pt x="244" y="131"/>
                      <a:pt x="244" y="131"/>
                    </a:cubicBezTo>
                    <a:cubicBezTo>
                      <a:pt x="252" y="128"/>
                      <a:pt x="259" y="122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70" y="119"/>
                      <a:pt x="273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84" y="119"/>
                      <a:pt x="293" y="120"/>
                      <a:pt x="300" y="123"/>
                    </a:cubicBezTo>
                    <a:cubicBezTo>
                      <a:pt x="300" y="123"/>
                      <a:pt x="300" y="123"/>
                      <a:pt x="300" y="123"/>
                    </a:cubicBezTo>
                    <a:cubicBezTo>
                      <a:pt x="300" y="123"/>
                      <a:pt x="300" y="123"/>
                      <a:pt x="300" y="123"/>
                    </a:cubicBezTo>
                    <a:cubicBezTo>
                      <a:pt x="300" y="123"/>
                      <a:pt x="300" y="123"/>
                      <a:pt x="300" y="123"/>
                    </a:cubicBezTo>
                    <a:cubicBezTo>
                      <a:pt x="300" y="123"/>
                      <a:pt x="300" y="123"/>
                      <a:pt x="301" y="123"/>
                    </a:cubicBezTo>
                    <a:cubicBezTo>
                      <a:pt x="301" y="123"/>
                      <a:pt x="301" y="123"/>
                      <a:pt x="301" y="123"/>
                    </a:cubicBezTo>
                    <a:cubicBezTo>
                      <a:pt x="301" y="123"/>
                      <a:pt x="301" y="123"/>
                      <a:pt x="301" y="123"/>
                    </a:cubicBezTo>
                    <a:cubicBezTo>
                      <a:pt x="301" y="123"/>
                      <a:pt x="301" y="123"/>
                      <a:pt x="301" y="123"/>
                    </a:cubicBezTo>
                    <a:cubicBezTo>
                      <a:pt x="303" y="124"/>
                      <a:pt x="305" y="125"/>
                      <a:pt x="307" y="126"/>
                    </a:cubicBezTo>
                    <a:cubicBezTo>
                      <a:pt x="307" y="126"/>
                      <a:pt x="307" y="126"/>
                      <a:pt x="307" y="126"/>
                    </a:cubicBezTo>
                    <a:cubicBezTo>
                      <a:pt x="307" y="126"/>
                      <a:pt x="307" y="126"/>
                      <a:pt x="307" y="126"/>
                    </a:cubicBezTo>
                    <a:cubicBezTo>
                      <a:pt x="316" y="132"/>
                      <a:pt x="321" y="140"/>
                      <a:pt x="332" y="140"/>
                    </a:cubicBezTo>
                    <a:cubicBezTo>
                      <a:pt x="332" y="140"/>
                      <a:pt x="332" y="140"/>
                      <a:pt x="332" y="140"/>
                    </a:cubicBezTo>
                    <a:cubicBezTo>
                      <a:pt x="332" y="140"/>
                      <a:pt x="332" y="140"/>
                      <a:pt x="332" y="140"/>
                    </a:cubicBezTo>
                    <a:cubicBezTo>
                      <a:pt x="335" y="140"/>
                      <a:pt x="338" y="139"/>
                      <a:pt x="342" y="137"/>
                    </a:cubicBezTo>
                    <a:cubicBezTo>
                      <a:pt x="342" y="137"/>
                      <a:pt x="342" y="137"/>
                      <a:pt x="342" y="137"/>
                    </a:cubicBezTo>
                    <a:cubicBezTo>
                      <a:pt x="354" y="133"/>
                      <a:pt x="358" y="120"/>
                      <a:pt x="367" y="112"/>
                    </a:cubicBezTo>
                    <a:cubicBezTo>
                      <a:pt x="373" y="108"/>
                      <a:pt x="379" y="105"/>
                      <a:pt x="386" y="101"/>
                    </a:cubicBezTo>
                    <a:cubicBezTo>
                      <a:pt x="386" y="101"/>
                      <a:pt x="386" y="101"/>
                      <a:pt x="386" y="100"/>
                    </a:cubicBezTo>
                    <a:cubicBezTo>
                      <a:pt x="386" y="100"/>
                      <a:pt x="387" y="100"/>
                      <a:pt x="387" y="100"/>
                    </a:cubicBezTo>
                    <a:cubicBezTo>
                      <a:pt x="387" y="100"/>
                      <a:pt x="387" y="100"/>
                      <a:pt x="387" y="100"/>
                    </a:cubicBezTo>
                    <a:cubicBezTo>
                      <a:pt x="393" y="96"/>
                      <a:pt x="398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6" y="92"/>
                      <a:pt x="406" y="92"/>
                      <a:pt x="406" y="92"/>
                    </a:cubicBezTo>
                    <a:cubicBezTo>
                      <a:pt x="414" y="92"/>
                      <a:pt x="420" y="99"/>
                      <a:pt x="421" y="106"/>
                    </a:cubicBezTo>
                    <a:cubicBezTo>
                      <a:pt x="422" y="108"/>
                      <a:pt x="422" y="110"/>
                      <a:pt x="422" y="112"/>
                    </a:cubicBezTo>
                    <a:cubicBezTo>
                      <a:pt x="422" y="117"/>
                      <a:pt x="421" y="123"/>
                      <a:pt x="421" y="129"/>
                    </a:cubicBezTo>
                    <a:cubicBezTo>
                      <a:pt x="421" y="130"/>
                      <a:pt x="421" y="132"/>
                      <a:pt x="421" y="134"/>
                    </a:cubicBezTo>
                    <a:cubicBezTo>
                      <a:pt x="421" y="134"/>
                      <a:pt x="421" y="135"/>
                      <a:pt x="422" y="135"/>
                    </a:cubicBezTo>
                    <a:cubicBezTo>
                      <a:pt x="422" y="135"/>
                      <a:pt x="422" y="135"/>
                      <a:pt x="422" y="135"/>
                    </a:cubicBezTo>
                    <a:cubicBezTo>
                      <a:pt x="424" y="147"/>
                      <a:pt x="435" y="155"/>
                      <a:pt x="446" y="155"/>
                    </a:cubicBezTo>
                    <a:cubicBezTo>
                      <a:pt x="446" y="155"/>
                      <a:pt x="446" y="155"/>
                      <a:pt x="446" y="155"/>
                    </a:cubicBezTo>
                    <a:cubicBezTo>
                      <a:pt x="446" y="155"/>
                      <a:pt x="446" y="155"/>
                      <a:pt x="446" y="155"/>
                    </a:cubicBezTo>
                    <a:cubicBezTo>
                      <a:pt x="450" y="155"/>
                      <a:pt x="455" y="154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63" y="149"/>
                      <a:pt x="466" y="144"/>
                      <a:pt x="469" y="139"/>
                    </a:cubicBezTo>
                    <a:cubicBezTo>
                      <a:pt x="472" y="135"/>
                      <a:pt x="475" y="128"/>
                      <a:pt x="480" y="127"/>
                    </a:cubicBezTo>
                    <a:cubicBezTo>
                      <a:pt x="480" y="127"/>
                      <a:pt x="480" y="127"/>
                      <a:pt x="480" y="127"/>
                    </a:cubicBezTo>
                    <a:cubicBezTo>
                      <a:pt x="481" y="127"/>
                      <a:pt x="481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9" y="127"/>
                      <a:pt x="495" y="133"/>
                      <a:pt x="501" y="138"/>
                    </a:cubicBezTo>
                    <a:cubicBezTo>
                      <a:pt x="501" y="138"/>
                      <a:pt x="501" y="138"/>
                      <a:pt x="501" y="138"/>
                    </a:cubicBezTo>
                    <a:cubicBezTo>
                      <a:pt x="501" y="138"/>
                      <a:pt x="501" y="138"/>
                      <a:pt x="501" y="138"/>
                    </a:cubicBezTo>
                    <a:cubicBezTo>
                      <a:pt x="503" y="139"/>
                      <a:pt x="505" y="140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8" y="141"/>
                      <a:pt x="508" y="141"/>
                    </a:cubicBezTo>
                    <a:cubicBezTo>
                      <a:pt x="508" y="141"/>
                      <a:pt x="508" y="141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12" y="143"/>
                      <a:pt x="516" y="144"/>
                      <a:pt x="519" y="144"/>
                    </a:cubicBezTo>
                    <a:cubicBezTo>
                      <a:pt x="519" y="144"/>
                      <a:pt x="519" y="144"/>
                      <a:pt x="519" y="144"/>
                    </a:cubicBezTo>
                    <a:cubicBezTo>
                      <a:pt x="519" y="144"/>
                      <a:pt x="519" y="144"/>
                      <a:pt x="519" y="144"/>
                    </a:cubicBezTo>
                    <a:cubicBezTo>
                      <a:pt x="532" y="144"/>
                      <a:pt x="544" y="137"/>
                      <a:pt x="549" y="127"/>
                    </a:cubicBezTo>
                    <a:cubicBezTo>
                      <a:pt x="549" y="127"/>
                      <a:pt x="549" y="127"/>
                      <a:pt x="549" y="127"/>
                    </a:cubicBezTo>
                    <a:cubicBezTo>
                      <a:pt x="549" y="127"/>
                      <a:pt x="549" y="127"/>
                      <a:pt x="549" y="127"/>
                    </a:cubicBezTo>
                    <a:cubicBezTo>
                      <a:pt x="549" y="127"/>
                      <a:pt x="549" y="127"/>
                      <a:pt x="549" y="127"/>
                    </a:cubicBezTo>
                    <a:cubicBezTo>
                      <a:pt x="552" y="122"/>
                      <a:pt x="551" y="118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6" y="116"/>
                      <a:pt x="556" y="116"/>
                      <a:pt x="556" y="116"/>
                    </a:cubicBezTo>
                    <a:cubicBezTo>
                      <a:pt x="558" y="115"/>
                      <a:pt x="563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71" y="115"/>
                      <a:pt x="574" y="115"/>
                      <a:pt x="576" y="115"/>
                    </a:cubicBezTo>
                    <a:cubicBezTo>
                      <a:pt x="576" y="115"/>
                      <a:pt x="576" y="115"/>
                      <a:pt x="576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83" y="115"/>
                      <a:pt x="593" y="115"/>
                      <a:pt x="597" y="117"/>
                    </a:cubicBezTo>
                    <a:cubicBezTo>
                      <a:pt x="601" y="118"/>
                      <a:pt x="602" y="123"/>
                      <a:pt x="604" y="127"/>
                    </a:cubicBezTo>
                    <a:cubicBezTo>
                      <a:pt x="604" y="127"/>
                      <a:pt x="604" y="127"/>
                      <a:pt x="604" y="127"/>
                    </a:cubicBezTo>
                    <a:cubicBezTo>
                      <a:pt x="604" y="127"/>
                      <a:pt x="604" y="127"/>
                      <a:pt x="605" y="127"/>
                    </a:cubicBezTo>
                    <a:cubicBezTo>
                      <a:pt x="605" y="127"/>
                      <a:pt x="605" y="127"/>
                      <a:pt x="605" y="127"/>
                    </a:cubicBezTo>
                    <a:cubicBezTo>
                      <a:pt x="605" y="127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11" y="137"/>
                      <a:pt x="621" y="144"/>
                      <a:pt x="634" y="144"/>
                    </a:cubicBezTo>
                    <a:cubicBezTo>
                      <a:pt x="634" y="144"/>
                      <a:pt x="634" y="144"/>
                      <a:pt x="634" y="144"/>
                    </a:cubicBezTo>
                    <a:cubicBezTo>
                      <a:pt x="634" y="144"/>
                      <a:pt x="634" y="144"/>
                      <a:pt x="634" y="144"/>
                    </a:cubicBezTo>
                    <a:cubicBezTo>
                      <a:pt x="637" y="144"/>
                      <a:pt x="641" y="143"/>
                      <a:pt x="644" y="142"/>
                    </a:cubicBezTo>
                    <a:cubicBezTo>
                      <a:pt x="644" y="142"/>
                      <a:pt x="644" y="142"/>
                      <a:pt x="644" y="142"/>
                    </a:cubicBezTo>
                    <a:cubicBezTo>
                      <a:pt x="648" y="141"/>
                      <a:pt x="653" y="138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62" y="131"/>
                      <a:pt x="666" y="127"/>
                      <a:pt x="671" y="127"/>
                    </a:cubicBezTo>
                    <a:cubicBezTo>
                      <a:pt x="671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7" y="128"/>
                      <a:pt x="681" y="135"/>
                      <a:pt x="683" y="139"/>
                    </a:cubicBezTo>
                    <a:cubicBezTo>
                      <a:pt x="686" y="143"/>
                      <a:pt x="690" y="148"/>
                      <a:pt x="693" y="151"/>
                    </a:cubicBezTo>
                    <a:cubicBezTo>
                      <a:pt x="693" y="151"/>
                      <a:pt x="693" y="151"/>
                      <a:pt x="693" y="151"/>
                    </a:cubicBezTo>
                    <a:cubicBezTo>
                      <a:pt x="693" y="151"/>
                      <a:pt x="693" y="151"/>
                      <a:pt x="693" y="151"/>
                    </a:cubicBezTo>
                    <a:cubicBezTo>
                      <a:pt x="697" y="154"/>
                      <a:pt x="702" y="155"/>
                      <a:pt x="707" y="155"/>
                    </a:cubicBezTo>
                    <a:cubicBezTo>
                      <a:pt x="707" y="155"/>
                      <a:pt x="707" y="155"/>
                      <a:pt x="707" y="155"/>
                    </a:cubicBezTo>
                    <a:cubicBezTo>
                      <a:pt x="707" y="155"/>
                      <a:pt x="707" y="155"/>
                      <a:pt x="707" y="155"/>
                    </a:cubicBezTo>
                    <a:cubicBezTo>
                      <a:pt x="718" y="155"/>
                      <a:pt x="728" y="146"/>
                      <a:pt x="730" y="134"/>
                    </a:cubicBezTo>
                    <a:cubicBezTo>
                      <a:pt x="730" y="134"/>
                      <a:pt x="730" y="134"/>
                      <a:pt x="730" y="134"/>
                    </a:cubicBezTo>
                    <a:cubicBezTo>
                      <a:pt x="731" y="132"/>
                      <a:pt x="731" y="131"/>
                      <a:pt x="731" y="129"/>
                    </a:cubicBezTo>
                    <a:cubicBezTo>
                      <a:pt x="731" y="123"/>
                      <a:pt x="730" y="117"/>
                      <a:pt x="730" y="112"/>
                    </a:cubicBezTo>
                    <a:cubicBezTo>
                      <a:pt x="730" y="110"/>
                      <a:pt x="730" y="108"/>
                      <a:pt x="730" y="106"/>
                    </a:cubicBezTo>
                    <a:cubicBezTo>
                      <a:pt x="732" y="99"/>
                      <a:pt x="739" y="93"/>
                      <a:pt x="746" y="92"/>
                    </a:cubicBezTo>
                    <a:cubicBezTo>
                      <a:pt x="746" y="92"/>
                      <a:pt x="746" y="92"/>
                      <a:pt x="746" y="92"/>
                    </a:cubicBezTo>
                    <a:cubicBezTo>
                      <a:pt x="746" y="92"/>
                      <a:pt x="746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53" y="92"/>
                      <a:pt x="760" y="96"/>
                      <a:pt x="765" y="100"/>
                    </a:cubicBezTo>
                    <a:cubicBezTo>
                      <a:pt x="765" y="100"/>
                      <a:pt x="765" y="100"/>
                      <a:pt x="765" y="100"/>
                    </a:cubicBezTo>
                    <a:cubicBezTo>
                      <a:pt x="765" y="100"/>
                      <a:pt x="766" y="100"/>
                      <a:pt x="766" y="100"/>
                    </a:cubicBezTo>
                    <a:cubicBezTo>
                      <a:pt x="766" y="100"/>
                      <a:pt x="766" y="100"/>
                      <a:pt x="766" y="100"/>
                    </a:cubicBezTo>
                    <a:cubicBezTo>
                      <a:pt x="766" y="100"/>
                      <a:pt x="766" y="100"/>
                      <a:pt x="766" y="100"/>
                    </a:cubicBezTo>
                    <a:cubicBezTo>
                      <a:pt x="772" y="104"/>
                      <a:pt x="778" y="107"/>
                      <a:pt x="783" y="111"/>
                    </a:cubicBezTo>
                    <a:cubicBezTo>
                      <a:pt x="783" y="111"/>
                      <a:pt x="783" y="111"/>
                      <a:pt x="783" y="111"/>
                    </a:cubicBezTo>
                    <a:cubicBezTo>
                      <a:pt x="783" y="111"/>
                      <a:pt x="783" y="111"/>
                      <a:pt x="783" y="111"/>
                    </a:cubicBezTo>
                    <a:cubicBezTo>
                      <a:pt x="795" y="120"/>
                      <a:pt x="801" y="139"/>
                      <a:pt x="819" y="139"/>
                    </a:cubicBezTo>
                    <a:cubicBezTo>
                      <a:pt x="819" y="139"/>
                      <a:pt x="819" y="139"/>
                      <a:pt x="819" y="139"/>
                    </a:cubicBezTo>
                    <a:cubicBezTo>
                      <a:pt x="819" y="139"/>
                      <a:pt x="819" y="139"/>
                      <a:pt x="819" y="139"/>
                    </a:cubicBezTo>
                    <a:cubicBezTo>
                      <a:pt x="821" y="139"/>
                      <a:pt x="822" y="139"/>
                      <a:pt x="824" y="139"/>
                    </a:cubicBezTo>
                    <a:cubicBezTo>
                      <a:pt x="824" y="139"/>
                      <a:pt x="824" y="139"/>
                      <a:pt x="824" y="139"/>
                    </a:cubicBezTo>
                    <a:cubicBezTo>
                      <a:pt x="837" y="137"/>
                      <a:pt x="838" y="128"/>
                      <a:pt x="851" y="123"/>
                    </a:cubicBezTo>
                    <a:cubicBezTo>
                      <a:pt x="851" y="123"/>
                      <a:pt x="851" y="123"/>
                      <a:pt x="851" y="123"/>
                    </a:cubicBezTo>
                    <a:cubicBezTo>
                      <a:pt x="851" y="123"/>
                      <a:pt x="851" y="123"/>
                      <a:pt x="851" y="123"/>
                    </a:cubicBezTo>
                    <a:cubicBezTo>
                      <a:pt x="851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8" y="120"/>
                      <a:pt x="868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9" y="119"/>
                      <a:pt x="881" y="119"/>
                      <a:pt x="883" y="119"/>
                    </a:cubicBezTo>
                    <a:cubicBezTo>
                      <a:pt x="883" y="119"/>
                      <a:pt x="883" y="119"/>
                      <a:pt x="883" y="119"/>
                    </a:cubicBezTo>
                    <a:cubicBezTo>
                      <a:pt x="883" y="119"/>
                      <a:pt x="884" y="119"/>
                      <a:pt x="884" y="119"/>
                    </a:cubicBezTo>
                    <a:cubicBezTo>
                      <a:pt x="884" y="119"/>
                      <a:pt x="884" y="119"/>
                      <a:pt x="884" y="119"/>
                    </a:cubicBezTo>
                    <a:cubicBezTo>
                      <a:pt x="884" y="119"/>
                      <a:pt x="884" y="119"/>
                      <a:pt x="884" y="119"/>
                    </a:cubicBezTo>
                    <a:cubicBezTo>
                      <a:pt x="884" y="119"/>
                      <a:pt x="884" y="119"/>
                      <a:pt x="885" y="120"/>
                    </a:cubicBezTo>
                    <a:cubicBezTo>
                      <a:pt x="885" y="120"/>
                      <a:pt x="885" y="120"/>
                      <a:pt x="885" y="120"/>
                    </a:cubicBezTo>
                    <a:cubicBezTo>
                      <a:pt x="885" y="120"/>
                      <a:pt x="885" y="120"/>
                      <a:pt x="885" y="120"/>
                    </a:cubicBezTo>
                    <a:cubicBezTo>
                      <a:pt x="888" y="120"/>
                      <a:pt x="890" y="121"/>
                      <a:pt x="893" y="123"/>
                    </a:cubicBezTo>
                    <a:cubicBezTo>
                      <a:pt x="902" y="127"/>
                      <a:pt x="912" y="133"/>
                      <a:pt x="924" y="133"/>
                    </a:cubicBezTo>
                    <a:cubicBezTo>
                      <a:pt x="924" y="133"/>
                      <a:pt x="924" y="133"/>
                      <a:pt x="924" y="133"/>
                    </a:cubicBezTo>
                    <a:cubicBezTo>
                      <a:pt x="924" y="133"/>
                      <a:pt x="924" y="133"/>
                      <a:pt x="924" y="133"/>
                    </a:cubicBezTo>
                    <a:cubicBezTo>
                      <a:pt x="927" y="133"/>
                      <a:pt x="931" y="133"/>
                      <a:pt x="934" y="131"/>
                    </a:cubicBezTo>
                    <a:cubicBezTo>
                      <a:pt x="934" y="131"/>
                      <a:pt x="934" y="131"/>
                      <a:pt x="934" y="131"/>
                    </a:cubicBezTo>
                    <a:cubicBezTo>
                      <a:pt x="934" y="131"/>
                      <a:pt x="934" y="131"/>
                      <a:pt x="935" y="131"/>
                    </a:cubicBezTo>
                    <a:cubicBezTo>
                      <a:pt x="935" y="131"/>
                      <a:pt x="935" y="131"/>
                      <a:pt x="935" y="131"/>
                    </a:cubicBezTo>
                    <a:cubicBezTo>
                      <a:pt x="946" y="127"/>
                      <a:pt x="948" y="113"/>
                      <a:pt x="956" y="106"/>
                    </a:cubicBezTo>
                    <a:cubicBezTo>
                      <a:pt x="961" y="102"/>
                      <a:pt x="967" y="100"/>
                      <a:pt x="975" y="97"/>
                    </a:cubicBezTo>
                    <a:cubicBezTo>
                      <a:pt x="975" y="96"/>
                      <a:pt x="975" y="96"/>
                      <a:pt x="975" y="96"/>
                    </a:cubicBezTo>
                    <a:cubicBezTo>
                      <a:pt x="980" y="95"/>
                      <a:pt x="986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5" y="92"/>
                      <a:pt x="997" y="92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1009" y="97"/>
                      <a:pt x="1010" y="115"/>
                      <a:pt x="1016" y="125"/>
                    </a:cubicBezTo>
                    <a:cubicBezTo>
                      <a:pt x="1018" y="128"/>
                      <a:pt x="1021" y="132"/>
                      <a:pt x="1025" y="135"/>
                    </a:cubicBezTo>
                    <a:cubicBezTo>
                      <a:pt x="1031" y="139"/>
                      <a:pt x="1039" y="138"/>
                      <a:pt x="1046" y="143"/>
                    </a:cubicBezTo>
                    <a:cubicBezTo>
                      <a:pt x="1054" y="147"/>
                      <a:pt x="1059" y="156"/>
                      <a:pt x="1067" y="164"/>
                    </a:cubicBezTo>
                    <a:cubicBezTo>
                      <a:pt x="1073" y="170"/>
                      <a:pt x="1082" y="177"/>
                      <a:pt x="1086" y="185"/>
                    </a:cubicBezTo>
                    <a:cubicBezTo>
                      <a:pt x="1090" y="191"/>
                      <a:pt x="1090" y="199"/>
                      <a:pt x="1094" y="206"/>
                    </a:cubicBezTo>
                    <a:cubicBezTo>
                      <a:pt x="1103" y="223"/>
                      <a:pt x="1130" y="219"/>
                      <a:pt x="1138" y="235"/>
                    </a:cubicBezTo>
                    <a:cubicBezTo>
                      <a:pt x="1141" y="241"/>
                      <a:pt x="1142" y="251"/>
                      <a:pt x="1142" y="262"/>
                    </a:cubicBezTo>
                    <a:cubicBezTo>
                      <a:pt x="1142" y="272"/>
                      <a:pt x="1141" y="283"/>
                      <a:pt x="1141" y="292"/>
                    </a:cubicBezTo>
                    <a:cubicBezTo>
                      <a:pt x="1141" y="410"/>
                      <a:pt x="1141" y="529"/>
                      <a:pt x="1141" y="649"/>
                    </a:cubicBezTo>
                    <a:cubicBezTo>
                      <a:pt x="1141" y="656"/>
                      <a:pt x="1141" y="666"/>
                      <a:pt x="1141" y="675"/>
                    </a:cubicBezTo>
                    <a:cubicBezTo>
                      <a:pt x="1141" y="688"/>
                      <a:pt x="1141" y="699"/>
                      <a:pt x="1137" y="706"/>
                    </a:cubicBezTo>
                    <a:cubicBezTo>
                      <a:pt x="1128" y="720"/>
                      <a:pt x="1102" y="718"/>
                      <a:pt x="1093" y="734"/>
                    </a:cubicBezTo>
                    <a:cubicBezTo>
                      <a:pt x="1090" y="739"/>
                      <a:pt x="1089" y="748"/>
                      <a:pt x="1086" y="754"/>
                    </a:cubicBezTo>
                    <a:cubicBezTo>
                      <a:pt x="1083" y="762"/>
                      <a:pt x="1073" y="769"/>
                      <a:pt x="1066" y="777"/>
                    </a:cubicBezTo>
                    <a:cubicBezTo>
                      <a:pt x="1059" y="784"/>
                      <a:pt x="1052" y="793"/>
                      <a:pt x="1045" y="798"/>
                    </a:cubicBezTo>
                    <a:cubicBezTo>
                      <a:pt x="1033" y="804"/>
                      <a:pt x="1024" y="803"/>
                      <a:pt x="1017" y="815"/>
                    </a:cubicBezTo>
                    <a:cubicBezTo>
                      <a:pt x="1010" y="826"/>
                      <a:pt x="1009" y="842"/>
                      <a:pt x="999" y="846"/>
                    </a:cubicBezTo>
                    <a:cubicBezTo>
                      <a:pt x="997" y="846"/>
                      <a:pt x="994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87" y="847"/>
                      <a:pt x="981" y="845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1" y="841"/>
                      <a:pt x="963" y="838"/>
                      <a:pt x="958" y="834"/>
                    </a:cubicBezTo>
                    <a:cubicBezTo>
                      <a:pt x="949" y="827"/>
                      <a:pt x="948" y="814"/>
                      <a:pt x="938" y="810"/>
                    </a:cubicBezTo>
                    <a:cubicBezTo>
                      <a:pt x="938" y="810"/>
                      <a:pt x="938" y="810"/>
                      <a:pt x="938" y="810"/>
                    </a:cubicBezTo>
                    <a:cubicBezTo>
                      <a:pt x="933" y="808"/>
                      <a:pt x="929" y="807"/>
                      <a:pt x="925" y="807"/>
                    </a:cubicBezTo>
                    <a:cubicBezTo>
                      <a:pt x="925" y="807"/>
                      <a:pt x="925" y="807"/>
                      <a:pt x="925" y="807"/>
                    </a:cubicBezTo>
                    <a:cubicBezTo>
                      <a:pt x="925" y="807"/>
                      <a:pt x="925" y="807"/>
                      <a:pt x="925" y="807"/>
                    </a:cubicBezTo>
                    <a:cubicBezTo>
                      <a:pt x="913" y="807"/>
                      <a:pt x="903" y="814"/>
                      <a:pt x="893" y="818"/>
                    </a:cubicBezTo>
                    <a:cubicBezTo>
                      <a:pt x="892" y="818"/>
                      <a:pt x="890" y="819"/>
                      <a:pt x="889" y="819"/>
                    </a:cubicBezTo>
                    <a:cubicBezTo>
                      <a:pt x="889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4" y="821"/>
                      <a:pt x="880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68" y="821"/>
                      <a:pt x="860" y="820"/>
                      <a:pt x="854" y="818"/>
                    </a:cubicBezTo>
                    <a:cubicBezTo>
                      <a:pt x="854" y="818"/>
                      <a:pt x="854" y="818"/>
                      <a:pt x="854" y="818"/>
                    </a:cubicBezTo>
                    <a:cubicBezTo>
                      <a:pt x="854" y="818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3" y="817"/>
                      <a:pt x="853" y="817"/>
                      <a:pt x="853" y="817"/>
                    </a:cubicBezTo>
                    <a:cubicBezTo>
                      <a:pt x="852" y="817"/>
                      <a:pt x="851" y="816"/>
                      <a:pt x="849" y="815"/>
                    </a:cubicBezTo>
                    <a:cubicBezTo>
                      <a:pt x="841" y="810"/>
                      <a:pt x="834" y="801"/>
                      <a:pt x="822" y="801"/>
                    </a:cubicBezTo>
                    <a:cubicBezTo>
                      <a:pt x="822" y="801"/>
                      <a:pt x="822" y="801"/>
                      <a:pt x="822" y="801"/>
                    </a:cubicBezTo>
                    <a:cubicBezTo>
                      <a:pt x="822" y="801"/>
                      <a:pt x="822" y="801"/>
                      <a:pt x="822" y="801"/>
                    </a:cubicBezTo>
                    <a:cubicBezTo>
                      <a:pt x="819" y="801"/>
                      <a:pt x="816" y="801"/>
                      <a:pt x="813" y="803"/>
                    </a:cubicBezTo>
                    <a:cubicBezTo>
                      <a:pt x="813" y="803"/>
                      <a:pt x="813" y="803"/>
                      <a:pt x="813" y="803"/>
                    </a:cubicBezTo>
                    <a:cubicBezTo>
                      <a:pt x="812" y="803"/>
                      <a:pt x="812" y="803"/>
                      <a:pt x="812" y="803"/>
                    </a:cubicBezTo>
                    <a:cubicBezTo>
                      <a:pt x="812" y="803"/>
                      <a:pt x="812" y="803"/>
                      <a:pt x="812" y="803"/>
                    </a:cubicBezTo>
                    <a:cubicBezTo>
                      <a:pt x="812" y="803"/>
                      <a:pt x="812" y="803"/>
                      <a:pt x="812" y="803"/>
                    </a:cubicBezTo>
                    <a:cubicBezTo>
                      <a:pt x="800" y="808"/>
                      <a:pt x="794" y="822"/>
                      <a:pt x="786" y="829"/>
                    </a:cubicBezTo>
                    <a:cubicBezTo>
                      <a:pt x="782" y="832"/>
                      <a:pt x="776" y="835"/>
                      <a:pt x="770" y="839"/>
                    </a:cubicBezTo>
                    <a:cubicBezTo>
                      <a:pt x="764" y="843"/>
                      <a:pt x="758" y="848"/>
                      <a:pt x="751" y="849"/>
                    </a:cubicBezTo>
                    <a:cubicBezTo>
                      <a:pt x="750" y="849"/>
                      <a:pt x="750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1" y="849"/>
                      <a:pt x="735" y="841"/>
                      <a:pt x="733" y="835"/>
                    </a:cubicBezTo>
                    <a:cubicBezTo>
                      <a:pt x="733" y="835"/>
                      <a:pt x="733" y="835"/>
                      <a:pt x="733" y="835"/>
                    </a:cubicBezTo>
                    <a:cubicBezTo>
                      <a:pt x="733" y="835"/>
                      <a:pt x="733" y="835"/>
                      <a:pt x="733" y="835"/>
                    </a:cubicBezTo>
                    <a:cubicBezTo>
                      <a:pt x="733" y="835"/>
                      <a:pt x="733" y="835"/>
                      <a:pt x="733" y="835"/>
                    </a:cubicBezTo>
                    <a:cubicBezTo>
                      <a:pt x="732" y="833"/>
                      <a:pt x="732" y="831"/>
                      <a:pt x="732" y="829"/>
                    </a:cubicBezTo>
                    <a:cubicBezTo>
                      <a:pt x="732" y="823"/>
                      <a:pt x="734" y="818"/>
                      <a:pt x="734" y="813"/>
                    </a:cubicBezTo>
                    <a:cubicBezTo>
                      <a:pt x="734" y="812"/>
                      <a:pt x="734" y="811"/>
                      <a:pt x="733" y="811"/>
                    </a:cubicBezTo>
                    <a:cubicBezTo>
                      <a:pt x="733" y="811"/>
                      <a:pt x="733" y="811"/>
                      <a:pt x="733" y="811"/>
                    </a:cubicBezTo>
                    <a:cubicBezTo>
                      <a:pt x="733" y="811"/>
                      <a:pt x="733" y="810"/>
                      <a:pt x="733" y="810"/>
                    </a:cubicBezTo>
                    <a:cubicBezTo>
                      <a:pt x="733" y="810"/>
                      <a:pt x="733" y="810"/>
                      <a:pt x="733" y="810"/>
                    </a:cubicBezTo>
                    <a:cubicBezTo>
                      <a:pt x="732" y="797"/>
                      <a:pt x="724" y="785"/>
                      <a:pt x="709" y="785"/>
                    </a:cubicBezTo>
                    <a:cubicBezTo>
                      <a:pt x="709" y="785"/>
                      <a:pt x="709" y="785"/>
                      <a:pt x="709" y="785"/>
                    </a:cubicBezTo>
                    <a:cubicBezTo>
                      <a:pt x="709" y="785"/>
                      <a:pt x="709" y="785"/>
                      <a:pt x="709" y="785"/>
                    </a:cubicBezTo>
                    <a:cubicBezTo>
                      <a:pt x="707" y="785"/>
                      <a:pt x="705" y="786"/>
                      <a:pt x="703" y="786"/>
                    </a:cubicBezTo>
                    <a:cubicBezTo>
                      <a:pt x="703" y="786"/>
                      <a:pt x="703" y="786"/>
                      <a:pt x="703" y="786"/>
                    </a:cubicBezTo>
                    <a:cubicBezTo>
                      <a:pt x="703" y="786"/>
                      <a:pt x="703" y="786"/>
                      <a:pt x="703" y="786"/>
                    </a:cubicBezTo>
                    <a:cubicBezTo>
                      <a:pt x="696" y="788"/>
                      <a:pt x="690" y="793"/>
                      <a:pt x="687" y="798"/>
                    </a:cubicBezTo>
                    <a:cubicBezTo>
                      <a:pt x="683" y="803"/>
                      <a:pt x="681" y="812"/>
                      <a:pt x="674" y="813"/>
                    </a:cubicBezTo>
                    <a:cubicBezTo>
                      <a:pt x="674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67" y="813"/>
                      <a:pt x="660" y="808"/>
                      <a:pt x="654" y="804"/>
                    </a:cubicBezTo>
                    <a:cubicBezTo>
                      <a:pt x="651" y="802"/>
                      <a:pt x="649" y="800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2" y="797"/>
                      <a:pt x="638" y="797"/>
                      <a:pt x="635" y="797"/>
                    </a:cubicBezTo>
                    <a:cubicBezTo>
                      <a:pt x="635" y="797"/>
                      <a:pt x="635" y="797"/>
                      <a:pt x="635" y="797"/>
                    </a:cubicBezTo>
                    <a:cubicBezTo>
                      <a:pt x="635" y="797"/>
                      <a:pt x="635" y="797"/>
                      <a:pt x="635" y="797"/>
                    </a:cubicBezTo>
                    <a:cubicBezTo>
                      <a:pt x="625" y="797"/>
                      <a:pt x="616" y="801"/>
                      <a:pt x="611" y="806"/>
                    </a:cubicBezTo>
                    <a:cubicBezTo>
                      <a:pt x="611" y="806"/>
                      <a:pt x="611" y="806"/>
                      <a:pt x="611" y="806"/>
                    </a:cubicBezTo>
                    <a:cubicBezTo>
                      <a:pt x="611" y="806"/>
                      <a:pt x="610" y="806"/>
                      <a:pt x="610" y="807"/>
                    </a:cubicBezTo>
                    <a:cubicBezTo>
                      <a:pt x="607" y="810"/>
                      <a:pt x="605" y="821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598" y="825"/>
                      <a:pt x="593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6" y="825"/>
                      <a:pt x="584" y="825"/>
                      <a:pt x="582" y="825"/>
                    </a:cubicBezTo>
                    <a:cubicBezTo>
                      <a:pt x="580" y="825"/>
                      <a:pt x="579" y="825"/>
                      <a:pt x="577" y="825"/>
                    </a:cubicBezTo>
                    <a:cubicBezTo>
                      <a:pt x="570" y="825"/>
                      <a:pt x="560" y="826"/>
                      <a:pt x="556" y="823"/>
                    </a:cubicBezTo>
                    <a:cubicBezTo>
                      <a:pt x="552" y="822"/>
                      <a:pt x="552" y="817"/>
                      <a:pt x="549" y="813"/>
                    </a:cubicBezTo>
                    <a:cubicBezTo>
                      <a:pt x="549" y="813"/>
                      <a:pt x="549" y="813"/>
                      <a:pt x="549" y="813"/>
                    </a:cubicBezTo>
                    <a:cubicBezTo>
                      <a:pt x="549" y="813"/>
                      <a:pt x="549" y="813"/>
                      <a:pt x="549" y="813"/>
                    </a:cubicBezTo>
                    <a:cubicBezTo>
                      <a:pt x="549" y="813"/>
                      <a:pt x="549" y="813"/>
                      <a:pt x="549" y="813"/>
                    </a:cubicBezTo>
                    <a:cubicBezTo>
                      <a:pt x="543" y="804"/>
                      <a:pt x="532" y="797"/>
                      <a:pt x="520" y="797"/>
                    </a:cubicBezTo>
                    <a:cubicBezTo>
                      <a:pt x="520" y="797"/>
                      <a:pt x="520" y="797"/>
                      <a:pt x="520" y="797"/>
                    </a:cubicBezTo>
                    <a:cubicBezTo>
                      <a:pt x="520" y="797"/>
                      <a:pt x="520" y="797"/>
                      <a:pt x="520" y="797"/>
                    </a:cubicBezTo>
                    <a:cubicBezTo>
                      <a:pt x="516" y="797"/>
                      <a:pt x="513" y="798"/>
                      <a:pt x="510" y="799"/>
                    </a:cubicBezTo>
                    <a:cubicBezTo>
                      <a:pt x="510" y="799"/>
                      <a:pt x="510" y="799"/>
                      <a:pt x="510" y="799"/>
                    </a:cubicBezTo>
                    <a:cubicBezTo>
                      <a:pt x="510" y="799"/>
                      <a:pt x="510" y="799"/>
                      <a:pt x="510" y="799"/>
                    </a:cubicBezTo>
                    <a:cubicBezTo>
                      <a:pt x="510" y="799"/>
                      <a:pt x="510" y="799"/>
                      <a:pt x="510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6" y="800"/>
                      <a:pt x="504" y="802"/>
                      <a:pt x="501" y="804"/>
                    </a:cubicBezTo>
                    <a:cubicBezTo>
                      <a:pt x="495" y="808"/>
                      <a:pt x="489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2" y="813"/>
                      <a:pt x="482" y="813"/>
                    </a:cubicBezTo>
                    <a:cubicBezTo>
                      <a:pt x="482" y="813"/>
                      <a:pt x="482" y="813"/>
                      <a:pt x="482" y="813"/>
                    </a:cubicBezTo>
                    <a:cubicBezTo>
                      <a:pt x="474" y="812"/>
                      <a:pt x="472" y="803"/>
                      <a:pt x="469" y="799"/>
                    </a:cubicBezTo>
                    <a:cubicBezTo>
                      <a:pt x="466" y="794"/>
                      <a:pt x="461" y="789"/>
                      <a:pt x="455" y="787"/>
                    </a:cubicBezTo>
                    <a:cubicBezTo>
                      <a:pt x="455" y="787"/>
                      <a:pt x="455" y="787"/>
                      <a:pt x="455" y="787"/>
                    </a:cubicBezTo>
                    <a:cubicBezTo>
                      <a:pt x="455" y="787"/>
                      <a:pt x="455" y="787"/>
                      <a:pt x="455" y="787"/>
                    </a:cubicBezTo>
                    <a:cubicBezTo>
                      <a:pt x="455" y="787"/>
                      <a:pt x="455" y="787"/>
                      <a:pt x="455" y="787"/>
                    </a:cubicBezTo>
                    <a:cubicBezTo>
                      <a:pt x="452" y="786"/>
                      <a:pt x="449" y="785"/>
                      <a:pt x="446" y="785"/>
                    </a:cubicBezTo>
                    <a:cubicBezTo>
                      <a:pt x="446" y="785"/>
                      <a:pt x="446" y="785"/>
                      <a:pt x="446" y="785"/>
                    </a:cubicBezTo>
                    <a:cubicBezTo>
                      <a:pt x="446" y="785"/>
                      <a:pt x="446" y="785"/>
                      <a:pt x="446" y="785"/>
                    </a:cubicBezTo>
                    <a:cubicBezTo>
                      <a:pt x="435" y="785"/>
                      <a:pt x="426" y="794"/>
                      <a:pt x="424" y="804"/>
                    </a:cubicBezTo>
                    <a:cubicBezTo>
                      <a:pt x="424" y="804"/>
                      <a:pt x="424" y="804"/>
                      <a:pt x="424" y="804"/>
                    </a:cubicBezTo>
                    <a:cubicBezTo>
                      <a:pt x="424" y="804"/>
                      <a:pt x="424" y="805"/>
                      <a:pt x="424" y="805"/>
                    </a:cubicBezTo>
                    <a:cubicBezTo>
                      <a:pt x="424" y="805"/>
                      <a:pt x="424" y="805"/>
                      <a:pt x="424" y="805"/>
                    </a:cubicBezTo>
                    <a:cubicBezTo>
                      <a:pt x="424" y="805"/>
                      <a:pt x="424" y="805"/>
                      <a:pt x="424" y="805"/>
                    </a:cubicBezTo>
                    <a:cubicBezTo>
                      <a:pt x="423" y="807"/>
                      <a:pt x="423" y="809"/>
                      <a:pt x="423" y="811"/>
                    </a:cubicBezTo>
                    <a:cubicBezTo>
                      <a:pt x="423" y="817"/>
                      <a:pt x="424" y="823"/>
                      <a:pt x="424" y="828"/>
                    </a:cubicBezTo>
                    <a:cubicBezTo>
                      <a:pt x="424" y="830"/>
                      <a:pt x="424" y="832"/>
                      <a:pt x="424" y="834"/>
                    </a:cubicBezTo>
                    <a:cubicBezTo>
                      <a:pt x="422" y="840"/>
                      <a:pt x="417" y="847"/>
                      <a:pt x="409" y="848"/>
                    </a:cubicBezTo>
                    <a:cubicBezTo>
                      <a:pt x="409" y="848"/>
                      <a:pt x="408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1" y="848"/>
                      <a:pt x="395" y="844"/>
                      <a:pt x="390" y="841"/>
                    </a:cubicBezTo>
                    <a:cubicBezTo>
                      <a:pt x="390" y="841"/>
                      <a:pt x="390" y="841"/>
                      <a:pt x="390" y="841"/>
                    </a:cubicBezTo>
                    <a:cubicBezTo>
                      <a:pt x="390" y="841"/>
                      <a:pt x="389" y="841"/>
                      <a:pt x="389" y="841"/>
                    </a:cubicBezTo>
                    <a:cubicBezTo>
                      <a:pt x="389" y="841"/>
                      <a:pt x="389" y="841"/>
                      <a:pt x="389" y="841"/>
                    </a:cubicBezTo>
                    <a:cubicBezTo>
                      <a:pt x="389" y="841"/>
                      <a:pt x="389" y="841"/>
                      <a:pt x="389" y="841"/>
                    </a:cubicBezTo>
                    <a:cubicBezTo>
                      <a:pt x="389" y="841"/>
                      <a:pt x="389" y="841"/>
                      <a:pt x="389" y="841"/>
                    </a:cubicBezTo>
                    <a:cubicBezTo>
                      <a:pt x="389" y="840"/>
                      <a:pt x="389" y="840"/>
                      <a:pt x="389" y="840"/>
                    </a:cubicBezTo>
                    <a:cubicBezTo>
                      <a:pt x="389" y="840"/>
                      <a:pt x="389" y="840"/>
                      <a:pt x="389" y="840"/>
                    </a:cubicBezTo>
                    <a:cubicBezTo>
                      <a:pt x="389" y="840"/>
                      <a:pt x="389" y="840"/>
                      <a:pt x="389" y="840"/>
                    </a:cubicBezTo>
                    <a:cubicBezTo>
                      <a:pt x="389" y="840"/>
                      <a:pt x="388" y="840"/>
                      <a:pt x="388" y="840"/>
                    </a:cubicBezTo>
                    <a:cubicBezTo>
                      <a:pt x="381" y="836"/>
                      <a:pt x="375" y="833"/>
                      <a:pt x="369" y="828"/>
                    </a:cubicBezTo>
                    <a:cubicBezTo>
                      <a:pt x="359" y="820"/>
                      <a:pt x="354" y="804"/>
                      <a:pt x="339" y="801"/>
                    </a:cubicBezTo>
                    <a:cubicBezTo>
                      <a:pt x="339" y="801"/>
                      <a:pt x="339" y="801"/>
                      <a:pt x="339" y="801"/>
                    </a:cubicBezTo>
                    <a:cubicBezTo>
                      <a:pt x="338" y="801"/>
                      <a:pt x="336" y="801"/>
                      <a:pt x="335" y="801"/>
                    </a:cubicBezTo>
                    <a:cubicBezTo>
                      <a:pt x="335" y="801"/>
                      <a:pt x="335" y="801"/>
                      <a:pt x="335" y="801"/>
                    </a:cubicBezTo>
                    <a:cubicBezTo>
                      <a:pt x="335" y="801"/>
                      <a:pt x="335" y="801"/>
                      <a:pt x="335" y="801"/>
                    </a:cubicBezTo>
                    <a:cubicBezTo>
                      <a:pt x="322" y="801"/>
                      <a:pt x="315" y="810"/>
                      <a:pt x="306" y="816"/>
                    </a:cubicBezTo>
                    <a:cubicBezTo>
                      <a:pt x="306" y="816"/>
                      <a:pt x="306" y="816"/>
                      <a:pt x="306" y="816"/>
                    </a:cubicBezTo>
                    <a:cubicBezTo>
                      <a:pt x="306" y="816"/>
                      <a:pt x="306" y="816"/>
                      <a:pt x="306" y="816"/>
                    </a:cubicBezTo>
                    <a:cubicBezTo>
                      <a:pt x="305" y="816"/>
                      <a:pt x="305" y="816"/>
                      <a:pt x="305" y="816"/>
                    </a:cubicBezTo>
                    <a:cubicBezTo>
                      <a:pt x="305" y="816"/>
                      <a:pt x="305" y="816"/>
                      <a:pt x="305" y="816"/>
                    </a:cubicBezTo>
                    <a:cubicBezTo>
                      <a:pt x="305" y="816"/>
                      <a:pt x="305" y="816"/>
                      <a:pt x="304" y="817"/>
                    </a:cubicBezTo>
                    <a:cubicBezTo>
                      <a:pt x="304" y="817"/>
                      <a:pt x="304" y="817"/>
                      <a:pt x="304" y="817"/>
                    </a:cubicBezTo>
                    <a:cubicBezTo>
                      <a:pt x="304" y="817"/>
                      <a:pt x="304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2" y="817"/>
                      <a:pt x="302" y="817"/>
                    </a:cubicBezTo>
                    <a:cubicBezTo>
                      <a:pt x="302" y="817"/>
                      <a:pt x="302" y="817"/>
                      <a:pt x="302" y="817"/>
                    </a:cubicBezTo>
                    <a:cubicBezTo>
                      <a:pt x="302" y="817"/>
                      <a:pt x="302" y="817"/>
                      <a:pt x="302" y="817"/>
                    </a:cubicBezTo>
                    <a:cubicBezTo>
                      <a:pt x="297" y="820"/>
                      <a:pt x="287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5" y="821"/>
                      <a:pt x="272" y="821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6" y="819"/>
                      <a:pt x="264" y="819"/>
                      <a:pt x="262" y="818"/>
                    </a:cubicBezTo>
                    <a:cubicBezTo>
                      <a:pt x="262" y="818"/>
                      <a:pt x="262" y="818"/>
                      <a:pt x="262" y="818"/>
                    </a:cubicBezTo>
                    <a:cubicBezTo>
                      <a:pt x="262" y="818"/>
                      <a:pt x="262" y="818"/>
                      <a:pt x="262" y="818"/>
                    </a:cubicBezTo>
                    <a:cubicBezTo>
                      <a:pt x="253" y="814"/>
                      <a:pt x="243" y="807"/>
                      <a:pt x="231" y="807"/>
                    </a:cubicBezTo>
                    <a:cubicBezTo>
                      <a:pt x="231" y="807"/>
                      <a:pt x="231" y="807"/>
                      <a:pt x="231" y="807"/>
                    </a:cubicBezTo>
                    <a:cubicBezTo>
                      <a:pt x="231" y="807"/>
                      <a:pt x="231" y="807"/>
                      <a:pt x="231" y="807"/>
                    </a:cubicBezTo>
                    <a:cubicBezTo>
                      <a:pt x="227" y="807"/>
                      <a:pt x="223" y="807"/>
                      <a:pt x="218" y="810"/>
                    </a:cubicBezTo>
                    <a:cubicBezTo>
                      <a:pt x="207" y="814"/>
                      <a:pt x="205" y="828"/>
                      <a:pt x="196" y="835"/>
                    </a:cubicBezTo>
                    <a:cubicBezTo>
                      <a:pt x="192" y="839"/>
                      <a:pt x="184" y="842"/>
                      <a:pt x="178" y="844"/>
                    </a:cubicBezTo>
                    <a:cubicBezTo>
                      <a:pt x="178" y="844"/>
                      <a:pt x="178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3" y="845"/>
                      <a:pt x="166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58" y="847"/>
                      <a:pt x="156" y="847"/>
                      <a:pt x="153" y="846"/>
                    </a:cubicBezTo>
                    <a:cubicBezTo>
                      <a:pt x="153" y="846"/>
                      <a:pt x="153" y="846"/>
                      <a:pt x="153" y="846"/>
                    </a:cubicBezTo>
                    <a:cubicBezTo>
                      <a:pt x="153" y="846"/>
                      <a:pt x="153" y="846"/>
                      <a:pt x="153" y="846"/>
                    </a:cubicBezTo>
                    <a:cubicBezTo>
                      <a:pt x="153" y="846"/>
                      <a:pt x="153" y="846"/>
                      <a:pt x="153" y="846"/>
                    </a:cubicBezTo>
                    <a:cubicBezTo>
                      <a:pt x="143" y="842"/>
                      <a:pt x="143" y="826"/>
                      <a:pt x="136" y="814"/>
                    </a:cubicBezTo>
                    <a:cubicBezTo>
                      <a:pt x="129" y="804"/>
                      <a:pt x="119" y="804"/>
                      <a:pt x="108" y="798"/>
                    </a:cubicBezTo>
                    <a:cubicBezTo>
                      <a:pt x="100" y="793"/>
                      <a:pt x="93" y="783"/>
                      <a:pt x="87" y="777"/>
                    </a:cubicBezTo>
                    <a:cubicBezTo>
                      <a:pt x="80" y="770"/>
                      <a:pt x="70" y="762"/>
                      <a:pt x="67" y="755"/>
                    </a:cubicBezTo>
                    <a:cubicBezTo>
                      <a:pt x="60" y="742"/>
                      <a:pt x="61" y="731"/>
                      <a:pt x="50" y="724"/>
                    </a:cubicBezTo>
                    <a:cubicBezTo>
                      <a:pt x="38" y="716"/>
                      <a:pt x="20" y="717"/>
                      <a:pt x="14" y="703"/>
                    </a:cubicBezTo>
                    <a:cubicBezTo>
                      <a:pt x="11" y="698"/>
                      <a:pt x="11" y="686"/>
                      <a:pt x="11" y="674"/>
                    </a:cubicBezTo>
                    <a:cubicBezTo>
                      <a:pt x="11" y="665"/>
                      <a:pt x="11" y="656"/>
                      <a:pt x="11" y="647"/>
                    </a:cubicBezTo>
                    <a:cubicBezTo>
                      <a:pt x="11" y="527"/>
                      <a:pt x="11" y="414"/>
                      <a:pt x="11" y="295"/>
                    </a:cubicBezTo>
                    <a:cubicBezTo>
                      <a:pt x="11" y="285"/>
                      <a:pt x="10" y="275"/>
                      <a:pt x="10" y="265"/>
                    </a:cubicBezTo>
                    <a:cubicBezTo>
                      <a:pt x="10" y="250"/>
                      <a:pt x="12" y="236"/>
                      <a:pt x="19" y="230"/>
                    </a:cubicBezTo>
                    <a:cubicBezTo>
                      <a:pt x="30" y="220"/>
                      <a:pt x="50" y="220"/>
                      <a:pt x="58" y="208"/>
                    </a:cubicBezTo>
                    <a:cubicBezTo>
                      <a:pt x="62" y="201"/>
                      <a:pt x="62" y="193"/>
                      <a:pt x="66" y="185"/>
                    </a:cubicBezTo>
                    <a:cubicBezTo>
                      <a:pt x="70" y="178"/>
                      <a:pt x="80" y="171"/>
                      <a:pt x="87" y="164"/>
                    </a:cubicBezTo>
                    <a:cubicBezTo>
                      <a:pt x="93" y="156"/>
                      <a:pt x="99" y="147"/>
                      <a:pt x="108" y="143"/>
                    </a:cubicBezTo>
                    <a:cubicBezTo>
                      <a:pt x="119" y="136"/>
                      <a:pt x="130" y="136"/>
                      <a:pt x="137" y="124"/>
                    </a:cubicBezTo>
                    <a:cubicBezTo>
                      <a:pt x="144" y="112"/>
                      <a:pt x="142" y="94"/>
                      <a:pt x="157" y="92"/>
                    </a:cubicBezTo>
                    <a:cubicBezTo>
                      <a:pt x="157" y="92"/>
                      <a:pt x="157" y="92"/>
                      <a:pt x="157" y="92"/>
                    </a:cubicBezTo>
                    <a:cubicBezTo>
                      <a:pt x="158" y="92"/>
                      <a:pt x="159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moveTo>
                      <a:pt x="303" y="3"/>
                    </a:moveTo>
                    <a:cubicBezTo>
                      <a:pt x="303" y="3"/>
                      <a:pt x="303" y="3"/>
                      <a:pt x="303" y="3"/>
                    </a:cubicBezTo>
                    <a:cubicBezTo>
                      <a:pt x="303" y="3"/>
                      <a:pt x="303" y="3"/>
                      <a:pt x="303" y="3"/>
                    </a:cubicBezTo>
                    <a:cubicBezTo>
                      <a:pt x="314" y="3"/>
                      <a:pt x="325" y="7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2" y="22"/>
                      <a:pt x="333" y="25"/>
                      <a:pt x="333" y="29"/>
                    </a:cubicBezTo>
                    <a:cubicBezTo>
                      <a:pt x="333" y="39"/>
                      <a:pt x="328" y="48"/>
                      <a:pt x="325" y="58"/>
                    </a:cubicBezTo>
                    <a:cubicBezTo>
                      <a:pt x="327" y="58"/>
                      <a:pt x="329" y="59"/>
                      <a:pt x="331" y="59"/>
                    </a:cubicBezTo>
                    <a:cubicBezTo>
                      <a:pt x="331" y="59"/>
                      <a:pt x="332" y="59"/>
                      <a:pt x="332" y="59"/>
                    </a:cubicBezTo>
                    <a:cubicBezTo>
                      <a:pt x="335" y="59"/>
                      <a:pt x="338" y="58"/>
                      <a:pt x="341" y="58"/>
                    </a:cubicBezTo>
                    <a:cubicBezTo>
                      <a:pt x="344" y="58"/>
                      <a:pt x="347" y="57"/>
                      <a:pt x="350" y="57"/>
                    </a:cubicBezTo>
                    <a:cubicBezTo>
                      <a:pt x="350" y="57"/>
                      <a:pt x="350" y="57"/>
                      <a:pt x="351" y="57"/>
                    </a:cubicBezTo>
                    <a:cubicBezTo>
                      <a:pt x="352" y="57"/>
                      <a:pt x="352" y="57"/>
                      <a:pt x="353" y="57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8" y="58"/>
                      <a:pt x="361" y="59"/>
                      <a:pt x="365" y="60"/>
                    </a:cubicBezTo>
                    <a:cubicBezTo>
                      <a:pt x="372" y="63"/>
                      <a:pt x="379" y="67"/>
                      <a:pt x="388" y="67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389" y="67"/>
                      <a:pt x="390" y="67"/>
                      <a:pt x="391" y="67"/>
                    </a:cubicBezTo>
                    <a:cubicBezTo>
                      <a:pt x="391" y="67"/>
                      <a:pt x="391" y="67"/>
                      <a:pt x="391" y="67"/>
                    </a:cubicBezTo>
                    <a:cubicBezTo>
                      <a:pt x="400" y="66"/>
                      <a:pt x="405" y="60"/>
                      <a:pt x="412" y="56"/>
                    </a:cubicBezTo>
                    <a:cubicBezTo>
                      <a:pt x="419" y="51"/>
                      <a:pt x="426" y="48"/>
                      <a:pt x="430" y="43"/>
                    </a:cubicBezTo>
                    <a:cubicBezTo>
                      <a:pt x="436" y="34"/>
                      <a:pt x="437" y="23"/>
                      <a:pt x="446" y="18"/>
                    </a:cubicBezTo>
                    <a:cubicBezTo>
                      <a:pt x="452" y="16"/>
                      <a:pt x="462" y="16"/>
                      <a:pt x="470" y="14"/>
                    </a:cubicBezTo>
                    <a:cubicBezTo>
                      <a:pt x="470" y="14"/>
                      <a:pt x="470" y="14"/>
                      <a:pt x="470" y="14"/>
                    </a:cubicBezTo>
                    <a:cubicBezTo>
                      <a:pt x="470" y="14"/>
                      <a:pt x="470" y="14"/>
                      <a:pt x="470" y="14"/>
                    </a:cubicBezTo>
                    <a:cubicBezTo>
                      <a:pt x="470" y="14"/>
                      <a:pt x="470" y="14"/>
                      <a:pt x="470" y="14"/>
                    </a:cubicBezTo>
                    <a:cubicBezTo>
                      <a:pt x="470" y="14"/>
                      <a:pt x="470" y="14"/>
                      <a:pt x="471" y="14"/>
                    </a:cubicBezTo>
                    <a:cubicBezTo>
                      <a:pt x="471" y="14"/>
                      <a:pt x="471" y="14"/>
                      <a:pt x="471" y="14"/>
                    </a:cubicBezTo>
                    <a:cubicBezTo>
                      <a:pt x="471" y="14"/>
                      <a:pt x="471" y="14"/>
                      <a:pt x="471" y="14"/>
                    </a:cubicBezTo>
                    <a:cubicBezTo>
                      <a:pt x="472" y="14"/>
                      <a:pt x="473" y="13"/>
                      <a:pt x="474" y="13"/>
                    </a:cubicBezTo>
                    <a:cubicBezTo>
                      <a:pt x="479" y="11"/>
                      <a:pt x="483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502" y="8"/>
                      <a:pt x="505" y="24"/>
                      <a:pt x="511" y="29"/>
                    </a:cubicBezTo>
                    <a:cubicBezTo>
                      <a:pt x="518" y="34"/>
                      <a:pt x="532" y="37"/>
                      <a:pt x="543" y="41"/>
                    </a:cubicBezTo>
                    <a:cubicBezTo>
                      <a:pt x="543" y="41"/>
                      <a:pt x="543" y="41"/>
                      <a:pt x="543" y="41"/>
                    </a:cubicBezTo>
                    <a:cubicBezTo>
                      <a:pt x="544" y="41"/>
                      <a:pt x="544" y="41"/>
                      <a:pt x="544" y="41"/>
                    </a:cubicBezTo>
                    <a:cubicBezTo>
                      <a:pt x="555" y="44"/>
                      <a:pt x="565" y="48"/>
                      <a:pt x="577" y="48"/>
                    </a:cubicBezTo>
                    <a:cubicBezTo>
                      <a:pt x="577" y="48"/>
                      <a:pt x="577" y="48"/>
                      <a:pt x="577" y="48"/>
                    </a:cubicBezTo>
                    <a:cubicBezTo>
                      <a:pt x="577" y="48"/>
                      <a:pt x="577" y="48"/>
                      <a:pt x="577" y="48"/>
                    </a:cubicBezTo>
                    <a:cubicBezTo>
                      <a:pt x="579" y="48"/>
                      <a:pt x="580" y="48"/>
                      <a:pt x="581" y="48"/>
                    </a:cubicBezTo>
                    <a:cubicBezTo>
                      <a:pt x="582" y="48"/>
                      <a:pt x="582" y="48"/>
                      <a:pt x="582" y="48"/>
                    </a:cubicBezTo>
                    <a:cubicBezTo>
                      <a:pt x="590" y="47"/>
                      <a:pt x="601" y="44"/>
                      <a:pt x="610" y="41"/>
                    </a:cubicBezTo>
                    <a:cubicBezTo>
                      <a:pt x="623" y="36"/>
                      <a:pt x="633" y="34"/>
                      <a:pt x="641" y="28"/>
                    </a:cubicBezTo>
                    <a:cubicBezTo>
                      <a:pt x="646" y="24"/>
                      <a:pt x="651" y="10"/>
                      <a:pt x="660" y="8"/>
                    </a:cubicBezTo>
                    <a:cubicBezTo>
                      <a:pt x="660" y="8"/>
                      <a:pt x="660" y="8"/>
                      <a:pt x="660" y="8"/>
                    </a:cubicBezTo>
                    <a:cubicBezTo>
                      <a:pt x="661" y="8"/>
                      <a:pt x="662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8" y="8"/>
                      <a:pt x="673" y="11"/>
                      <a:pt x="677" y="13"/>
                    </a:cubicBezTo>
                    <a:cubicBezTo>
                      <a:pt x="679" y="13"/>
                      <a:pt x="680" y="14"/>
                      <a:pt x="681" y="14"/>
                    </a:cubicBezTo>
                    <a:cubicBezTo>
                      <a:pt x="681" y="14"/>
                      <a:pt x="681" y="14"/>
                      <a:pt x="681" y="14"/>
                    </a:cubicBezTo>
                    <a:cubicBezTo>
                      <a:pt x="681" y="14"/>
                      <a:pt x="682" y="14"/>
                      <a:pt x="682" y="14"/>
                    </a:cubicBezTo>
                    <a:cubicBezTo>
                      <a:pt x="682" y="14"/>
                      <a:pt x="682" y="14"/>
                      <a:pt x="682" y="14"/>
                    </a:cubicBezTo>
                    <a:cubicBezTo>
                      <a:pt x="682" y="14"/>
                      <a:pt x="682" y="14"/>
                      <a:pt x="682" y="14"/>
                    </a:cubicBezTo>
                    <a:cubicBezTo>
                      <a:pt x="682" y="14"/>
                      <a:pt x="682" y="14"/>
                      <a:pt x="682" y="14"/>
                    </a:cubicBezTo>
                    <a:cubicBezTo>
                      <a:pt x="693" y="17"/>
                      <a:pt x="704" y="15"/>
                      <a:pt x="711" y="21"/>
                    </a:cubicBezTo>
                    <a:cubicBezTo>
                      <a:pt x="717" y="26"/>
                      <a:pt x="718" y="35"/>
                      <a:pt x="723" y="41"/>
                    </a:cubicBezTo>
                    <a:cubicBezTo>
                      <a:pt x="727" y="47"/>
                      <a:pt x="735" y="51"/>
                      <a:pt x="741" y="56"/>
                    </a:cubicBezTo>
                    <a:cubicBezTo>
                      <a:pt x="747" y="60"/>
                      <a:pt x="754" y="67"/>
                      <a:pt x="762" y="68"/>
                    </a:cubicBezTo>
                    <a:cubicBezTo>
                      <a:pt x="763" y="68"/>
                      <a:pt x="764" y="68"/>
                      <a:pt x="765" y="68"/>
                    </a:cubicBezTo>
                    <a:cubicBezTo>
                      <a:pt x="765" y="68"/>
                      <a:pt x="765" y="68"/>
                      <a:pt x="765" y="68"/>
                    </a:cubicBezTo>
                    <a:cubicBezTo>
                      <a:pt x="765" y="68"/>
                      <a:pt x="765" y="68"/>
                      <a:pt x="765" y="68"/>
                    </a:cubicBezTo>
                    <a:cubicBezTo>
                      <a:pt x="773" y="68"/>
                      <a:pt x="779" y="64"/>
                      <a:pt x="787" y="61"/>
                    </a:cubicBezTo>
                    <a:cubicBezTo>
                      <a:pt x="787" y="61"/>
                      <a:pt x="787" y="61"/>
                      <a:pt x="787" y="61"/>
                    </a:cubicBezTo>
                    <a:cubicBezTo>
                      <a:pt x="787" y="61"/>
                      <a:pt x="787" y="61"/>
                      <a:pt x="787" y="61"/>
                    </a:cubicBezTo>
                    <a:cubicBezTo>
                      <a:pt x="788" y="60"/>
                      <a:pt x="789" y="60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6" y="58"/>
                      <a:pt x="799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8" y="58"/>
                      <a:pt x="813" y="59"/>
                      <a:pt x="818" y="59"/>
                    </a:cubicBezTo>
                    <a:cubicBezTo>
                      <a:pt x="818" y="59"/>
                      <a:pt x="818" y="59"/>
                      <a:pt x="819" y="59"/>
                    </a:cubicBezTo>
                    <a:cubicBezTo>
                      <a:pt x="819" y="59"/>
                      <a:pt x="819" y="59"/>
                      <a:pt x="819" y="59"/>
                    </a:cubicBezTo>
                    <a:cubicBezTo>
                      <a:pt x="822" y="60"/>
                      <a:pt x="824" y="60"/>
                      <a:pt x="827" y="60"/>
                    </a:cubicBezTo>
                    <a:cubicBezTo>
                      <a:pt x="827" y="60"/>
                      <a:pt x="827" y="60"/>
                      <a:pt x="827" y="60"/>
                    </a:cubicBezTo>
                    <a:cubicBezTo>
                      <a:pt x="828" y="60"/>
                      <a:pt x="828" y="60"/>
                      <a:pt x="828" y="60"/>
                    </a:cubicBezTo>
                    <a:cubicBezTo>
                      <a:pt x="828" y="60"/>
                      <a:pt x="828" y="60"/>
                      <a:pt x="828" y="60"/>
                    </a:cubicBezTo>
                    <a:cubicBezTo>
                      <a:pt x="828" y="60"/>
                      <a:pt x="828" y="61"/>
                      <a:pt x="828" y="61"/>
                    </a:cubicBezTo>
                    <a:cubicBezTo>
                      <a:pt x="828" y="61"/>
                      <a:pt x="828" y="61"/>
                      <a:pt x="828" y="61"/>
                    </a:cubicBezTo>
                    <a:cubicBezTo>
                      <a:pt x="829" y="60"/>
                      <a:pt x="829" y="59"/>
                      <a:pt x="829" y="58"/>
                    </a:cubicBezTo>
                    <a:cubicBezTo>
                      <a:pt x="829" y="52"/>
                      <a:pt x="824" y="47"/>
                      <a:pt x="822" y="42"/>
                    </a:cubicBezTo>
                    <a:cubicBezTo>
                      <a:pt x="821" y="38"/>
                      <a:pt x="820" y="34"/>
                      <a:pt x="820" y="31"/>
                    </a:cubicBezTo>
                    <a:cubicBezTo>
                      <a:pt x="820" y="16"/>
                      <a:pt x="831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50" y="3"/>
                      <a:pt x="850" y="3"/>
                    </a:cubicBezTo>
                    <a:cubicBezTo>
                      <a:pt x="873" y="3"/>
                      <a:pt x="888" y="21"/>
                      <a:pt x="895" y="37"/>
                    </a:cubicBezTo>
                    <a:cubicBezTo>
                      <a:pt x="895" y="37"/>
                      <a:pt x="896" y="37"/>
                      <a:pt x="896" y="37"/>
                    </a:cubicBezTo>
                    <a:cubicBezTo>
                      <a:pt x="896" y="37"/>
                      <a:pt x="896" y="37"/>
                      <a:pt x="896" y="37"/>
                    </a:cubicBezTo>
                    <a:cubicBezTo>
                      <a:pt x="900" y="48"/>
                      <a:pt x="903" y="69"/>
                      <a:pt x="917" y="70"/>
                    </a:cubicBezTo>
                    <a:cubicBezTo>
                      <a:pt x="917" y="70"/>
                      <a:pt x="917" y="70"/>
                      <a:pt x="918" y="70"/>
                    </a:cubicBezTo>
                    <a:cubicBezTo>
                      <a:pt x="918" y="70"/>
                      <a:pt x="918" y="70"/>
                      <a:pt x="918" y="70"/>
                    </a:cubicBezTo>
                    <a:cubicBezTo>
                      <a:pt x="918" y="70"/>
                      <a:pt x="918" y="70"/>
                      <a:pt x="918" y="70"/>
                    </a:cubicBezTo>
                    <a:cubicBezTo>
                      <a:pt x="922" y="70"/>
                      <a:pt x="926" y="68"/>
                      <a:pt x="930" y="66"/>
                    </a:cubicBezTo>
                    <a:cubicBezTo>
                      <a:pt x="932" y="65"/>
                      <a:pt x="934" y="64"/>
                      <a:pt x="936" y="63"/>
                    </a:cubicBezTo>
                    <a:cubicBezTo>
                      <a:pt x="936" y="63"/>
                      <a:pt x="936" y="63"/>
                      <a:pt x="936" y="63"/>
                    </a:cubicBezTo>
                    <a:cubicBezTo>
                      <a:pt x="937" y="63"/>
                      <a:pt x="937" y="63"/>
                      <a:pt x="937" y="63"/>
                    </a:cubicBezTo>
                    <a:cubicBezTo>
                      <a:pt x="937" y="63"/>
                      <a:pt x="937" y="63"/>
                      <a:pt x="937" y="63"/>
                    </a:cubicBezTo>
                    <a:cubicBezTo>
                      <a:pt x="937" y="63"/>
                      <a:pt x="937" y="63"/>
                      <a:pt x="937" y="63"/>
                    </a:cubicBezTo>
                    <a:cubicBezTo>
                      <a:pt x="938" y="63"/>
                      <a:pt x="938" y="63"/>
                      <a:pt x="938" y="63"/>
                    </a:cubicBezTo>
                    <a:cubicBezTo>
                      <a:pt x="938" y="63"/>
                      <a:pt x="938" y="63"/>
                      <a:pt x="938" y="63"/>
                    </a:cubicBezTo>
                    <a:cubicBezTo>
                      <a:pt x="945" y="61"/>
                      <a:pt x="951" y="60"/>
                      <a:pt x="956" y="58"/>
                    </a:cubicBezTo>
                    <a:cubicBezTo>
                      <a:pt x="957" y="58"/>
                      <a:pt x="957" y="58"/>
                      <a:pt x="958" y="57"/>
                    </a:cubicBezTo>
                    <a:cubicBezTo>
                      <a:pt x="958" y="57"/>
                      <a:pt x="958" y="57"/>
                      <a:pt x="958" y="57"/>
                    </a:cubicBezTo>
                    <a:cubicBezTo>
                      <a:pt x="958" y="57"/>
                      <a:pt x="958" y="57"/>
                      <a:pt x="959" y="56"/>
                    </a:cubicBezTo>
                    <a:cubicBezTo>
                      <a:pt x="959" y="56"/>
                      <a:pt x="959" y="56"/>
                      <a:pt x="959" y="56"/>
                    </a:cubicBezTo>
                    <a:cubicBezTo>
                      <a:pt x="959" y="56"/>
                      <a:pt x="959" y="56"/>
                      <a:pt x="959" y="56"/>
                    </a:cubicBezTo>
                    <a:cubicBezTo>
                      <a:pt x="964" y="52"/>
                      <a:pt x="968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88" y="44"/>
                      <a:pt x="992" y="64"/>
                      <a:pt x="1001" y="71"/>
                    </a:cubicBezTo>
                    <a:cubicBezTo>
                      <a:pt x="1019" y="83"/>
                      <a:pt x="1050" y="79"/>
                      <a:pt x="1062" y="97"/>
                    </a:cubicBezTo>
                    <a:cubicBezTo>
                      <a:pt x="1066" y="103"/>
                      <a:pt x="1066" y="111"/>
                      <a:pt x="1070" y="118"/>
                    </a:cubicBezTo>
                    <a:cubicBezTo>
                      <a:pt x="1074" y="127"/>
                      <a:pt x="1083" y="133"/>
                      <a:pt x="1089" y="140"/>
                    </a:cubicBezTo>
                    <a:cubicBezTo>
                      <a:pt x="1095" y="147"/>
                      <a:pt x="1102" y="157"/>
                      <a:pt x="1110" y="161"/>
                    </a:cubicBezTo>
                    <a:cubicBezTo>
                      <a:pt x="1116" y="165"/>
                      <a:pt x="1125" y="165"/>
                      <a:pt x="1131" y="169"/>
                    </a:cubicBezTo>
                    <a:cubicBezTo>
                      <a:pt x="1142" y="176"/>
                      <a:pt x="1148" y="195"/>
                      <a:pt x="1148" y="212"/>
                    </a:cubicBezTo>
                    <a:cubicBezTo>
                      <a:pt x="1148" y="219"/>
                      <a:pt x="1147" y="225"/>
                      <a:pt x="1145" y="230"/>
                    </a:cubicBezTo>
                    <a:cubicBezTo>
                      <a:pt x="1138" y="230"/>
                      <a:pt x="1134" y="225"/>
                      <a:pt x="1128" y="223"/>
                    </a:cubicBezTo>
                    <a:cubicBezTo>
                      <a:pt x="1115" y="217"/>
                      <a:pt x="1102" y="216"/>
                      <a:pt x="1095" y="204"/>
                    </a:cubicBezTo>
                    <a:cubicBezTo>
                      <a:pt x="1091" y="198"/>
                      <a:pt x="1092" y="191"/>
                      <a:pt x="1088" y="184"/>
                    </a:cubicBezTo>
                    <a:cubicBezTo>
                      <a:pt x="1084" y="176"/>
                      <a:pt x="1075" y="169"/>
                      <a:pt x="1068" y="162"/>
                    </a:cubicBezTo>
                    <a:cubicBezTo>
                      <a:pt x="1061" y="154"/>
                      <a:pt x="1055" y="146"/>
                      <a:pt x="1048" y="142"/>
                    </a:cubicBezTo>
                    <a:cubicBezTo>
                      <a:pt x="1038" y="135"/>
                      <a:pt x="1025" y="135"/>
                      <a:pt x="1019" y="126"/>
                    </a:cubicBezTo>
                    <a:cubicBezTo>
                      <a:pt x="1011" y="115"/>
                      <a:pt x="1011" y="93"/>
                      <a:pt x="999" y="89"/>
                    </a:cubicBezTo>
                    <a:cubicBezTo>
                      <a:pt x="999" y="89"/>
                      <a:pt x="999" y="89"/>
                      <a:pt x="999" y="89"/>
                    </a:cubicBezTo>
                    <a:cubicBezTo>
                      <a:pt x="997" y="89"/>
                      <a:pt x="996" y="89"/>
                      <a:pt x="994" y="89"/>
                    </a:cubicBezTo>
                    <a:cubicBezTo>
                      <a:pt x="994" y="89"/>
                      <a:pt x="994" y="89"/>
                      <a:pt x="994" y="89"/>
                    </a:cubicBezTo>
                    <a:cubicBezTo>
                      <a:pt x="994" y="89"/>
                      <a:pt x="994" y="89"/>
                      <a:pt x="994" y="89"/>
                    </a:cubicBezTo>
                    <a:cubicBezTo>
                      <a:pt x="988" y="89"/>
                      <a:pt x="981" y="91"/>
                      <a:pt x="977" y="93"/>
                    </a:cubicBezTo>
                    <a:cubicBezTo>
                      <a:pt x="977" y="93"/>
                      <a:pt x="977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5" y="93"/>
                      <a:pt x="975" y="94"/>
                    </a:cubicBezTo>
                    <a:cubicBezTo>
                      <a:pt x="969" y="96"/>
                      <a:pt x="961" y="99"/>
                      <a:pt x="956" y="103"/>
                    </a:cubicBezTo>
                    <a:cubicBezTo>
                      <a:pt x="947" y="110"/>
                      <a:pt x="945" y="124"/>
                      <a:pt x="935" y="128"/>
                    </a:cubicBezTo>
                    <a:cubicBezTo>
                      <a:pt x="935" y="128"/>
                      <a:pt x="935" y="128"/>
                      <a:pt x="935" y="128"/>
                    </a:cubicBezTo>
                    <a:cubicBezTo>
                      <a:pt x="935" y="128"/>
                      <a:pt x="935" y="128"/>
                      <a:pt x="935" y="128"/>
                    </a:cubicBezTo>
                    <a:cubicBezTo>
                      <a:pt x="931" y="130"/>
                      <a:pt x="927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17" y="131"/>
                      <a:pt x="912" y="130"/>
                      <a:pt x="907" y="128"/>
                    </a:cubicBezTo>
                    <a:cubicBezTo>
                      <a:pt x="907" y="128"/>
                      <a:pt x="907" y="128"/>
                      <a:pt x="907" y="128"/>
                    </a:cubicBezTo>
                    <a:cubicBezTo>
                      <a:pt x="899" y="125"/>
                      <a:pt x="894" y="117"/>
                      <a:pt x="886" y="116"/>
                    </a:cubicBezTo>
                    <a:cubicBezTo>
                      <a:pt x="886" y="116"/>
                      <a:pt x="886" y="116"/>
                      <a:pt x="886" y="116"/>
                    </a:cubicBezTo>
                    <a:cubicBezTo>
                      <a:pt x="884" y="116"/>
                      <a:pt x="882" y="116"/>
                      <a:pt x="880" y="116"/>
                    </a:cubicBezTo>
                    <a:cubicBezTo>
                      <a:pt x="880" y="116"/>
                      <a:pt x="880" y="116"/>
                      <a:pt x="880" y="116"/>
                    </a:cubicBezTo>
                    <a:cubicBezTo>
                      <a:pt x="880" y="116"/>
                      <a:pt x="879" y="116"/>
                      <a:pt x="879" y="116"/>
                    </a:cubicBezTo>
                    <a:cubicBezTo>
                      <a:pt x="870" y="116"/>
                      <a:pt x="857" y="118"/>
                      <a:pt x="850" y="121"/>
                    </a:cubicBezTo>
                    <a:cubicBezTo>
                      <a:pt x="850" y="121"/>
                      <a:pt x="850" y="121"/>
                      <a:pt x="850" y="121"/>
                    </a:cubicBezTo>
                    <a:cubicBezTo>
                      <a:pt x="850" y="121"/>
                      <a:pt x="850" y="121"/>
                      <a:pt x="849" y="121"/>
                    </a:cubicBezTo>
                    <a:cubicBezTo>
                      <a:pt x="849" y="121"/>
                      <a:pt x="849" y="121"/>
                      <a:pt x="849" y="121"/>
                    </a:cubicBezTo>
                    <a:cubicBezTo>
                      <a:pt x="849" y="121"/>
                      <a:pt x="849" y="121"/>
                      <a:pt x="849" y="121"/>
                    </a:cubicBezTo>
                    <a:cubicBezTo>
                      <a:pt x="849" y="121"/>
                      <a:pt x="849" y="121"/>
                      <a:pt x="849" y="121"/>
                    </a:cubicBezTo>
                    <a:cubicBezTo>
                      <a:pt x="849" y="121"/>
                      <a:pt x="849" y="121"/>
                      <a:pt x="848" y="122"/>
                    </a:cubicBezTo>
                    <a:cubicBezTo>
                      <a:pt x="848" y="122"/>
                      <a:pt x="848" y="122"/>
                      <a:pt x="848" y="122"/>
                    </a:cubicBezTo>
                    <a:cubicBezTo>
                      <a:pt x="848" y="122"/>
                      <a:pt x="848" y="122"/>
                      <a:pt x="848" y="122"/>
                    </a:cubicBezTo>
                    <a:cubicBezTo>
                      <a:pt x="848" y="122"/>
                      <a:pt x="848" y="122"/>
                      <a:pt x="848" y="122"/>
                    </a:cubicBezTo>
                    <a:cubicBezTo>
                      <a:pt x="848" y="122"/>
                      <a:pt x="847" y="122"/>
                      <a:pt x="847" y="122"/>
                    </a:cubicBezTo>
                    <a:cubicBezTo>
                      <a:pt x="847" y="122"/>
                      <a:pt x="847" y="122"/>
                      <a:pt x="847" y="122"/>
                    </a:cubicBezTo>
                    <a:cubicBezTo>
                      <a:pt x="847" y="122"/>
                      <a:pt x="847" y="122"/>
                      <a:pt x="847" y="122"/>
                    </a:cubicBezTo>
                    <a:cubicBezTo>
                      <a:pt x="837" y="127"/>
                      <a:pt x="834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19" y="138"/>
                      <a:pt x="818" y="138"/>
                      <a:pt x="816" y="137"/>
                    </a:cubicBezTo>
                    <a:cubicBezTo>
                      <a:pt x="816" y="137"/>
                      <a:pt x="816" y="137"/>
                      <a:pt x="816" y="137"/>
                    </a:cubicBezTo>
                    <a:cubicBezTo>
                      <a:pt x="801" y="135"/>
                      <a:pt x="796" y="119"/>
                      <a:pt x="787" y="111"/>
                    </a:cubicBezTo>
                    <a:cubicBezTo>
                      <a:pt x="782" y="106"/>
                      <a:pt x="775" y="103"/>
                      <a:pt x="768" y="99"/>
                    </a:cubicBezTo>
                    <a:cubicBezTo>
                      <a:pt x="768" y="99"/>
                      <a:pt x="768" y="99"/>
                      <a:pt x="768" y="99"/>
                    </a:cubicBezTo>
                    <a:cubicBezTo>
                      <a:pt x="768" y="99"/>
                      <a:pt x="768" y="99"/>
                      <a:pt x="768" y="99"/>
                    </a:cubicBezTo>
                    <a:cubicBezTo>
                      <a:pt x="768" y="99"/>
                      <a:pt x="768" y="99"/>
                      <a:pt x="768" y="98"/>
                    </a:cubicBezTo>
                    <a:cubicBezTo>
                      <a:pt x="761" y="94"/>
                      <a:pt x="756" y="89"/>
                      <a:pt x="748" y="89"/>
                    </a:cubicBezTo>
                    <a:cubicBezTo>
                      <a:pt x="748" y="89"/>
                      <a:pt x="748" y="89"/>
                      <a:pt x="748" y="89"/>
                    </a:cubicBezTo>
                    <a:cubicBezTo>
                      <a:pt x="748" y="89"/>
                      <a:pt x="748" y="89"/>
                      <a:pt x="748" y="89"/>
                    </a:cubicBezTo>
                    <a:cubicBezTo>
                      <a:pt x="748" y="89"/>
                      <a:pt x="748" y="89"/>
                      <a:pt x="748" y="89"/>
                    </a:cubicBezTo>
                    <a:cubicBezTo>
                      <a:pt x="739" y="89"/>
                      <a:pt x="728" y="98"/>
                      <a:pt x="726" y="107"/>
                    </a:cubicBezTo>
                    <a:cubicBezTo>
                      <a:pt x="726" y="108"/>
                      <a:pt x="726" y="109"/>
                      <a:pt x="726" y="110"/>
                    </a:cubicBezTo>
                    <a:cubicBezTo>
                      <a:pt x="726" y="117"/>
                      <a:pt x="729" y="123"/>
                      <a:pt x="729" y="128"/>
                    </a:cubicBezTo>
                    <a:cubicBezTo>
                      <a:pt x="729" y="128"/>
                      <a:pt x="729" y="128"/>
                      <a:pt x="729" y="128"/>
                    </a:cubicBezTo>
                    <a:cubicBezTo>
                      <a:pt x="729" y="143"/>
                      <a:pt x="718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699" y="152"/>
                      <a:pt x="691" y="148"/>
                      <a:pt x="687" y="140"/>
                    </a:cubicBezTo>
                    <a:cubicBezTo>
                      <a:pt x="687" y="140"/>
                      <a:pt x="687" y="140"/>
                      <a:pt x="687" y="140"/>
                    </a:cubicBezTo>
                    <a:cubicBezTo>
                      <a:pt x="683" y="134"/>
                      <a:pt x="682" y="122"/>
                      <a:pt x="676" y="121"/>
                    </a:cubicBezTo>
                    <a:cubicBezTo>
                      <a:pt x="676" y="121"/>
                      <a:pt x="676" y="121"/>
                      <a:pt x="676" y="121"/>
                    </a:cubicBezTo>
                    <a:cubicBezTo>
                      <a:pt x="675" y="121"/>
                      <a:pt x="674" y="121"/>
                      <a:pt x="673" y="121"/>
                    </a:cubicBezTo>
                    <a:cubicBezTo>
                      <a:pt x="673" y="121"/>
                      <a:pt x="673" y="121"/>
                      <a:pt x="673" y="121"/>
                    </a:cubicBezTo>
                    <a:cubicBezTo>
                      <a:pt x="673" y="121"/>
                      <a:pt x="673" y="121"/>
                      <a:pt x="673" y="121"/>
                    </a:cubicBezTo>
                    <a:cubicBezTo>
                      <a:pt x="665" y="121"/>
                      <a:pt x="658" y="130"/>
                      <a:pt x="651" y="136"/>
                    </a:cubicBezTo>
                    <a:cubicBezTo>
                      <a:pt x="651" y="136"/>
                      <a:pt x="651" y="136"/>
                      <a:pt x="651" y="136"/>
                    </a:cubicBezTo>
                    <a:cubicBezTo>
                      <a:pt x="651" y="136"/>
                      <a:pt x="651" y="136"/>
                      <a:pt x="651" y="136"/>
                    </a:cubicBezTo>
                    <a:cubicBezTo>
                      <a:pt x="650" y="137"/>
                      <a:pt x="649" y="137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3" y="141"/>
                      <a:pt x="638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28" y="142"/>
                      <a:pt x="623" y="141"/>
                      <a:pt x="618" y="138"/>
                    </a:cubicBezTo>
                    <a:cubicBezTo>
                      <a:pt x="618" y="138"/>
                      <a:pt x="618" y="138"/>
                      <a:pt x="618" y="138"/>
                    </a:cubicBezTo>
                    <a:cubicBezTo>
                      <a:pt x="614" y="136"/>
                      <a:pt x="607" y="130"/>
                      <a:pt x="607" y="121"/>
                    </a:cubicBezTo>
                    <a:cubicBezTo>
                      <a:pt x="607" y="120"/>
                      <a:pt x="607" y="120"/>
                      <a:pt x="607" y="119"/>
                    </a:cubicBezTo>
                    <a:cubicBezTo>
                      <a:pt x="608" y="110"/>
                      <a:pt x="615" y="110"/>
                      <a:pt x="619" y="103"/>
                    </a:cubicBezTo>
                    <a:cubicBezTo>
                      <a:pt x="619" y="102"/>
                      <a:pt x="619" y="102"/>
                      <a:pt x="619" y="102"/>
                    </a:cubicBezTo>
                    <a:cubicBezTo>
                      <a:pt x="617" y="102"/>
                      <a:pt x="616" y="102"/>
                      <a:pt x="615" y="102"/>
                    </a:cubicBezTo>
                    <a:cubicBezTo>
                      <a:pt x="615" y="102"/>
                      <a:pt x="615" y="102"/>
                      <a:pt x="615" y="102"/>
                    </a:cubicBezTo>
                    <a:cubicBezTo>
                      <a:pt x="615" y="102"/>
                      <a:pt x="615" y="102"/>
                      <a:pt x="615" y="102"/>
                    </a:cubicBezTo>
                    <a:cubicBezTo>
                      <a:pt x="610" y="102"/>
                      <a:pt x="606" y="105"/>
                      <a:pt x="602" y="108"/>
                    </a:cubicBezTo>
                    <a:cubicBezTo>
                      <a:pt x="602" y="108"/>
                      <a:pt x="602" y="108"/>
                      <a:pt x="602" y="108"/>
                    </a:cubicBezTo>
                    <a:cubicBezTo>
                      <a:pt x="602" y="108"/>
                      <a:pt x="602" y="108"/>
                      <a:pt x="602" y="108"/>
                    </a:cubicBezTo>
                    <a:cubicBezTo>
                      <a:pt x="600" y="109"/>
                      <a:pt x="599" y="110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6" y="111"/>
                      <a:pt x="596" y="111"/>
                    </a:cubicBezTo>
                    <a:cubicBezTo>
                      <a:pt x="591" y="113"/>
                      <a:pt x="586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65" y="113"/>
                      <a:pt x="550" y="108"/>
                      <a:pt x="539" y="104"/>
                    </a:cubicBezTo>
                    <a:cubicBezTo>
                      <a:pt x="539" y="103"/>
                      <a:pt x="539" y="103"/>
                      <a:pt x="539" y="103"/>
                    </a:cubicBezTo>
                    <a:cubicBezTo>
                      <a:pt x="539" y="103"/>
                      <a:pt x="539" y="103"/>
                      <a:pt x="539" y="103"/>
                    </a:cubicBezTo>
                    <a:cubicBezTo>
                      <a:pt x="539" y="103"/>
                      <a:pt x="539" y="103"/>
                      <a:pt x="538" y="103"/>
                    </a:cubicBezTo>
                    <a:cubicBezTo>
                      <a:pt x="540" y="110"/>
                      <a:pt x="545" y="111"/>
                      <a:pt x="546" y="118"/>
                    </a:cubicBezTo>
                    <a:cubicBezTo>
                      <a:pt x="546" y="118"/>
                      <a:pt x="546" y="118"/>
                      <a:pt x="546" y="118"/>
                    </a:cubicBezTo>
                    <a:cubicBezTo>
                      <a:pt x="546" y="118"/>
                      <a:pt x="546" y="118"/>
                      <a:pt x="546" y="118"/>
                    </a:cubicBezTo>
                    <a:cubicBezTo>
                      <a:pt x="546" y="118"/>
                      <a:pt x="546" y="119"/>
                      <a:pt x="546" y="119"/>
                    </a:cubicBezTo>
                    <a:cubicBezTo>
                      <a:pt x="548" y="134"/>
                      <a:pt x="535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17" y="141"/>
                      <a:pt x="512" y="140"/>
                      <a:pt x="508" y="139"/>
                    </a:cubicBezTo>
                    <a:cubicBezTo>
                      <a:pt x="508" y="139"/>
                      <a:pt x="508" y="139"/>
                      <a:pt x="508" y="139"/>
                    </a:cubicBezTo>
                    <a:cubicBezTo>
                      <a:pt x="508" y="139"/>
                      <a:pt x="508" y="138"/>
                      <a:pt x="508" y="138"/>
                    </a:cubicBezTo>
                    <a:cubicBezTo>
                      <a:pt x="508" y="138"/>
                      <a:pt x="508" y="138"/>
                      <a:pt x="508" y="138"/>
                    </a:cubicBezTo>
                    <a:cubicBezTo>
                      <a:pt x="507" y="138"/>
                      <a:pt x="507" y="138"/>
                      <a:pt x="507" y="138"/>
                    </a:cubicBezTo>
                    <a:cubicBezTo>
                      <a:pt x="507" y="138"/>
                      <a:pt x="507" y="138"/>
                      <a:pt x="507" y="138"/>
                    </a:cubicBezTo>
                    <a:cubicBezTo>
                      <a:pt x="506" y="137"/>
                      <a:pt x="504" y="136"/>
                      <a:pt x="503" y="135"/>
                    </a:cubicBezTo>
                    <a:cubicBezTo>
                      <a:pt x="503" y="135"/>
                      <a:pt x="503" y="135"/>
                      <a:pt x="503" y="135"/>
                    </a:cubicBezTo>
                    <a:cubicBezTo>
                      <a:pt x="503" y="135"/>
                      <a:pt x="503" y="135"/>
                      <a:pt x="503" y="135"/>
                    </a:cubicBezTo>
                    <a:cubicBezTo>
                      <a:pt x="496" y="130"/>
                      <a:pt x="489" y="121"/>
                      <a:pt x="481" y="121"/>
                    </a:cubicBezTo>
                    <a:cubicBezTo>
                      <a:pt x="481" y="121"/>
                      <a:pt x="481" y="121"/>
                      <a:pt x="481" y="121"/>
                    </a:cubicBezTo>
                    <a:cubicBezTo>
                      <a:pt x="481" y="121"/>
                      <a:pt x="481" y="121"/>
                      <a:pt x="481" y="121"/>
                    </a:cubicBezTo>
                    <a:cubicBezTo>
                      <a:pt x="479" y="121"/>
                      <a:pt x="477" y="122"/>
                      <a:pt x="475" y="122"/>
                    </a:cubicBezTo>
                    <a:cubicBezTo>
                      <a:pt x="470" y="125"/>
                      <a:pt x="470" y="135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2" y="147"/>
                      <a:pt x="45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4" y="153"/>
                      <a:pt x="443" y="153"/>
                      <a:pt x="441" y="152"/>
                    </a:cubicBezTo>
                    <a:cubicBezTo>
                      <a:pt x="441" y="152"/>
                      <a:pt x="441" y="152"/>
                      <a:pt x="441" y="152"/>
                    </a:cubicBezTo>
                    <a:cubicBezTo>
                      <a:pt x="441" y="152"/>
                      <a:pt x="441" y="152"/>
                      <a:pt x="441" y="152"/>
                    </a:cubicBezTo>
                    <a:cubicBezTo>
                      <a:pt x="441" y="152"/>
                      <a:pt x="441" y="152"/>
                      <a:pt x="441" y="152"/>
                    </a:cubicBezTo>
                    <a:cubicBezTo>
                      <a:pt x="431" y="151"/>
                      <a:pt x="423" y="140"/>
                      <a:pt x="423" y="128"/>
                    </a:cubicBezTo>
                    <a:cubicBezTo>
                      <a:pt x="423" y="128"/>
                      <a:pt x="423" y="128"/>
                      <a:pt x="423" y="127"/>
                    </a:cubicBezTo>
                    <a:cubicBezTo>
                      <a:pt x="423" y="122"/>
                      <a:pt x="426" y="116"/>
                      <a:pt x="426" y="110"/>
                    </a:cubicBezTo>
                    <a:cubicBezTo>
                      <a:pt x="426" y="108"/>
                      <a:pt x="426" y="107"/>
                      <a:pt x="426" y="106"/>
                    </a:cubicBezTo>
                    <a:cubicBezTo>
                      <a:pt x="424" y="99"/>
                      <a:pt x="414" y="88"/>
                      <a:pt x="406" y="88"/>
                    </a:cubicBezTo>
                    <a:cubicBezTo>
                      <a:pt x="406" y="88"/>
                      <a:pt x="406" y="88"/>
                      <a:pt x="406" y="88"/>
                    </a:cubicBezTo>
                    <a:cubicBezTo>
                      <a:pt x="406" y="88"/>
                      <a:pt x="405" y="87"/>
                      <a:pt x="405" y="87"/>
                    </a:cubicBezTo>
                    <a:cubicBezTo>
                      <a:pt x="405" y="87"/>
                      <a:pt x="405" y="87"/>
                      <a:pt x="405" y="87"/>
                    </a:cubicBezTo>
                    <a:cubicBezTo>
                      <a:pt x="405" y="87"/>
                      <a:pt x="405" y="87"/>
                      <a:pt x="405" y="87"/>
                    </a:cubicBezTo>
                    <a:cubicBezTo>
                      <a:pt x="398" y="88"/>
                      <a:pt x="392" y="93"/>
                      <a:pt x="387" y="96"/>
                    </a:cubicBezTo>
                    <a:cubicBezTo>
                      <a:pt x="387" y="96"/>
                      <a:pt x="387" y="96"/>
                      <a:pt x="387" y="96"/>
                    </a:cubicBezTo>
                    <a:cubicBezTo>
                      <a:pt x="387" y="96"/>
                      <a:pt x="387" y="96"/>
                      <a:pt x="387" y="96"/>
                    </a:cubicBezTo>
                    <a:cubicBezTo>
                      <a:pt x="387" y="97"/>
                      <a:pt x="387" y="97"/>
                      <a:pt x="387" y="97"/>
                    </a:cubicBezTo>
                    <a:cubicBezTo>
                      <a:pt x="387" y="97"/>
                      <a:pt x="387" y="97"/>
                      <a:pt x="387" y="97"/>
                    </a:cubicBezTo>
                    <a:cubicBezTo>
                      <a:pt x="386" y="97"/>
                      <a:pt x="386" y="97"/>
                      <a:pt x="386" y="97"/>
                    </a:cubicBezTo>
                    <a:cubicBezTo>
                      <a:pt x="386" y="97"/>
                      <a:pt x="386" y="97"/>
                      <a:pt x="386" y="97"/>
                    </a:cubicBezTo>
                    <a:cubicBezTo>
                      <a:pt x="380" y="101"/>
                      <a:pt x="374" y="104"/>
                      <a:pt x="369" y="109"/>
                    </a:cubicBezTo>
                    <a:cubicBezTo>
                      <a:pt x="358" y="117"/>
                      <a:pt x="353" y="132"/>
                      <a:pt x="341" y="136"/>
                    </a:cubicBezTo>
                    <a:cubicBezTo>
                      <a:pt x="341" y="136"/>
                      <a:pt x="341" y="136"/>
                      <a:pt x="341" y="136"/>
                    </a:cubicBezTo>
                    <a:cubicBezTo>
                      <a:pt x="341" y="136"/>
                      <a:pt x="341" y="136"/>
                      <a:pt x="341" y="136"/>
                    </a:cubicBezTo>
                    <a:cubicBezTo>
                      <a:pt x="338" y="137"/>
                      <a:pt x="335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21" y="138"/>
                      <a:pt x="316" y="129"/>
                      <a:pt x="307" y="123"/>
                    </a:cubicBezTo>
                    <a:cubicBezTo>
                      <a:pt x="307" y="123"/>
                      <a:pt x="307" y="123"/>
                      <a:pt x="307" y="123"/>
                    </a:cubicBezTo>
                    <a:cubicBezTo>
                      <a:pt x="307" y="123"/>
                      <a:pt x="307" y="123"/>
                      <a:pt x="307" y="123"/>
                    </a:cubicBezTo>
                    <a:cubicBezTo>
                      <a:pt x="306" y="123"/>
                      <a:pt x="306" y="122"/>
                      <a:pt x="305" y="122"/>
                    </a:cubicBezTo>
                    <a:cubicBezTo>
                      <a:pt x="305" y="122"/>
                      <a:pt x="305" y="122"/>
                      <a:pt x="305" y="122"/>
                    </a:cubicBezTo>
                    <a:cubicBezTo>
                      <a:pt x="305" y="122"/>
                      <a:pt x="305" y="122"/>
                      <a:pt x="305" y="122"/>
                    </a:cubicBezTo>
                    <a:cubicBezTo>
                      <a:pt x="305" y="122"/>
                      <a:pt x="305" y="122"/>
                      <a:pt x="305" y="122"/>
                    </a:cubicBezTo>
                    <a:cubicBezTo>
                      <a:pt x="305" y="122"/>
                      <a:pt x="305" y="122"/>
                      <a:pt x="304" y="122"/>
                    </a:cubicBezTo>
                    <a:cubicBezTo>
                      <a:pt x="304" y="122"/>
                      <a:pt x="304" y="122"/>
                      <a:pt x="304" y="122"/>
                    </a:cubicBezTo>
                    <a:cubicBezTo>
                      <a:pt x="304" y="122"/>
                      <a:pt x="304" y="122"/>
                      <a:pt x="304" y="122"/>
                    </a:cubicBezTo>
                    <a:cubicBezTo>
                      <a:pt x="304" y="121"/>
                      <a:pt x="304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296" y="118"/>
                      <a:pt x="284" y="116"/>
                      <a:pt x="275" y="116"/>
                    </a:cubicBezTo>
                    <a:cubicBezTo>
                      <a:pt x="275" y="116"/>
                      <a:pt x="275" y="116"/>
                      <a:pt x="275" y="116"/>
                    </a:cubicBezTo>
                    <a:cubicBezTo>
                      <a:pt x="275" y="116"/>
                      <a:pt x="275" y="116"/>
                      <a:pt x="275" y="116"/>
                    </a:cubicBezTo>
                    <a:cubicBezTo>
                      <a:pt x="272" y="116"/>
                      <a:pt x="269" y="116"/>
                      <a:pt x="267" y="117"/>
                    </a:cubicBezTo>
                    <a:cubicBezTo>
                      <a:pt x="266" y="117"/>
                      <a:pt x="266" y="117"/>
                      <a:pt x="266" y="117"/>
                    </a:cubicBezTo>
                    <a:cubicBezTo>
                      <a:pt x="266" y="117"/>
                      <a:pt x="266" y="117"/>
                      <a:pt x="266" y="117"/>
                    </a:cubicBezTo>
                    <a:cubicBezTo>
                      <a:pt x="266" y="117"/>
                      <a:pt x="266" y="117"/>
                      <a:pt x="266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3" y="118"/>
                      <a:pt x="262" y="119"/>
                      <a:pt x="260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4"/>
                      <a:pt x="241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5" y="131"/>
                      <a:pt x="221" y="130"/>
                      <a:pt x="217" y="128"/>
                    </a:cubicBezTo>
                    <a:cubicBezTo>
                      <a:pt x="217" y="128"/>
                      <a:pt x="217" y="128"/>
                      <a:pt x="217" y="128"/>
                    </a:cubicBezTo>
                    <a:cubicBezTo>
                      <a:pt x="207" y="124"/>
                      <a:pt x="206" y="111"/>
                      <a:pt x="198" y="105"/>
                    </a:cubicBezTo>
                    <a:cubicBezTo>
                      <a:pt x="193" y="101"/>
                      <a:pt x="186" y="97"/>
                      <a:pt x="178" y="94"/>
                    </a:cubicBezTo>
                    <a:cubicBezTo>
                      <a:pt x="178" y="94"/>
                      <a:pt x="177" y="94"/>
                      <a:pt x="177" y="94"/>
                    </a:cubicBezTo>
                    <a:cubicBezTo>
                      <a:pt x="177" y="94"/>
                      <a:pt x="177" y="94"/>
                      <a:pt x="177" y="94"/>
                    </a:cubicBezTo>
                    <a:cubicBezTo>
                      <a:pt x="177" y="94"/>
                      <a:pt x="177" y="94"/>
                      <a:pt x="177" y="94"/>
                    </a:cubicBezTo>
                    <a:cubicBezTo>
                      <a:pt x="171" y="91"/>
                      <a:pt x="165" y="89"/>
                      <a:pt x="158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6" y="89"/>
                      <a:pt x="154" y="89"/>
                      <a:pt x="153" y="89"/>
                    </a:cubicBezTo>
                    <a:cubicBezTo>
                      <a:pt x="140" y="93"/>
                      <a:pt x="140" y="119"/>
                      <a:pt x="132" y="129"/>
                    </a:cubicBezTo>
                    <a:cubicBezTo>
                      <a:pt x="126" y="135"/>
                      <a:pt x="115" y="136"/>
                      <a:pt x="106" y="141"/>
                    </a:cubicBezTo>
                    <a:cubicBezTo>
                      <a:pt x="98" y="145"/>
                      <a:pt x="92" y="154"/>
                      <a:pt x="85" y="161"/>
                    </a:cubicBezTo>
                    <a:cubicBezTo>
                      <a:pt x="78" y="169"/>
                      <a:pt x="68" y="177"/>
                      <a:pt x="64" y="184"/>
                    </a:cubicBezTo>
                    <a:cubicBezTo>
                      <a:pt x="60" y="192"/>
                      <a:pt x="61" y="200"/>
                      <a:pt x="56" y="208"/>
                    </a:cubicBezTo>
                    <a:cubicBezTo>
                      <a:pt x="48" y="220"/>
                      <a:pt x="24" y="223"/>
                      <a:pt x="11" y="230"/>
                    </a:cubicBezTo>
                    <a:cubicBezTo>
                      <a:pt x="10" y="231"/>
                      <a:pt x="9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3" y="231"/>
                      <a:pt x="3" y="218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6" y="191"/>
                      <a:pt x="9" y="177"/>
                      <a:pt x="21" y="170"/>
                    </a:cubicBezTo>
                    <a:cubicBezTo>
                      <a:pt x="27" y="167"/>
                      <a:pt x="35" y="166"/>
                      <a:pt x="41" y="163"/>
                    </a:cubicBezTo>
                    <a:cubicBezTo>
                      <a:pt x="49" y="158"/>
                      <a:pt x="55" y="148"/>
                      <a:pt x="62" y="141"/>
                    </a:cubicBezTo>
                    <a:cubicBezTo>
                      <a:pt x="70" y="132"/>
                      <a:pt x="79" y="126"/>
                      <a:pt x="82" y="119"/>
                    </a:cubicBezTo>
                    <a:cubicBezTo>
                      <a:pt x="85" y="113"/>
                      <a:pt x="86" y="105"/>
                      <a:pt x="90" y="98"/>
                    </a:cubicBezTo>
                    <a:cubicBezTo>
                      <a:pt x="103" y="76"/>
                      <a:pt x="145" y="84"/>
                      <a:pt x="160" y="62"/>
                    </a:cubicBezTo>
                    <a:cubicBezTo>
                      <a:pt x="165" y="54"/>
                      <a:pt x="167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84" y="44"/>
                      <a:pt x="188" y="52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4" y="57"/>
                      <a:pt x="194" y="57"/>
                      <a:pt x="195" y="57"/>
                    </a:cubicBezTo>
                    <a:cubicBezTo>
                      <a:pt x="195" y="57"/>
                      <a:pt x="195" y="57"/>
                      <a:pt x="195" y="57"/>
                    </a:cubicBezTo>
                    <a:cubicBezTo>
                      <a:pt x="195" y="57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201" y="61"/>
                      <a:pt x="208" y="61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24" y="66"/>
                      <a:pt x="229" y="70"/>
                      <a:pt x="234" y="70"/>
                    </a:cubicBezTo>
                    <a:cubicBezTo>
                      <a:pt x="234" y="70"/>
                      <a:pt x="234" y="70"/>
                      <a:pt x="234" y="70"/>
                    </a:cubicBezTo>
                    <a:cubicBezTo>
                      <a:pt x="234" y="70"/>
                      <a:pt x="234" y="70"/>
                      <a:pt x="234" y="70"/>
                    </a:cubicBezTo>
                    <a:cubicBezTo>
                      <a:pt x="235" y="70"/>
                      <a:pt x="236" y="70"/>
                      <a:pt x="236" y="70"/>
                    </a:cubicBezTo>
                    <a:cubicBezTo>
                      <a:pt x="236" y="70"/>
                      <a:pt x="237" y="70"/>
                      <a:pt x="237" y="70"/>
                    </a:cubicBezTo>
                    <a:cubicBezTo>
                      <a:pt x="250" y="68"/>
                      <a:pt x="252" y="50"/>
                      <a:pt x="257" y="38"/>
                    </a:cubicBezTo>
                    <a:cubicBezTo>
                      <a:pt x="264" y="22"/>
                      <a:pt x="278" y="5"/>
                      <a:pt x="298" y="3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300" y="3"/>
                      <a:pt x="301" y="3"/>
                      <a:pt x="303" y="3"/>
                    </a:cubicBezTo>
                    <a:cubicBezTo>
                      <a:pt x="303" y="3"/>
                      <a:pt x="303" y="3"/>
                      <a:pt x="303" y="3"/>
                    </a:cubicBezTo>
                    <a:cubicBezTo>
                      <a:pt x="303" y="3"/>
                      <a:pt x="303" y="3"/>
                      <a:pt x="303" y="3"/>
                    </a:cubicBezTo>
                    <a:moveTo>
                      <a:pt x="303" y="0"/>
                    </a:moveTo>
                    <a:cubicBezTo>
                      <a:pt x="303" y="0"/>
                      <a:pt x="303" y="0"/>
                      <a:pt x="303" y="0"/>
                    </a:cubicBezTo>
                    <a:cubicBezTo>
                      <a:pt x="284" y="0"/>
                      <a:pt x="269" y="13"/>
                      <a:pt x="261" y="24"/>
                    </a:cubicBezTo>
                    <a:cubicBezTo>
                      <a:pt x="261" y="24"/>
                      <a:pt x="261" y="24"/>
                      <a:pt x="261" y="24"/>
                    </a:cubicBezTo>
                    <a:cubicBezTo>
                      <a:pt x="252" y="37"/>
                      <a:pt x="249" y="65"/>
                      <a:pt x="234" y="67"/>
                    </a:cubicBezTo>
                    <a:cubicBezTo>
                      <a:pt x="234" y="67"/>
                      <a:pt x="234" y="67"/>
                      <a:pt x="234" y="67"/>
                    </a:cubicBezTo>
                    <a:cubicBezTo>
                      <a:pt x="234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28" y="67"/>
                      <a:pt x="223" y="64"/>
                      <a:pt x="218" y="62"/>
                    </a:cubicBezTo>
                    <a:cubicBezTo>
                      <a:pt x="218" y="62"/>
                      <a:pt x="218" y="62"/>
                      <a:pt x="218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0" y="60"/>
                      <a:pt x="202" y="58"/>
                      <a:pt x="198" y="56"/>
                    </a:cubicBezTo>
                    <a:cubicBezTo>
                      <a:pt x="190" y="52"/>
                      <a:pt x="188" y="41"/>
                      <a:pt x="178" y="40"/>
                    </a:cubicBezTo>
                    <a:cubicBezTo>
                      <a:pt x="177" y="40"/>
                      <a:pt x="177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65" y="40"/>
                      <a:pt x="164" y="53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41" y="81"/>
                      <a:pt x="98" y="76"/>
                      <a:pt x="87" y="100"/>
                    </a:cubicBezTo>
                    <a:cubicBezTo>
                      <a:pt x="84" y="104"/>
                      <a:pt x="83" y="113"/>
                      <a:pt x="81" y="118"/>
                    </a:cubicBezTo>
                    <a:cubicBezTo>
                      <a:pt x="76" y="125"/>
                      <a:pt x="68" y="133"/>
                      <a:pt x="61" y="140"/>
                    </a:cubicBezTo>
                    <a:cubicBezTo>
                      <a:pt x="54" y="147"/>
                      <a:pt x="47" y="156"/>
                      <a:pt x="40" y="161"/>
                    </a:cubicBezTo>
                    <a:cubicBezTo>
                      <a:pt x="33" y="164"/>
                      <a:pt x="27" y="165"/>
                      <a:pt x="21" y="168"/>
                    </a:cubicBezTo>
                    <a:cubicBezTo>
                      <a:pt x="6" y="176"/>
                      <a:pt x="0" y="203"/>
                      <a:pt x="0" y="230"/>
                    </a:cubicBezTo>
                    <a:cubicBezTo>
                      <a:pt x="0" y="233"/>
                      <a:pt x="0" y="237"/>
                      <a:pt x="0" y="241"/>
                    </a:cubicBezTo>
                    <a:cubicBezTo>
                      <a:pt x="1" y="252"/>
                      <a:pt x="1" y="263"/>
                      <a:pt x="1" y="274"/>
                    </a:cubicBezTo>
                    <a:cubicBezTo>
                      <a:pt x="1" y="288"/>
                      <a:pt x="1" y="303"/>
                      <a:pt x="1" y="316"/>
                    </a:cubicBezTo>
                    <a:cubicBezTo>
                      <a:pt x="1" y="333"/>
                      <a:pt x="1" y="349"/>
                      <a:pt x="1" y="365"/>
                    </a:cubicBezTo>
                    <a:cubicBezTo>
                      <a:pt x="1" y="365"/>
                      <a:pt x="1" y="366"/>
                      <a:pt x="1" y="366"/>
                    </a:cubicBezTo>
                    <a:cubicBezTo>
                      <a:pt x="1" y="366"/>
                      <a:pt x="1" y="367"/>
                      <a:pt x="1" y="368"/>
                    </a:cubicBezTo>
                    <a:cubicBezTo>
                      <a:pt x="1" y="368"/>
                      <a:pt x="1" y="368"/>
                      <a:pt x="1" y="368"/>
                    </a:cubicBezTo>
                    <a:cubicBezTo>
                      <a:pt x="1" y="368"/>
                      <a:pt x="1" y="369"/>
                      <a:pt x="1" y="369"/>
                    </a:cubicBezTo>
                    <a:cubicBezTo>
                      <a:pt x="1" y="369"/>
                      <a:pt x="1" y="369"/>
                      <a:pt x="1" y="369"/>
                    </a:cubicBezTo>
                    <a:cubicBezTo>
                      <a:pt x="1" y="370"/>
                      <a:pt x="1" y="370"/>
                      <a:pt x="1" y="370"/>
                    </a:cubicBezTo>
                    <a:cubicBezTo>
                      <a:pt x="1" y="370"/>
                      <a:pt x="1" y="370"/>
                      <a:pt x="1" y="371"/>
                    </a:cubicBezTo>
                    <a:cubicBezTo>
                      <a:pt x="1" y="371"/>
                      <a:pt x="1" y="371"/>
                      <a:pt x="1" y="371"/>
                    </a:cubicBezTo>
                    <a:cubicBezTo>
                      <a:pt x="1" y="371"/>
                      <a:pt x="1" y="372"/>
                      <a:pt x="1" y="372"/>
                    </a:cubicBezTo>
                    <a:cubicBezTo>
                      <a:pt x="1" y="372"/>
                      <a:pt x="1" y="372"/>
                      <a:pt x="1" y="372"/>
                    </a:cubicBezTo>
                    <a:cubicBezTo>
                      <a:pt x="1" y="373"/>
                      <a:pt x="1" y="373"/>
                      <a:pt x="1" y="373"/>
                    </a:cubicBezTo>
                    <a:cubicBezTo>
                      <a:pt x="1" y="373"/>
                      <a:pt x="1" y="373"/>
                      <a:pt x="1" y="374"/>
                    </a:cubicBezTo>
                    <a:cubicBezTo>
                      <a:pt x="1" y="374"/>
                      <a:pt x="1" y="375"/>
                      <a:pt x="1" y="375"/>
                    </a:cubicBezTo>
                    <a:cubicBezTo>
                      <a:pt x="1" y="376"/>
                      <a:pt x="1" y="376"/>
                      <a:pt x="1" y="376"/>
                    </a:cubicBezTo>
                    <a:cubicBezTo>
                      <a:pt x="1" y="376"/>
                      <a:pt x="1" y="376"/>
                      <a:pt x="1" y="377"/>
                    </a:cubicBezTo>
                    <a:cubicBezTo>
                      <a:pt x="1" y="377"/>
                      <a:pt x="1" y="377"/>
                      <a:pt x="1" y="377"/>
                    </a:cubicBezTo>
                    <a:cubicBezTo>
                      <a:pt x="1" y="377"/>
                      <a:pt x="1" y="378"/>
                      <a:pt x="1" y="378"/>
                    </a:cubicBezTo>
                    <a:cubicBezTo>
                      <a:pt x="1" y="378"/>
                      <a:pt x="1" y="378"/>
                      <a:pt x="1" y="378"/>
                    </a:cubicBezTo>
                    <a:cubicBezTo>
                      <a:pt x="1" y="438"/>
                      <a:pt x="1" y="494"/>
                      <a:pt x="1" y="553"/>
                    </a:cubicBezTo>
                    <a:cubicBezTo>
                      <a:pt x="1" y="553"/>
                      <a:pt x="1" y="553"/>
                      <a:pt x="1" y="554"/>
                    </a:cubicBezTo>
                    <a:cubicBezTo>
                      <a:pt x="1" y="555"/>
                      <a:pt x="1" y="556"/>
                      <a:pt x="1" y="558"/>
                    </a:cubicBezTo>
                    <a:cubicBezTo>
                      <a:pt x="1" y="558"/>
                      <a:pt x="1" y="558"/>
                      <a:pt x="1" y="558"/>
                    </a:cubicBezTo>
                    <a:cubicBezTo>
                      <a:pt x="1" y="559"/>
                      <a:pt x="1" y="560"/>
                      <a:pt x="1" y="560"/>
                    </a:cubicBezTo>
                    <a:cubicBezTo>
                      <a:pt x="1" y="560"/>
                      <a:pt x="1" y="561"/>
                      <a:pt x="1" y="561"/>
                    </a:cubicBezTo>
                    <a:cubicBezTo>
                      <a:pt x="1" y="561"/>
                      <a:pt x="1" y="562"/>
                      <a:pt x="1" y="563"/>
                    </a:cubicBezTo>
                    <a:cubicBezTo>
                      <a:pt x="1" y="563"/>
                      <a:pt x="1" y="563"/>
                      <a:pt x="1" y="563"/>
                    </a:cubicBezTo>
                    <a:cubicBezTo>
                      <a:pt x="1" y="563"/>
                      <a:pt x="1" y="564"/>
                      <a:pt x="1" y="564"/>
                    </a:cubicBezTo>
                    <a:cubicBezTo>
                      <a:pt x="1" y="564"/>
                      <a:pt x="1" y="564"/>
                      <a:pt x="1" y="564"/>
                    </a:cubicBezTo>
                    <a:cubicBezTo>
                      <a:pt x="1" y="564"/>
                      <a:pt x="1" y="565"/>
                      <a:pt x="1" y="565"/>
                    </a:cubicBezTo>
                    <a:cubicBezTo>
                      <a:pt x="1" y="565"/>
                      <a:pt x="1" y="565"/>
                      <a:pt x="1" y="565"/>
                    </a:cubicBezTo>
                    <a:cubicBezTo>
                      <a:pt x="1" y="566"/>
                      <a:pt x="1" y="566"/>
                      <a:pt x="1" y="566"/>
                    </a:cubicBezTo>
                    <a:cubicBezTo>
                      <a:pt x="1" y="566"/>
                      <a:pt x="1" y="566"/>
                      <a:pt x="1" y="567"/>
                    </a:cubicBezTo>
                    <a:cubicBezTo>
                      <a:pt x="1" y="567"/>
                      <a:pt x="1" y="567"/>
                      <a:pt x="1" y="567"/>
                    </a:cubicBezTo>
                    <a:cubicBezTo>
                      <a:pt x="1" y="568"/>
                      <a:pt x="1" y="568"/>
                      <a:pt x="1" y="569"/>
                    </a:cubicBezTo>
                    <a:cubicBezTo>
                      <a:pt x="1" y="569"/>
                      <a:pt x="1" y="569"/>
                      <a:pt x="1" y="570"/>
                    </a:cubicBezTo>
                    <a:cubicBezTo>
                      <a:pt x="1" y="570"/>
                      <a:pt x="1" y="571"/>
                      <a:pt x="1" y="571"/>
                    </a:cubicBezTo>
                    <a:cubicBezTo>
                      <a:pt x="1" y="572"/>
                      <a:pt x="1" y="572"/>
                      <a:pt x="1" y="572"/>
                    </a:cubicBezTo>
                    <a:cubicBezTo>
                      <a:pt x="1" y="588"/>
                      <a:pt x="1" y="604"/>
                      <a:pt x="1" y="621"/>
                    </a:cubicBezTo>
                    <a:cubicBezTo>
                      <a:pt x="1" y="621"/>
                      <a:pt x="1" y="621"/>
                      <a:pt x="1" y="621"/>
                    </a:cubicBezTo>
                    <a:cubicBezTo>
                      <a:pt x="1" y="634"/>
                      <a:pt x="1" y="647"/>
                      <a:pt x="1" y="660"/>
                    </a:cubicBezTo>
                    <a:cubicBezTo>
                      <a:pt x="1" y="673"/>
                      <a:pt x="1" y="685"/>
                      <a:pt x="0" y="697"/>
                    </a:cubicBezTo>
                    <a:cubicBezTo>
                      <a:pt x="0" y="699"/>
                      <a:pt x="0" y="702"/>
                      <a:pt x="0" y="704"/>
                    </a:cubicBezTo>
                    <a:cubicBezTo>
                      <a:pt x="0" y="725"/>
                      <a:pt x="4" y="748"/>
                      <a:pt x="11" y="761"/>
                    </a:cubicBezTo>
                    <a:cubicBezTo>
                      <a:pt x="17" y="772"/>
                      <a:pt x="30" y="774"/>
                      <a:pt x="40" y="780"/>
                    </a:cubicBezTo>
                    <a:cubicBezTo>
                      <a:pt x="49" y="784"/>
                      <a:pt x="54" y="793"/>
                      <a:pt x="61" y="801"/>
                    </a:cubicBezTo>
                    <a:cubicBezTo>
                      <a:pt x="68" y="807"/>
                      <a:pt x="76" y="813"/>
                      <a:pt x="80" y="820"/>
                    </a:cubicBezTo>
                    <a:cubicBezTo>
                      <a:pt x="84" y="826"/>
                      <a:pt x="83" y="834"/>
                      <a:pt x="87" y="842"/>
                    </a:cubicBezTo>
                    <a:cubicBezTo>
                      <a:pt x="98" y="865"/>
                      <a:pt x="140" y="859"/>
                      <a:pt x="157" y="876"/>
                    </a:cubicBezTo>
                    <a:cubicBezTo>
                      <a:pt x="164" y="884"/>
                      <a:pt x="165" y="900"/>
                      <a:pt x="178" y="900"/>
                    </a:cubicBezTo>
                    <a:cubicBezTo>
                      <a:pt x="189" y="900"/>
                      <a:pt x="192" y="887"/>
                      <a:pt x="201" y="883"/>
                    </a:cubicBezTo>
                    <a:cubicBezTo>
                      <a:pt x="205" y="881"/>
                      <a:pt x="213" y="880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20" y="878"/>
                    </a:cubicBezTo>
                    <a:cubicBezTo>
                      <a:pt x="220" y="878"/>
                      <a:pt x="220" y="878"/>
                      <a:pt x="220" y="878"/>
                    </a:cubicBezTo>
                    <a:cubicBezTo>
                      <a:pt x="220" y="878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1" y="877"/>
                      <a:pt x="221" y="877"/>
                    </a:cubicBezTo>
                    <a:cubicBezTo>
                      <a:pt x="221" y="877"/>
                      <a:pt x="221" y="877"/>
                      <a:pt x="221" y="877"/>
                    </a:cubicBezTo>
                    <a:cubicBezTo>
                      <a:pt x="221" y="877"/>
                      <a:pt x="221" y="877"/>
                      <a:pt x="221" y="877"/>
                    </a:cubicBezTo>
                    <a:cubicBezTo>
                      <a:pt x="226" y="875"/>
                      <a:pt x="231" y="872"/>
                      <a:pt x="236" y="872"/>
                    </a:cubicBezTo>
                    <a:cubicBezTo>
                      <a:pt x="236" y="872"/>
                      <a:pt x="236" y="872"/>
                      <a:pt x="236" y="872"/>
                    </a:cubicBezTo>
                    <a:cubicBezTo>
                      <a:pt x="236" y="872"/>
                      <a:pt x="236" y="872"/>
                      <a:pt x="236" y="872"/>
                    </a:cubicBezTo>
                    <a:cubicBezTo>
                      <a:pt x="236" y="872"/>
                      <a:pt x="236" y="872"/>
                      <a:pt x="236" y="872"/>
                    </a:cubicBezTo>
                    <a:cubicBezTo>
                      <a:pt x="236" y="872"/>
                      <a:pt x="237" y="872"/>
                      <a:pt x="237" y="873"/>
                    </a:cubicBezTo>
                    <a:cubicBezTo>
                      <a:pt x="237" y="873"/>
                      <a:pt x="237" y="873"/>
                      <a:pt x="237" y="873"/>
                    </a:cubicBezTo>
                    <a:cubicBezTo>
                      <a:pt x="237" y="873"/>
                      <a:pt x="237" y="873"/>
                      <a:pt x="237" y="873"/>
                    </a:cubicBezTo>
                    <a:cubicBezTo>
                      <a:pt x="237" y="873"/>
                      <a:pt x="237" y="873"/>
                      <a:pt x="237" y="873"/>
                    </a:cubicBezTo>
                    <a:cubicBezTo>
                      <a:pt x="247" y="874"/>
                      <a:pt x="250" y="885"/>
                      <a:pt x="252" y="895"/>
                    </a:cubicBezTo>
                    <a:cubicBezTo>
                      <a:pt x="252" y="895"/>
                      <a:pt x="252" y="895"/>
                      <a:pt x="252" y="895"/>
                    </a:cubicBezTo>
                    <a:cubicBezTo>
                      <a:pt x="252" y="895"/>
                      <a:pt x="252" y="895"/>
                      <a:pt x="252" y="895"/>
                    </a:cubicBezTo>
                    <a:cubicBezTo>
                      <a:pt x="252" y="895"/>
                      <a:pt x="252" y="895"/>
                      <a:pt x="252" y="896"/>
                    </a:cubicBezTo>
                    <a:cubicBezTo>
                      <a:pt x="259" y="918"/>
                      <a:pt x="277" y="940"/>
                      <a:pt x="304" y="940"/>
                    </a:cubicBezTo>
                    <a:cubicBezTo>
                      <a:pt x="304" y="940"/>
                      <a:pt x="304" y="940"/>
                      <a:pt x="304" y="940"/>
                    </a:cubicBezTo>
                    <a:cubicBezTo>
                      <a:pt x="304" y="940"/>
                      <a:pt x="304" y="940"/>
                      <a:pt x="304" y="940"/>
                    </a:cubicBezTo>
                    <a:cubicBezTo>
                      <a:pt x="304" y="940"/>
                      <a:pt x="304" y="940"/>
                      <a:pt x="304" y="940"/>
                    </a:cubicBezTo>
                    <a:cubicBezTo>
                      <a:pt x="306" y="940"/>
                      <a:pt x="308" y="940"/>
                      <a:pt x="310" y="940"/>
                    </a:cubicBezTo>
                    <a:cubicBezTo>
                      <a:pt x="323" y="938"/>
                      <a:pt x="336" y="929"/>
                      <a:pt x="337" y="913"/>
                    </a:cubicBezTo>
                    <a:cubicBezTo>
                      <a:pt x="337" y="912"/>
                      <a:pt x="337" y="911"/>
                      <a:pt x="337" y="910"/>
                    </a:cubicBezTo>
                    <a:cubicBezTo>
                      <a:pt x="337" y="902"/>
                      <a:pt x="333" y="897"/>
                      <a:pt x="333" y="889"/>
                    </a:cubicBezTo>
                    <a:cubicBezTo>
                      <a:pt x="333" y="888"/>
                      <a:pt x="334" y="887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7" y="885"/>
                      <a:pt x="341" y="884"/>
                      <a:pt x="344" y="884"/>
                    </a:cubicBezTo>
                    <a:cubicBezTo>
                      <a:pt x="344" y="884"/>
                      <a:pt x="344" y="884"/>
                      <a:pt x="344" y="884"/>
                    </a:cubicBezTo>
                    <a:cubicBezTo>
                      <a:pt x="344" y="884"/>
                      <a:pt x="344" y="884"/>
                      <a:pt x="344" y="884"/>
                    </a:cubicBezTo>
                    <a:cubicBezTo>
                      <a:pt x="344" y="884"/>
                      <a:pt x="344" y="884"/>
                      <a:pt x="344" y="884"/>
                    </a:cubicBezTo>
                    <a:cubicBezTo>
                      <a:pt x="344" y="884"/>
                      <a:pt x="345" y="884"/>
                      <a:pt x="346" y="884"/>
                    </a:cubicBezTo>
                    <a:cubicBezTo>
                      <a:pt x="347" y="884"/>
                      <a:pt x="347" y="885"/>
                      <a:pt x="347" y="885"/>
                    </a:cubicBezTo>
                    <a:cubicBezTo>
                      <a:pt x="347" y="885"/>
                      <a:pt x="347" y="885"/>
                      <a:pt x="347" y="885"/>
                    </a:cubicBezTo>
                    <a:cubicBezTo>
                      <a:pt x="348" y="885"/>
                      <a:pt x="348" y="885"/>
                      <a:pt x="348" y="885"/>
                    </a:cubicBezTo>
                    <a:cubicBezTo>
                      <a:pt x="348" y="885"/>
                      <a:pt x="349" y="885"/>
                      <a:pt x="349" y="885"/>
                    </a:cubicBezTo>
                    <a:cubicBezTo>
                      <a:pt x="349" y="885"/>
                      <a:pt x="350" y="885"/>
                      <a:pt x="350" y="885"/>
                    </a:cubicBezTo>
                    <a:cubicBezTo>
                      <a:pt x="350" y="885"/>
                      <a:pt x="350" y="885"/>
                      <a:pt x="350" y="885"/>
                    </a:cubicBezTo>
                    <a:cubicBezTo>
                      <a:pt x="350" y="885"/>
                      <a:pt x="350" y="885"/>
                      <a:pt x="350" y="885"/>
                    </a:cubicBezTo>
                    <a:cubicBezTo>
                      <a:pt x="350" y="885"/>
                      <a:pt x="350" y="885"/>
                      <a:pt x="350" y="885"/>
                    </a:cubicBezTo>
                    <a:cubicBezTo>
                      <a:pt x="353" y="885"/>
                      <a:pt x="356" y="884"/>
                      <a:pt x="358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69" y="882"/>
                      <a:pt x="378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97" y="876"/>
                      <a:pt x="403" y="882"/>
                      <a:pt x="410" y="886"/>
                    </a:cubicBezTo>
                    <a:cubicBezTo>
                      <a:pt x="410" y="886"/>
                      <a:pt x="410" y="886"/>
                      <a:pt x="410" y="886"/>
                    </a:cubicBezTo>
                    <a:cubicBezTo>
                      <a:pt x="416" y="890"/>
                      <a:pt x="423" y="893"/>
                      <a:pt x="427" y="898"/>
                    </a:cubicBezTo>
                    <a:cubicBezTo>
                      <a:pt x="434" y="905"/>
                      <a:pt x="436" y="916"/>
                      <a:pt x="444" y="922"/>
                    </a:cubicBezTo>
                    <a:cubicBezTo>
                      <a:pt x="451" y="926"/>
                      <a:pt x="461" y="926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3" y="929"/>
                      <a:pt x="475" y="930"/>
                      <a:pt x="477" y="931"/>
                    </a:cubicBezTo>
                    <a:cubicBezTo>
                      <a:pt x="482" y="933"/>
                      <a:pt x="487" y="936"/>
                      <a:pt x="491" y="936"/>
                    </a:cubicBezTo>
                    <a:cubicBezTo>
                      <a:pt x="491" y="936"/>
                      <a:pt x="491" y="936"/>
                      <a:pt x="492" y="936"/>
                    </a:cubicBezTo>
                    <a:cubicBezTo>
                      <a:pt x="492" y="936"/>
                      <a:pt x="492" y="936"/>
                      <a:pt x="492" y="936"/>
                    </a:cubicBezTo>
                    <a:cubicBezTo>
                      <a:pt x="492" y="936"/>
                      <a:pt x="492" y="936"/>
                      <a:pt x="492" y="936"/>
                    </a:cubicBezTo>
                    <a:cubicBezTo>
                      <a:pt x="492" y="936"/>
                      <a:pt x="492" y="936"/>
                      <a:pt x="493" y="936"/>
                    </a:cubicBezTo>
                    <a:cubicBezTo>
                      <a:pt x="504" y="934"/>
                      <a:pt x="509" y="918"/>
                      <a:pt x="517" y="913"/>
                    </a:cubicBezTo>
                    <a:cubicBezTo>
                      <a:pt x="525" y="907"/>
                      <a:pt x="536" y="907"/>
                      <a:pt x="547" y="904"/>
                    </a:cubicBezTo>
                    <a:cubicBezTo>
                      <a:pt x="557" y="901"/>
                      <a:pt x="566" y="896"/>
                      <a:pt x="575" y="895"/>
                    </a:cubicBezTo>
                    <a:cubicBezTo>
                      <a:pt x="575" y="895"/>
                      <a:pt x="575" y="895"/>
                      <a:pt x="575" y="895"/>
                    </a:cubicBezTo>
                    <a:cubicBezTo>
                      <a:pt x="575" y="895"/>
                      <a:pt x="575" y="895"/>
                      <a:pt x="575" y="895"/>
                    </a:cubicBezTo>
                    <a:cubicBezTo>
                      <a:pt x="576" y="895"/>
                      <a:pt x="576" y="895"/>
                      <a:pt x="576" y="895"/>
                    </a:cubicBezTo>
                    <a:cubicBezTo>
                      <a:pt x="576" y="895"/>
                      <a:pt x="576" y="895"/>
                      <a:pt x="576" y="895"/>
                    </a:cubicBezTo>
                    <a:cubicBezTo>
                      <a:pt x="576" y="895"/>
                      <a:pt x="576" y="895"/>
                      <a:pt x="576" y="895"/>
                    </a:cubicBezTo>
                    <a:cubicBezTo>
                      <a:pt x="576" y="895"/>
                      <a:pt x="577" y="895"/>
                      <a:pt x="577" y="895"/>
                    </a:cubicBezTo>
                    <a:cubicBezTo>
                      <a:pt x="587" y="895"/>
                      <a:pt x="595" y="900"/>
                      <a:pt x="605" y="904"/>
                    </a:cubicBezTo>
                    <a:cubicBezTo>
                      <a:pt x="605" y="904"/>
                      <a:pt x="606" y="904"/>
                      <a:pt x="606" y="904"/>
                    </a:cubicBezTo>
                    <a:cubicBezTo>
                      <a:pt x="607" y="904"/>
                      <a:pt x="607" y="904"/>
                      <a:pt x="607" y="904"/>
                    </a:cubicBezTo>
                    <a:cubicBezTo>
                      <a:pt x="607" y="904"/>
                      <a:pt x="607" y="904"/>
                      <a:pt x="607" y="904"/>
                    </a:cubicBezTo>
                    <a:cubicBezTo>
                      <a:pt x="617" y="908"/>
                      <a:pt x="630" y="908"/>
                      <a:pt x="639" y="913"/>
                    </a:cubicBezTo>
                    <a:cubicBezTo>
                      <a:pt x="646" y="918"/>
                      <a:pt x="651" y="934"/>
                      <a:pt x="662" y="936"/>
                    </a:cubicBezTo>
                    <a:cubicBezTo>
                      <a:pt x="662" y="936"/>
                      <a:pt x="662" y="936"/>
                      <a:pt x="662" y="936"/>
                    </a:cubicBezTo>
                    <a:cubicBezTo>
                      <a:pt x="663" y="936"/>
                      <a:pt x="663" y="936"/>
                      <a:pt x="664" y="936"/>
                    </a:cubicBezTo>
                    <a:cubicBezTo>
                      <a:pt x="664" y="936"/>
                      <a:pt x="664" y="936"/>
                      <a:pt x="664" y="936"/>
                    </a:cubicBezTo>
                    <a:cubicBezTo>
                      <a:pt x="664" y="936"/>
                      <a:pt x="664" y="936"/>
                      <a:pt x="664" y="936"/>
                    </a:cubicBezTo>
                    <a:cubicBezTo>
                      <a:pt x="664" y="936"/>
                      <a:pt x="664" y="936"/>
                      <a:pt x="664" y="936"/>
                    </a:cubicBezTo>
                    <a:cubicBezTo>
                      <a:pt x="669" y="936"/>
                      <a:pt x="674" y="933"/>
                      <a:pt x="679" y="930"/>
                    </a:cubicBezTo>
                    <a:cubicBezTo>
                      <a:pt x="681" y="929"/>
                      <a:pt x="683" y="929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7" y="928"/>
                      <a:pt x="687" y="928"/>
                    </a:cubicBezTo>
                    <a:cubicBezTo>
                      <a:pt x="694" y="926"/>
                      <a:pt x="703" y="926"/>
                      <a:pt x="708" y="924"/>
                    </a:cubicBezTo>
                    <a:cubicBezTo>
                      <a:pt x="720" y="919"/>
                      <a:pt x="720" y="905"/>
                      <a:pt x="729" y="897"/>
                    </a:cubicBezTo>
                    <a:cubicBezTo>
                      <a:pt x="733" y="893"/>
                      <a:pt x="739" y="889"/>
                      <a:pt x="745" y="886"/>
                    </a:cubicBezTo>
                    <a:cubicBezTo>
                      <a:pt x="752" y="882"/>
                      <a:pt x="757" y="878"/>
                      <a:pt x="764" y="877"/>
                    </a:cubicBezTo>
                    <a:cubicBezTo>
                      <a:pt x="766" y="877"/>
                      <a:pt x="767" y="876"/>
                      <a:pt x="769" y="876"/>
                    </a:cubicBezTo>
                    <a:cubicBezTo>
                      <a:pt x="769" y="876"/>
                      <a:pt x="769" y="876"/>
                      <a:pt x="769" y="876"/>
                    </a:cubicBezTo>
                    <a:cubicBezTo>
                      <a:pt x="769" y="876"/>
                      <a:pt x="769" y="876"/>
                      <a:pt x="769" y="876"/>
                    </a:cubicBezTo>
                    <a:cubicBezTo>
                      <a:pt x="769" y="876"/>
                      <a:pt x="769" y="876"/>
                      <a:pt x="769" y="876"/>
                    </a:cubicBezTo>
                    <a:cubicBezTo>
                      <a:pt x="778" y="876"/>
                      <a:pt x="784" y="880"/>
                      <a:pt x="791" y="882"/>
                    </a:cubicBezTo>
                    <a:cubicBezTo>
                      <a:pt x="792" y="883"/>
                      <a:pt x="793" y="883"/>
                      <a:pt x="794" y="883"/>
                    </a:cubicBezTo>
                    <a:cubicBezTo>
                      <a:pt x="794" y="883"/>
                      <a:pt x="794" y="883"/>
                      <a:pt x="794" y="883"/>
                    </a:cubicBezTo>
                    <a:cubicBezTo>
                      <a:pt x="794" y="883"/>
                      <a:pt x="794" y="883"/>
                      <a:pt x="794" y="883"/>
                    </a:cubicBezTo>
                    <a:cubicBezTo>
                      <a:pt x="794" y="883"/>
                      <a:pt x="794" y="883"/>
                      <a:pt x="794" y="883"/>
                    </a:cubicBezTo>
                    <a:cubicBezTo>
                      <a:pt x="795" y="883"/>
                      <a:pt x="795" y="883"/>
                      <a:pt x="795" y="883"/>
                    </a:cubicBezTo>
                    <a:cubicBezTo>
                      <a:pt x="795" y="883"/>
                      <a:pt x="795" y="883"/>
                      <a:pt x="795" y="883"/>
                    </a:cubicBezTo>
                    <a:cubicBezTo>
                      <a:pt x="795" y="883"/>
                      <a:pt x="795" y="883"/>
                      <a:pt x="795" y="883"/>
                    </a:cubicBezTo>
                    <a:cubicBezTo>
                      <a:pt x="804" y="885"/>
                      <a:pt x="812" y="884"/>
                      <a:pt x="822" y="886"/>
                    </a:cubicBezTo>
                    <a:cubicBezTo>
                      <a:pt x="822" y="887"/>
                      <a:pt x="822" y="887"/>
                      <a:pt x="822" y="887"/>
                    </a:cubicBezTo>
                    <a:cubicBezTo>
                      <a:pt x="822" y="896"/>
                      <a:pt x="819" y="904"/>
                      <a:pt x="819" y="912"/>
                    </a:cubicBezTo>
                    <a:cubicBezTo>
                      <a:pt x="819" y="914"/>
                      <a:pt x="819" y="916"/>
                      <a:pt x="820" y="918"/>
                    </a:cubicBezTo>
                    <a:cubicBezTo>
                      <a:pt x="820" y="918"/>
                      <a:pt x="820" y="918"/>
                      <a:pt x="820" y="918"/>
                    </a:cubicBezTo>
                    <a:cubicBezTo>
                      <a:pt x="820" y="918"/>
                      <a:pt x="820" y="918"/>
                      <a:pt x="820" y="919"/>
                    </a:cubicBezTo>
                    <a:cubicBezTo>
                      <a:pt x="820" y="919"/>
                      <a:pt x="820" y="919"/>
                      <a:pt x="820" y="919"/>
                    </a:cubicBezTo>
                    <a:cubicBezTo>
                      <a:pt x="823" y="931"/>
                      <a:pt x="835" y="941"/>
                      <a:pt x="851" y="941"/>
                    </a:cubicBezTo>
                    <a:cubicBezTo>
                      <a:pt x="851" y="941"/>
                      <a:pt x="851" y="941"/>
                      <a:pt x="851" y="941"/>
                    </a:cubicBezTo>
                    <a:cubicBezTo>
                      <a:pt x="851" y="941"/>
                      <a:pt x="851" y="941"/>
                      <a:pt x="851" y="941"/>
                    </a:cubicBezTo>
                    <a:cubicBezTo>
                      <a:pt x="851" y="941"/>
                      <a:pt x="851" y="941"/>
                      <a:pt x="851" y="941"/>
                    </a:cubicBezTo>
                    <a:cubicBezTo>
                      <a:pt x="853" y="941"/>
                      <a:pt x="854" y="941"/>
                      <a:pt x="856" y="940"/>
                    </a:cubicBezTo>
                    <a:cubicBezTo>
                      <a:pt x="856" y="940"/>
                      <a:pt x="856" y="940"/>
                      <a:pt x="856" y="940"/>
                    </a:cubicBezTo>
                    <a:cubicBezTo>
                      <a:pt x="856" y="940"/>
                      <a:pt x="856" y="940"/>
                      <a:pt x="856" y="940"/>
                    </a:cubicBezTo>
                    <a:cubicBezTo>
                      <a:pt x="883" y="938"/>
                      <a:pt x="898" y="914"/>
                      <a:pt x="905" y="891"/>
                    </a:cubicBezTo>
                    <a:cubicBezTo>
                      <a:pt x="907" y="882"/>
                      <a:pt x="912" y="873"/>
                      <a:pt x="919" y="873"/>
                    </a:cubicBezTo>
                    <a:cubicBezTo>
                      <a:pt x="919" y="872"/>
                      <a:pt x="920" y="872"/>
                      <a:pt x="920" y="872"/>
                    </a:cubicBezTo>
                    <a:cubicBezTo>
                      <a:pt x="920" y="872"/>
                      <a:pt x="920" y="872"/>
                      <a:pt x="920" y="872"/>
                    </a:cubicBezTo>
                    <a:cubicBezTo>
                      <a:pt x="920" y="872"/>
                      <a:pt x="920" y="872"/>
                      <a:pt x="920" y="872"/>
                    </a:cubicBezTo>
                    <a:cubicBezTo>
                      <a:pt x="920" y="872"/>
                      <a:pt x="920" y="872"/>
                      <a:pt x="920" y="872"/>
                    </a:cubicBezTo>
                    <a:cubicBezTo>
                      <a:pt x="925" y="872"/>
                      <a:pt x="929" y="875"/>
                      <a:pt x="934" y="877"/>
                    </a:cubicBezTo>
                    <a:cubicBezTo>
                      <a:pt x="934" y="877"/>
                      <a:pt x="934" y="877"/>
                      <a:pt x="934" y="877"/>
                    </a:cubicBezTo>
                    <a:cubicBezTo>
                      <a:pt x="934" y="877"/>
                      <a:pt x="934" y="877"/>
                      <a:pt x="934" y="877"/>
                    </a:cubicBezTo>
                    <a:cubicBezTo>
                      <a:pt x="934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7" y="878"/>
                      <a:pt x="937" y="878"/>
                    </a:cubicBezTo>
                    <a:cubicBezTo>
                      <a:pt x="937" y="878"/>
                      <a:pt x="937" y="879"/>
                      <a:pt x="937" y="879"/>
                    </a:cubicBezTo>
                    <a:cubicBezTo>
                      <a:pt x="937" y="879"/>
                      <a:pt x="937" y="879"/>
                      <a:pt x="937" y="879"/>
                    </a:cubicBezTo>
                    <a:cubicBezTo>
                      <a:pt x="944" y="881"/>
                      <a:pt x="951" y="882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7" y="884"/>
                      <a:pt x="957" y="884"/>
                    </a:cubicBezTo>
                    <a:cubicBezTo>
                      <a:pt x="957" y="884"/>
                      <a:pt x="957" y="884"/>
                      <a:pt x="957" y="884"/>
                    </a:cubicBezTo>
                    <a:cubicBezTo>
                      <a:pt x="957" y="884"/>
                      <a:pt x="957" y="884"/>
                      <a:pt x="957" y="884"/>
                    </a:cubicBezTo>
                    <a:cubicBezTo>
                      <a:pt x="957" y="885"/>
                      <a:pt x="957" y="885"/>
                      <a:pt x="957" y="885"/>
                    </a:cubicBezTo>
                    <a:cubicBezTo>
                      <a:pt x="957" y="885"/>
                      <a:pt x="957" y="885"/>
                      <a:pt x="958" y="885"/>
                    </a:cubicBezTo>
                    <a:cubicBezTo>
                      <a:pt x="958" y="885"/>
                      <a:pt x="958" y="885"/>
                      <a:pt x="958" y="885"/>
                    </a:cubicBezTo>
                    <a:cubicBezTo>
                      <a:pt x="958" y="885"/>
                      <a:pt x="958" y="885"/>
                      <a:pt x="958" y="885"/>
                    </a:cubicBezTo>
                    <a:cubicBezTo>
                      <a:pt x="964" y="890"/>
                      <a:pt x="967" y="900"/>
                      <a:pt x="977" y="900"/>
                    </a:cubicBezTo>
                    <a:cubicBezTo>
                      <a:pt x="977" y="900"/>
                      <a:pt x="977" y="900"/>
                      <a:pt x="977" y="900"/>
                    </a:cubicBezTo>
                    <a:cubicBezTo>
                      <a:pt x="977" y="900"/>
                      <a:pt x="977" y="900"/>
                      <a:pt x="977" y="900"/>
                    </a:cubicBezTo>
                    <a:cubicBezTo>
                      <a:pt x="977" y="900"/>
                      <a:pt x="977" y="900"/>
                      <a:pt x="977" y="900"/>
                    </a:cubicBezTo>
                    <a:cubicBezTo>
                      <a:pt x="978" y="900"/>
                      <a:pt x="978" y="900"/>
                      <a:pt x="978" y="900"/>
                    </a:cubicBezTo>
                    <a:cubicBezTo>
                      <a:pt x="989" y="900"/>
                      <a:pt x="991" y="887"/>
                      <a:pt x="996" y="879"/>
                    </a:cubicBezTo>
                    <a:cubicBezTo>
                      <a:pt x="1010" y="860"/>
                      <a:pt x="1043" y="865"/>
                      <a:pt x="1059" y="850"/>
                    </a:cubicBezTo>
                    <a:cubicBezTo>
                      <a:pt x="1068" y="843"/>
                      <a:pt x="1067" y="829"/>
                      <a:pt x="1073" y="819"/>
                    </a:cubicBezTo>
                    <a:cubicBezTo>
                      <a:pt x="1078" y="812"/>
                      <a:pt x="1086" y="805"/>
                      <a:pt x="1093" y="799"/>
                    </a:cubicBezTo>
                    <a:cubicBezTo>
                      <a:pt x="1100" y="792"/>
                      <a:pt x="1105" y="783"/>
                      <a:pt x="1113" y="779"/>
                    </a:cubicBezTo>
                    <a:cubicBezTo>
                      <a:pt x="1121" y="775"/>
                      <a:pt x="1133" y="773"/>
                      <a:pt x="1139" y="766"/>
                    </a:cubicBezTo>
                    <a:cubicBezTo>
                      <a:pt x="1140" y="765"/>
                      <a:pt x="1143" y="759"/>
                      <a:pt x="1145" y="756"/>
                    </a:cubicBezTo>
                    <a:cubicBezTo>
                      <a:pt x="1150" y="742"/>
                      <a:pt x="1152" y="724"/>
                      <a:pt x="1152" y="705"/>
                    </a:cubicBezTo>
                    <a:cubicBezTo>
                      <a:pt x="1152" y="700"/>
                      <a:pt x="1151" y="695"/>
                      <a:pt x="1151" y="690"/>
                    </a:cubicBezTo>
                    <a:cubicBezTo>
                      <a:pt x="1151" y="682"/>
                      <a:pt x="1151" y="674"/>
                      <a:pt x="1151" y="665"/>
                    </a:cubicBezTo>
                    <a:cubicBezTo>
                      <a:pt x="1151" y="649"/>
                      <a:pt x="1151" y="631"/>
                      <a:pt x="1151" y="616"/>
                    </a:cubicBezTo>
                    <a:cubicBezTo>
                      <a:pt x="1151" y="616"/>
                      <a:pt x="1151" y="616"/>
                      <a:pt x="1151" y="616"/>
                    </a:cubicBezTo>
                    <a:cubicBezTo>
                      <a:pt x="1151" y="565"/>
                      <a:pt x="1151" y="521"/>
                      <a:pt x="1151" y="467"/>
                    </a:cubicBezTo>
                    <a:cubicBezTo>
                      <a:pt x="1151" y="421"/>
                      <a:pt x="1150" y="374"/>
                      <a:pt x="1150" y="328"/>
                    </a:cubicBezTo>
                    <a:cubicBezTo>
                      <a:pt x="1150" y="300"/>
                      <a:pt x="1151" y="272"/>
                      <a:pt x="1152" y="244"/>
                    </a:cubicBezTo>
                    <a:cubicBezTo>
                      <a:pt x="1152" y="240"/>
                      <a:pt x="1152" y="236"/>
                      <a:pt x="1152" y="233"/>
                    </a:cubicBezTo>
                    <a:cubicBezTo>
                      <a:pt x="1152" y="212"/>
                      <a:pt x="1149" y="192"/>
                      <a:pt x="1143" y="179"/>
                    </a:cubicBezTo>
                    <a:cubicBezTo>
                      <a:pt x="1136" y="166"/>
                      <a:pt x="1123" y="166"/>
                      <a:pt x="1112" y="160"/>
                    </a:cubicBezTo>
                    <a:cubicBezTo>
                      <a:pt x="1104" y="155"/>
                      <a:pt x="1098" y="146"/>
                      <a:pt x="1091" y="139"/>
                    </a:cubicBezTo>
                    <a:cubicBezTo>
                      <a:pt x="1084" y="132"/>
                      <a:pt x="1074" y="123"/>
                      <a:pt x="1071" y="116"/>
                    </a:cubicBezTo>
                    <a:cubicBezTo>
                      <a:pt x="1068" y="111"/>
                      <a:pt x="1068" y="102"/>
                      <a:pt x="1064" y="97"/>
                    </a:cubicBezTo>
                    <a:cubicBezTo>
                      <a:pt x="1054" y="79"/>
                      <a:pt x="1016" y="79"/>
                      <a:pt x="1000" y="66"/>
                    </a:cubicBezTo>
                    <a:cubicBezTo>
                      <a:pt x="992" y="59"/>
                      <a:pt x="990" y="41"/>
                      <a:pt x="977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66" y="40"/>
                      <a:pt x="963" y="50"/>
                      <a:pt x="955" y="56"/>
                    </a:cubicBezTo>
                    <a:cubicBezTo>
                      <a:pt x="955" y="56"/>
                      <a:pt x="955" y="56"/>
                      <a:pt x="955" y="56"/>
                    </a:cubicBezTo>
                    <a:cubicBezTo>
                      <a:pt x="955" y="56"/>
                      <a:pt x="955" y="56"/>
                      <a:pt x="955" y="56"/>
                    </a:cubicBezTo>
                    <a:cubicBezTo>
                      <a:pt x="955" y="56"/>
                      <a:pt x="954" y="56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2" y="57"/>
                      <a:pt x="952" y="57"/>
                    </a:cubicBezTo>
                    <a:cubicBezTo>
                      <a:pt x="952" y="57"/>
                      <a:pt x="952" y="57"/>
                      <a:pt x="952" y="57"/>
                    </a:cubicBezTo>
                    <a:cubicBezTo>
                      <a:pt x="952" y="57"/>
                      <a:pt x="952" y="57"/>
                      <a:pt x="952" y="58"/>
                    </a:cubicBezTo>
                    <a:cubicBezTo>
                      <a:pt x="947" y="59"/>
                      <a:pt x="941" y="60"/>
                      <a:pt x="935" y="62"/>
                    </a:cubicBezTo>
                    <a:cubicBezTo>
                      <a:pt x="935" y="62"/>
                      <a:pt x="935" y="62"/>
                      <a:pt x="934" y="62"/>
                    </a:cubicBezTo>
                    <a:cubicBezTo>
                      <a:pt x="934" y="62"/>
                      <a:pt x="934" y="62"/>
                      <a:pt x="934" y="62"/>
                    </a:cubicBezTo>
                    <a:cubicBezTo>
                      <a:pt x="934" y="62"/>
                      <a:pt x="934" y="62"/>
                      <a:pt x="934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28" y="64"/>
                      <a:pt x="924" y="67"/>
                      <a:pt x="919" y="67"/>
                    </a:cubicBezTo>
                    <a:cubicBezTo>
                      <a:pt x="919" y="67"/>
                      <a:pt x="919" y="67"/>
                      <a:pt x="919" y="67"/>
                    </a:cubicBezTo>
                    <a:cubicBezTo>
                      <a:pt x="919" y="67"/>
                      <a:pt x="919" y="67"/>
                      <a:pt x="919" y="67"/>
                    </a:cubicBezTo>
                    <a:cubicBezTo>
                      <a:pt x="919" y="67"/>
                      <a:pt x="919" y="67"/>
                      <a:pt x="919" y="67"/>
                    </a:cubicBezTo>
                    <a:cubicBezTo>
                      <a:pt x="919" y="67"/>
                      <a:pt x="918" y="67"/>
                      <a:pt x="917" y="67"/>
                    </a:cubicBezTo>
                    <a:cubicBezTo>
                      <a:pt x="905" y="64"/>
                      <a:pt x="905" y="49"/>
                      <a:pt x="900" y="37"/>
                    </a:cubicBezTo>
                    <a:cubicBezTo>
                      <a:pt x="894" y="24"/>
                      <a:pt x="882" y="10"/>
                      <a:pt x="867" y="4"/>
                    </a:cubicBezTo>
                    <a:cubicBezTo>
                      <a:pt x="867" y="4"/>
                      <a:pt x="866" y="4"/>
                      <a:pt x="866" y="4"/>
                    </a:cubicBezTo>
                    <a:cubicBezTo>
                      <a:pt x="866" y="4"/>
                      <a:pt x="866" y="4"/>
                      <a:pt x="866" y="4"/>
                    </a:cubicBezTo>
                    <a:cubicBezTo>
                      <a:pt x="860" y="2"/>
                      <a:pt x="855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37" y="1"/>
                      <a:pt x="827" y="6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19" y="21"/>
                      <a:pt x="818" y="26"/>
                      <a:pt x="818" y="30"/>
                    </a:cubicBezTo>
                    <a:cubicBezTo>
                      <a:pt x="818" y="37"/>
                      <a:pt x="820" y="44"/>
                      <a:pt x="820" y="53"/>
                    </a:cubicBezTo>
                    <a:cubicBezTo>
                      <a:pt x="820" y="53"/>
                      <a:pt x="820" y="53"/>
                      <a:pt x="820" y="53"/>
                    </a:cubicBezTo>
                    <a:cubicBezTo>
                      <a:pt x="810" y="57"/>
                      <a:pt x="801" y="54"/>
                      <a:pt x="792" y="57"/>
                    </a:cubicBezTo>
                    <a:cubicBezTo>
                      <a:pt x="783" y="59"/>
                      <a:pt x="775" y="64"/>
                      <a:pt x="767" y="65"/>
                    </a:cubicBezTo>
                    <a:cubicBezTo>
                      <a:pt x="767" y="65"/>
                      <a:pt x="767" y="65"/>
                      <a:pt x="767" y="65"/>
                    </a:cubicBezTo>
                    <a:cubicBezTo>
                      <a:pt x="767" y="65"/>
                      <a:pt x="767" y="65"/>
                      <a:pt x="766" y="65"/>
                    </a:cubicBezTo>
                    <a:cubicBezTo>
                      <a:pt x="766" y="65"/>
                      <a:pt x="766" y="65"/>
                      <a:pt x="766" y="65"/>
                    </a:cubicBezTo>
                    <a:cubicBezTo>
                      <a:pt x="766" y="65"/>
                      <a:pt x="766" y="65"/>
                      <a:pt x="766" y="65"/>
                    </a:cubicBezTo>
                    <a:cubicBezTo>
                      <a:pt x="766" y="65"/>
                      <a:pt x="766" y="65"/>
                      <a:pt x="766" y="65"/>
                    </a:cubicBezTo>
                    <a:cubicBezTo>
                      <a:pt x="759" y="65"/>
                      <a:pt x="752" y="60"/>
                      <a:pt x="746" y="56"/>
                    </a:cubicBezTo>
                    <a:cubicBezTo>
                      <a:pt x="746" y="56"/>
                      <a:pt x="746" y="56"/>
                      <a:pt x="746" y="56"/>
                    </a:cubicBezTo>
                    <a:cubicBezTo>
                      <a:pt x="746" y="56"/>
                      <a:pt x="746" y="56"/>
                      <a:pt x="746" y="56"/>
                    </a:cubicBezTo>
                    <a:cubicBezTo>
                      <a:pt x="739" y="52"/>
                      <a:pt x="733" y="48"/>
                      <a:pt x="729" y="44"/>
                    </a:cubicBezTo>
                    <a:cubicBezTo>
                      <a:pt x="721" y="38"/>
                      <a:pt x="719" y="26"/>
                      <a:pt x="712" y="20"/>
                    </a:cubicBezTo>
                    <a:cubicBezTo>
                      <a:pt x="705" y="14"/>
                      <a:pt x="694" y="15"/>
                      <a:pt x="684" y="12"/>
                    </a:cubicBezTo>
                    <a:cubicBezTo>
                      <a:pt x="684" y="12"/>
                      <a:pt x="684" y="12"/>
                      <a:pt x="684" y="12"/>
                    </a:cubicBezTo>
                    <a:cubicBezTo>
                      <a:pt x="684" y="12"/>
                      <a:pt x="684" y="12"/>
                      <a:pt x="684" y="12"/>
                    </a:cubicBezTo>
                    <a:cubicBezTo>
                      <a:pt x="684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2" y="11"/>
                      <a:pt x="681" y="11"/>
                      <a:pt x="680" y="11"/>
                    </a:cubicBezTo>
                    <a:cubicBezTo>
                      <a:pt x="680" y="10"/>
                      <a:pt x="679" y="10"/>
                      <a:pt x="679" y="10"/>
                    </a:cubicBezTo>
                    <a:cubicBezTo>
                      <a:pt x="679" y="10"/>
                      <a:pt x="679" y="10"/>
                      <a:pt x="679" y="10"/>
                    </a:cubicBezTo>
                    <a:cubicBezTo>
                      <a:pt x="674" y="8"/>
                      <a:pt x="669" y="5"/>
                      <a:pt x="663" y="4"/>
                    </a:cubicBezTo>
                    <a:cubicBezTo>
                      <a:pt x="663" y="4"/>
                      <a:pt x="663" y="4"/>
                      <a:pt x="663" y="4"/>
                    </a:cubicBezTo>
                    <a:cubicBezTo>
                      <a:pt x="663" y="4"/>
                      <a:pt x="663" y="4"/>
                      <a:pt x="663" y="4"/>
                    </a:cubicBezTo>
                    <a:cubicBezTo>
                      <a:pt x="663" y="4"/>
                      <a:pt x="663" y="4"/>
                      <a:pt x="663" y="4"/>
                    </a:cubicBezTo>
                    <a:cubicBezTo>
                      <a:pt x="662" y="4"/>
                      <a:pt x="661" y="5"/>
                      <a:pt x="660" y="5"/>
                    </a:cubicBezTo>
                    <a:cubicBezTo>
                      <a:pt x="660" y="5"/>
                      <a:pt x="660" y="5"/>
                      <a:pt x="660" y="5"/>
                    </a:cubicBezTo>
                    <a:cubicBezTo>
                      <a:pt x="649" y="6"/>
                      <a:pt x="644" y="24"/>
                      <a:pt x="636" y="28"/>
                    </a:cubicBezTo>
                    <a:cubicBezTo>
                      <a:pt x="628" y="32"/>
                      <a:pt x="617" y="33"/>
                      <a:pt x="607" y="36"/>
                    </a:cubicBezTo>
                    <a:cubicBezTo>
                      <a:pt x="598" y="40"/>
                      <a:pt x="589" y="44"/>
                      <a:pt x="580" y="45"/>
                    </a:cubicBezTo>
                    <a:cubicBezTo>
                      <a:pt x="580" y="45"/>
                      <a:pt x="580" y="45"/>
                      <a:pt x="580" y="45"/>
                    </a:cubicBezTo>
                    <a:cubicBezTo>
                      <a:pt x="579" y="45"/>
                      <a:pt x="578" y="45"/>
                      <a:pt x="578" y="45"/>
                    </a:cubicBezTo>
                    <a:cubicBezTo>
                      <a:pt x="578" y="45"/>
                      <a:pt x="578" y="45"/>
                      <a:pt x="578" y="45"/>
                    </a:cubicBezTo>
                    <a:cubicBezTo>
                      <a:pt x="578" y="45"/>
                      <a:pt x="578" y="45"/>
                      <a:pt x="578" y="45"/>
                    </a:cubicBezTo>
                    <a:cubicBezTo>
                      <a:pt x="578" y="45"/>
                      <a:pt x="578" y="45"/>
                      <a:pt x="578" y="45"/>
                    </a:cubicBezTo>
                    <a:cubicBezTo>
                      <a:pt x="569" y="45"/>
                      <a:pt x="560" y="41"/>
                      <a:pt x="551" y="38"/>
                    </a:cubicBezTo>
                    <a:cubicBezTo>
                      <a:pt x="551" y="38"/>
                      <a:pt x="551" y="38"/>
                      <a:pt x="551" y="38"/>
                    </a:cubicBezTo>
                    <a:cubicBezTo>
                      <a:pt x="551" y="38"/>
                      <a:pt x="551" y="38"/>
                      <a:pt x="550" y="38"/>
                    </a:cubicBezTo>
                    <a:cubicBezTo>
                      <a:pt x="550" y="38"/>
                      <a:pt x="550" y="38"/>
                      <a:pt x="550" y="38"/>
                    </a:cubicBezTo>
                    <a:cubicBezTo>
                      <a:pt x="550" y="38"/>
                      <a:pt x="550" y="38"/>
                      <a:pt x="550" y="38"/>
                    </a:cubicBezTo>
                    <a:cubicBezTo>
                      <a:pt x="550" y="38"/>
                      <a:pt x="550" y="38"/>
                      <a:pt x="550" y="38"/>
                    </a:cubicBezTo>
                    <a:cubicBezTo>
                      <a:pt x="550" y="38"/>
                      <a:pt x="549" y="38"/>
                      <a:pt x="549" y="38"/>
                    </a:cubicBezTo>
                    <a:cubicBezTo>
                      <a:pt x="549" y="38"/>
                      <a:pt x="549" y="38"/>
                      <a:pt x="549" y="37"/>
                    </a:cubicBezTo>
                    <a:cubicBezTo>
                      <a:pt x="549" y="37"/>
                      <a:pt x="549" y="37"/>
                      <a:pt x="549" y="37"/>
                    </a:cubicBezTo>
                    <a:cubicBezTo>
                      <a:pt x="549" y="37"/>
                      <a:pt x="549" y="37"/>
                      <a:pt x="549" y="37"/>
                    </a:cubicBezTo>
                    <a:cubicBezTo>
                      <a:pt x="549" y="37"/>
                      <a:pt x="548" y="37"/>
                      <a:pt x="548" y="37"/>
                    </a:cubicBezTo>
                    <a:cubicBezTo>
                      <a:pt x="537" y="33"/>
                      <a:pt x="526" y="33"/>
                      <a:pt x="517" y="28"/>
                    </a:cubicBezTo>
                    <a:cubicBezTo>
                      <a:pt x="507" y="23"/>
                      <a:pt x="503" y="6"/>
                      <a:pt x="491" y="5"/>
                    </a:cubicBezTo>
                    <a:cubicBezTo>
                      <a:pt x="491" y="5"/>
                      <a:pt x="491" y="5"/>
                      <a:pt x="491" y="5"/>
                    </a:cubicBezTo>
                    <a:cubicBezTo>
                      <a:pt x="491" y="5"/>
                      <a:pt x="491" y="5"/>
                      <a:pt x="491" y="5"/>
                    </a:cubicBezTo>
                    <a:cubicBezTo>
                      <a:pt x="490" y="5"/>
                      <a:pt x="490" y="5"/>
                      <a:pt x="490" y="5"/>
                    </a:cubicBezTo>
                    <a:cubicBezTo>
                      <a:pt x="490" y="5"/>
                      <a:pt x="490" y="5"/>
                      <a:pt x="490" y="5"/>
                    </a:cubicBezTo>
                    <a:cubicBezTo>
                      <a:pt x="490" y="5"/>
                      <a:pt x="490" y="5"/>
                      <a:pt x="490" y="5"/>
                    </a:cubicBezTo>
                    <a:cubicBezTo>
                      <a:pt x="490" y="5"/>
                      <a:pt x="490" y="5"/>
                      <a:pt x="489" y="5"/>
                    </a:cubicBezTo>
                    <a:cubicBezTo>
                      <a:pt x="483" y="5"/>
                      <a:pt x="478" y="8"/>
                      <a:pt x="472" y="11"/>
                    </a:cubicBezTo>
                    <a:cubicBezTo>
                      <a:pt x="471" y="11"/>
                      <a:pt x="470" y="11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1" y="14"/>
                      <a:pt x="450" y="14"/>
                      <a:pt x="444" y="17"/>
                    </a:cubicBezTo>
                    <a:cubicBezTo>
                      <a:pt x="434" y="23"/>
                      <a:pt x="433" y="35"/>
                      <a:pt x="427" y="42"/>
                    </a:cubicBezTo>
                    <a:cubicBezTo>
                      <a:pt x="423" y="47"/>
                      <a:pt x="415" y="51"/>
                      <a:pt x="409" y="55"/>
                    </a:cubicBezTo>
                    <a:cubicBezTo>
                      <a:pt x="403" y="59"/>
                      <a:pt x="395" y="63"/>
                      <a:pt x="388" y="64"/>
                    </a:cubicBezTo>
                    <a:cubicBezTo>
                      <a:pt x="388" y="64"/>
                      <a:pt x="388" y="64"/>
                      <a:pt x="388" y="64"/>
                    </a:cubicBezTo>
                    <a:cubicBezTo>
                      <a:pt x="387" y="64"/>
                      <a:pt x="387" y="64"/>
                      <a:pt x="386" y="64"/>
                    </a:cubicBezTo>
                    <a:cubicBezTo>
                      <a:pt x="386" y="64"/>
                      <a:pt x="386" y="64"/>
                      <a:pt x="386" y="64"/>
                    </a:cubicBezTo>
                    <a:cubicBezTo>
                      <a:pt x="386" y="64"/>
                      <a:pt x="386" y="64"/>
                      <a:pt x="386" y="64"/>
                    </a:cubicBezTo>
                    <a:cubicBezTo>
                      <a:pt x="386" y="64"/>
                      <a:pt x="386" y="64"/>
                      <a:pt x="386" y="64"/>
                    </a:cubicBezTo>
                    <a:cubicBezTo>
                      <a:pt x="379" y="64"/>
                      <a:pt x="372" y="61"/>
                      <a:pt x="365" y="59"/>
                    </a:cubicBezTo>
                    <a:cubicBezTo>
                      <a:pt x="365" y="59"/>
                      <a:pt x="365" y="59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4" y="58"/>
                      <a:pt x="364" y="58"/>
                      <a:pt x="364" y="58"/>
                    </a:cubicBezTo>
                    <a:cubicBezTo>
                      <a:pt x="364" y="58"/>
                      <a:pt x="364" y="58"/>
                      <a:pt x="364" y="58"/>
                    </a:cubicBezTo>
                    <a:cubicBezTo>
                      <a:pt x="363" y="58"/>
                      <a:pt x="361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ubicBezTo>
                      <a:pt x="359" y="57"/>
                      <a:pt x="359" y="57"/>
                      <a:pt x="359" y="57"/>
                    </a:cubicBezTo>
                    <a:cubicBezTo>
                      <a:pt x="350" y="55"/>
                      <a:pt x="342" y="56"/>
                      <a:pt x="334" y="53"/>
                    </a:cubicBezTo>
                    <a:cubicBezTo>
                      <a:pt x="333" y="51"/>
                      <a:pt x="333" y="49"/>
                      <a:pt x="333" y="48"/>
                    </a:cubicBezTo>
                    <a:cubicBezTo>
                      <a:pt x="333" y="42"/>
                      <a:pt x="335" y="36"/>
                      <a:pt x="335" y="30"/>
                    </a:cubicBezTo>
                    <a:cubicBezTo>
                      <a:pt x="335" y="29"/>
                      <a:pt x="335" y="28"/>
                      <a:pt x="335" y="27"/>
                    </a:cubicBezTo>
                    <a:cubicBezTo>
                      <a:pt x="334" y="14"/>
                      <a:pt x="325" y="5"/>
                      <a:pt x="316" y="2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11" y="0"/>
                      <a:pt x="307" y="0"/>
                      <a:pt x="303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303" y="0"/>
                      <a:pt x="303" y="0"/>
                      <a:pt x="303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Freeform 491"/>
              <p:cNvSpPr>
                <a:spLocks noEditPoints="1"/>
              </p:cNvSpPr>
              <p:nvPr/>
            </p:nvSpPr>
            <p:spPr bwMode="auto">
              <a:xfrm>
                <a:off x="1847" y="2990"/>
                <a:ext cx="3990" cy="803"/>
              </a:xfrm>
              <a:custGeom>
                <a:avLst/>
                <a:gdLst>
                  <a:gd name="T0" fmla="*/ 690 w 1144"/>
                  <a:gd name="T1" fmla="*/ 134 h 230"/>
                  <a:gd name="T2" fmla="*/ 681 w 1144"/>
                  <a:gd name="T3" fmla="*/ 141 h 230"/>
                  <a:gd name="T4" fmla="*/ 974 w 1144"/>
                  <a:gd name="T5" fmla="*/ 185 h 230"/>
                  <a:gd name="T6" fmla="*/ 936 w 1144"/>
                  <a:gd name="T7" fmla="*/ 167 h 230"/>
                  <a:gd name="T8" fmla="*/ 847 w 1144"/>
                  <a:gd name="T9" fmla="*/ 227 h 230"/>
                  <a:gd name="T10" fmla="*/ 811 w 1144"/>
                  <a:gd name="T11" fmla="*/ 171 h 230"/>
                  <a:gd name="T12" fmla="*/ 755 w 1144"/>
                  <a:gd name="T13" fmla="*/ 162 h 230"/>
                  <a:gd name="T14" fmla="*/ 675 w 1144"/>
                  <a:gd name="T15" fmla="*/ 217 h 230"/>
                  <a:gd name="T16" fmla="*/ 602 w 1144"/>
                  <a:gd name="T17" fmla="*/ 184 h 230"/>
                  <a:gd name="T18" fmla="*/ 538 w 1144"/>
                  <a:gd name="T19" fmla="*/ 181 h 230"/>
                  <a:gd name="T20" fmla="*/ 445 w 1144"/>
                  <a:gd name="T21" fmla="*/ 213 h 230"/>
                  <a:gd name="T22" fmla="*/ 368 w 1144"/>
                  <a:gd name="T23" fmla="*/ 167 h 230"/>
                  <a:gd name="T24" fmla="*/ 324 w 1144"/>
                  <a:gd name="T25" fmla="*/ 164 h 230"/>
                  <a:gd name="T26" fmla="*/ 326 w 1144"/>
                  <a:gd name="T27" fmla="*/ 192 h 230"/>
                  <a:gd name="T28" fmla="*/ 234 w 1144"/>
                  <a:gd name="T29" fmla="*/ 157 h 230"/>
                  <a:gd name="T30" fmla="*/ 159 w 1144"/>
                  <a:gd name="T31" fmla="*/ 166 h 230"/>
                  <a:gd name="T32" fmla="*/ 152 w 1144"/>
                  <a:gd name="T33" fmla="*/ 147 h 230"/>
                  <a:gd name="T34" fmla="*/ 175 w 1144"/>
                  <a:gd name="T35" fmla="*/ 140 h 230"/>
                  <a:gd name="T36" fmla="*/ 269 w 1144"/>
                  <a:gd name="T37" fmla="*/ 119 h 230"/>
                  <a:gd name="T38" fmla="*/ 330 w 1144"/>
                  <a:gd name="T39" fmla="*/ 97 h 230"/>
                  <a:gd name="T40" fmla="*/ 444 w 1144"/>
                  <a:gd name="T41" fmla="*/ 82 h 230"/>
                  <a:gd name="T42" fmla="*/ 486 w 1144"/>
                  <a:gd name="T43" fmla="*/ 154 h 230"/>
                  <a:gd name="T44" fmla="*/ 539 w 1144"/>
                  <a:gd name="T45" fmla="*/ 109 h 230"/>
                  <a:gd name="T46" fmla="*/ 556 w 1144"/>
                  <a:gd name="T47" fmla="*/ 125 h 230"/>
                  <a:gd name="T48" fmla="*/ 588 w 1144"/>
                  <a:gd name="T49" fmla="*/ 124 h 230"/>
                  <a:gd name="T50" fmla="*/ 633 w 1144"/>
                  <a:gd name="T51" fmla="*/ 135 h 230"/>
                  <a:gd name="T52" fmla="*/ 676 w 1144"/>
                  <a:gd name="T53" fmla="*/ 162 h 230"/>
                  <a:gd name="T54" fmla="*/ 705 w 1144"/>
                  <a:gd name="T55" fmla="*/ 82 h 230"/>
                  <a:gd name="T56" fmla="*/ 737 w 1144"/>
                  <a:gd name="T57" fmla="*/ 146 h 230"/>
                  <a:gd name="T58" fmla="*/ 787 w 1144"/>
                  <a:gd name="T59" fmla="*/ 123 h 230"/>
                  <a:gd name="T60" fmla="*/ 877 w 1144"/>
                  <a:gd name="T61" fmla="*/ 118 h 230"/>
                  <a:gd name="T62" fmla="*/ 894 w 1144"/>
                  <a:gd name="T63" fmla="*/ 114 h 230"/>
                  <a:gd name="T64" fmla="*/ 996 w 1144"/>
                  <a:gd name="T65" fmla="*/ 145 h 230"/>
                  <a:gd name="T66" fmla="*/ 1116 w 1144"/>
                  <a:gd name="T67" fmla="*/ 13 h 230"/>
                  <a:gd name="T68" fmla="*/ 174 w 1144"/>
                  <a:gd name="T69" fmla="*/ 189 h 230"/>
                  <a:gd name="T70" fmla="*/ 194 w 1144"/>
                  <a:gd name="T71" fmla="*/ 174 h 230"/>
                  <a:gd name="T72" fmla="*/ 271 w 1144"/>
                  <a:gd name="T73" fmla="*/ 218 h 230"/>
                  <a:gd name="T74" fmla="*/ 322 w 1144"/>
                  <a:gd name="T75" fmla="*/ 168 h 230"/>
                  <a:gd name="T76" fmla="*/ 385 w 1144"/>
                  <a:gd name="T77" fmla="*/ 164 h 230"/>
                  <a:gd name="T78" fmla="*/ 487 w 1144"/>
                  <a:gd name="T79" fmla="*/ 224 h 230"/>
                  <a:gd name="T80" fmla="*/ 573 w 1144"/>
                  <a:gd name="T81" fmla="*/ 184 h 230"/>
                  <a:gd name="T82" fmla="*/ 704 w 1144"/>
                  <a:gd name="T83" fmla="*/ 214 h 230"/>
                  <a:gd name="T84" fmla="*/ 802 w 1144"/>
                  <a:gd name="T85" fmla="*/ 175 h 230"/>
                  <a:gd name="T86" fmla="*/ 818 w 1144"/>
                  <a:gd name="T87" fmla="*/ 202 h 230"/>
                  <a:gd name="T88" fmla="*/ 915 w 1144"/>
                  <a:gd name="T89" fmla="*/ 161 h 230"/>
                  <a:gd name="T90" fmla="*/ 990 w 1144"/>
                  <a:gd name="T91" fmla="*/ 169 h 230"/>
                  <a:gd name="T92" fmla="*/ 990 w 1144"/>
                  <a:gd name="T93" fmla="*/ 142 h 230"/>
                  <a:gd name="T94" fmla="*/ 892 w 1144"/>
                  <a:gd name="T95" fmla="*/ 112 h 230"/>
                  <a:gd name="T96" fmla="*/ 847 w 1144"/>
                  <a:gd name="T97" fmla="*/ 111 h 230"/>
                  <a:gd name="T98" fmla="*/ 817 w 1144"/>
                  <a:gd name="T99" fmla="*/ 95 h 230"/>
                  <a:gd name="T100" fmla="*/ 745 w 1144"/>
                  <a:gd name="T101" fmla="*/ 145 h 230"/>
                  <a:gd name="T102" fmla="*/ 682 w 1144"/>
                  <a:gd name="T103" fmla="*/ 97 h 230"/>
                  <a:gd name="T104" fmla="*/ 642 w 1144"/>
                  <a:gd name="T105" fmla="*/ 93 h 230"/>
                  <a:gd name="T106" fmla="*/ 593 w 1144"/>
                  <a:gd name="T107" fmla="*/ 122 h 230"/>
                  <a:gd name="T108" fmla="*/ 535 w 1144"/>
                  <a:gd name="T109" fmla="*/ 131 h 230"/>
                  <a:gd name="T110" fmla="*/ 503 w 1144"/>
                  <a:gd name="T111" fmla="*/ 94 h 230"/>
                  <a:gd name="T112" fmla="*/ 473 w 1144"/>
                  <a:gd name="T113" fmla="*/ 111 h 230"/>
                  <a:gd name="T114" fmla="*/ 404 w 1144"/>
                  <a:gd name="T115" fmla="*/ 144 h 230"/>
                  <a:gd name="T116" fmla="*/ 329 w 1144"/>
                  <a:gd name="T117" fmla="*/ 95 h 230"/>
                  <a:gd name="T118" fmla="*/ 262 w 1144"/>
                  <a:gd name="T119" fmla="*/ 115 h 230"/>
                  <a:gd name="T120" fmla="*/ 175 w 1144"/>
                  <a:gd name="T121" fmla="*/ 138 h 230"/>
                  <a:gd name="T122" fmla="*/ 3 w 1144"/>
                  <a:gd name="T12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44" h="230">
                    <a:moveTo>
                      <a:pt x="468" y="154"/>
                    </a:moveTo>
                    <a:cubicBezTo>
                      <a:pt x="461" y="154"/>
                      <a:pt x="456" y="142"/>
                      <a:pt x="458" y="136"/>
                    </a:cubicBezTo>
                    <a:cubicBezTo>
                      <a:pt x="465" y="139"/>
                      <a:pt x="470" y="145"/>
                      <a:pt x="473" y="153"/>
                    </a:cubicBezTo>
                    <a:cubicBezTo>
                      <a:pt x="473" y="153"/>
                      <a:pt x="473" y="153"/>
                      <a:pt x="473" y="153"/>
                    </a:cubicBezTo>
                    <a:cubicBezTo>
                      <a:pt x="473" y="153"/>
                      <a:pt x="473" y="153"/>
                      <a:pt x="473" y="153"/>
                    </a:cubicBezTo>
                    <a:cubicBezTo>
                      <a:pt x="473" y="153"/>
                      <a:pt x="473" y="153"/>
                      <a:pt x="473" y="153"/>
                    </a:cubicBezTo>
                    <a:cubicBezTo>
                      <a:pt x="473" y="153"/>
                      <a:pt x="472" y="153"/>
                      <a:pt x="472" y="153"/>
                    </a:cubicBezTo>
                    <a:cubicBezTo>
                      <a:pt x="471" y="154"/>
                      <a:pt x="470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moveTo>
                      <a:pt x="690" y="134"/>
                    </a:move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4" y="140"/>
                      <a:pt x="687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7" y="155"/>
                      <a:pt x="676" y="154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5" y="149"/>
                      <a:pt x="678" y="145"/>
                      <a:pt x="681" y="142"/>
                    </a:cubicBezTo>
                    <a:cubicBezTo>
                      <a:pt x="681" y="142"/>
                      <a:pt x="681" y="141"/>
                      <a:pt x="681" y="141"/>
                    </a:cubicBezTo>
                    <a:cubicBezTo>
                      <a:pt x="684" y="138"/>
                      <a:pt x="686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moveTo>
                      <a:pt x="1134" y="8"/>
                    </a:moveTo>
                    <a:cubicBezTo>
                      <a:pt x="1134" y="8"/>
                      <a:pt x="1134" y="8"/>
                      <a:pt x="1134" y="8"/>
                    </a:cubicBezTo>
                    <a:cubicBezTo>
                      <a:pt x="1134" y="8"/>
                      <a:pt x="1134" y="8"/>
                      <a:pt x="1134" y="8"/>
                    </a:cubicBezTo>
                    <a:cubicBezTo>
                      <a:pt x="1135" y="8"/>
                      <a:pt x="1136" y="8"/>
                      <a:pt x="1137" y="8"/>
                    </a:cubicBezTo>
                    <a:cubicBezTo>
                      <a:pt x="1141" y="11"/>
                      <a:pt x="1142" y="16"/>
                      <a:pt x="1142" y="20"/>
                    </a:cubicBezTo>
                    <a:cubicBezTo>
                      <a:pt x="1142" y="24"/>
                      <a:pt x="1141" y="28"/>
                      <a:pt x="1141" y="31"/>
                    </a:cubicBezTo>
                    <a:cubicBezTo>
                      <a:pt x="1139" y="44"/>
                      <a:pt x="1135" y="56"/>
                      <a:pt x="1126" y="61"/>
                    </a:cubicBezTo>
                    <a:cubicBezTo>
                      <a:pt x="1120" y="64"/>
                      <a:pt x="1112" y="64"/>
                      <a:pt x="1105" y="68"/>
                    </a:cubicBezTo>
                    <a:cubicBezTo>
                      <a:pt x="1098" y="72"/>
                      <a:pt x="1092" y="82"/>
                      <a:pt x="1085" y="89"/>
                    </a:cubicBezTo>
                    <a:cubicBezTo>
                      <a:pt x="1077" y="96"/>
                      <a:pt x="1068" y="102"/>
                      <a:pt x="1064" y="110"/>
                    </a:cubicBezTo>
                    <a:cubicBezTo>
                      <a:pt x="1060" y="119"/>
                      <a:pt x="1061" y="131"/>
                      <a:pt x="1055" y="138"/>
                    </a:cubicBezTo>
                    <a:cubicBezTo>
                      <a:pt x="1043" y="151"/>
                      <a:pt x="1022" y="147"/>
                      <a:pt x="1003" y="154"/>
                    </a:cubicBezTo>
                    <a:cubicBezTo>
                      <a:pt x="999" y="156"/>
                      <a:pt x="993" y="160"/>
                      <a:pt x="990" y="164"/>
                    </a:cubicBezTo>
                    <a:cubicBezTo>
                      <a:pt x="985" y="170"/>
                      <a:pt x="983" y="184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69" y="185"/>
                      <a:pt x="965" y="179"/>
                      <a:pt x="961" y="175"/>
                    </a:cubicBezTo>
                    <a:cubicBezTo>
                      <a:pt x="959" y="174"/>
                      <a:pt x="958" y="173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1" y="170"/>
                      <a:pt x="942" y="170"/>
                      <a:pt x="936" y="168"/>
                    </a:cubicBezTo>
                    <a:cubicBezTo>
                      <a:pt x="936" y="168"/>
                      <a:pt x="936" y="168"/>
                      <a:pt x="936" y="168"/>
                    </a:cubicBezTo>
                    <a:cubicBezTo>
                      <a:pt x="936" y="168"/>
                      <a:pt x="936" y="167"/>
                      <a:pt x="936" y="167"/>
                    </a:cubicBezTo>
                    <a:cubicBezTo>
                      <a:pt x="936" y="167"/>
                      <a:pt x="936" y="167"/>
                      <a:pt x="936" y="167"/>
                    </a:cubicBezTo>
                    <a:cubicBezTo>
                      <a:pt x="936" y="167"/>
                      <a:pt x="936" y="167"/>
                      <a:pt x="936" y="167"/>
                    </a:cubicBezTo>
                    <a:cubicBezTo>
                      <a:pt x="934" y="167"/>
                      <a:pt x="933" y="167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25" y="162"/>
                      <a:pt x="921" y="158"/>
                      <a:pt x="914" y="158"/>
                    </a:cubicBezTo>
                    <a:cubicBezTo>
                      <a:pt x="914" y="158"/>
                      <a:pt x="914" y="158"/>
                      <a:pt x="914" y="158"/>
                    </a:cubicBezTo>
                    <a:cubicBezTo>
                      <a:pt x="914" y="158"/>
                      <a:pt x="914" y="158"/>
                      <a:pt x="914" y="158"/>
                    </a:cubicBezTo>
                    <a:cubicBezTo>
                      <a:pt x="913" y="158"/>
                      <a:pt x="913" y="158"/>
                      <a:pt x="912" y="158"/>
                    </a:cubicBezTo>
                    <a:cubicBezTo>
                      <a:pt x="905" y="159"/>
                      <a:pt x="897" y="168"/>
                      <a:pt x="893" y="176"/>
                    </a:cubicBezTo>
                    <a:cubicBezTo>
                      <a:pt x="891" y="182"/>
                      <a:pt x="891" y="189"/>
                      <a:pt x="889" y="194"/>
                    </a:cubicBezTo>
                    <a:cubicBezTo>
                      <a:pt x="883" y="207"/>
                      <a:pt x="870" y="225"/>
                      <a:pt x="853" y="227"/>
                    </a:cubicBezTo>
                    <a:cubicBezTo>
                      <a:pt x="851" y="227"/>
                      <a:pt x="849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27" y="227"/>
                      <a:pt x="815" y="211"/>
                      <a:pt x="822" y="191"/>
                    </a:cubicBezTo>
                    <a:cubicBezTo>
                      <a:pt x="822" y="191"/>
                      <a:pt x="823" y="191"/>
                      <a:pt x="823" y="191"/>
                    </a:cubicBezTo>
                    <a:cubicBezTo>
                      <a:pt x="823" y="191"/>
                      <a:pt x="823" y="191"/>
                      <a:pt x="823" y="191"/>
                    </a:cubicBezTo>
                    <a:cubicBezTo>
                      <a:pt x="826" y="181"/>
                      <a:pt x="835" y="178"/>
                      <a:pt x="835" y="171"/>
                    </a:cubicBezTo>
                    <a:cubicBezTo>
                      <a:pt x="835" y="171"/>
                      <a:pt x="835" y="171"/>
                      <a:pt x="835" y="171"/>
                    </a:cubicBezTo>
                    <a:cubicBezTo>
                      <a:pt x="834" y="166"/>
                      <a:pt x="831" y="163"/>
                      <a:pt x="828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8" y="163"/>
                      <a:pt x="827" y="163"/>
                      <a:pt x="827" y="163"/>
                    </a:cubicBezTo>
                    <a:cubicBezTo>
                      <a:pt x="827" y="163"/>
                      <a:pt x="827" y="163"/>
                      <a:pt x="827" y="163"/>
                    </a:cubicBezTo>
                    <a:cubicBezTo>
                      <a:pt x="827" y="163"/>
                      <a:pt x="827" y="163"/>
                      <a:pt x="827" y="163"/>
                    </a:cubicBezTo>
                    <a:cubicBezTo>
                      <a:pt x="824" y="163"/>
                      <a:pt x="821" y="165"/>
                      <a:pt x="818" y="167"/>
                    </a:cubicBezTo>
                    <a:cubicBezTo>
                      <a:pt x="817" y="167"/>
                      <a:pt x="817" y="167"/>
                      <a:pt x="817" y="167"/>
                    </a:cubicBezTo>
                    <a:cubicBezTo>
                      <a:pt x="817" y="167"/>
                      <a:pt x="817" y="167"/>
                      <a:pt x="817" y="167"/>
                    </a:cubicBezTo>
                    <a:cubicBezTo>
                      <a:pt x="815" y="169"/>
                      <a:pt x="812" y="171"/>
                      <a:pt x="811" y="171"/>
                    </a:cubicBezTo>
                    <a:cubicBezTo>
                      <a:pt x="811" y="171"/>
                      <a:pt x="811" y="171"/>
                      <a:pt x="811" y="171"/>
                    </a:cubicBezTo>
                    <a:cubicBezTo>
                      <a:pt x="811" y="171"/>
                      <a:pt x="811" y="171"/>
                      <a:pt x="811" y="171"/>
                    </a:cubicBezTo>
                    <a:cubicBezTo>
                      <a:pt x="810" y="171"/>
                      <a:pt x="810" y="171"/>
                      <a:pt x="810" y="171"/>
                    </a:cubicBezTo>
                    <a:cubicBezTo>
                      <a:pt x="807" y="172"/>
                      <a:pt x="804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793" y="173"/>
                      <a:pt x="786" y="170"/>
                      <a:pt x="780" y="167"/>
                    </a:cubicBezTo>
                    <a:cubicBezTo>
                      <a:pt x="780" y="167"/>
                      <a:pt x="780" y="167"/>
                      <a:pt x="780" y="167"/>
                    </a:cubicBezTo>
                    <a:cubicBezTo>
                      <a:pt x="780" y="167"/>
                      <a:pt x="780" y="167"/>
                      <a:pt x="779" y="167"/>
                    </a:cubicBezTo>
                    <a:cubicBezTo>
                      <a:pt x="779" y="167"/>
                      <a:pt x="779" y="167"/>
                      <a:pt x="779" y="167"/>
                    </a:cubicBezTo>
                    <a:cubicBezTo>
                      <a:pt x="779" y="167"/>
                      <a:pt x="779" y="167"/>
                      <a:pt x="779" y="167"/>
                    </a:cubicBezTo>
                    <a:cubicBezTo>
                      <a:pt x="773" y="164"/>
                      <a:pt x="766" y="161"/>
                      <a:pt x="759" y="161"/>
                    </a:cubicBezTo>
                    <a:cubicBezTo>
                      <a:pt x="759" y="161"/>
                      <a:pt x="759" y="161"/>
                      <a:pt x="758" y="161"/>
                    </a:cubicBezTo>
                    <a:cubicBezTo>
                      <a:pt x="757" y="161"/>
                      <a:pt x="757" y="161"/>
                      <a:pt x="756" y="161"/>
                    </a:cubicBezTo>
                    <a:cubicBezTo>
                      <a:pt x="756" y="161"/>
                      <a:pt x="756" y="161"/>
                      <a:pt x="756" y="161"/>
                    </a:cubicBezTo>
                    <a:cubicBezTo>
                      <a:pt x="756" y="161"/>
                      <a:pt x="756" y="161"/>
                      <a:pt x="756" y="161"/>
                    </a:cubicBezTo>
                    <a:cubicBezTo>
                      <a:pt x="755" y="162"/>
                      <a:pt x="755" y="162"/>
                      <a:pt x="755" y="162"/>
                    </a:cubicBezTo>
                    <a:cubicBezTo>
                      <a:pt x="755" y="162"/>
                      <a:pt x="755" y="162"/>
                      <a:pt x="755" y="162"/>
                    </a:cubicBezTo>
                    <a:cubicBezTo>
                      <a:pt x="748" y="163"/>
                      <a:pt x="742" y="170"/>
                      <a:pt x="736" y="174"/>
                    </a:cubicBezTo>
                    <a:cubicBezTo>
                      <a:pt x="730" y="179"/>
                      <a:pt x="722" y="183"/>
                      <a:pt x="719" y="188"/>
                    </a:cubicBezTo>
                    <a:cubicBezTo>
                      <a:pt x="713" y="196"/>
                      <a:pt x="712" y="208"/>
                      <a:pt x="702" y="213"/>
                    </a:cubicBezTo>
                    <a:cubicBezTo>
                      <a:pt x="697" y="215"/>
                      <a:pt x="687" y="214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7" y="216"/>
                      <a:pt x="677" y="216"/>
                    </a:cubicBezTo>
                    <a:cubicBezTo>
                      <a:pt x="677" y="217"/>
                      <a:pt x="676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0" y="219"/>
                      <a:pt x="667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1" y="221"/>
                      <a:pt x="660" y="221"/>
                    </a:cubicBezTo>
                    <a:cubicBezTo>
                      <a:pt x="660" y="221"/>
                      <a:pt x="660" y="221"/>
                      <a:pt x="660" y="221"/>
                    </a:cubicBezTo>
                    <a:cubicBezTo>
                      <a:pt x="651" y="220"/>
                      <a:pt x="645" y="204"/>
                      <a:pt x="637" y="198"/>
                    </a:cubicBezTo>
                    <a:cubicBezTo>
                      <a:pt x="634" y="196"/>
                      <a:pt x="628" y="194"/>
                      <a:pt x="623" y="192"/>
                    </a:cubicBezTo>
                    <a:cubicBezTo>
                      <a:pt x="617" y="189"/>
                      <a:pt x="613" y="185"/>
                      <a:pt x="609" y="184"/>
                    </a:cubicBezTo>
                    <a:cubicBezTo>
                      <a:pt x="609" y="184"/>
                      <a:pt x="609" y="184"/>
                      <a:pt x="609" y="184"/>
                    </a:cubicBezTo>
                    <a:cubicBezTo>
                      <a:pt x="607" y="184"/>
                      <a:pt x="605" y="184"/>
                      <a:pt x="603" y="184"/>
                    </a:cubicBezTo>
                    <a:cubicBezTo>
                      <a:pt x="603" y="184"/>
                      <a:pt x="603" y="184"/>
                      <a:pt x="603" y="184"/>
                    </a:cubicBezTo>
                    <a:cubicBezTo>
                      <a:pt x="603" y="184"/>
                      <a:pt x="603" y="184"/>
                      <a:pt x="603" y="184"/>
                    </a:cubicBezTo>
                    <a:cubicBezTo>
                      <a:pt x="603" y="184"/>
                      <a:pt x="602" y="184"/>
                      <a:pt x="602" y="184"/>
                    </a:cubicBezTo>
                    <a:cubicBezTo>
                      <a:pt x="601" y="184"/>
                      <a:pt x="601" y="184"/>
                      <a:pt x="600" y="184"/>
                    </a:cubicBezTo>
                    <a:cubicBezTo>
                      <a:pt x="600" y="184"/>
                      <a:pt x="600" y="184"/>
                      <a:pt x="600" y="184"/>
                    </a:cubicBezTo>
                    <a:cubicBezTo>
                      <a:pt x="600" y="184"/>
                      <a:pt x="599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7" y="184"/>
                      <a:pt x="595" y="184"/>
                      <a:pt x="594" y="184"/>
                    </a:cubicBezTo>
                    <a:cubicBezTo>
                      <a:pt x="594" y="184"/>
                      <a:pt x="594" y="184"/>
                      <a:pt x="594" y="184"/>
                    </a:cubicBezTo>
                    <a:cubicBezTo>
                      <a:pt x="594" y="184"/>
                      <a:pt x="594" y="184"/>
                      <a:pt x="594" y="184"/>
                    </a:cubicBezTo>
                    <a:cubicBezTo>
                      <a:pt x="594" y="184"/>
                      <a:pt x="594" y="184"/>
                      <a:pt x="594" y="184"/>
                    </a:cubicBezTo>
                    <a:cubicBezTo>
                      <a:pt x="581" y="182"/>
                      <a:pt x="569" y="183"/>
                      <a:pt x="553" y="183"/>
                    </a:cubicBezTo>
                    <a:cubicBezTo>
                      <a:pt x="552" y="182"/>
                      <a:pt x="550" y="182"/>
                      <a:pt x="548" y="182"/>
                    </a:cubicBezTo>
                    <a:cubicBezTo>
                      <a:pt x="546" y="182"/>
                      <a:pt x="543" y="181"/>
                      <a:pt x="541" y="181"/>
                    </a:cubicBezTo>
                    <a:cubicBezTo>
                      <a:pt x="541" y="181"/>
                      <a:pt x="541" y="181"/>
                      <a:pt x="541" y="181"/>
                    </a:cubicBezTo>
                    <a:cubicBezTo>
                      <a:pt x="541" y="181"/>
                      <a:pt x="541" y="181"/>
                      <a:pt x="541" y="181"/>
                    </a:cubicBezTo>
                    <a:cubicBezTo>
                      <a:pt x="540" y="181"/>
                      <a:pt x="539" y="181"/>
                      <a:pt x="538" y="181"/>
                    </a:cubicBezTo>
                    <a:cubicBezTo>
                      <a:pt x="538" y="181"/>
                      <a:pt x="538" y="181"/>
                      <a:pt x="538" y="181"/>
                    </a:cubicBezTo>
                    <a:cubicBezTo>
                      <a:pt x="537" y="181"/>
                      <a:pt x="537" y="181"/>
                      <a:pt x="537" y="181"/>
                    </a:cubicBezTo>
                    <a:cubicBezTo>
                      <a:pt x="533" y="182"/>
                      <a:pt x="529" y="187"/>
                      <a:pt x="524" y="190"/>
                    </a:cubicBezTo>
                    <a:cubicBezTo>
                      <a:pt x="517" y="195"/>
                      <a:pt x="510" y="197"/>
                      <a:pt x="506" y="201"/>
                    </a:cubicBezTo>
                    <a:cubicBezTo>
                      <a:pt x="500" y="207"/>
                      <a:pt x="497" y="220"/>
                      <a:pt x="488" y="221"/>
                    </a:cubicBezTo>
                    <a:cubicBezTo>
                      <a:pt x="488" y="221"/>
                      <a:pt x="488" y="221"/>
                      <a:pt x="488" y="221"/>
                    </a:cubicBezTo>
                    <a:cubicBezTo>
                      <a:pt x="488" y="221"/>
                      <a:pt x="488" y="221"/>
                      <a:pt x="488" y="221"/>
                    </a:cubicBezTo>
                    <a:cubicBezTo>
                      <a:pt x="487" y="221"/>
                      <a:pt x="487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2" y="221"/>
                      <a:pt x="479" y="219"/>
                      <a:pt x="475" y="218"/>
                    </a:cubicBezTo>
                    <a:cubicBezTo>
                      <a:pt x="473" y="217"/>
                      <a:pt x="472" y="217"/>
                      <a:pt x="470" y="216"/>
                    </a:cubicBezTo>
                    <a:cubicBezTo>
                      <a:pt x="470" y="216"/>
                      <a:pt x="470" y="216"/>
                      <a:pt x="470" y="216"/>
                    </a:cubicBezTo>
                    <a:cubicBezTo>
                      <a:pt x="470" y="216"/>
                      <a:pt x="470" y="216"/>
                      <a:pt x="470" y="216"/>
                    </a:cubicBezTo>
                    <a:cubicBezTo>
                      <a:pt x="459" y="214"/>
                      <a:pt x="452" y="216"/>
                      <a:pt x="445" y="213"/>
                    </a:cubicBezTo>
                    <a:cubicBezTo>
                      <a:pt x="436" y="208"/>
                      <a:pt x="435" y="198"/>
                      <a:pt x="431" y="191"/>
                    </a:cubicBezTo>
                    <a:cubicBezTo>
                      <a:pt x="427" y="185"/>
                      <a:pt x="419" y="181"/>
                      <a:pt x="411" y="175"/>
                    </a:cubicBezTo>
                    <a:cubicBezTo>
                      <a:pt x="405" y="170"/>
                      <a:pt x="399" y="162"/>
                      <a:pt x="391" y="161"/>
                    </a:cubicBezTo>
                    <a:cubicBezTo>
                      <a:pt x="391" y="161"/>
                      <a:pt x="391" y="161"/>
                      <a:pt x="391" y="161"/>
                    </a:cubicBezTo>
                    <a:cubicBezTo>
                      <a:pt x="391" y="161"/>
                      <a:pt x="391" y="161"/>
                      <a:pt x="391" y="161"/>
                    </a:cubicBezTo>
                    <a:cubicBezTo>
                      <a:pt x="391" y="161"/>
                      <a:pt x="391" y="161"/>
                      <a:pt x="391" y="161"/>
                    </a:cubicBezTo>
                    <a:cubicBezTo>
                      <a:pt x="390" y="161"/>
                      <a:pt x="388" y="161"/>
                      <a:pt x="387" y="161"/>
                    </a:cubicBezTo>
                    <a:cubicBezTo>
                      <a:pt x="387" y="161"/>
                      <a:pt x="387" y="161"/>
                      <a:pt x="387" y="161"/>
                    </a:cubicBezTo>
                    <a:cubicBezTo>
                      <a:pt x="387" y="161"/>
                      <a:pt x="387" y="161"/>
                      <a:pt x="387" y="161"/>
                    </a:cubicBezTo>
                    <a:cubicBezTo>
                      <a:pt x="381" y="161"/>
                      <a:pt x="375" y="163"/>
                      <a:pt x="369" y="166"/>
                    </a:cubicBezTo>
                    <a:cubicBezTo>
                      <a:pt x="369" y="167"/>
                      <a:pt x="369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7" y="167"/>
                    </a:cubicBezTo>
                    <a:cubicBezTo>
                      <a:pt x="367" y="167"/>
                      <a:pt x="367" y="167"/>
                      <a:pt x="367" y="167"/>
                    </a:cubicBezTo>
                    <a:cubicBezTo>
                      <a:pt x="361" y="170"/>
                      <a:pt x="355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5" y="173"/>
                      <a:pt x="343" y="173"/>
                      <a:pt x="340" y="172"/>
                    </a:cubicBezTo>
                    <a:cubicBezTo>
                      <a:pt x="340" y="172"/>
                      <a:pt x="340" y="172"/>
                      <a:pt x="340" y="172"/>
                    </a:cubicBezTo>
                    <a:cubicBezTo>
                      <a:pt x="340" y="172"/>
                      <a:pt x="340" y="172"/>
                      <a:pt x="339" y="172"/>
                    </a:cubicBezTo>
                    <a:cubicBezTo>
                      <a:pt x="339" y="172"/>
                      <a:pt x="339" y="172"/>
                      <a:pt x="339" y="172"/>
                    </a:cubicBezTo>
                    <a:cubicBezTo>
                      <a:pt x="339" y="172"/>
                      <a:pt x="339" y="172"/>
                      <a:pt x="339" y="172"/>
                    </a:cubicBezTo>
                    <a:cubicBezTo>
                      <a:pt x="339" y="172"/>
                      <a:pt x="339" y="172"/>
                      <a:pt x="339" y="172"/>
                    </a:cubicBezTo>
                    <a:cubicBezTo>
                      <a:pt x="337" y="171"/>
                      <a:pt x="330" y="166"/>
                      <a:pt x="324" y="164"/>
                    </a:cubicBezTo>
                    <a:cubicBezTo>
                      <a:pt x="324" y="164"/>
                      <a:pt x="324" y="164"/>
                      <a:pt x="324" y="164"/>
                    </a:cubicBezTo>
                    <a:cubicBezTo>
                      <a:pt x="324" y="164"/>
                      <a:pt x="324" y="164"/>
                      <a:pt x="324" y="164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2" y="163"/>
                      <a:pt x="322" y="163"/>
                      <a:pt x="322" y="163"/>
                    </a:cubicBezTo>
                    <a:cubicBezTo>
                      <a:pt x="322" y="163"/>
                      <a:pt x="321" y="163"/>
                      <a:pt x="321" y="163"/>
                    </a:cubicBezTo>
                    <a:cubicBezTo>
                      <a:pt x="321" y="163"/>
                      <a:pt x="321" y="163"/>
                      <a:pt x="321" y="163"/>
                    </a:cubicBezTo>
                    <a:cubicBezTo>
                      <a:pt x="321" y="163"/>
                      <a:pt x="320" y="163"/>
                      <a:pt x="320" y="163"/>
                    </a:cubicBezTo>
                    <a:cubicBezTo>
                      <a:pt x="319" y="163"/>
                      <a:pt x="319" y="163"/>
                      <a:pt x="319" y="163"/>
                    </a:cubicBezTo>
                    <a:cubicBezTo>
                      <a:pt x="319" y="163"/>
                      <a:pt x="319" y="163"/>
                      <a:pt x="319" y="163"/>
                    </a:cubicBezTo>
                    <a:cubicBezTo>
                      <a:pt x="316" y="163"/>
                      <a:pt x="313" y="164"/>
                      <a:pt x="312" y="170"/>
                    </a:cubicBezTo>
                    <a:cubicBezTo>
                      <a:pt x="312" y="170"/>
                      <a:pt x="312" y="170"/>
                      <a:pt x="312" y="170"/>
                    </a:cubicBezTo>
                    <a:cubicBezTo>
                      <a:pt x="312" y="170"/>
                      <a:pt x="312" y="170"/>
                      <a:pt x="312" y="170"/>
                    </a:cubicBezTo>
                    <a:cubicBezTo>
                      <a:pt x="312" y="170"/>
                      <a:pt x="312" y="171"/>
                      <a:pt x="312" y="171"/>
                    </a:cubicBezTo>
                    <a:cubicBezTo>
                      <a:pt x="312" y="179"/>
                      <a:pt x="323" y="185"/>
                      <a:pt x="326" y="192"/>
                    </a:cubicBezTo>
                    <a:cubicBezTo>
                      <a:pt x="326" y="192"/>
                      <a:pt x="326" y="192"/>
                      <a:pt x="326" y="192"/>
                    </a:cubicBezTo>
                    <a:cubicBezTo>
                      <a:pt x="326" y="192"/>
                      <a:pt x="326" y="192"/>
                      <a:pt x="326" y="192"/>
                    </a:cubicBezTo>
                    <a:cubicBezTo>
                      <a:pt x="326" y="192"/>
                      <a:pt x="326" y="193"/>
                      <a:pt x="326" y="193"/>
                    </a:cubicBezTo>
                    <a:cubicBezTo>
                      <a:pt x="326" y="193"/>
                      <a:pt x="326" y="193"/>
                      <a:pt x="326" y="193"/>
                    </a:cubicBezTo>
                    <a:cubicBezTo>
                      <a:pt x="326" y="193"/>
                      <a:pt x="326" y="193"/>
                      <a:pt x="326" y="193"/>
                    </a:cubicBezTo>
                    <a:cubicBezTo>
                      <a:pt x="334" y="214"/>
                      <a:pt x="317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3" y="226"/>
                      <a:pt x="286" y="225"/>
                      <a:pt x="280" y="221"/>
                    </a:cubicBezTo>
                    <a:cubicBezTo>
                      <a:pt x="280" y="221"/>
                      <a:pt x="280" y="221"/>
                      <a:pt x="280" y="221"/>
                    </a:cubicBezTo>
                    <a:cubicBezTo>
                      <a:pt x="271" y="216"/>
                      <a:pt x="264" y="206"/>
                      <a:pt x="260" y="196"/>
                    </a:cubicBezTo>
                    <a:cubicBezTo>
                      <a:pt x="254" y="184"/>
                      <a:pt x="252" y="159"/>
                      <a:pt x="235" y="157"/>
                    </a:cubicBezTo>
                    <a:cubicBezTo>
                      <a:pt x="235" y="157"/>
                      <a:pt x="235" y="157"/>
                      <a:pt x="235" y="157"/>
                    </a:cubicBezTo>
                    <a:cubicBezTo>
                      <a:pt x="235" y="157"/>
                      <a:pt x="234" y="157"/>
                      <a:pt x="234" y="157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29" y="157"/>
                      <a:pt x="224" y="161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5" y="166"/>
                      <a:pt x="213" y="167"/>
                      <a:pt x="210" y="168"/>
                    </a:cubicBezTo>
                    <a:cubicBezTo>
                      <a:pt x="210" y="168"/>
                      <a:pt x="209" y="168"/>
                      <a:pt x="209" y="168"/>
                    </a:cubicBezTo>
                    <a:cubicBezTo>
                      <a:pt x="209" y="168"/>
                      <a:pt x="209" y="168"/>
                      <a:pt x="209" y="168"/>
                    </a:cubicBezTo>
                    <a:cubicBezTo>
                      <a:pt x="209" y="168"/>
                      <a:pt x="209" y="168"/>
                      <a:pt x="209" y="168"/>
                    </a:cubicBezTo>
                    <a:cubicBezTo>
                      <a:pt x="203" y="170"/>
                      <a:pt x="197" y="170"/>
                      <a:pt x="192" y="172"/>
                    </a:cubicBezTo>
                    <a:cubicBezTo>
                      <a:pt x="185" y="175"/>
                      <a:pt x="181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66" y="185"/>
                      <a:pt x="163" y="173"/>
                      <a:pt x="159" y="166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6" y="161"/>
                      <a:pt x="150" y="155"/>
                      <a:pt x="146" y="154"/>
                    </a:cubicBezTo>
                    <a:cubicBezTo>
                      <a:pt x="137" y="150"/>
                      <a:pt x="127" y="151"/>
                      <a:pt x="118" y="150"/>
                    </a:cubicBezTo>
                    <a:cubicBezTo>
                      <a:pt x="110" y="148"/>
                      <a:pt x="101" y="146"/>
                      <a:pt x="94" y="141"/>
                    </a:cubicBezTo>
                    <a:cubicBezTo>
                      <a:pt x="85" y="135"/>
                      <a:pt x="86" y="123"/>
                      <a:pt x="81" y="112"/>
                    </a:cubicBezTo>
                    <a:cubicBezTo>
                      <a:pt x="77" y="103"/>
                      <a:pt x="67" y="97"/>
                      <a:pt x="60" y="90"/>
                    </a:cubicBezTo>
                    <a:cubicBezTo>
                      <a:pt x="54" y="83"/>
                      <a:pt x="47" y="72"/>
                      <a:pt x="40" y="68"/>
                    </a:cubicBezTo>
                    <a:cubicBezTo>
                      <a:pt x="30" y="62"/>
                      <a:pt x="19" y="63"/>
                      <a:pt x="12" y="55"/>
                    </a:cubicBezTo>
                    <a:cubicBezTo>
                      <a:pt x="7" y="48"/>
                      <a:pt x="3" y="36"/>
                      <a:pt x="3" y="25"/>
                    </a:cubicBezTo>
                    <a:cubicBezTo>
                      <a:pt x="3" y="19"/>
                      <a:pt x="4" y="13"/>
                      <a:pt x="6" y="8"/>
                    </a:cubicBezTo>
                    <a:cubicBezTo>
                      <a:pt x="19" y="10"/>
                      <a:pt x="32" y="12"/>
                      <a:pt x="42" y="17"/>
                    </a:cubicBezTo>
                    <a:cubicBezTo>
                      <a:pt x="55" y="25"/>
                      <a:pt x="53" y="37"/>
                      <a:pt x="59" y="50"/>
                    </a:cubicBezTo>
                    <a:cubicBezTo>
                      <a:pt x="63" y="57"/>
                      <a:pt x="71" y="63"/>
                      <a:pt x="79" y="71"/>
                    </a:cubicBezTo>
                    <a:cubicBezTo>
                      <a:pt x="86" y="78"/>
                      <a:pt x="92" y="87"/>
                      <a:pt x="99" y="92"/>
                    </a:cubicBezTo>
                    <a:cubicBezTo>
                      <a:pt x="107" y="98"/>
                      <a:pt x="121" y="98"/>
                      <a:pt x="128" y="107"/>
                    </a:cubicBezTo>
                    <a:cubicBezTo>
                      <a:pt x="137" y="118"/>
                      <a:pt x="135" y="144"/>
                      <a:pt x="149" y="147"/>
                    </a:cubicBezTo>
                    <a:cubicBezTo>
                      <a:pt x="149" y="147"/>
                      <a:pt x="151" y="147"/>
                      <a:pt x="152" y="147"/>
                    </a:cubicBezTo>
                    <a:cubicBezTo>
                      <a:pt x="152" y="147"/>
                      <a:pt x="152" y="147"/>
                      <a:pt x="152" y="147"/>
                    </a:cubicBezTo>
                    <a:cubicBezTo>
                      <a:pt x="152" y="147"/>
                      <a:pt x="152" y="147"/>
                      <a:pt x="152" y="147"/>
                    </a:cubicBezTo>
                    <a:cubicBezTo>
                      <a:pt x="158" y="147"/>
                      <a:pt x="167" y="144"/>
                      <a:pt x="173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5" y="141"/>
                    </a:cubicBezTo>
                    <a:cubicBezTo>
                      <a:pt x="175" y="141"/>
                      <a:pt x="175" y="141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6" y="140"/>
                      <a:pt x="176" y="140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84" y="137"/>
                      <a:pt x="193" y="132"/>
                      <a:pt x="198" y="128"/>
                    </a:cubicBezTo>
                    <a:cubicBezTo>
                      <a:pt x="207" y="120"/>
                      <a:pt x="208" y="106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4"/>
                      <a:pt x="226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40" y="104"/>
                      <a:pt x="247" y="112"/>
                      <a:pt x="256" y="116"/>
                    </a:cubicBezTo>
                    <a:cubicBezTo>
                      <a:pt x="258" y="117"/>
                      <a:pt x="260" y="118"/>
                      <a:pt x="262" y="118"/>
                    </a:cubicBezTo>
                    <a:cubicBezTo>
                      <a:pt x="263" y="118"/>
                      <a:pt x="263" y="118"/>
                      <a:pt x="263" y="118"/>
                    </a:cubicBezTo>
                    <a:cubicBezTo>
                      <a:pt x="263" y="118"/>
                      <a:pt x="263" y="118"/>
                      <a:pt x="263" y="118"/>
                    </a:cubicBezTo>
                    <a:cubicBezTo>
                      <a:pt x="263" y="118"/>
                      <a:pt x="263" y="118"/>
                      <a:pt x="263" y="118"/>
                    </a:cubicBezTo>
                    <a:cubicBezTo>
                      <a:pt x="265" y="119"/>
                      <a:pt x="267" y="119"/>
                      <a:pt x="269" y="119"/>
                    </a:cubicBezTo>
                    <a:cubicBezTo>
                      <a:pt x="269" y="119"/>
                      <a:pt x="269" y="119"/>
                      <a:pt x="269" y="119"/>
                    </a:cubicBezTo>
                    <a:cubicBezTo>
                      <a:pt x="269" y="119"/>
                      <a:pt x="269" y="119"/>
                      <a:pt x="269" y="119"/>
                    </a:cubicBezTo>
                    <a:cubicBezTo>
                      <a:pt x="280" y="119"/>
                      <a:pt x="293" y="116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2" y="113"/>
                      <a:pt x="302" y="113"/>
                    </a:cubicBezTo>
                    <a:cubicBezTo>
                      <a:pt x="302" y="113"/>
                      <a:pt x="302" y="113"/>
                      <a:pt x="302" y="113"/>
                    </a:cubicBezTo>
                    <a:cubicBezTo>
                      <a:pt x="302" y="113"/>
                      <a:pt x="302" y="113"/>
                      <a:pt x="302" y="113"/>
                    </a:cubicBezTo>
                    <a:cubicBezTo>
                      <a:pt x="303" y="112"/>
                      <a:pt x="304" y="112"/>
                      <a:pt x="305" y="111"/>
                    </a:cubicBezTo>
                    <a:cubicBezTo>
                      <a:pt x="305" y="111"/>
                      <a:pt x="305" y="111"/>
                      <a:pt x="305" y="111"/>
                    </a:cubicBezTo>
                    <a:cubicBezTo>
                      <a:pt x="305" y="111"/>
                      <a:pt x="305" y="111"/>
                      <a:pt x="305" y="111"/>
                    </a:cubicBezTo>
                    <a:cubicBezTo>
                      <a:pt x="313" y="106"/>
                      <a:pt x="319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2" y="97"/>
                      <a:pt x="335" y="97"/>
                      <a:pt x="338" y="99"/>
                    </a:cubicBezTo>
                    <a:cubicBezTo>
                      <a:pt x="349" y="103"/>
                      <a:pt x="353" y="114"/>
                      <a:pt x="360" y="122"/>
                    </a:cubicBezTo>
                    <a:cubicBezTo>
                      <a:pt x="364" y="126"/>
                      <a:pt x="373" y="131"/>
                      <a:pt x="379" y="135"/>
                    </a:cubicBezTo>
                    <a:cubicBezTo>
                      <a:pt x="386" y="140"/>
                      <a:pt x="391" y="147"/>
                      <a:pt x="398" y="148"/>
                    </a:cubicBezTo>
                    <a:cubicBezTo>
                      <a:pt x="399" y="148"/>
                      <a:pt x="399" y="148"/>
                      <a:pt x="400" y="148"/>
                    </a:cubicBezTo>
                    <a:cubicBezTo>
                      <a:pt x="400" y="148"/>
                      <a:pt x="400" y="148"/>
                      <a:pt x="400" y="148"/>
                    </a:cubicBezTo>
                    <a:cubicBezTo>
                      <a:pt x="400" y="148"/>
                      <a:pt x="400" y="148"/>
                      <a:pt x="400" y="148"/>
                    </a:cubicBezTo>
                    <a:cubicBezTo>
                      <a:pt x="406" y="148"/>
                      <a:pt x="413" y="144"/>
                      <a:pt x="417" y="141"/>
                    </a:cubicBezTo>
                    <a:cubicBezTo>
                      <a:pt x="417" y="141"/>
                      <a:pt x="417" y="141"/>
                      <a:pt x="417" y="141"/>
                    </a:cubicBezTo>
                    <a:cubicBezTo>
                      <a:pt x="420" y="138"/>
                      <a:pt x="427" y="131"/>
                      <a:pt x="428" y="126"/>
                    </a:cubicBezTo>
                    <a:cubicBezTo>
                      <a:pt x="428" y="125"/>
                      <a:pt x="428" y="125"/>
                      <a:pt x="428" y="124"/>
                    </a:cubicBezTo>
                    <a:cubicBezTo>
                      <a:pt x="428" y="117"/>
                      <a:pt x="424" y="111"/>
                      <a:pt x="424" y="105"/>
                    </a:cubicBezTo>
                    <a:cubicBezTo>
                      <a:pt x="424" y="105"/>
                      <a:pt x="424" y="105"/>
                      <a:pt x="424" y="105"/>
                    </a:cubicBezTo>
                    <a:cubicBezTo>
                      <a:pt x="424" y="104"/>
                      <a:pt x="424" y="104"/>
                      <a:pt x="424" y="104"/>
                    </a:cubicBezTo>
                    <a:cubicBezTo>
                      <a:pt x="424" y="93"/>
                      <a:pt x="433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8" y="82"/>
                      <a:pt x="452" y="83"/>
                      <a:pt x="456" y="86"/>
                    </a:cubicBezTo>
                    <a:cubicBezTo>
                      <a:pt x="456" y="86"/>
                      <a:pt x="456" y="86"/>
                      <a:pt x="456" y="87"/>
                    </a:cubicBezTo>
                    <a:cubicBezTo>
                      <a:pt x="456" y="87"/>
                      <a:pt x="456" y="87"/>
                      <a:pt x="456" y="87"/>
                    </a:cubicBezTo>
                    <a:cubicBezTo>
                      <a:pt x="461" y="91"/>
                      <a:pt x="466" y="101"/>
                      <a:pt x="466" y="110"/>
                    </a:cubicBezTo>
                    <a:cubicBezTo>
                      <a:pt x="466" y="112"/>
                      <a:pt x="465" y="115"/>
                      <a:pt x="464" y="117"/>
                    </a:cubicBezTo>
                    <a:cubicBezTo>
                      <a:pt x="461" y="124"/>
                      <a:pt x="449" y="123"/>
                      <a:pt x="447" y="129"/>
                    </a:cubicBezTo>
                    <a:cubicBezTo>
                      <a:pt x="447" y="130"/>
                      <a:pt x="447" y="131"/>
                      <a:pt x="447" y="132"/>
                    </a:cubicBezTo>
                    <a:cubicBezTo>
                      <a:pt x="447" y="141"/>
                      <a:pt x="460" y="158"/>
                      <a:pt x="467" y="160"/>
                    </a:cubicBezTo>
                    <a:cubicBezTo>
                      <a:pt x="467" y="160"/>
                      <a:pt x="467" y="160"/>
                      <a:pt x="467" y="160"/>
                    </a:cubicBezTo>
                    <a:cubicBezTo>
                      <a:pt x="467" y="160"/>
                      <a:pt x="467" y="160"/>
                      <a:pt x="467" y="160"/>
                    </a:cubicBezTo>
                    <a:cubicBezTo>
                      <a:pt x="468" y="161"/>
                      <a:pt x="470" y="161"/>
                      <a:pt x="473" y="161"/>
                    </a:cubicBezTo>
                    <a:cubicBezTo>
                      <a:pt x="473" y="161"/>
                      <a:pt x="473" y="161"/>
                      <a:pt x="473" y="161"/>
                    </a:cubicBezTo>
                    <a:cubicBezTo>
                      <a:pt x="473" y="161"/>
                      <a:pt x="473" y="161"/>
                      <a:pt x="473" y="161"/>
                    </a:cubicBezTo>
                    <a:cubicBezTo>
                      <a:pt x="479" y="161"/>
                      <a:pt x="486" y="159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48"/>
                      <a:pt x="473" y="141"/>
                      <a:pt x="471" y="138"/>
                    </a:cubicBezTo>
                    <a:cubicBezTo>
                      <a:pt x="469" y="135"/>
                      <a:pt x="467" y="131"/>
                      <a:pt x="467" y="127"/>
                    </a:cubicBezTo>
                    <a:cubicBezTo>
                      <a:pt x="467" y="126"/>
                      <a:pt x="467" y="125"/>
                      <a:pt x="468" y="124"/>
                    </a:cubicBezTo>
                    <a:cubicBezTo>
                      <a:pt x="470" y="117"/>
                      <a:pt x="481" y="116"/>
                      <a:pt x="488" y="112"/>
                    </a:cubicBezTo>
                    <a:cubicBezTo>
                      <a:pt x="496" y="107"/>
                      <a:pt x="500" y="98"/>
                      <a:pt x="507" y="95"/>
                    </a:cubicBezTo>
                    <a:cubicBezTo>
                      <a:pt x="507" y="95"/>
                      <a:pt x="507" y="95"/>
                      <a:pt x="508" y="95"/>
                    </a:cubicBezTo>
                    <a:cubicBezTo>
                      <a:pt x="510" y="94"/>
                      <a:pt x="513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27" y="93"/>
                      <a:pt x="539" y="99"/>
                      <a:pt x="539" y="109"/>
                    </a:cubicBezTo>
                    <a:cubicBezTo>
                      <a:pt x="539" y="109"/>
                      <a:pt x="539" y="109"/>
                      <a:pt x="539" y="109"/>
                    </a:cubicBezTo>
                    <a:cubicBezTo>
                      <a:pt x="539" y="109"/>
                      <a:pt x="539" y="109"/>
                      <a:pt x="539" y="109"/>
                    </a:cubicBezTo>
                    <a:cubicBezTo>
                      <a:pt x="539" y="109"/>
                      <a:pt x="539" y="109"/>
                      <a:pt x="539" y="110"/>
                    </a:cubicBezTo>
                    <a:cubicBezTo>
                      <a:pt x="539" y="124"/>
                      <a:pt x="520" y="124"/>
                      <a:pt x="515" y="135"/>
                    </a:cubicBezTo>
                    <a:cubicBezTo>
                      <a:pt x="515" y="135"/>
                      <a:pt x="515" y="135"/>
                      <a:pt x="515" y="135"/>
                    </a:cubicBezTo>
                    <a:cubicBezTo>
                      <a:pt x="515" y="135"/>
                      <a:pt x="515" y="135"/>
                      <a:pt x="515" y="135"/>
                    </a:cubicBezTo>
                    <a:cubicBezTo>
                      <a:pt x="519" y="137"/>
                      <a:pt x="523" y="138"/>
                      <a:pt x="527" y="138"/>
                    </a:cubicBezTo>
                    <a:cubicBezTo>
                      <a:pt x="527" y="138"/>
                      <a:pt x="527" y="138"/>
                      <a:pt x="527" y="138"/>
                    </a:cubicBezTo>
                    <a:cubicBezTo>
                      <a:pt x="527" y="138"/>
                      <a:pt x="527" y="138"/>
                      <a:pt x="527" y="138"/>
                    </a:cubicBezTo>
                    <a:cubicBezTo>
                      <a:pt x="536" y="138"/>
                      <a:pt x="544" y="131"/>
                      <a:pt x="552" y="127"/>
                    </a:cubicBezTo>
                    <a:cubicBezTo>
                      <a:pt x="552" y="127"/>
                      <a:pt x="552" y="127"/>
                      <a:pt x="553" y="127"/>
                    </a:cubicBezTo>
                    <a:cubicBezTo>
                      <a:pt x="553" y="127"/>
                      <a:pt x="553" y="127"/>
                      <a:pt x="553" y="127"/>
                    </a:cubicBezTo>
                    <a:cubicBezTo>
                      <a:pt x="553" y="126"/>
                      <a:pt x="554" y="126"/>
                      <a:pt x="555" y="126"/>
                    </a:cubicBezTo>
                    <a:cubicBezTo>
                      <a:pt x="555" y="126"/>
                      <a:pt x="555" y="126"/>
                      <a:pt x="555" y="125"/>
                    </a:cubicBezTo>
                    <a:cubicBezTo>
                      <a:pt x="555" y="125"/>
                      <a:pt x="555" y="125"/>
                      <a:pt x="555" y="125"/>
                    </a:cubicBezTo>
                    <a:cubicBezTo>
                      <a:pt x="555" y="125"/>
                      <a:pt x="555" y="125"/>
                      <a:pt x="555" y="125"/>
                    </a:cubicBezTo>
                    <a:cubicBezTo>
                      <a:pt x="555" y="125"/>
                      <a:pt x="555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61" y="123"/>
                      <a:pt x="567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8" y="122"/>
                      <a:pt x="583" y="123"/>
                      <a:pt x="588" y="124"/>
                    </a:cubicBezTo>
                    <a:cubicBezTo>
                      <a:pt x="588" y="124"/>
                      <a:pt x="588" y="124"/>
                      <a:pt x="588" y="124"/>
                    </a:cubicBezTo>
                    <a:cubicBezTo>
                      <a:pt x="588" y="124"/>
                      <a:pt x="588" y="124"/>
                      <a:pt x="588" y="124"/>
                    </a:cubicBezTo>
                    <a:cubicBezTo>
                      <a:pt x="588" y="124"/>
                      <a:pt x="589" y="124"/>
                      <a:pt x="589" y="124"/>
                    </a:cubicBezTo>
                    <a:cubicBezTo>
                      <a:pt x="589" y="124"/>
                      <a:pt x="589" y="124"/>
                      <a:pt x="589" y="124"/>
                    </a:cubicBezTo>
                    <a:cubicBezTo>
                      <a:pt x="589" y="124"/>
                      <a:pt x="589" y="124"/>
                      <a:pt x="589" y="125"/>
                    </a:cubicBezTo>
                    <a:cubicBezTo>
                      <a:pt x="589" y="125"/>
                      <a:pt x="589" y="125"/>
                      <a:pt x="589" y="125"/>
                    </a:cubicBezTo>
                    <a:cubicBezTo>
                      <a:pt x="589" y="125"/>
                      <a:pt x="589" y="125"/>
                      <a:pt x="589" y="125"/>
                    </a:cubicBezTo>
                    <a:cubicBezTo>
                      <a:pt x="589" y="125"/>
                      <a:pt x="589" y="125"/>
                      <a:pt x="589" y="125"/>
                    </a:cubicBezTo>
                    <a:cubicBezTo>
                      <a:pt x="589" y="125"/>
                      <a:pt x="590" y="125"/>
                      <a:pt x="590" y="125"/>
                    </a:cubicBezTo>
                    <a:cubicBezTo>
                      <a:pt x="590" y="125"/>
                      <a:pt x="590" y="125"/>
                      <a:pt x="591" y="125"/>
                    </a:cubicBezTo>
                    <a:cubicBezTo>
                      <a:pt x="591" y="125"/>
                      <a:pt x="591" y="125"/>
                      <a:pt x="591" y="125"/>
                    </a:cubicBezTo>
                    <a:cubicBezTo>
                      <a:pt x="592" y="125"/>
                      <a:pt x="593" y="126"/>
                      <a:pt x="593" y="126"/>
                    </a:cubicBezTo>
                    <a:cubicBezTo>
                      <a:pt x="594" y="126"/>
                      <a:pt x="594" y="126"/>
                      <a:pt x="594" y="126"/>
                    </a:cubicBezTo>
                    <a:cubicBezTo>
                      <a:pt x="594" y="126"/>
                      <a:pt x="594" y="126"/>
                      <a:pt x="594" y="126"/>
                    </a:cubicBezTo>
                    <a:cubicBezTo>
                      <a:pt x="603" y="131"/>
                      <a:pt x="612" y="137"/>
                      <a:pt x="623" y="137"/>
                    </a:cubicBezTo>
                    <a:cubicBezTo>
                      <a:pt x="623" y="137"/>
                      <a:pt x="623" y="137"/>
                      <a:pt x="623" y="137"/>
                    </a:cubicBezTo>
                    <a:cubicBezTo>
                      <a:pt x="623" y="137"/>
                      <a:pt x="623" y="137"/>
                      <a:pt x="623" y="137"/>
                    </a:cubicBezTo>
                    <a:cubicBezTo>
                      <a:pt x="626" y="137"/>
                      <a:pt x="629" y="137"/>
                      <a:pt x="633" y="135"/>
                    </a:cubicBezTo>
                    <a:cubicBezTo>
                      <a:pt x="633" y="135"/>
                      <a:pt x="633" y="135"/>
                      <a:pt x="633" y="135"/>
                    </a:cubicBezTo>
                    <a:cubicBezTo>
                      <a:pt x="629" y="124"/>
                      <a:pt x="608" y="126"/>
                      <a:pt x="608" y="111"/>
                    </a:cubicBezTo>
                    <a:cubicBezTo>
                      <a:pt x="608" y="111"/>
                      <a:pt x="608" y="111"/>
                      <a:pt x="608" y="111"/>
                    </a:cubicBezTo>
                    <a:cubicBezTo>
                      <a:pt x="608" y="110"/>
                      <a:pt x="608" y="110"/>
                      <a:pt x="608" y="110"/>
                    </a:cubicBezTo>
                    <a:cubicBezTo>
                      <a:pt x="607" y="100"/>
                      <a:pt x="618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4" y="93"/>
                      <a:pt x="638" y="94"/>
                      <a:pt x="641" y="96"/>
                    </a:cubicBezTo>
                    <a:cubicBezTo>
                      <a:pt x="650" y="100"/>
                      <a:pt x="653" y="109"/>
                      <a:pt x="660" y="113"/>
                    </a:cubicBezTo>
                    <a:cubicBezTo>
                      <a:pt x="667" y="117"/>
                      <a:pt x="678" y="117"/>
                      <a:pt x="680" y="124"/>
                    </a:cubicBezTo>
                    <a:cubicBezTo>
                      <a:pt x="680" y="125"/>
                      <a:pt x="680" y="126"/>
                      <a:pt x="680" y="127"/>
                    </a:cubicBezTo>
                    <a:cubicBezTo>
                      <a:pt x="680" y="134"/>
                      <a:pt x="675" y="139"/>
                      <a:pt x="673" y="141"/>
                    </a:cubicBezTo>
                    <a:cubicBezTo>
                      <a:pt x="671" y="144"/>
                      <a:pt x="661" y="149"/>
                      <a:pt x="661" y="153"/>
                    </a:cubicBezTo>
                    <a:cubicBezTo>
                      <a:pt x="661" y="153"/>
                      <a:pt x="661" y="153"/>
                      <a:pt x="661" y="153"/>
                    </a:cubicBezTo>
                    <a:cubicBezTo>
                      <a:pt x="661" y="159"/>
                      <a:pt x="669" y="162"/>
                      <a:pt x="676" y="162"/>
                    </a:cubicBezTo>
                    <a:cubicBezTo>
                      <a:pt x="676" y="162"/>
                      <a:pt x="676" y="162"/>
                      <a:pt x="676" y="162"/>
                    </a:cubicBezTo>
                    <a:cubicBezTo>
                      <a:pt x="676" y="162"/>
                      <a:pt x="676" y="162"/>
                      <a:pt x="676" y="162"/>
                    </a:cubicBezTo>
                    <a:cubicBezTo>
                      <a:pt x="677" y="162"/>
                      <a:pt x="678" y="162"/>
                      <a:pt x="679" y="162"/>
                    </a:cubicBezTo>
                    <a:cubicBezTo>
                      <a:pt x="679" y="162"/>
                      <a:pt x="679" y="162"/>
                      <a:pt x="679" y="162"/>
                    </a:cubicBezTo>
                    <a:cubicBezTo>
                      <a:pt x="679" y="162"/>
                      <a:pt x="679" y="162"/>
                      <a:pt x="679" y="162"/>
                    </a:cubicBezTo>
                    <a:cubicBezTo>
                      <a:pt x="680" y="162"/>
                      <a:pt x="680" y="162"/>
                      <a:pt x="680" y="162"/>
                    </a:cubicBezTo>
                    <a:cubicBezTo>
                      <a:pt x="680" y="162"/>
                      <a:pt x="680" y="162"/>
                      <a:pt x="680" y="162"/>
                    </a:cubicBezTo>
                    <a:cubicBezTo>
                      <a:pt x="680" y="162"/>
                      <a:pt x="680" y="162"/>
                      <a:pt x="680" y="162"/>
                    </a:cubicBezTo>
                    <a:cubicBezTo>
                      <a:pt x="686" y="160"/>
                      <a:pt x="691" y="154"/>
                      <a:pt x="693" y="149"/>
                    </a:cubicBezTo>
                    <a:cubicBezTo>
                      <a:pt x="696" y="145"/>
                      <a:pt x="701" y="136"/>
                      <a:pt x="701" y="131"/>
                    </a:cubicBezTo>
                    <a:cubicBezTo>
                      <a:pt x="701" y="131"/>
                      <a:pt x="701" y="130"/>
                      <a:pt x="701" y="130"/>
                    </a:cubicBezTo>
                    <a:cubicBezTo>
                      <a:pt x="700" y="123"/>
                      <a:pt x="686" y="122"/>
                      <a:pt x="683" y="116"/>
                    </a:cubicBezTo>
                    <a:cubicBezTo>
                      <a:pt x="682" y="114"/>
                      <a:pt x="682" y="111"/>
                      <a:pt x="682" y="109"/>
                    </a:cubicBezTo>
                    <a:cubicBezTo>
                      <a:pt x="682" y="96"/>
                      <a:pt x="693" y="83"/>
                      <a:pt x="702" y="82"/>
                    </a:cubicBezTo>
                    <a:cubicBezTo>
                      <a:pt x="702" y="82"/>
                      <a:pt x="702" y="82"/>
                      <a:pt x="702" y="82"/>
                    </a:cubicBezTo>
                    <a:cubicBezTo>
                      <a:pt x="703" y="82"/>
                      <a:pt x="704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17" y="82"/>
                      <a:pt x="725" y="94"/>
                      <a:pt x="724" y="107"/>
                    </a:cubicBezTo>
                    <a:cubicBezTo>
                      <a:pt x="724" y="107"/>
                      <a:pt x="724" y="107"/>
                      <a:pt x="724" y="107"/>
                    </a:cubicBezTo>
                    <a:cubicBezTo>
                      <a:pt x="724" y="107"/>
                      <a:pt x="724" y="107"/>
                      <a:pt x="724" y="107"/>
                    </a:cubicBezTo>
                    <a:cubicBezTo>
                      <a:pt x="724" y="107"/>
                      <a:pt x="724" y="107"/>
                      <a:pt x="724" y="108"/>
                    </a:cubicBezTo>
                    <a:cubicBezTo>
                      <a:pt x="724" y="113"/>
                      <a:pt x="720" y="118"/>
                      <a:pt x="720" y="124"/>
                    </a:cubicBezTo>
                    <a:cubicBezTo>
                      <a:pt x="720" y="124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6"/>
                      <a:pt x="720" y="126"/>
                    </a:cubicBezTo>
                    <a:cubicBezTo>
                      <a:pt x="720" y="126"/>
                      <a:pt x="720" y="126"/>
                      <a:pt x="720" y="126"/>
                    </a:cubicBezTo>
                    <a:cubicBezTo>
                      <a:pt x="721" y="132"/>
                      <a:pt x="729" y="141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40" y="148"/>
                      <a:pt x="743" y="149"/>
                      <a:pt x="746" y="149"/>
                    </a:cubicBezTo>
                    <a:cubicBezTo>
                      <a:pt x="746" y="149"/>
                      <a:pt x="746" y="149"/>
                      <a:pt x="746" y="149"/>
                    </a:cubicBezTo>
                    <a:cubicBezTo>
                      <a:pt x="746" y="149"/>
                      <a:pt x="746" y="149"/>
                      <a:pt x="746" y="149"/>
                    </a:cubicBezTo>
                    <a:cubicBezTo>
                      <a:pt x="746" y="150"/>
                      <a:pt x="746" y="150"/>
                      <a:pt x="746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54" y="149"/>
                      <a:pt x="761" y="141"/>
                      <a:pt x="767" y="136"/>
                    </a:cubicBezTo>
                    <a:cubicBezTo>
                      <a:pt x="774" y="131"/>
                      <a:pt x="782" y="128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96" y="114"/>
                      <a:pt x="801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9" y="97"/>
                      <a:pt x="820" y="97"/>
                      <a:pt x="823" y="97"/>
                    </a:cubicBezTo>
                    <a:cubicBezTo>
                      <a:pt x="832" y="99"/>
                      <a:pt x="838" y="110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53" y="116"/>
                      <a:pt x="866" y="118"/>
                      <a:pt x="877" y="118"/>
                    </a:cubicBezTo>
                    <a:cubicBezTo>
                      <a:pt x="877" y="118"/>
                      <a:pt x="877" y="118"/>
                      <a:pt x="877" y="118"/>
                    </a:cubicBezTo>
                    <a:cubicBezTo>
                      <a:pt x="877" y="118"/>
                      <a:pt x="877" y="118"/>
                      <a:pt x="877" y="118"/>
                    </a:cubicBezTo>
                    <a:cubicBezTo>
                      <a:pt x="880" y="118"/>
                      <a:pt x="882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7"/>
                    </a:cubicBezTo>
                    <a:cubicBezTo>
                      <a:pt x="888" y="117"/>
                      <a:pt x="891" y="116"/>
                      <a:pt x="894" y="114"/>
                    </a:cubicBezTo>
                    <a:cubicBezTo>
                      <a:pt x="902" y="110"/>
                      <a:pt x="91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5" y="103"/>
                      <a:pt x="929" y="104"/>
                      <a:pt x="933" y="107"/>
                    </a:cubicBezTo>
                    <a:cubicBezTo>
                      <a:pt x="933" y="107"/>
                      <a:pt x="933" y="107"/>
                      <a:pt x="933" y="107"/>
                    </a:cubicBezTo>
                    <a:cubicBezTo>
                      <a:pt x="933" y="107"/>
                      <a:pt x="934" y="107"/>
                      <a:pt x="934" y="107"/>
                    </a:cubicBezTo>
                    <a:cubicBezTo>
                      <a:pt x="940" y="111"/>
                      <a:pt x="943" y="122"/>
                      <a:pt x="949" y="127"/>
                    </a:cubicBezTo>
                    <a:cubicBezTo>
                      <a:pt x="949" y="127"/>
                      <a:pt x="949" y="127"/>
                      <a:pt x="949" y="128"/>
                    </a:cubicBezTo>
                    <a:cubicBezTo>
                      <a:pt x="949" y="128"/>
                      <a:pt x="949" y="128"/>
                      <a:pt x="949" y="128"/>
                    </a:cubicBezTo>
                    <a:cubicBezTo>
                      <a:pt x="949" y="128"/>
                      <a:pt x="949" y="128"/>
                      <a:pt x="949" y="128"/>
                    </a:cubicBezTo>
                    <a:cubicBezTo>
                      <a:pt x="950" y="128"/>
                      <a:pt x="950" y="128"/>
                      <a:pt x="950" y="128"/>
                    </a:cubicBezTo>
                    <a:cubicBezTo>
                      <a:pt x="956" y="134"/>
                      <a:pt x="976" y="144"/>
                      <a:pt x="990" y="145"/>
                    </a:cubicBezTo>
                    <a:cubicBezTo>
                      <a:pt x="990" y="145"/>
                      <a:pt x="991" y="145"/>
                      <a:pt x="991" y="145"/>
                    </a:cubicBezTo>
                    <a:cubicBezTo>
                      <a:pt x="991" y="145"/>
                      <a:pt x="991" y="145"/>
                      <a:pt x="991" y="145"/>
                    </a:cubicBezTo>
                    <a:cubicBezTo>
                      <a:pt x="993" y="145"/>
                      <a:pt x="995" y="145"/>
                      <a:pt x="996" y="145"/>
                    </a:cubicBezTo>
                    <a:cubicBezTo>
                      <a:pt x="996" y="145"/>
                      <a:pt x="996" y="145"/>
                      <a:pt x="996" y="145"/>
                    </a:cubicBezTo>
                    <a:cubicBezTo>
                      <a:pt x="1011" y="141"/>
                      <a:pt x="1010" y="112"/>
                      <a:pt x="1021" y="103"/>
                    </a:cubicBezTo>
                    <a:cubicBezTo>
                      <a:pt x="1028" y="97"/>
                      <a:pt x="1038" y="96"/>
                      <a:pt x="1045" y="92"/>
                    </a:cubicBezTo>
                    <a:cubicBezTo>
                      <a:pt x="1052" y="88"/>
                      <a:pt x="1059" y="78"/>
                      <a:pt x="1066" y="72"/>
                    </a:cubicBezTo>
                    <a:cubicBezTo>
                      <a:pt x="1072" y="65"/>
                      <a:pt x="1082" y="57"/>
                      <a:pt x="1086" y="49"/>
                    </a:cubicBezTo>
                    <a:cubicBezTo>
                      <a:pt x="1090" y="41"/>
                      <a:pt x="1089" y="30"/>
                      <a:pt x="1096" y="23"/>
                    </a:cubicBezTo>
                    <a:cubicBezTo>
                      <a:pt x="1100" y="18"/>
                      <a:pt x="1108" y="16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22" y="11"/>
                      <a:pt x="1127" y="8"/>
                      <a:pt x="1134" y="8"/>
                    </a:cubicBezTo>
                    <a:cubicBezTo>
                      <a:pt x="1134" y="8"/>
                      <a:pt x="1134" y="8"/>
                      <a:pt x="1134" y="8"/>
                    </a:cubicBezTo>
                    <a:cubicBezTo>
                      <a:pt x="1134" y="8"/>
                      <a:pt x="1134" y="8"/>
                      <a:pt x="1134" y="8"/>
                    </a:cubicBezTo>
                    <a:moveTo>
                      <a:pt x="3" y="0"/>
                    </a:moveTo>
                    <a:cubicBezTo>
                      <a:pt x="1" y="4"/>
                      <a:pt x="0" y="9"/>
                      <a:pt x="0" y="14"/>
                    </a:cubicBezTo>
                    <a:cubicBezTo>
                      <a:pt x="0" y="19"/>
                      <a:pt x="1" y="23"/>
                      <a:pt x="1" y="28"/>
                    </a:cubicBezTo>
                    <a:cubicBezTo>
                      <a:pt x="3" y="37"/>
                      <a:pt x="5" y="46"/>
                      <a:pt x="9" y="53"/>
                    </a:cubicBezTo>
                    <a:cubicBezTo>
                      <a:pt x="16" y="64"/>
                      <a:pt x="27" y="63"/>
                      <a:pt x="38" y="69"/>
                    </a:cubicBezTo>
                    <a:cubicBezTo>
                      <a:pt x="45" y="73"/>
                      <a:pt x="52" y="84"/>
                      <a:pt x="59" y="91"/>
                    </a:cubicBezTo>
                    <a:cubicBezTo>
                      <a:pt x="67" y="98"/>
                      <a:pt x="76" y="105"/>
                      <a:pt x="80" y="114"/>
                    </a:cubicBezTo>
                    <a:cubicBezTo>
                      <a:pt x="82" y="120"/>
                      <a:pt x="82" y="129"/>
                      <a:pt x="86" y="135"/>
                    </a:cubicBezTo>
                    <a:cubicBezTo>
                      <a:pt x="98" y="153"/>
                      <a:pt x="132" y="148"/>
                      <a:pt x="151" y="162"/>
                    </a:cubicBezTo>
                    <a:cubicBezTo>
                      <a:pt x="160" y="169"/>
                      <a:pt x="162" y="188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83" y="189"/>
                      <a:pt x="185" y="179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4"/>
                      <a:pt x="193" y="174"/>
                      <a:pt x="193" y="174"/>
                    </a:cubicBezTo>
                    <a:cubicBezTo>
                      <a:pt x="193" y="174"/>
                      <a:pt x="193" y="174"/>
                      <a:pt x="193" y="174"/>
                    </a:cubicBezTo>
                    <a:cubicBezTo>
                      <a:pt x="193" y="174"/>
                      <a:pt x="193" y="174"/>
                      <a:pt x="193" y="174"/>
                    </a:cubicBezTo>
                    <a:cubicBezTo>
                      <a:pt x="193" y="174"/>
                      <a:pt x="194" y="174"/>
                      <a:pt x="194" y="174"/>
                    </a:cubicBezTo>
                    <a:cubicBezTo>
                      <a:pt x="198" y="172"/>
                      <a:pt x="204" y="172"/>
                      <a:pt x="212" y="169"/>
                    </a:cubicBezTo>
                    <a:cubicBezTo>
                      <a:pt x="212" y="169"/>
                      <a:pt x="212" y="169"/>
                      <a:pt x="212" y="169"/>
                    </a:cubicBezTo>
                    <a:cubicBezTo>
                      <a:pt x="212" y="169"/>
                      <a:pt x="212" y="169"/>
                      <a:pt x="212" y="169"/>
                    </a:cubicBezTo>
                    <a:cubicBezTo>
                      <a:pt x="212" y="169"/>
                      <a:pt x="212" y="169"/>
                      <a:pt x="213" y="169"/>
                    </a:cubicBezTo>
                    <a:cubicBezTo>
                      <a:pt x="214" y="168"/>
                      <a:pt x="216" y="168"/>
                      <a:pt x="218" y="167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23" y="164"/>
                      <a:pt x="228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4" y="161"/>
                    </a:cubicBezTo>
                    <a:cubicBezTo>
                      <a:pt x="234" y="161"/>
                      <a:pt x="234" y="161"/>
                      <a:pt x="234" y="161"/>
                    </a:cubicBezTo>
                    <a:cubicBezTo>
                      <a:pt x="242" y="162"/>
                      <a:pt x="246" y="169"/>
                      <a:pt x="248" y="174"/>
                    </a:cubicBezTo>
                    <a:cubicBezTo>
                      <a:pt x="251" y="180"/>
                      <a:pt x="252" y="189"/>
                      <a:pt x="255" y="196"/>
                    </a:cubicBezTo>
                    <a:cubicBezTo>
                      <a:pt x="258" y="202"/>
                      <a:pt x="263" y="211"/>
                      <a:pt x="271" y="218"/>
                    </a:cubicBezTo>
                    <a:cubicBezTo>
                      <a:pt x="271" y="218"/>
                      <a:pt x="271" y="218"/>
                      <a:pt x="271" y="218"/>
                    </a:cubicBezTo>
                    <a:cubicBezTo>
                      <a:pt x="278" y="224"/>
                      <a:pt x="290" y="230"/>
                      <a:pt x="302" y="230"/>
                    </a:cubicBezTo>
                    <a:cubicBezTo>
                      <a:pt x="302" y="230"/>
                      <a:pt x="302" y="230"/>
                      <a:pt x="302" y="230"/>
                    </a:cubicBezTo>
                    <a:cubicBezTo>
                      <a:pt x="302" y="230"/>
                      <a:pt x="302" y="230"/>
                      <a:pt x="302" y="230"/>
                    </a:cubicBezTo>
                    <a:cubicBezTo>
                      <a:pt x="302" y="230"/>
                      <a:pt x="302" y="230"/>
                      <a:pt x="302" y="230"/>
                    </a:cubicBezTo>
                    <a:cubicBezTo>
                      <a:pt x="309" y="230"/>
                      <a:pt x="316" y="227"/>
                      <a:pt x="322" y="222"/>
                    </a:cubicBezTo>
                    <a:cubicBezTo>
                      <a:pt x="322" y="222"/>
                      <a:pt x="322" y="222"/>
                      <a:pt x="322" y="222"/>
                    </a:cubicBezTo>
                    <a:cubicBezTo>
                      <a:pt x="322" y="222"/>
                      <a:pt x="322" y="222"/>
                      <a:pt x="323" y="222"/>
                    </a:cubicBezTo>
                    <a:cubicBezTo>
                      <a:pt x="327" y="217"/>
                      <a:pt x="330" y="210"/>
                      <a:pt x="330" y="202"/>
                    </a:cubicBezTo>
                    <a:cubicBezTo>
                      <a:pt x="330" y="197"/>
                      <a:pt x="329" y="193"/>
                      <a:pt x="327" y="189"/>
                    </a:cubicBezTo>
                    <a:cubicBezTo>
                      <a:pt x="326" y="185"/>
                      <a:pt x="318" y="177"/>
                      <a:pt x="318" y="172"/>
                    </a:cubicBezTo>
                    <a:cubicBezTo>
                      <a:pt x="318" y="170"/>
                      <a:pt x="318" y="169"/>
                      <a:pt x="319" y="169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20" y="168"/>
                      <a:pt x="321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4" y="168"/>
                      <a:pt x="325" y="168"/>
                      <a:pt x="327" y="169"/>
                    </a:cubicBezTo>
                    <a:cubicBezTo>
                      <a:pt x="330" y="170"/>
                      <a:pt x="333" y="173"/>
                      <a:pt x="336" y="173"/>
                    </a:cubicBezTo>
                    <a:cubicBezTo>
                      <a:pt x="336" y="173"/>
                      <a:pt x="336" y="173"/>
                      <a:pt x="336" y="173"/>
                    </a:cubicBezTo>
                    <a:cubicBezTo>
                      <a:pt x="336" y="173"/>
                      <a:pt x="336" y="173"/>
                      <a:pt x="336" y="174"/>
                    </a:cubicBezTo>
                    <a:cubicBezTo>
                      <a:pt x="336" y="174"/>
                      <a:pt x="336" y="174"/>
                      <a:pt x="336" y="174"/>
                    </a:cubicBezTo>
                    <a:cubicBezTo>
                      <a:pt x="336" y="174"/>
                      <a:pt x="336" y="174"/>
                      <a:pt x="336" y="174"/>
                    </a:cubicBezTo>
                    <a:cubicBezTo>
                      <a:pt x="336" y="174"/>
                      <a:pt x="336" y="174"/>
                      <a:pt x="337" y="174"/>
                    </a:cubicBezTo>
                    <a:cubicBezTo>
                      <a:pt x="337" y="174"/>
                      <a:pt x="337" y="174"/>
                      <a:pt x="337" y="174"/>
                    </a:cubicBezTo>
                    <a:cubicBezTo>
                      <a:pt x="337" y="174"/>
                      <a:pt x="337" y="174"/>
                      <a:pt x="337" y="174"/>
                    </a:cubicBezTo>
                    <a:cubicBezTo>
                      <a:pt x="340" y="174"/>
                      <a:pt x="343" y="175"/>
                      <a:pt x="346" y="175"/>
                    </a:cubicBezTo>
                    <a:cubicBezTo>
                      <a:pt x="346" y="175"/>
                      <a:pt x="346" y="175"/>
                      <a:pt x="346" y="175"/>
                    </a:cubicBezTo>
                    <a:cubicBezTo>
                      <a:pt x="346" y="175"/>
                      <a:pt x="346" y="175"/>
                      <a:pt x="346" y="175"/>
                    </a:cubicBezTo>
                    <a:cubicBezTo>
                      <a:pt x="346" y="175"/>
                      <a:pt x="346" y="175"/>
                      <a:pt x="346" y="175"/>
                    </a:cubicBezTo>
                    <a:cubicBezTo>
                      <a:pt x="351" y="175"/>
                      <a:pt x="356" y="174"/>
                      <a:pt x="360" y="172"/>
                    </a:cubicBezTo>
                    <a:cubicBezTo>
                      <a:pt x="362" y="171"/>
                      <a:pt x="364" y="170"/>
                      <a:pt x="366" y="170"/>
                    </a:cubicBezTo>
                    <a:cubicBezTo>
                      <a:pt x="368" y="169"/>
                      <a:pt x="371" y="168"/>
                      <a:pt x="373" y="167"/>
                    </a:cubicBezTo>
                    <a:cubicBezTo>
                      <a:pt x="377" y="165"/>
                      <a:pt x="381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6" y="164"/>
                      <a:pt x="387" y="164"/>
                      <a:pt x="387" y="165"/>
                    </a:cubicBezTo>
                    <a:cubicBezTo>
                      <a:pt x="387" y="165"/>
                      <a:pt x="387" y="165"/>
                      <a:pt x="387" y="165"/>
                    </a:cubicBezTo>
                    <a:cubicBezTo>
                      <a:pt x="395" y="165"/>
                      <a:pt x="402" y="172"/>
                      <a:pt x="408" y="176"/>
                    </a:cubicBezTo>
                    <a:cubicBezTo>
                      <a:pt x="414" y="180"/>
                      <a:pt x="422" y="185"/>
                      <a:pt x="426" y="190"/>
                    </a:cubicBezTo>
                    <a:cubicBezTo>
                      <a:pt x="432" y="197"/>
                      <a:pt x="434" y="208"/>
                      <a:pt x="442" y="213"/>
                    </a:cubicBezTo>
                    <a:cubicBezTo>
                      <a:pt x="449" y="217"/>
                      <a:pt x="459" y="216"/>
                      <a:pt x="469" y="219"/>
                    </a:cubicBezTo>
                    <a:cubicBezTo>
                      <a:pt x="469" y="219"/>
                      <a:pt x="470" y="219"/>
                      <a:pt x="470" y="219"/>
                    </a:cubicBezTo>
                    <a:cubicBezTo>
                      <a:pt x="470" y="219"/>
                      <a:pt x="470" y="219"/>
                      <a:pt x="470" y="219"/>
                    </a:cubicBezTo>
                    <a:cubicBezTo>
                      <a:pt x="471" y="219"/>
                      <a:pt x="471" y="219"/>
                      <a:pt x="472" y="219"/>
                    </a:cubicBezTo>
                    <a:cubicBezTo>
                      <a:pt x="472" y="219"/>
                      <a:pt x="472" y="219"/>
                      <a:pt x="472" y="219"/>
                    </a:cubicBezTo>
                    <a:cubicBezTo>
                      <a:pt x="472" y="220"/>
                      <a:pt x="473" y="220"/>
                      <a:pt x="473" y="220"/>
                    </a:cubicBezTo>
                    <a:cubicBezTo>
                      <a:pt x="478" y="222"/>
                      <a:pt x="482" y="224"/>
                      <a:pt x="487" y="224"/>
                    </a:cubicBezTo>
                    <a:cubicBezTo>
                      <a:pt x="487" y="224"/>
                      <a:pt x="487" y="224"/>
                      <a:pt x="487" y="224"/>
                    </a:cubicBezTo>
                    <a:cubicBezTo>
                      <a:pt x="487" y="224"/>
                      <a:pt x="487" y="224"/>
                      <a:pt x="487" y="224"/>
                    </a:cubicBezTo>
                    <a:cubicBezTo>
                      <a:pt x="487" y="224"/>
                      <a:pt x="487" y="224"/>
                      <a:pt x="487" y="224"/>
                    </a:cubicBezTo>
                    <a:cubicBezTo>
                      <a:pt x="488" y="224"/>
                      <a:pt x="489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8" y="222"/>
                      <a:pt x="502" y="209"/>
                      <a:pt x="509" y="204"/>
                    </a:cubicBezTo>
                    <a:cubicBezTo>
                      <a:pt x="517" y="197"/>
                      <a:pt x="529" y="194"/>
                      <a:pt x="541" y="190"/>
                    </a:cubicBezTo>
                    <a:cubicBezTo>
                      <a:pt x="551" y="187"/>
                      <a:pt x="563" y="184"/>
                      <a:pt x="572" y="184"/>
                    </a:cubicBezTo>
                    <a:cubicBezTo>
                      <a:pt x="572" y="184"/>
                      <a:pt x="572" y="184"/>
                      <a:pt x="572" y="184"/>
                    </a:cubicBezTo>
                    <a:cubicBezTo>
                      <a:pt x="572" y="184"/>
                      <a:pt x="572" y="184"/>
                      <a:pt x="572" y="184"/>
                    </a:cubicBezTo>
                    <a:cubicBezTo>
                      <a:pt x="572" y="184"/>
                      <a:pt x="572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87" y="184"/>
                      <a:pt x="597" y="190"/>
                      <a:pt x="610" y="193"/>
                    </a:cubicBezTo>
                    <a:cubicBezTo>
                      <a:pt x="620" y="196"/>
                      <a:pt x="630" y="198"/>
                      <a:pt x="636" y="202"/>
                    </a:cubicBezTo>
                    <a:cubicBezTo>
                      <a:pt x="645" y="208"/>
                      <a:pt x="648" y="224"/>
                      <a:pt x="660" y="225"/>
                    </a:cubicBezTo>
                    <a:cubicBezTo>
                      <a:pt x="660" y="225"/>
                      <a:pt x="660" y="225"/>
                      <a:pt x="660" y="225"/>
                    </a:cubicBezTo>
                    <a:cubicBezTo>
                      <a:pt x="660" y="225"/>
                      <a:pt x="661" y="225"/>
                      <a:pt x="661" y="225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5" y="225"/>
                      <a:pt x="669" y="222"/>
                      <a:pt x="674" y="220"/>
                    </a:cubicBezTo>
                    <a:cubicBezTo>
                      <a:pt x="675" y="220"/>
                      <a:pt x="677" y="219"/>
                      <a:pt x="680" y="218"/>
                    </a:cubicBezTo>
                    <a:cubicBezTo>
                      <a:pt x="680" y="218"/>
                      <a:pt x="680" y="218"/>
                      <a:pt x="680" y="218"/>
                    </a:cubicBezTo>
                    <a:cubicBezTo>
                      <a:pt x="680" y="218"/>
                      <a:pt x="680" y="218"/>
                      <a:pt x="680" y="218"/>
                    </a:cubicBezTo>
                    <a:cubicBezTo>
                      <a:pt x="680" y="218"/>
                      <a:pt x="680" y="218"/>
                      <a:pt x="680" y="218"/>
                    </a:cubicBezTo>
                    <a:cubicBezTo>
                      <a:pt x="680" y="218"/>
                      <a:pt x="681" y="218"/>
                      <a:pt x="681" y="218"/>
                    </a:cubicBezTo>
                    <a:cubicBezTo>
                      <a:pt x="681" y="218"/>
                      <a:pt x="681" y="218"/>
                      <a:pt x="681" y="218"/>
                    </a:cubicBezTo>
                    <a:cubicBezTo>
                      <a:pt x="690" y="216"/>
                      <a:pt x="698" y="217"/>
                      <a:pt x="704" y="214"/>
                    </a:cubicBezTo>
                    <a:cubicBezTo>
                      <a:pt x="714" y="209"/>
                      <a:pt x="713" y="198"/>
                      <a:pt x="720" y="189"/>
                    </a:cubicBezTo>
                    <a:cubicBezTo>
                      <a:pt x="724" y="184"/>
                      <a:pt x="733" y="180"/>
                      <a:pt x="739" y="175"/>
                    </a:cubicBezTo>
                    <a:cubicBezTo>
                      <a:pt x="746" y="171"/>
                      <a:pt x="753" y="165"/>
                      <a:pt x="762" y="165"/>
                    </a:cubicBezTo>
                    <a:cubicBezTo>
                      <a:pt x="762" y="165"/>
                      <a:pt x="762" y="165"/>
                      <a:pt x="763" y="165"/>
                    </a:cubicBezTo>
                    <a:cubicBezTo>
                      <a:pt x="763" y="165"/>
                      <a:pt x="763" y="165"/>
                      <a:pt x="763" y="165"/>
                    </a:cubicBezTo>
                    <a:cubicBezTo>
                      <a:pt x="763" y="165"/>
                      <a:pt x="763" y="165"/>
                      <a:pt x="763" y="165"/>
                    </a:cubicBezTo>
                    <a:cubicBezTo>
                      <a:pt x="763" y="165"/>
                      <a:pt x="763" y="165"/>
                      <a:pt x="763" y="165"/>
                    </a:cubicBezTo>
                    <a:cubicBezTo>
                      <a:pt x="769" y="165"/>
                      <a:pt x="775" y="167"/>
                      <a:pt x="781" y="170"/>
                    </a:cubicBezTo>
                    <a:cubicBezTo>
                      <a:pt x="781" y="170"/>
                      <a:pt x="781" y="170"/>
                      <a:pt x="781" y="170"/>
                    </a:cubicBezTo>
                    <a:cubicBezTo>
                      <a:pt x="781" y="170"/>
                      <a:pt x="781" y="170"/>
                      <a:pt x="781" y="170"/>
                    </a:cubicBezTo>
                    <a:cubicBezTo>
                      <a:pt x="781" y="170"/>
                      <a:pt x="781" y="170"/>
                      <a:pt x="781" y="170"/>
                    </a:cubicBezTo>
                    <a:cubicBezTo>
                      <a:pt x="781" y="170"/>
                      <a:pt x="781" y="170"/>
                      <a:pt x="782" y="170"/>
                    </a:cubicBezTo>
                    <a:cubicBezTo>
                      <a:pt x="782" y="170"/>
                      <a:pt x="782" y="170"/>
                      <a:pt x="782" y="170"/>
                    </a:cubicBezTo>
                    <a:cubicBezTo>
                      <a:pt x="782" y="170"/>
                      <a:pt x="782" y="170"/>
                      <a:pt x="782" y="170"/>
                    </a:cubicBezTo>
                    <a:cubicBezTo>
                      <a:pt x="782" y="170"/>
                      <a:pt x="782" y="170"/>
                      <a:pt x="782" y="170"/>
                    </a:cubicBezTo>
                    <a:cubicBezTo>
                      <a:pt x="784" y="171"/>
                      <a:pt x="787" y="172"/>
                      <a:pt x="789" y="173"/>
                    </a:cubicBezTo>
                    <a:cubicBezTo>
                      <a:pt x="793" y="174"/>
                      <a:pt x="797" y="175"/>
                      <a:pt x="802" y="175"/>
                    </a:cubicBezTo>
                    <a:cubicBezTo>
                      <a:pt x="802" y="175"/>
                      <a:pt x="802" y="175"/>
                      <a:pt x="802" y="175"/>
                    </a:cubicBezTo>
                    <a:cubicBezTo>
                      <a:pt x="802" y="175"/>
                      <a:pt x="802" y="175"/>
                      <a:pt x="802" y="175"/>
                    </a:cubicBezTo>
                    <a:cubicBezTo>
                      <a:pt x="802" y="175"/>
                      <a:pt x="802" y="175"/>
                      <a:pt x="802" y="175"/>
                    </a:cubicBezTo>
                    <a:cubicBezTo>
                      <a:pt x="803" y="175"/>
                      <a:pt x="804" y="175"/>
                      <a:pt x="805" y="175"/>
                    </a:cubicBezTo>
                    <a:cubicBezTo>
                      <a:pt x="805" y="175"/>
                      <a:pt x="805" y="175"/>
                      <a:pt x="805" y="175"/>
                    </a:cubicBezTo>
                    <a:cubicBezTo>
                      <a:pt x="805" y="175"/>
                      <a:pt x="805" y="175"/>
                      <a:pt x="805" y="175"/>
                    </a:cubicBezTo>
                    <a:cubicBezTo>
                      <a:pt x="805" y="175"/>
                      <a:pt x="805" y="175"/>
                      <a:pt x="805" y="175"/>
                    </a:cubicBezTo>
                    <a:cubicBezTo>
                      <a:pt x="807" y="175"/>
                      <a:pt x="808" y="174"/>
                      <a:pt x="810" y="174"/>
                    </a:cubicBezTo>
                    <a:cubicBezTo>
                      <a:pt x="814" y="172"/>
                      <a:pt x="818" y="170"/>
                      <a:pt x="825" y="170"/>
                    </a:cubicBezTo>
                    <a:cubicBezTo>
                      <a:pt x="825" y="170"/>
                      <a:pt x="825" y="170"/>
                      <a:pt x="825" y="170"/>
                    </a:cubicBezTo>
                    <a:cubicBezTo>
                      <a:pt x="825" y="170"/>
                      <a:pt x="825" y="170"/>
                      <a:pt x="825" y="170"/>
                    </a:cubicBezTo>
                    <a:cubicBezTo>
                      <a:pt x="825" y="170"/>
                      <a:pt x="825" y="170"/>
                      <a:pt x="825" y="170"/>
                    </a:cubicBezTo>
                    <a:cubicBezTo>
                      <a:pt x="826" y="170"/>
                      <a:pt x="827" y="170"/>
                      <a:pt x="828" y="170"/>
                    </a:cubicBezTo>
                    <a:cubicBezTo>
                      <a:pt x="828" y="170"/>
                      <a:pt x="828" y="170"/>
                      <a:pt x="828" y="170"/>
                    </a:cubicBezTo>
                    <a:cubicBezTo>
                      <a:pt x="828" y="170"/>
                      <a:pt x="828" y="171"/>
                      <a:pt x="828" y="171"/>
                    </a:cubicBezTo>
                    <a:cubicBezTo>
                      <a:pt x="828" y="177"/>
                      <a:pt x="823" y="182"/>
                      <a:pt x="821" y="187"/>
                    </a:cubicBezTo>
                    <a:cubicBezTo>
                      <a:pt x="819" y="192"/>
                      <a:pt x="818" y="197"/>
                      <a:pt x="818" y="202"/>
                    </a:cubicBezTo>
                    <a:cubicBezTo>
                      <a:pt x="818" y="214"/>
                      <a:pt x="823" y="223"/>
                      <a:pt x="834" y="228"/>
                    </a:cubicBezTo>
                    <a:cubicBezTo>
                      <a:pt x="834" y="228"/>
                      <a:pt x="834" y="228"/>
                      <a:pt x="834" y="228"/>
                    </a:cubicBezTo>
                    <a:cubicBezTo>
                      <a:pt x="839" y="229"/>
                      <a:pt x="843" y="230"/>
                      <a:pt x="847" y="230"/>
                    </a:cubicBezTo>
                    <a:cubicBezTo>
                      <a:pt x="847" y="230"/>
                      <a:pt x="847" y="230"/>
                      <a:pt x="847" y="230"/>
                    </a:cubicBezTo>
                    <a:cubicBezTo>
                      <a:pt x="847" y="230"/>
                      <a:pt x="847" y="230"/>
                      <a:pt x="847" y="230"/>
                    </a:cubicBezTo>
                    <a:cubicBezTo>
                      <a:pt x="847" y="230"/>
                      <a:pt x="847" y="230"/>
                      <a:pt x="847" y="230"/>
                    </a:cubicBezTo>
                    <a:cubicBezTo>
                      <a:pt x="868" y="230"/>
                      <a:pt x="885" y="211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8" y="185"/>
                      <a:pt x="898" y="163"/>
                      <a:pt x="913" y="162"/>
                    </a:cubicBezTo>
                    <a:cubicBezTo>
                      <a:pt x="914" y="161"/>
                      <a:pt x="914" y="161"/>
                      <a:pt x="915" y="161"/>
                    </a:cubicBezTo>
                    <a:cubicBezTo>
                      <a:pt x="915" y="161"/>
                      <a:pt x="915" y="161"/>
                      <a:pt x="915" y="161"/>
                    </a:cubicBezTo>
                    <a:cubicBezTo>
                      <a:pt x="915" y="161"/>
                      <a:pt x="915" y="161"/>
                      <a:pt x="915" y="161"/>
                    </a:cubicBezTo>
                    <a:cubicBezTo>
                      <a:pt x="915" y="161"/>
                      <a:pt x="915" y="161"/>
                      <a:pt x="915" y="161"/>
                    </a:cubicBezTo>
                    <a:cubicBezTo>
                      <a:pt x="921" y="161"/>
                      <a:pt x="926" y="165"/>
                      <a:pt x="933" y="168"/>
                    </a:cubicBezTo>
                    <a:cubicBezTo>
                      <a:pt x="933" y="168"/>
                      <a:pt x="933" y="168"/>
                      <a:pt x="933" y="168"/>
                    </a:cubicBezTo>
                    <a:cubicBezTo>
                      <a:pt x="941" y="171"/>
                      <a:pt x="949" y="172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5" y="175"/>
                      <a:pt x="956" y="175"/>
                      <a:pt x="957" y="176"/>
                    </a:cubicBezTo>
                    <a:cubicBezTo>
                      <a:pt x="957" y="176"/>
                      <a:pt x="957" y="176"/>
                      <a:pt x="957" y="176"/>
                    </a:cubicBezTo>
                    <a:cubicBezTo>
                      <a:pt x="957" y="176"/>
                      <a:pt x="957" y="176"/>
                      <a:pt x="957" y="176"/>
                    </a:cubicBezTo>
                    <a:cubicBezTo>
                      <a:pt x="963" y="181"/>
                      <a:pt x="966" y="189"/>
                      <a:pt x="973" y="189"/>
                    </a:cubicBezTo>
                    <a:cubicBezTo>
                      <a:pt x="973" y="189"/>
                      <a:pt x="973" y="189"/>
                      <a:pt x="973" y="189"/>
                    </a:cubicBezTo>
                    <a:cubicBezTo>
                      <a:pt x="973" y="189"/>
                      <a:pt x="973" y="189"/>
                      <a:pt x="973" y="189"/>
                    </a:cubicBezTo>
                    <a:cubicBezTo>
                      <a:pt x="973" y="189"/>
                      <a:pt x="973" y="189"/>
                      <a:pt x="973" y="189"/>
                    </a:cubicBezTo>
                    <a:cubicBezTo>
                      <a:pt x="974" y="189"/>
                      <a:pt x="974" y="189"/>
                      <a:pt x="974" y="189"/>
                    </a:cubicBezTo>
                    <a:cubicBezTo>
                      <a:pt x="984" y="188"/>
                      <a:pt x="985" y="177"/>
                      <a:pt x="990" y="169"/>
                    </a:cubicBezTo>
                    <a:cubicBezTo>
                      <a:pt x="1004" y="149"/>
                      <a:pt x="1043" y="155"/>
                      <a:pt x="1057" y="138"/>
                    </a:cubicBezTo>
                    <a:cubicBezTo>
                      <a:pt x="1062" y="131"/>
                      <a:pt x="1062" y="120"/>
                      <a:pt x="1066" y="112"/>
                    </a:cubicBezTo>
                    <a:cubicBezTo>
                      <a:pt x="1070" y="104"/>
                      <a:pt x="1078" y="98"/>
                      <a:pt x="1086" y="90"/>
                    </a:cubicBezTo>
                    <a:cubicBezTo>
                      <a:pt x="1093" y="83"/>
                      <a:pt x="1100" y="73"/>
                      <a:pt x="1108" y="69"/>
                    </a:cubicBezTo>
                    <a:cubicBezTo>
                      <a:pt x="1115" y="65"/>
                      <a:pt x="1123" y="65"/>
                      <a:pt x="1130" y="60"/>
                    </a:cubicBezTo>
                    <a:cubicBezTo>
                      <a:pt x="1138" y="54"/>
                      <a:pt x="1140" y="42"/>
                      <a:pt x="1142" y="30"/>
                    </a:cubicBezTo>
                    <a:cubicBezTo>
                      <a:pt x="1143" y="25"/>
                      <a:pt x="1144" y="19"/>
                      <a:pt x="1144" y="14"/>
                    </a:cubicBezTo>
                    <a:cubicBezTo>
                      <a:pt x="1144" y="9"/>
                      <a:pt x="1144" y="4"/>
                      <a:pt x="1141" y="1"/>
                    </a:cubicBezTo>
                    <a:cubicBezTo>
                      <a:pt x="1134" y="1"/>
                      <a:pt x="1130" y="5"/>
                      <a:pt x="1124" y="8"/>
                    </a:cubicBezTo>
                    <a:cubicBezTo>
                      <a:pt x="1113" y="13"/>
                      <a:pt x="1101" y="14"/>
                      <a:pt x="1094" y="22"/>
                    </a:cubicBezTo>
                    <a:cubicBezTo>
                      <a:pt x="1087" y="30"/>
                      <a:pt x="1088" y="41"/>
                      <a:pt x="1083" y="50"/>
                    </a:cubicBezTo>
                    <a:cubicBezTo>
                      <a:pt x="1079" y="57"/>
                      <a:pt x="1069" y="64"/>
                      <a:pt x="1063" y="70"/>
                    </a:cubicBezTo>
                    <a:cubicBezTo>
                      <a:pt x="1057" y="77"/>
                      <a:pt x="1051" y="86"/>
                      <a:pt x="1043" y="91"/>
                    </a:cubicBezTo>
                    <a:cubicBezTo>
                      <a:pt x="1036" y="95"/>
                      <a:pt x="1022" y="97"/>
                      <a:pt x="1016" y="105"/>
                    </a:cubicBezTo>
                    <a:cubicBezTo>
                      <a:pt x="1008" y="114"/>
                      <a:pt x="1007" y="137"/>
                      <a:pt x="996" y="141"/>
                    </a:cubicBezTo>
                    <a:cubicBezTo>
                      <a:pt x="996" y="141"/>
                      <a:pt x="996" y="141"/>
                      <a:pt x="996" y="141"/>
                    </a:cubicBezTo>
                    <a:cubicBezTo>
                      <a:pt x="994" y="141"/>
                      <a:pt x="992" y="142"/>
                      <a:pt x="990" y="142"/>
                    </a:cubicBezTo>
                    <a:cubicBezTo>
                      <a:pt x="990" y="142"/>
                      <a:pt x="990" y="142"/>
                      <a:pt x="990" y="142"/>
                    </a:cubicBezTo>
                    <a:cubicBezTo>
                      <a:pt x="990" y="142"/>
                      <a:pt x="990" y="142"/>
                      <a:pt x="990" y="142"/>
                    </a:cubicBezTo>
                    <a:cubicBezTo>
                      <a:pt x="990" y="142"/>
                      <a:pt x="990" y="142"/>
                      <a:pt x="990" y="142"/>
                    </a:cubicBezTo>
                    <a:cubicBezTo>
                      <a:pt x="983" y="142"/>
                      <a:pt x="976" y="138"/>
                      <a:pt x="971" y="137"/>
                    </a:cubicBezTo>
                    <a:cubicBezTo>
                      <a:pt x="971" y="137"/>
                      <a:pt x="971" y="137"/>
                      <a:pt x="971" y="137"/>
                    </a:cubicBezTo>
                    <a:cubicBezTo>
                      <a:pt x="971" y="137"/>
                      <a:pt x="971" y="137"/>
                      <a:pt x="971" y="137"/>
                    </a:cubicBezTo>
                    <a:cubicBezTo>
                      <a:pt x="970" y="136"/>
                      <a:pt x="970" y="136"/>
                      <a:pt x="970" y="136"/>
                    </a:cubicBezTo>
                    <a:cubicBezTo>
                      <a:pt x="970" y="136"/>
                      <a:pt x="970" y="136"/>
                      <a:pt x="970" y="136"/>
                    </a:cubicBezTo>
                    <a:cubicBezTo>
                      <a:pt x="963" y="134"/>
                      <a:pt x="957" y="132"/>
                      <a:pt x="952" y="127"/>
                    </a:cubicBezTo>
                    <a:cubicBezTo>
                      <a:pt x="943" y="120"/>
                      <a:pt x="942" y="107"/>
                      <a:pt x="931" y="103"/>
                    </a:cubicBezTo>
                    <a:cubicBezTo>
                      <a:pt x="931" y="103"/>
                      <a:pt x="931" y="103"/>
                      <a:pt x="931" y="103"/>
                    </a:cubicBezTo>
                    <a:cubicBezTo>
                      <a:pt x="931" y="103"/>
                      <a:pt x="931" y="103"/>
                      <a:pt x="931" y="103"/>
                    </a:cubicBezTo>
                    <a:cubicBezTo>
                      <a:pt x="927" y="102"/>
                      <a:pt x="924" y="101"/>
                      <a:pt x="920" y="101"/>
                    </a:cubicBezTo>
                    <a:cubicBezTo>
                      <a:pt x="920" y="101"/>
                      <a:pt x="920" y="101"/>
                      <a:pt x="920" y="101"/>
                    </a:cubicBezTo>
                    <a:cubicBezTo>
                      <a:pt x="920" y="101"/>
                      <a:pt x="920" y="101"/>
                      <a:pt x="920" y="101"/>
                    </a:cubicBezTo>
                    <a:cubicBezTo>
                      <a:pt x="920" y="101"/>
                      <a:pt x="920" y="101"/>
                      <a:pt x="920" y="101"/>
                    </a:cubicBezTo>
                    <a:cubicBezTo>
                      <a:pt x="909" y="101"/>
                      <a:pt x="900" y="108"/>
                      <a:pt x="892" y="112"/>
                    </a:cubicBezTo>
                    <a:cubicBezTo>
                      <a:pt x="889" y="113"/>
                      <a:pt x="887" y="114"/>
                      <a:pt x="885" y="115"/>
                    </a:cubicBezTo>
                    <a:cubicBezTo>
                      <a:pt x="885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3" y="115"/>
                      <a:pt x="883" y="115"/>
                      <a:pt x="883" y="115"/>
                    </a:cubicBezTo>
                    <a:cubicBezTo>
                      <a:pt x="883" y="115"/>
                      <a:pt x="883" y="115"/>
                      <a:pt x="883" y="115"/>
                    </a:cubicBezTo>
                    <a:cubicBezTo>
                      <a:pt x="881" y="115"/>
                      <a:pt x="878" y="115"/>
                      <a:pt x="874" y="115"/>
                    </a:cubicBezTo>
                    <a:cubicBezTo>
                      <a:pt x="874" y="115"/>
                      <a:pt x="874" y="115"/>
                      <a:pt x="874" y="115"/>
                    </a:cubicBezTo>
                    <a:cubicBezTo>
                      <a:pt x="874" y="115"/>
                      <a:pt x="874" y="115"/>
                      <a:pt x="874" y="115"/>
                    </a:cubicBezTo>
                    <a:cubicBezTo>
                      <a:pt x="874" y="115"/>
                      <a:pt x="874" y="115"/>
                      <a:pt x="874" y="115"/>
                    </a:cubicBezTo>
                    <a:cubicBezTo>
                      <a:pt x="865" y="115"/>
                      <a:pt x="853" y="114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36" y="106"/>
                      <a:pt x="834" y="98"/>
                      <a:pt x="823" y="96"/>
                    </a:cubicBezTo>
                    <a:cubicBezTo>
                      <a:pt x="823" y="96"/>
                      <a:pt x="823" y="96"/>
                      <a:pt x="823" y="96"/>
                    </a:cubicBezTo>
                    <a:cubicBezTo>
                      <a:pt x="823" y="96"/>
                      <a:pt x="823" y="95"/>
                      <a:pt x="823" y="95"/>
                    </a:cubicBezTo>
                    <a:cubicBezTo>
                      <a:pt x="821" y="95"/>
                      <a:pt x="819" y="95"/>
                      <a:pt x="817" y="95"/>
                    </a:cubicBezTo>
                    <a:cubicBezTo>
                      <a:pt x="817" y="95"/>
                      <a:pt x="817" y="95"/>
                      <a:pt x="817" y="95"/>
                    </a:cubicBezTo>
                    <a:cubicBezTo>
                      <a:pt x="817" y="95"/>
                      <a:pt x="817" y="95"/>
                      <a:pt x="817" y="95"/>
                    </a:cubicBezTo>
                    <a:cubicBezTo>
                      <a:pt x="817" y="95"/>
                      <a:pt x="817" y="95"/>
                      <a:pt x="817" y="95"/>
                    </a:cubicBezTo>
                    <a:cubicBezTo>
                      <a:pt x="801" y="95"/>
                      <a:pt x="796" y="110"/>
                      <a:pt x="787" y="119"/>
                    </a:cubicBezTo>
                    <a:cubicBezTo>
                      <a:pt x="787" y="120"/>
                      <a:pt x="787" y="120"/>
                      <a:pt x="787" y="120"/>
                    </a:cubicBezTo>
                    <a:cubicBezTo>
                      <a:pt x="787" y="120"/>
                      <a:pt x="787" y="120"/>
                      <a:pt x="787" y="120"/>
                    </a:cubicBezTo>
                    <a:cubicBezTo>
                      <a:pt x="787" y="120"/>
                      <a:pt x="787" y="120"/>
                      <a:pt x="787" y="120"/>
                    </a:cubicBezTo>
                    <a:cubicBezTo>
                      <a:pt x="782" y="124"/>
                      <a:pt x="773" y="129"/>
                      <a:pt x="767" y="133"/>
                    </a:cubicBezTo>
                    <a:cubicBezTo>
                      <a:pt x="767" y="133"/>
                      <a:pt x="767" y="133"/>
                      <a:pt x="767" y="133"/>
                    </a:cubicBezTo>
                    <a:cubicBezTo>
                      <a:pt x="767" y="133"/>
                      <a:pt x="767" y="133"/>
                      <a:pt x="767" y="133"/>
                    </a:cubicBezTo>
                    <a:cubicBezTo>
                      <a:pt x="766" y="133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59" y="138"/>
                      <a:pt x="753" y="145"/>
                      <a:pt x="745" y="145"/>
                    </a:cubicBezTo>
                    <a:cubicBezTo>
                      <a:pt x="745" y="145"/>
                      <a:pt x="745" y="145"/>
                      <a:pt x="745" y="145"/>
                    </a:cubicBezTo>
                    <a:cubicBezTo>
                      <a:pt x="745" y="145"/>
                      <a:pt x="745" y="145"/>
                      <a:pt x="745" y="145"/>
                    </a:cubicBezTo>
                    <a:cubicBezTo>
                      <a:pt x="745" y="145"/>
                      <a:pt x="745" y="145"/>
                      <a:pt x="745" y="145"/>
                    </a:cubicBezTo>
                    <a:cubicBezTo>
                      <a:pt x="745" y="145"/>
                      <a:pt x="745" y="145"/>
                      <a:pt x="744" y="145"/>
                    </a:cubicBezTo>
                    <a:cubicBezTo>
                      <a:pt x="734" y="144"/>
                      <a:pt x="726" y="133"/>
                      <a:pt x="725" y="126"/>
                    </a:cubicBezTo>
                    <a:cubicBezTo>
                      <a:pt x="725" y="125"/>
                      <a:pt x="724" y="124"/>
                      <a:pt x="724" y="123"/>
                    </a:cubicBezTo>
                    <a:cubicBezTo>
                      <a:pt x="724" y="118"/>
                      <a:pt x="726" y="114"/>
                      <a:pt x="726" y="109"/>
                    </a:cubicBezTo>
                    <a:cubicBezTo>
                      <a:pt x="727" y="108"/>
                      <a:pt x="727" y="107"/>
                      <a:pt x="727" y="106"/>
                    </a:cubicBezTo>
                    <a:cubicBezTo>
                      <a:pt x="727" y="91"/>
                      <a:pt x="719" y="81"/>
                      <a:pt x="707" y="80"/>
                    </a:cubicBezTo>
                    <a:cubicBezTo>
                      <a:pt x="706" y="80"/>
                      <a:pt x="705" y="80"/>
                      <a:pt x="704" y="80"/>
                    </a:cubicBezTo>
                    <a:cubicBezTo>
                      <a:pt x="704" y="80"/>
                      <a:pt x="704" y="80"/>
                      <a:pt x="704" y="80"/>
                    </a:cubicBezTo>
                    <a:cubicBezTo>
                      <a:pt x="704" y="80"/>
                      <a:pt x="704" y="80"/>
                      <a:pt x="704" y="80"/>
                    </a:cubicBezTo>
                    <a:cubicBezTo>
                      <a:pt x="704" y="80"/>
                      <a:pt x="704" y="80"/>
                      <a:pt x="704" y="80"/>
                    </a:cubicBezTo>
                    <a:cubicBezTo>
                      <a:pt x="692" y="80"/>
                      <a:pt x="686" y="88"/>
                      <a:pt x="682" y="96"/>
                    </a:cubicBezTo>
                    <a:cubicBezTo>
                      <a:pt x="682" y="96"/>
                      <a:pt x="682" y="96"/>
                      <a:pt x="682" y="96"/>
                    </a:cubicBezTo>
                    <a:cubicBezTo>
                      <a:pt x="682" y="96"/>
                      <a:pt x="682" y="96"/>
                      <a:pt x="682" y="96"/>
                    </a:cubicBezTo>
                    <a:cubicBezTo>
                      <a:pt x="682" y="96"/>
                      <a:pt x="682" y="97"/>
                      <a:pt x="682" y="97"/>
                    </a:cubicBezTo>
                    <a:cubicBezTo>
                      <a:pt x="682" y="97"/>
                      <a:pt x="682" y="97"/>
                      <a:pt x="682" y="97"/>
                    </a:cubicBezTo>
                    <a:cubicBezTo>
                      <a:pt x="682" y="97"/>
                      <a:pt x="682" y="97"/>
                      <a:pt x="682" y="97"/>
                    </a:cubicBezTo>
                    <a:cubicBezTo>
                      <a:pt x="680" y="102"/>
                      <a:pt x="679" y="108"/>
                      <a:pt x="675" y="110"/>
                    </a:cubicBezTo>
                    <a:cubicBezTo>
                      <a:pt x="675" y="110"/>
                      <a:pt x="675" y="110"/>
                      <a:pt x="675" y="110"/>
                    </a:cubicBezTo>
                    <a:cubicBezTo>
                      <a:pt x="673" y="111"/>
                      <a:pt x="671" y="111"/>
                      <a:pt x="670" y="111"/>
                    </a:cubicBezTo>
                    <a:cubicBezTo>
                      <a:pt x="670" y="111"/>
                      <a:pt x="670" y="111"/>
                      <a:pt x="670" y="111"/>
                    </a:cubicBezTo>
                    <a:cubicBezTo>
                      <a:pt x="670" y="111"/>
                      <a:pt x="670" y="111"/>
                      <a:pt x="670" y="111"/>
                    </a:cubicBezTo>
                    <a:cubicBezTo>
                      <a:pt x="670" y="111"/>
                      <a:pt x="669" y="111"/>
                      <a:pt x="669" y="111"/>
                    </a:cubicBezTo>
                    <a:cubicBezTo>
                      <a:pt x="661" y="111"/>
                      <a:pt x="654" y="102"/>
                      <a:pt x="647" y="97"/>
                    </a:cubicBezTo>
                    <a:cubicBezTo>
                      <a:pt x="647" y="97"/>
                      <a:pt x="647" y="97"/>
                      <a:pt x="647" y="97"/>
                    </a:cubicBezTo>
                    <a:cubicBezTo>
                      <a:pt x="647" y="97"/>
                      <a:pt x="647" y="97"/>
                      <a:pt x="647" y="97"/>
                    </a:cubicBezTo>
                    <a:cubicBezTo>
                      <a:pt x="646" y="95"/>
                      <a:pt x="644" y="94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38" y="92"/>
                      <a:pt x="634" y="91"/>
                      <a:pt x="630" y="91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616" y="91"/>
                      <a:pt x="603" y="99"/>
                      <a:pt x="604" y="113"/>
                    </a:cubicBezTo>
                    <a:cubicBezTo>
                      <a:pt x="604" y="113"/>
                      <a:pt x="604" y="113"/>
                      <a:pt x="604" y="113"/>
                    </a:cubicBezTo>
                    <a:cubicBezTo>
                      <a:pt x="604" y="113"/>
                      <a:pt x="604" y="113"/>
                      <a:pt x="604" y="114"/>
                    </a:cubicBezTo>
                    <a:cubicBezTo>
                      <a:pt x="605" y="122"/>
                      <a:pt x="613" y="123"/>
                      <a:pt x="613" y="129"/>
                    </a:cubicBezTo>
                    <a:cubicBezTo>
                      <a:pt x="613" y="129"/>
                      <a:pt x="613" y="129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06" y="130"/>
                      <a:pt x="602" y="126"/>
                      <a:pt x="596" y="123"/>
                    </a:cubicBezTo>
                    <a:cubicBezTo>
                      <a:pt x="595" y="123"/>
                      <a:pt x="594" y="122"/>
                      <a:pt x="593" y="122"/>
                    </a:cubicBezTo>
                    <a:cubicBezTo>
                      <a:pt x="593" y="122"/>
                      <a:pt x="593" y="122"/>
                      <a:pt x="593" y="122"/>
                    </a:cubicBezTo>
                    <a:cubicBezTo>
                      <a:pt x="593" y="122"/>
                      <a:pt x="593" y="122"/>
                      <a:pt x="593" y="122"/>
                    </a:cubicBezTo>
                    <a:cubicBezTo>
                      <a:pt x="593" y="122"/>
                      <a:pt x="593" y="122"/>
                      <a:pt x="593" y="122"/>
                    </a:cubicBezTo>
                    <a:cubicBezTo>
                      <a:pt x="587" y="120"/>
                      <a:pt x="579" y="119"/>
                      <a:pt x="572" y="119"/>
                    </a:cubicBezTo>
                    <a:cubicBezTo>
                      <a:pt x="572" y="119"/>
                      <a:pt x="572" y="119"/>
                      <a:pt x="572" y="119"/>
                    </a:cubicBezTo>
                    <a:cubicBezTo>
                      <a:pt x="572" y="119"/>
                      <a:pt x="572" y="119"/>
                      <a:pt x="572" y="119"/>
                    </a:cubicBezTo>
                    <a:cubicBezTo>
                      <a:pt x="572" y="119"/>
                      <a:pt x="572" y="119"/>
                      <a:pt x="572" y="119"/>
                    </a:cubicBezTo>
                    <a:cubicBezTo>
                      <a:pt x="565" y="119"/>
                      <a:pt x="559" y="120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2" y="122"/>
                      <a:pt x="550" y="123"/>
                      <a:pt x="548" y="125"/>
                    </a:cubicBezTo>
                    <a:cubicBezTo>
                      <a:pt x="548" y="125"/>
                      <a:pt x="548" y="125"/>
                      <a:pt x="548" y="125"/>
                    </a:cubicBezTo>
                    <a:cubicBezTo>
                      <a:pt x="548" y="125"/>
                      <a:pt x="548" y="125"/>
                      <a:pt x="548" y="125"/>
                    </a:cubicBezTo>
                    <a:cubicBezTo>
                      <a:pt x="543" y="128"/>
                      <a:pt x="539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4" y="131"/>
                      <a:pt x="532" y="131"/>
                      <a:pt x="531" y="130"/>
                    </a:cubicBezTo>
                    <a:cubicBezTo>
                      <a:pt x="531" y="130"/>
                      <a:pt x="531" y="130"/>
                      <a:pt x="531" y="130"/>
                    </a:cubicBezTo>
                    <a:cubicBezTo>
                      <a:pt x="531" y="130"/>
                      <a:pt x="531" y="130"/>
                      <a:pt x="531" y="130"/>
                    </a:cubicBezTo>
                    <a:cubicBezTo>
                      <a:pt x="531" y="130"/>
                      <a:pt x="531" y="130"/>
                      <a:pt x="531" y="130"/>
                    </a:cubicBezTo>
                    <a:cubicBezTo>
                      <a:pt x="534" y="122"/>
                      <a:pt x="542" y="122"/>
                      <a:pt x="543" y="114"/>
                    </a:cubicBezTo>
                    <a:cubicBezTo>
                      <a:pt x="543" y="114"/>
                      <a:pt x="543" y="114"/>
                      <a:pt x="543" y="114"/>
                    </a:cubicBezTo>
                    <a:cubicBezTo>
                      <a:pt x="543" y="113"/>
                      <a:pt x="543" y="113"/>
                      <a:pt x="543" y="113"/>
                    </a:cubicBezTo>
                    <a:cubicBezTo>
                      <a:pt x="543" y="113"/>
                      <a:pt x="543" y="113"/>
                      <a:pt x="543" y="113"/>
                    </a:cubicBezTo>
                    <a:cubicBezTo>
                      <a:pt x="544" y="99"/>
                      <a:pt x="531" y="91"/>
                      <a:pt x="517" y="91"/>
                    </a:cubicBezTo>
                    <a:cubicBezTo>
                      <a:pt x="517" y="91"/>
                      <a:pt x="517" y="91"/>
                      <a:pt x="517" y="91"/>
                    </a:cubicBezTo>
                    <a:cubicBezTo>
                      <a:pt x="517" y="91"/>
                      <a:pt x="517" y="91"/>
                      <a:pt x="517" y="91"/>
                    </a:cubicBezTo>
                    <a:cubicBezTo>
                      <a:pt x="517" y="91"/>
                      <a:pt x="517" y="91"/>
                      <a:pt x="517" y="91"/>
                    </a:cubicBezTo>
                    <a:cubicBezTo>
                      <a:pt x="513" y="91"/>
                      <a:pt x="508" y="92"/>
                      <a:pt x="504" y="94"/>
                    </a:cubicBezTo>
                    <a:cubicBezTo>
                      <a:pt x="504" y="94"/>
                      <a:pt x="504" y="94"/>
                      <a:pt x="504" y="94"/>
                    </a:cubicBezTo>
                    <a:cubicBezTo>
                      <a:pt x="504" y="94"/>
                      <a:pt x="504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5"/>
                      <a:pt x="503" y="95"/>
                      <a:pt x="503" y="95"/>
                    </a:cubicBezTo>
                    <a:cubicBezTo>
                      <a:pt x="503" y="95"/>
                      <a:pt x="502" y="95"/>
                      <a:pt x="502" y="95"/>
                    </a:cubicBezTo>
                    <a:cubicBezTo>
                      <a:pt x="502" y="95"/>
                      <a:pt x="502" y="95"/>
                      <a:pt x="502" y="95"/>
                    </a:cubicBezTo>
                    <a:cubicBezTo>
                      <a:pt x="501" y="95"/>
                      <a:pt x="500" y="96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2" y="103"/>
                      <a:pt x="485" y="111"/>
                      <a:pt x="477" y="111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1"/>
                      <a:pt x="475" y="111"/>
                      <a:pt x="473" y="111"/>
                    </a:cubicBezTo>
                    <a:cubicBezTo>
                      <a:pt x="473" y="111"/>
                      <a:pt x="473" y="111"/>
                      <a:pt x="473" y="111"/>
                    </a:cubicBezTo>
                    <a:cubicBezTo>
                      <a:pt x="473" y="111"/>
                      <a:pt x="473" y="111"/>
                      <a:pt x="473" y="111"/>
                    </a:cubicBezTo>
                    <a:cubicBezTo>
                      <a:pt x="467" y="108"/>
                      <a:pt x="466" y="95"/>
                      <a:pt x="462" y="90"/>
                    </a:cubicBezTo>
                    <a:cubicBezTo>
                      <a:pt x="461" y="88"/>
                      <a:pt x="455" y="83"/>
                      <a:pt x="452" y="82"/>
                    </a:cubicBezTo>
                    <a:cubicBezTo>
                      <a:pt x="452" y="82"/>
                      <a:pt x="452" y="82"/>
                      <a:pt x="452" y="82"/>
                    </a:cubicBezTo>
                    <a:cubicBezTo>
                      <a:pt x="452" y="82"/>
                      <a:pt x="452" y="82"/>
                      <a:pt x="452" y="82"/>
                    </a:cubicBezTo>
                    <a:cubicBezTo>
                      <a:pt x="449" y="80"/>
                      <a:pt x="446" y="80"/>
                      <a:pt x="443" y="80"/>
                    </a:cubicBezTo>
                    <a:cubicBezTo>
                      <a:pt x="443" y="80"/>
                      <a:pt x="443" y="80"/>
                      <a:pt x="443" y="80"/>
                    </a:cubicBezTo>
                    <a:cubicBezTo>
                      <a:pt x="443" y="80"/>
                      <a:pt x="443" y="80"/>
                      <a:pt x="443" y="80"/>
                    </a:cubicBezTo>
                    <a:cubicBezTo>
                      <a:pt x="443" y="80"/>
                      <a:pt x="443" y="80"/>
                      <a:pt x="443" y="80"/>
                    </a:cubicBezTo>
                    <a:cubicBezTo>
                      <a:pt x="430" y="80"/>
                      <a:pt x="421" y="93"/>
                      <a:pt x="422" y="106"/>
                    </a:cubicBezTo>
                    <a:cubicBezTo>
                      <a:pt x="422" y="106"/>
                      <a:pt x="422" y="106"/>
                      <a:pt x="422" y="106"/>
                    </a:cubicBezTo>
                    <a:cubicBezTo>
                      <a:pt x="422" y="106"/>
                      <a:pt x="422" y="106"/>
                      <a:pt x="422" y="106"/>
                    </a:cubicBezTo>
                    <a:cubicBezTo>
                      <a:pt x="422" y="111"/>
                      <a:pt x="424" y="116"/>
                      <a:pt x="424" y="122"/>
                    </a:cubicBezTo>
                    <a:cubicBezTo>
                      <a:pt x="424" y="123"/>
                      <a:pt x="424" y="124"/>
                      <a:pt x="424" y="124"/>
                    </a:cubicBezTo>
                    <a:cubicBezTo>
                      <a:pt x="423" y="132"/>
                      <a:pt x="413" y="143"/>
                      <a:pt x="404" y="144"/>
                    </a:cubicBezTo>
                    <a:cubicBezTo>
                      <a:pt x="404" y="144"/>
                      <a:pt x="404" y="144"/>
                      <a:pt x="404" y="144"/>
                    </a:cubicBezTo>
                    <a:cubicBezTo>
                      <a:pt x="404" y="144"/>
                      <a:pt x="403" y="144"/>
                      <a:pt x="402" y="144"/>
                    </a:cubicBezTo>
                    <a:cubicBezTo>
                      <a:pt x="402" y="144"/>
                      <a:pt x="402" y="144"/>
                      <a:pt x="402" y="144"/>
                    </a:cubicBezTo>
                    <a:cubicBezTo>
                      <a:pt x="402" y="144"/>
                      <a:pt x="402" y="144"/>
                      <a:pt x="402" y="144"/>
                    </a:cubicBezTo>
                    <a:cubicBezTo>
                      <a:pt x="402" y="144"/>
                      <a:pt x="402" y="144"/>
                      <a:pt x="402" y="144"/>
                    </a:cubicBezTo>
                    <a:cubicBezTo>
                      <a:pt x="394" y="144"/>
                      <a:pt x="389" y="139"/>
                      <a:pt x="382" y="134"/>
                    </a:cubicBezTo>
                    <a:cubicBezTo>
                      <a:pt x="382" y="134"/>
                      <a:pt x="382" y="134"/>
                      <a:pt x="382" y="134"/>
                    </a:cubicBezTo>
                    <a:cubicBezTo>
                      <a:pt x="382" y="134"/>
                      <a:pt x="382" y="134"/>
                      <a:pt x="382" y="134"/>
                    </a:cubicBezTo>
                    <a:cubicBezTo>
                      <a:pt x="382" y="134"/>
                      <a:pt x="381" y="134"/>
                      <a:pt x="381" y="134"/>
                    </a:cubicBezTo>
                    <a:cubicBezTo>
                      <a:pt x="381" y="134"/>
                      <a:pt x="381" y="133"/>
                      <a:pt x="381" y="133"/>
                    </a:cubicBezTo>
                    <a:cubicBezTo>
                      <a:pt x="375" y="129"/>
                      <a:pt x="365" y="124"/>
                      <a:pt x="361" y="120"/>
                    </a:cubicBezTo>
                    <a:cubicBezTo>
                      <a:pt x="351" y="110"/>
                      <a:pt x="348" y="97"/>
                      <a:pt x="333" y="95"/>
                    </a:cubicBezTo>
                    <a:cubicBezTo>
                      <a:pt x="333" y="95"/>
                      <a:pt x="333" y="95"/>
                      <a:pt x="333" y="95"/>
                    </a:cubicBezTo>
                    <a:cubicBezTo>
                      <a:pt x="333" y="95"/>
                      <a:pt x="333" y="95"/>
                      <a:pt x="333" y="95"/>
                    </a:cubicBezTo>
                    <a:cubicBezTo>
                      <a:pt x="332" y="95"/>
                      <a:pt x="330" y="95"/>
                      <a:pt x="329" y="95"/>
                    </a:cubicBezTo>
                    <a:cubicBezTo>
                      <a:pt x="329" y="95"/>
                      <a:pt x="329" y="95"/>
                      <a:pt x="329" y="95"/>
                    </a:cubicBezTo>
                    <a:cubicBezTo>
                      <a:pt x="329" y="95"/>
                      <a:pt x="329" y="95"/>
                      <a:pt x="329" y="95"/>
                    </a:cubicBezTo>
                    <a:cubicBezTo>
                      <a:pt x="329" y="95"/>
                      <a:pt x="329" y="95"/>
                      <a:pt x="329" y="95"/>
                    </a:cubicBezTo>
                    <a:cubicBezTo>
                      <a:pt x="316" y="95"/>
                      <a:pt x="314" y="104"/>
                      <a:pt x="303" y="110"/>
                    </a:cubicBezTo>
                    <a:cubicBezTo>
                      <a:pt x="302" y="110"/>
                      <a:pt x="302" y="110"/>
                      <a:pt x="302" y="111"/>
                    </a:cubicBezTo>
                    <a:cubicBezTo>
                      <a:pt x="302" y="111"/>
                      <a:pt x="302" y="111"/>
                      <a:pt x="302" y="111"/>
                    </a:cubicBezTo>
                    <a:cubicBezTo>
                      <a:pt x="301" y="111"/>
                      <a:pt x="301" y="111"/>
                      <a:pt x="301" y="111"/>
                    </a:cubicBezTo>
                    <a:cubicBezTo>
                      <a:pt x="301" y="111"/>
                      <a:pt x="301" y="111"/>
                      <a:pt x="301" y="111"/>
                    </a:cubicBezTo>
                    <a:cubicBezTo>
                      <a:pt x="301" y="111"/>
                      <a:pt x="300" y="111"/>
                      <a:pt x="300" y="111"/>
                    </a:cubicBezTo>
                    <a:cubicBezTo>
                      <a:pt x="300" y="111"/>
                      <a:pt x="300" y="111"/>
                      <a:pt x="300" y="111"/>
                    </a:cubicBezTo>
                    <a:cubicBezTo>
                      <a:pt x="300" y="111"/>
                      <a:pt x="300" y="111"/>
                      <a:pt x="300" y="111"/>
                    </a:cubicBezTo>
                    <a:cubicBezTo>
                      <a:pt x="300" y="111"/>
                      <a:pt x="300" y="111"/>
                      <a:pt x="300" y="111"/>
                    </a:cubicBezTo>
                    <a:cubicBezTo>
                      <a:pt x="293" y="114"/>
                      <a:pt x="282" y="116"/>
                      <a:pt x="274" y="116"/>
                    </a:cubicBezTo>
                    <a:cubicBezTo>
                      <a:pt x="274" y="116"/>
                      <a:pt x="274" y="116"/>
                      <a:pt x="274" y="116"/>
                    </a:cubicBezTo>
                    <a:cubicBezTo>
                      <a:pt x="274" y="116"/>
                      <a:pt x="274" y="116"/>
                      <a:pt x="274" y="116"/>
                    </a:cubicBezTo>
                    <a:cubicBezTo>
                      <a:pt x="274" y="116"/>
                      <a:pt x="274" y="116"/>
                      <a:pt x="273" y="116"/>
                    </a:cubicBezTo>
                    <a:cubicBezTo>
                      <a:pt x="269" y="116"/>
                      <a:pt x="265" y="116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0" y="114"/>
                      <a:pt x="259" y="114"/>
                      <a:pt x="257" y="113"/>
                    </a:cubicBezTo>
                    <a:cubicBezTo>
                      <a:pt x="248" y="109"/>
                      <a:pt x="239" y="101"/>
                      <a:pt x="227" y="101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23" y="101"/>
                      <a:pt x="220" y="102"/>
                      <a:pt x="216" y="103"/>
                    </a:cubicBezTo>
                    <a:cubicBezTo>
                      <a:pt x="216" y="103"/>
                      <a:pt x="216" y="103"/>
                      <a:pt x="216" y="103"/>
                    </a:cubicBezTo>
                    <a:cubicBezTo>
                      <a:pt x="206" y="107"/>
                      <a:pt x="204" y="120"/>
                      <a:pt x="197" y="127"/>
                    </a:cubicBezTo>
                    <a:cubicBezTo>
                      <a:pt x="192" y="131"/>
                      <a:pt x="183" y="135"/>
                      <a:pt x="176" y="138"/>
                    </a:cubicBezTo>
                    <a:cubicBezTo>
                      <a:pt x="176" y="138"/>
                      <a:pt x="176" y="138"/>
                      <a:pt x="176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4" y="138"/>
                    </a:cubicBezTo>
                    <a:cubicBezTo>
                      <a:pt x="174" y="138"/>
                      <a:pt x="174" y="138"/>
                      <a:pt x="174" y="138"/>
                    </a:cubicBezTo>
                    <a:cubicBezTo>
                      <a:pt x="169" y="140"/>
                      <a:pt x="163" y="143"/>
                      <a:pt x="156" y="143"/>
                    </a:cubicBezTo>
                    <a:cubicBezTo>
                      <a:pt x="156" y="143"/>
                      <a:pt x="156" y="143"/>
                      <a:pt x="156" y="143"/>
                    </a:cubicBezTo>
                    <a:cubicBezTo>
                      <a:pt x="156" y="143"/>
                      <a:pt x="156" y="143"/>
                      <a:pt x="156" y="143"/>
                    </a:cubicBezTo>
                    <a:cubicBezTo>
                      <a:pt x="156" y="143"/>
                      <a:pt x="156" y="143"/>
                      <a:pt x="156" y="143"/>
                    </a:cubicBezTo>
                    <a:cubicBezTo>
                      <a:pt x="154" y="143"/>
                      <a:pt x="151" y="142"/>
                      <a:pt x="149" y="142"/>
                    </a:cubicBezTo>
                    <a:cubicBezTo>
                      <a:pt x="139" y="138"/>
                      <a:pt x="138" y="121"/>
                      <a:pt x="132" y="109"/>
                    </a:cubicBezTo>
                    <a:cubicBezTo>
                      <a:pt x="125" y="98"/>
                      <a:pt x="113" y="97"/>
                      <a:pt x="102" y="91"/>
                    </a:cubicBezTo>
                    <a:cubicBezTo>
                      <a:pt x="95" y="87"/>
                      <a:pt x="88" y="77"/>
                      <a:pt x="81" y="70"/>
                    </a:cubicBezTo>
                    <a:cubicBezTo>
                      <a:pt x="75" y="64"/>
                      <a:pt x="65" y="56"/>
                      <a:pt x="61" y="49"/>
                    </a:cubicBezTo>
                    <a:cubicBezTo>
                      <a:pt x="57" y="42"/>
                      <a:pt x="58" y="33"/>
                      <a:pt x="54" y="26"/>
                    </a:cubicBezTo>
                    <a:cubicBezTo>
                      <a:pt x="46" y="14"/>
                      <a:pt x="33" y="14"/>
                      <a:pt x="19" y="8"/>
                    </a:cubicBezTo>
                    <a:cubicBezTo>
                      <a:pt x="13" y="5"/>
                      <a:pt x="9" y="1"/>
                      <a:pt x="3" y="0"/>
                    </a:cubicBezTo>
                  </a:path>
                </a:pathLst>
              </a:custGeom>
              <a:solidFill>
                <a:srgbClr val="EBE4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Freeform 492"/>
              <p:cNvSpPr>
                <a:spLocks noEditPoints="1"/>
              </p:cNvSpPr>
              <p:nvPr/>
            </p:nvSpPr>
            <p:spPr bwMode="auto">
              <a:xfrm>
                <a:off x="1857" y="3018"/>
                <a:ext cx="3973" cy="764"/>
              </a:xfrm>
              <a:custGeom>
                <a:avLst/>
                <a:gdLst>
                  <a:gd name="T0" fmla="*/ 695 w 1139"/>
                  <a:gd name="T1" fmla="*/ 140 h 219"/>
                  <a:gd name="T2" fmla="*/ 713 w 1139"/>
                  <a:gd name="T3" fmla="*/ 178 h 219"/>
                  <a:gd name="T4" fmla="*/ 611 w 1139"/>
                  <a:gd name="T5" fmla="*/ 167 h 219"/>
                  <a:gd name="T6" fmla="*/ 557 w 1139"/>
                  <a:gd name="T7" fmla="*/ 170 h 219"/>
                  <a:gd name="T8" fmla="*/ 529 w 1139"/>
                  <a:gd name="T9" fmla="*/ 166 h 219"/>
                  <a:gd name="T10" fmla="*/ 467 w 1139"/>
                  <a:gd name="T11" fmla="*/ 206 h 219"/>
                  <a:gd name="T12" fmla="*/ 432 w 1139"/>
                  <a:gd name="T13" fmla="*/ 124 h 219"/>
                  <a:gd name="T14" fmla="*/ 534 w 1139"/>
                  <a:gd name="T15" fmla="*/ 131 h 219"/>
                  <a:gd name="T16" fmla="*/ 842 w 1139"/>
                  <a:gd name="T17" fmla="*/ 107 h 219"/>
                  <a:gd name="T18" fmla="*/ 880 w 1139"/>
                  <a:gd name="T19" fmla="*/ 113 h 219"/>
                  <a:gd name="T20" fmla="*/ 988 w 1139"/>
                  <a:gd name="T21" fmla="*/ 145 h 219"/>
                  <a:gd name="T22" fmla="*/ 932 w 1139"/>
                  <a:gd name="T23" fmla="*/ 157 h 219"/>
                  <a:gd name="T24" fmla="*/ 847 w 1139"/>
                  <a:gd name="T25" fmla="*/ 216 h 219"/>
                  <a:gd name="T26" fmla="*/ 810 w 1139"/>
                  <a:gd name="T27" fmla="*/ 159 h 219"/>
                  <a:gd name="T28" fmla="*/ 771 w 1139"/>
                  <a:gd name="T29" fmla="*/ 155 h 219"/>
                  <a:gd name="T30" fmla="*/ 332 w 1139"/>
                  <a:gd name="T31" fmla="*/ 91 h 219"/>
                  <a:gd name="T32" fmla="*/ 303 w 1139"/>
                  <a:gd name="T33" fmla="*/ 215 h 219"/>
                  <a:gd name="T34" fmla="*/ 266 w 1139"/>
                  <a:gd name="T35" fmla="*/ 169 h 219"/>
                  <a:gd name="T36" fmla="*/ 233 w 1139"/>
                  <a:gd name="T37" fmla="*/ 144 h 219"/>
                  <a:gd name="T38" fmla="*/ 186 w 1139"/>
                  <a:gd name="T39" fmla="*/ 162 h 219"/>
                  <a:gd name="T40" fmla="*/ 224 w 1139"/>
                  <a:gd name="T41" fmla="*/ 98 h 219"/>
                  <a:gd name="T42" fmla="*/ 255 w 1139"/>
                  <a:gd name="T43" fmla="*/ 113 h 219"/>
                  <a:gd name="T44" fmla="*/ 277 w 1139"/>
                  <a:gd name="T45" fmla="*/ 111 h 219"/>
                  <a:gd name="T46" fmla="*/ 300 w 1139"/>
                  <a:gd name="T47" fmla="*/ 107 h 219"/>
                  <a:gd name="T48" fmla="*/ 326 w 1139"/>
                  <a:gd name="T49" fmla="*/ 90 h 219"/>
                  <a:gd name="T50" fmla="*/ 501 w 1139"/>
                  <a:gd name="T51" fmla="*/ 92 h 219"/>
                  <a:gd name="T52" fmla="*/ 654 w 1139"/>
                  <a:gd name="T53" fmla="*/ 134 h 219"/>
                  <a:gd name="T54" fmla="*/ 456 w 1139"/>
                  <a:gd name="T55" fmla="*/ 104 h 219"/>
                  <a:gd name="T56" fmla="*/ 707 w 1139"/>
                  <a:gd name="T57" fmla="*/ 115 h 219"/>
                  <a:gd name="T58" fmla="*/ 1125 w 1139"/>
                  <a:gd name="T59" fmla="*/ 5 h 219"/>
                  <a:gd name="T60" fmla="*/ 1004 w 1139"/>
                  <a:gd name="T61" fmla="*/ 138 h 219"/>
                  <a:gd name="T62" fmla="*/ 45 w 1139"/>
                  <a:gd name="T63" fmla="*/ 16 h 219"/>
                  <a:gd name="T64" fmla="*/ 2 w 1139"/>
                  <a:gd name="T65" fmla="*/ 17 h 219"/>
                  <a:gd name="T66" fmla="*/ 1112 w 1139"/>
                  <a:gd name="T67" fmla="*/ 5 h 219"/>
                  <a:gd name="T68" fmla="*/ 930 w 1139"/>
                  <a:gd name="T69" fmla="*/ 99 h 219"/>
                  <a:gd name="T70" fmla="*/ 882 w 1139"/>
                  <a:gd name="T71" fmla="*/ 110 h 219"/>
                  <a:gd name="T72" fmla="*/ 784 w 1139"/>
                  <a:gd name="T73" fmla="*/ 115 h 219"/>
                  <a:gd name="T74" fmla="*/ 734 w 1139"/>
                  <a:gd name="T75" fmla="*/ 138 h 219"/>
                  <a:gd name="T76" fmla="*/ 699 w 1139"/>
                  <a:gd name="T77" fmla="*/ 74 h 219"/>
                  <a:gd name="T78" fmla="*/ 677 w 1139"/>
                  <a:gd name="T79" fmla="*/ 119 h 219"/>
                  <a:gd name="T80" fmla="*/ 591 w 1139"/>
                  <a:gd name="T81" fmla="*/ 118 h 219"/>
                  <a:gd name="T82" fmla="*/ 554 w 1139"/>
                  <a:gd name="T83" fmla="*/ 117 h 219"/>
                  <a:gd name="T84" fmla="*/ 524 w 1139"/>
                  <a:gd name="T85" fmla="*/ 130 h 219"/>
                  <a:gd name="T86" fmla="*/ 464 w 1139"/>
                  <a:gd name="T87" fmla="*/ 119 h 219"/>
                  <a:gd name="T88" fmla="*/ 453 w 1139"/>
                  <a:gd name="T89" fmla="*/ 79 h 219"/>
                  <a:gd name="T90" fmla="*/ 357 w 1139"/>
                  <a:gd name="T91" fmla="*/ 114 h 219"/>
                  <a:gd name="T92" fmla="*/ 266 w 1139"/>
                  <a:gd name="T93" fmla="*/ 111 h 219"/>
                  <a:gd name="T94" fmla="*/ 172 w 1139"/>
                  <a:gd name="T95" fmla="*/ 132 h 219"/>
                  <a:gd name="T96" fmla="*/ 96 w 1139"/>
                  <a:gd name="T97" fmla="*/ 84 h 219"/>
                  <a:gd name="T98" fmla="*/ 171 w 1139"/>
                  <a:gd name="T99" fmla="*/ 177 h 219"/>
                  <a:gd name="T100" fmla="*/ 277 w 1139"/>
                  <a:gd name="T101" fmla="*/ 213 h 219"/>
                  <a:gd name="T102" fmla="*/ 318 w 1139"/>
                  <a:gd name="T103" fmla="*/ 155 h 219"/>
                  <a:gd name="T104" fmla="*/ 345 w 1139"/>
                  <a:gd name="T105" fmla="*/ 165 h 219"/>
                  <a:gd name="T106" fmla="*/ 388 w 1139"/>
                  <a:gd name="T107" fmla="*/ 153 h 219"/>
                  <a:gd name="T108" fmla="*/ 535 w 1139"/>
                  <a:gd name="T109" fmla="*/ 173 h 219"/>
                  <a:gd name="T110" fmla="*/ 600 w 1139"/>
                  <a:gd name="T111" fmla="*/ 176 h 219"/>
                  <a:gd name="T112" fmla="*/ 674 w 1139"/>
                  <a:gd name="T113" fmla="*/ 208 h 219"/>
                  <a:gd name="T114" fmla="*/ 756 w 1139"/>
                  <a:gd name="T115" fmla="*/ 153 h 219"/>
                  <a:gd name="T116" fmla="*/ 824 w 1139"/>
                  <a:gd name="T117" fmla="*/ 155 h 219"/>
                  <a:gd name="T118" fmla="*/ 911 w 1139"/>
                  <a:gd name="T119" fmla="*/ 150 h 219"/>
                  <a:gd name="T120" fmla="*/ 958 w 1139"/>
                  <a:gd name="T121" fmla="*/ 16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39" h="219">
                    <a:moveTo>
                      <a:pt x="570" y="117"/>
                    </a:moveTo>
                    <a:cubicBezTo>
                      <a:pt x="570" y="117"/>
                      <a:pt x="570" y="117"/>
                      <a:pt x="570" y="117"/>
                    </a:cubicBezTo>
                    <a:cubicBezTo>
                      <a:pt x="570" y="117"/>
                      <a:pt x="570" y="117"/>
                      <a:pt x="570" y="117"/>
                    </a:cubicBezTo>
                    <a:cubicBezTo>
                      <a:pt x="571" y="117"/>
                      <a:pt x="573" y="117"/>
                      <a:pt x="575" y="118"/>
                    </a:cubicBezTo>
                    <a:cubicBezTo>
                      <a:pt x="588" y="119"/>
                      <a:pt x="597" y="127"/>
                      <a:pt x="611" y="131"/>
                    </a:cubicBezTo>
                    <a:cubicBezTo>
                      <a:pt x="621" y="134"/>
                      <a:pt x="633" y="135"/>
                      <a:pt x="639" y="139"/>
                    </a:cubicBezTo>
                    <a:cubicBezTo>
                      <a:pt x="645" y="142"/>
                      <a:pt x="647" y="150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8" y="157"/>
                      <a:pt x="665" y="158"/>
                      <a:pt x="671" y="158"/>
                    </a:cubicBezTo>
                    <a:cubicBezTo>
                      <a:pt x="671" y="158"/>
                      <a:pt x="671" y="158"/>
                      <a:pt x="671" y="158"/>
                    </a:cubicBezTo>
                    <a:cubicBezTo>
                      <a:pt x="671" y="158"/>
                      <a:pt x="671" y="158"/>
                      <a:pt x="671" y="158"/>
                    </a:cubicBezTo>
                    <a:cubicBezTo>
                      <a:pt x="674" y="158"/>
                      <a:pt x="677" y="158"/>
                      <a:pt x="680" y="157"/>
                    </a:cubicBezTo>
                    <a:cubicBezTo>
                      <a:pt x="680" y="157"/>
                      <a:pt x="680" y="157"/>
                      <a:pt x="680" y="157"/>
                    </a:cubicBezTo>
                    <a:cubicBezTo>
                      <a:pt x="680" y="157"/>
                      <a:pt x="680" y="157"/>
                      <a:pt x="680" y="157"/>
                    </a:cubicBezTo>
                    <a:cubicBezTo>
                      <a:pt x="680" y="157"/>
                      <a:pt x="680" y="157"/>
                      <a:pt x="680" y="157"/>
                    </a:cubicBezTo>
                    <a:cubicBezTo>
                      <a:pt x="687" y="155"/>
                      <a:pt x="691" y="147"/>
                      <a:pt x="695" y="140"/>
                    </a:cubicBezTo>
                    <a:cubicBezTo>
                      <a:pt x="698" y="133"/>
                      <a:pt x="704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7" y="124"/>
                      <a:pt x="722" y="131"/>
                      <a:pt x="726" y="135"/>
                    </a:cubicBezTo>
                    <a:cubicBezTo>
                      <a:pt x="726" y="135"/>
                      <a:pt x="726" y="135"/>
                      <a:pt x="726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6"/>
                      <a:pt x="727" y="136"/>
                    </a:cubicBezTo>
                    <a:cubicBezTo>
                      <a:pt x="727" y="136"/>
                      <a:pt x="727" y="136"/>
                      <a:pt x="727" y="136"/>
                    </a:cubicBezTo>
                    <a:cubicBezTo>
                      <a:pt x="731" y="139"/>
                      <a:pt x="741" y="146"/>
                      <a:pt x="741" y="151"/>
                    </a:cubicBezTo>
                    <a:cubicBezTo>
                      <a:pt x="741" y="151"/>
                      <a:pt x="741" y="151"/>
                      <a:pt x="741" y="151"/>
                    </a:cubicBezTo>
                    <a:cubicBezTo>
                      <a:pt x="741" y="163"/>
                      <a:pt x="719" y="169"/>
                      <a:pt x="713" y="178"/>
                    </a:cubicBezTo>
                    <a:cubicBezTo>
                      <a:pt x="709" y="184"/>
                      <a:pt x="708" y="197"/>
                      <a:pt x="699" y="202"/>
                    </a:cubicBezTo>
                    <a:cubicBezTo>
                      <a:pt x="694" y="205"/>
                      <a:pt x="684" y="204"/>
                      <a:pt x="674" y="206"/>
                    </a:cubicBezTo>
                    <a:cubicBezTo>
                      <a:pt x="670" y="206"/>
                      <a:pt x="667" y="208"/>
                      <a:pt x="663" y="208"/>
                    </a:cubicBezTo>
                    <a:cubicBezTo>
                      <a:pt x="663" y="208"/>
                      <a:pt x="663" y="208"/>
                      <a:pt x="663" y="208"/>
                    </a:cubicBezTo>
                    <a:cubicBezTo>
                      <a:pt x="663" y="208"/>
                      <a:pt x="663" y="208"/>
                      <a:pt x="663" y="208"/>
                    </a:cubicBezTo>
                    <a:cubicBezTo>
                      <a:pt x="663" y="208"/>
                      <a:pt x="662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50" y="208"/>
                      <a:pt x="648" y="198"/>
                      <a:pt x="641" y="191"/>
                    </a:cubicBezTo>
                    <a:cubicBezTo>
                      <a:pt x="641" y="191"/>
                      <a:pt x="641" y="191"/>
                      <a:pt x="641" y="191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37" y="187"/>
                      <a:pt x="632" y="183"/>
                      <a:pt x="626" y="178"/>
                    </a:cubicBezTo>
                    <a:cubicBezTo>
                      <a:pt x="621" y="173"/>
                      <a:pt x="617" y="168"/>
                      <a:pt x="611" y="167"/>
                    </a:cubicBezTo>
                    <a:cubicBezTo>
                      <a:pt x="611" y="167"/>
                      <a:pt x="611" y="167"/>
                      <a:pt x="611" y="167"/>
                    </a:cubicBezTo>
                    <a:cubicBezTo>
                      <a:pt x="610" y="167"/>
                      <a:pt x="609" y="167"/>
                      <a:pt x="608" y="167"/>
                    </a:cubicBezTo>
                    <a:cubicBezTo>
                      <a:pt x="608" y="167"/>
                      <a:pt x="608" y="167"/>
                      <a:pt x="608" y="167"/>
                    </a:cubicBezTo>
                    <a:cubicBezTo>
                      <a:pt x="608" y="167"/>
                      <a:pt x="608" y="167"/>
                      <a:pt x="608" y="167"/>
                    </a:cubicBezTo>
                    <a:cubicBezTo>
                      <a:pt x="603" y="167"/>
                      <a:pt x="599" y="169"/>
                      <a:pt x="595" y="170"/>
                    </a:cubicBezTo>
                    <a:cubicBezTo>
                      <a:pt x="594" y="170"/>
                      <a:pt x="592" y="171"/>
                      <a:pt x="591" y="171"/>
                    </a:cubicBezTo>
                    <a:cubicBezTo>
                      <a:pt x="591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89" y="171"/>
                      <a:pt x="589" y="171"/>
                    </a:cubicBezTo>
                    <a:cubicBezTo>
                      <a:pt x="586" y="171"/>
                      <a:pt x="582" y="171"/>
                      <a:pt x="578" y="171"/>
                    </a:cubicBezTo>
                    <a:cubicBezTo>
                      <a:pt x="578" y="171"/>
                      <a:pt x="578" y="171"/>
                      <a:pt x="578" y="171"/>
                    </a:cubicBezTo>
                    <a:cubicBezTo>
                      <a:pt x="578" y="171"/>
                      <a:pt x="578" y="171"/>
                      <a:pt x="578" y="171"/>
                    </a:cubicBezTo>
                    <a:cubicBezTo>
                      <a:pt x="578" y="171"/>
                      <a:pt x="578" y="171"/>
                      <a:pt x="578" y="171"/>
                    </a:cubicBezTo>
                    <a:cubicBezTo>
                      <a:pt x="578" y="171"/>
                      <a:pt x="578" y="171"/>
                      <a:pt x="577" y="171"/>
                    </a:cubicBezTo>
                    <a:cubicBezTo>
                      <a:pt x="571" y="171"/>
                      <a:pt x="564" y="171"/>
                      <a:pt x="558" y="171"/>
                    </a:cubicBezTo>
                    <a:cubicBezTo>
                      <a:pt x="558" y="171"/>
                      <a:pt x="557" y="171"/>
                      <a:pt x="557" y="170"/>
                    </a:cubicBezTo>
                    <a:cubicBezTo>
                      <a:pt x="557" y="170"/>
                      <a:pt x="557" y="170"/>
                      <a:pt x="557" y="170"/>
                    </a:cubicBezTo>
                    <a:cubicBezTo>
                      <a:pt x="557" y="170"/>
                      <a:pt x="557" y="170"/>
                      <a:pt x="557" y="170"/>
                    </a:cubicBezTo>
                    <a:cubicBezTo>
                      <a:pt x="557" y="170"/>
                      <a:pt x="556" y="170"/>
                      <a:pt x="556" y="170"/>
                    </a:cubicBezTo>
                    <a:cubicBezTo>
                      <a:pt x="556" y="170"/>
                      <a:pt x="556" y="170"/>
                      <a:pt x="556" y="170"/>
                    </a:cubicBezTo>
                    <a:cubicBezTo>
                      <a:pt x="556" y="170"/>
                      <a:pt x="556" y="170"/>
                      <a:pt x="556" y="170"/>
                    </a:cubicBezTo>
                    <a:cubicBezTo>
                      <a:pt x="556" y="170"/>
                      <a:pt x="556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4" y="170"/>
                    </a:cubicBezTo>
                    <a:cubicBezTo>
                      <a:pt x="554" y="170"/>
                      <a:pt x="554" y="170"/>
                      <a:pt x="554" y="170"/>
                    </a:cubicBezTo>
                    <a:cubicBezTo>
                      <a:pt x="552" y="170"/>
                      <a:pt x="549" y="169"/>
                      <a:pt x="547" y="168"/>
                    </a:cubicBezTo>
                    <a:cubicBezTo>
                      <a:pt x="542" y="167"/>
                      <a:pt x="538" y="166"/>
                      <a:pt x="534" y="166"/>
                    </a:cubicBezTo>
                    <a:cubicBezTo>
                      <a:pt x="534" y="166"/>
                      <a:pt x="534" y="166"/>
                      <a:pt x="534" y="166"/>
                    </a:cubicBezTo>
                    <a:cubicBezTo>
                      <a:pt x="534" y="166"/>
                      <a:pt x="534" y="166"/>
                      <a:pt x="534" y="166"/>
                    </a:cubicBezTo>
                    <a:cubicBezTo>
                      <a:pt x="532" y="166"/>
                      <a:pt x="531" y="166"/>
                      <a:pt x="529" y="166"/>
                    </a:cubicBezTo>
                    <a:cubicBezTo>
                      <a:pt x="529" y="166"/>
                      <a:pt x="529" y="166"/>
                      <a:pt x="529" y="166"/>
                    </a:cubicBezTo>
                    <a:cubicBezTo>
                      <a:pt x="529" y="166"/>
                      <a:pt x="529" y="166"/>
                      <a:pt x="529" y="166"/>
                    </a:cubicBezTo>
                    <a:cubicBezTo>
                      <a:pt x="523" y="168"/>
                      <a:pt x="520" y="173"/>
                      <a:pt x="513" y="179"/>
                    </a:cubicBezTo>
                    <a:cubicBezTo>
                      <a:pt x="508" y="184"/>
                      <a:pt x="502" y="188"/>
                      <a:pt x="499" y="192"/>
                    </a:cubicBezTo>
                    <a:cubicBezTo>
                      <a:pt x="495" y="197"/>
                      <a:pt x="491" y="207"/>
                      <a:pt x="485" y="209"/>
                    </a:cubicBezTo>
                    <a:cubicBezTo>
                      <a:pt x="485" y="209"/>
                      <a:pt x="485" y="209"/>
                      <a:pt x="485" y="209"/>
                    </a:cubicBezTo>
                    <a:cubicBezTo>
                      <a:pt x="485" y="209"/>
                      <a:pt x="485" y="209"/>
                      <a:pt x="485" y="209"/>
                    </a:cubicBezTo>
                    <a:cubicBezTo>
                      <a:pt x="484" y="209"/>
                      <a:pt x="483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0" y="209"/>
                      <a:pt x="478" y="208"/>
                      <a:pt x="475" y="208"/>
                    </a:cubicBezTo>
                    <a:cubicBezTo>
                      <a:pt x="475" y="208"/>
                      <a:pt x="475" y="208"/>
                      <a:pt x="475" y="208"/>
                    </a:cubicBezTo>
                    <a:cubicBezTo>
                      <a:pt x="475" y="208"/>
                      <a:pt x="475" y="208"/>
                      <a:pt x="475" y="208"/>
                    </a:cubicBezTo>
                    <a:cubicBezTo>
                      <a:pt x="473" y="207"/>
                      <a:pt x="470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7" y="206"/>
                      <a:pt x="467" y="206"/>
                    </a:cubicBezTo>
                    <a:cubicBezTo>
                      <a:pt x="467" y="206"/>
                      <a:pt x="467" y="206"/>
                      <a:pt x="467" y="206"/>
                    </a:cubicBezTo>
                    <a:cubicBezTo>
                      <a:pt x="467" y="206"/>
                      <a:pt x="467" y="206"/>
                      <a:pt x="467" y="206"/>
                    </a:cubicBezTo>
                    <a:cubicBezTo>
                      <a:pt x="467" y="206"/>
                      <a:pt x="467" y="206"/>
                      <a:pt x="467" y="206"/>
                    </a:cubicBezTo>
                    <a:cubicBezTo>
                      <a:pt x="457" y="204"/>
                      <a:pt x="449" y="206"/>
                      <a:pt x="442" y="202"/>
                    </a:cubicBezTo>
                    <a:cubicBezTo>
                      <a:pt x="436" y="199"/>
                      <a:pt x="433" y="188"/>
                      <a:pt x="429" y="182"/>
                    </a:cubicBezTo>
                    <a:cubicBezTo>
                      <a:pt x="426" y="176"/>
                      <a:pt x="419" y="172"/>
                      <a:pt x="413" y="167"/>
                    </a:cubicBezTo>
                    <a:cubicBezTo>
                      <a:pt x="407" y="163"/>
                      <a:pt x="398" y="156"/>
                      <a:pt x="398" y="150"/>
                    </a:cubicBezTo>
                    <a:cubicBezTo>
                      <a:pt x="398" y="150"/>
                      <a:pt x="398" y="150"/>
                      <a:pt x="398" y="150"/>
                    </a:cubicBezTo>
                    <a:cubicBezTo>
                      <a:pt x="398" y="145"/>
                      <a:pt x="410" y="139"/>
                      <a:pt x="414" y="136"/>
                    </a:cubicBezTo>
                    <a:cubicBezTo>
                      <a:pt x="414" y="136"/>
                      <a:pt x="414" y="136"/>
                      <a:pt x="414" y="136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20" y="130"/>
                      <a:pt x="424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45" y="124"/>
                      <a:pt x="450" y="151"/>
                      <a:pt x="461" y="156"/>
                    </a:cubicBezTo>
                    <a:cubicBezTo>
                      <a:pt x="461" y="156"/>
                      <a:pt x="461" y="156"/>
                      <a:pt x="461" y="156"/>
                    </a:cubicBezTo>
                    <a:cubicBezTo>
                      <a:pt x="461" y="156"/>
                      <a:pt x="461" y="156"/>
                      <a:pt x="461" y="156"/>
                    </a:cubicBezTo>
                    <a:cubicBezTo>
                      <a:pt x="464" y="157"/>
                      <a:pt x="468" y="158"/>
                      <a:pt x="471" y="158"/>
                    </a:cubicBezTo>
                    <a:cubicBezTo>
                      <a:pt x="471" y="158"/>
                      <a:pt x="471" y="158"/>
                      <a:pt x="471" y="158"/>
                    </a:cubicBezTo>
                    <a:cubicBezTo>
                      <a:pt x="471" y="158"/>
                      <a:pt x="471" y="158"/>
                      <a:pt x="471" y="158"/>
                    </a:cubicBezTo>
                    <a:cubicBezTo>
                      <a:pt x="481" y="158"/>
                      <a:pt x="490" y="153"/>
                      <a:pt x="495" y="147"/>
                    </a:cubicBezTo>
                    <a:cubicBezTo>
                      <a:pt x="495" y="147"/>
                      <a:pt x="495" y="147"/>
                      <a:pt x="495" y="147"/>
                    </a:cubicBezTo>
                    <a:cubicBezTo>
                      <a:pt x="497" y="144"/>
                      <a:pt x="499" y="140"/>
                      <a:pt x="502" y="138"/>
                    </a:cubicBezTo>
                    <a:cubicBezTo>
                      <a:pt x="509" y="134"/>
                      <a:pt x="525" y="134"/>
                      <a:pt x="533" y="131"/>
                    </a:cubicBezTo>
                    <a:cubicBezTo>
                      <a:pt x="533" y="131"/>
                      <a:pt x="533" y="131"/>
                      <a:pt x="533" y="131"/>
                    </a:cubicBezTo>
                    <a:cubicBezTo>
                      <a:pt x="533" y="131"/>
                      <a:pt x="533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6" y="130"/>
                    </a:cubicBezTo>
                    <a:cubicBezTo>
                      <a:pt x="536" y="130"/>
                      <a:pt x="536" y="130"/>
                      <a:pt x="536" y="130"/>
                    </a:cubicBezTo>
                    <a:cubicBezTo>
                      <a:pt x="536" y="130"/>
                      <a:pt x="536" y="130"/>
                      <a:pt x="536" y="130"/>
                    </a:cubicBezTo>
                    <a:cubicBezTo>
                      <a:pt x="536" y="130"/>
                      <a:pt x="536" y="130"/>
                      <a:pt x="536" y="130"/>
                    </a:cubicBezTo>
                    <a:cubicBezTo>
                      <a:pt x="537" y="130"/>
                      <a:pt x="537" y="130"/>
                      <a:pt x="537" y="130"/>
                    </a:cubicBezTo>
                    <a:cubicBezTo>
                      <a:pt x="548" y="125"/>
                      <a:pt x="554" y="117"/>
                      <a:pt x="570" y="117"/>
                    </a:cubicBezTo>
                    <a:cubicBezTo>
                      <a:pt x="570" y="117"/>
                      <a:pt x="570" y="117"/>
                      <a:pt x="570" y="117"/>
                    </a:cubicBezTo>
                    <a:cubicBezTo>
                      <a:pt x="570" y="117"/>
                      <a:pt x="570" y="117"/>
                      <a:pt x="570" y="117"/>
                    </a:cubicBezTo>
                    <a:moveTo>
                      <a:pt x="814" y="91"/>
                    </a:moveTo>
                    <a:cubicBezTo>
                      <a:pt x="814" y="91"/>
                      <a:pt x="814" y="91"/>
                      <a:pt x="814" y="91"/>
                    </a:cubicBezTo>
                    <a:cubicBezTo>
                      <a:pt x="814" y="91"/>
                      <a:pt x="814" y="91"/>
                      <a:pt x="814" y="91"/>
                    </a:cubicBezTo>
                    <a:cubicBezTo>
                      <a:pt x="816" y="91"/>
                      <a:pt x="818" y="91"/>
                      <a:pt x="820" y="91"/>
                    </a:cubicBezTo>
                    <a:cubicBezTo>
                      <a:pt x="828" y="93"/>
                      <a:pt x="834" y="104"/>
                      <a:pt x="842" y="107"/>
                    </a:cubicBezTo>
                    <a:cubicBezTo>
                      <a:pt x="847" y="109"/>
                      <a:pt x="855" y="110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4" y="111"/>
                      <a:pt x="865" y="111"/>
                      <a:pt x="865" y="111"/>
                    </a:cubicBezTo>
                    <a:cubicBezTo>
                      <a:pt x="865" y="111"/>
                      <a:pt x="865" y="111"/>
                      <a:pt x="865" y="111"/>
                    </a:cubicBezTo>
                    <a:cubicBezTo>
                      <a:pt x="865" y="111"/>
                      <a:pt x="866" y="112"/>
                      <a:pt x="866" y="112"/>
                    </a:cubicBezTo>
                    <a:cubicBezTo>
                      <a:pt x="866" y="112"/>
                      <a:pt x="866" y="112"/>
                      <a:pt x="866" y="112"/>
                    </a:cubicBezTo>
                    <a:cubicBezTo>
                      <a:pt x="871" y="112"/>
                      <a:pt x="875" y="113"/>
                      <a:pt x="880" y="113"/>
                    </a:cubicBezTo>
                    <a:cubicBezTo>
                      <a:pt x="880" y="113"/>
                      <a:pt x="880" y="113"/>
                      <a:pt x="880" y="113"/>
                    </a:cubicBezTo>
                    <a:cubicBezTo>
                      <a:pt x="880" y="113"/>
                      <a:pt x="880" y="113"/>
                      <a:pt x="880" y="113"/>
                    </a:cubicBezTo>
                    <a:cubicBezTo>
                      <a:pt x="882" y="113"/>
                      <a:pt x="884" y="113"/>
                      <a:pt x="885" y="113"/>
                    </a:cubicBezTo>
                    <a:cubicBezTo>
                      <a:pt x="885" y="113"/>
                      <a:pt x="885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7" y="112"/>
                      <a:pt x="889" y="112"/>
                      <a:pt x="890" y="111"/>
                    </a:cubicBezTo>
                    <a:cubicBezTo>
                      <a:pt x="899" y="107"/>
                      <a:pt x="905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20" y="98"/>
                      <a:pt x="923" y="99"/>
                      <a:pt x="926" y="99"/>
                    </a:cubicBezTo>
                    <a:cubicBezTo>
                      <a:pt x="926" y="99"/>
                      <a:pt x="926" y="100"/>
                      <a:pt x="926" y="100"/>
                    </a:cubicBezTo>
                    <a:cubicBezTo>
                      <a:pt x="926" y="100"/>
                      <a:pt x="926" y="100"/>
                      <a:pt x="926" y="100"/>
                    </a:cubicBezTo>
                    <a:cubicBezTo>
                      <a:pt x="935" y="102"/>
                      <a:pt x="936" y="112"/>
                      <a:pt x="942" y="119"/>
                    </a:cubicBezTo>
                    <a:cubicBezTo>
                      <a:pt x="949" y="127"/>
                      <a:pt x="965" y="133"/>
                      <a:pt x="977" y="138"/>
                    </a:cubicBezTo>
                    <a:cubicBezTo>
                      <a:pt x="981" y="140"/>
                      <a:pt x="987" y="141"/>
                      <a:pt x="988" y="145"/>
                    </a:cubicBezTo>
                    <a:cubicBezTo>
                      <a:pt x="988" y="145"/>
                      <a:pt x="988" y="145"/>
                      <a:pt x="988" y="146"/>
                    </a:cubicBezTo>
                    <a:cubicBezTo>
                      <a:pt x="988" y="151"/>
                      <a:pt x="976" y="170"/>
                      <a:pt x="971" y="171"/>
                    </a:cubicBezTo>
                    <a:cubicBezTo>
                      <a:pt x="971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66" y="171"/>
                      <a:pt x="963" y="167"/>
                      <a:pt x="959" y="164"/>
                    </a:cubicBezTo>
                    <a:cubicBezTo>
                      <a:pt x="958" y="163"/>
                      <a:pt x="957" y="163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47" y="158"/>
                      <a:pt x="941" y="161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1" y="157"/>
                      <a:pt x="931" y="157"/>
                      <a:pt x="931" y="157"/>
                    </a:cubicBezTo>
                    <a:cubicBezTo>
                      <a:pt x="931" y="157"/>
                      <a:pt x="931" y="157"/>
                      <a:pt x="931" y="157"/>
                    </a:cubicBezTo>
                    <a:cubicBezTo>
                      <a:pt x="931" y="157"/>
                      <a:pt x="931" y="157"/>
                      <a:pt x="931" y="156"/>
                    </a:cubicBezTo>
                    <a:cubicBezTo>
                      <a:pt x="931" y="156"/>
                      <a:pt x="931" y="156"/>
                      <a:pt x="931" y="156"/>
                    </a:cubicBezTo>
                    <a:cubicBezTo>
                      <a:pt x="930" y="156"/>
                      <a:pt x="929" y="155"/>
                      <a:pt x="928" y="155"/>
                    </a:cubicBezTo>
                    <a:cubicBezTo>
                      <a:pt x="922" y="151"/>
                      <a:pt x="916" y="145"/>
                      <a:pt x="909" y="145"/>
                    </a:cubicBezTo>
                    <a:cubicBezTo>
                      <a:pt x="909" y="145"/>
                      <a:pt x="909" y="145"/>
                      <a:pt x="909" y="145"/>
                    </a:cubicBezTo>
                    <a:cubicBezTo>
                      <a:pt x="909" y="145"/>
                      <a:pt x="909" y="145"/>
                      <a:pt x="909" y="145"/>
                    </a:cubicBezTo>
                    <a:cubicBezTo>
                      <a:pt x="909" y="145"/>
                      <a:pt x="909" y="145"/>
                      <a:pt x="908" y="145"/>
                    </a:cubicBezTo>
                    <a:cubicBezTo>
                      <a:pt x="898" y="145"/>
                      <a:pt x="891" y="162"/>
                      <a:pt x="883" y="166"/>
                    </a:cubicBezTo>
                    <a:cubicBezTo>
                      <a:pt x="877" y="168"/>
                      <a:pt x="868" y="166"/>
                      <a:pt x="867" y="172"/>
                    </a:cubicBezTo>
                    <a:cubicBezTo>
                      <a:pt x="867" y="172"/>
                      <a:pt x="867" y="173"/>
                      <a:pt x="867" y="173"/>
                    </a:cubicBezTo>
                    <a:cubicBezTo>
                      <a:pt x="867" y="179"/>
                      <a:pt x="875" y="182"/>
                      <a:pt x="875" y="188"/>
                    </a:cubicBezTo>
                    <a:cubicBezTo>
                      <a:pt x="875" y="188"/>
                      <a:pt x="875" y="189"/>
                      <a:pt x="875" y="189"/>
                    </a:cubicBezTo>
                    <a:cubicBezTo>
                      <a:pt x="875" y="196"/>
                      <a:pt x="870" y="204"/>
                      <a:pt x="866" y="208"/>
                    </a:cubicBezTo>
                    <a:cubicBezTo>
                      <a:pt x="861" y="213"/>
                      <a:pt x="855" y="215"/>
                      <a:pt x="847" y="216"/>
                    </a:cubicBezTo>
                    <a:cubicBezTo>
                      <a:pt x="845" y="216"/>
                      <a:pt x="844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28" y="216"/>
                      <a:pt x="815" y="204"/>
                      <a:pt x="822" y="186"/>
                    </a:cubicBezTo>
                    <a:cubicBezTo>
                      <a:pt x="822" y="186"/>
                      <a:pt x="822" y="185"/>
                      <a:pt x="822" y="185"/>
                    </a:cubicBezTo>
                    <a:cubicBezTo>
                      <a:pt x="822" y="185"/>
                      <a:pt x="822" y="185"/>
                      <a:pt x="822" y="185"/>
                    </a:cubicBezTo>
                    <a:cubicBezTo>
                      <a:pt x="825" y="176"/>
                      <a:pt x="837" y="172"/>
                      <a:pt x="837" y="164"/>
                    </a:cubicBezTo>
                    <a:cubicBezTo>
                      <a:pt x="837" y="164"/>
                      <a:pt x="837" y="164"/>
                      <a:pt x="837" y="163"/>
                    </a:cubicBezTo>
                    <a:cubicBezTo>
                      <a:pt x="837" y="157"/>
                      <a:pt x="829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18" y="150"/>
                      <a:pt x="816" y="155"/>
                      <a:pt x="811" y="159"/>
                    </a:cubicBezTo>
                    <a:cubicBezTo>
                      <a:pt x="811" y="159"/>
                      <a:pt x="811" y="159"/>
                      <a:pt x="811" y="159"/>
                    </a:cubicBezTo>
                    <a:cubicBezTo>
                      <a:pt x="811" y="159"/>
                      <a:pt x="810" y="159"/>
                      <a:pt x="810" y="159"/>
                    </a:cubicBezTo>
                    <a:cubicBezTo>
                      <a:pt x="810" y="159"/>
                      <a:pt x="810" y="159"/>
                      <a:pt x="810" y="159"/>
                    </a:cubicBezTo>
                    <a:cubicBezTo>
                      <a:pt x="810" y="159"/>
                      <a:pt x="810" y="159"/>
                      <a:pt x="810" y="159"/>
                    </a:cubicBezTo>
                    <a:cubicBezTo>
                      <a:pt x="810" y="159"/>
                      <a:pt x="810" y="159"/>
                      <a:pt x="809" y="160"/>
                    </a:cubicBezTo>
                    <a:cubicBezTo>
                      <a:pt x="809" y="160"/>
                      <a:pt x="809" y="160"/>
                      <a:pt x="809" y="160"/>
                    </a:cubicBezTo>
                    <a:cubicBezTo>
                      <a:pt x="809" y="160"/>
                      <a:pt x="809" y="160"/>
                      <a:pt x="808" y="160"/>
                    </a:cubicBezTo>
                    <a:cubicBezTo>
                      <a:pt x="808" y="160"/>
                      <a:pt x="808" y="160"/>
                      <a:pt x="808" y="160"/>
                    </a:cubicBezTo>
                    <a:cubicBezTo>
                      <a:pt x="808" y="160"/>
                      <a:pt x="808" y="160"/>
                      <a:pt x="808" y="160"/>
                    </a:cubicBezTo>
                    <a:cubicBezTo>
                      <a:pt x="808" y="160"/>
                      <a:pt x="808" y="160"/>
                      <a:pt x="808" y="160"/>
                    </a:cubicBezTo>
                    <a:cubicBezTo>
                      <a:pt x="807" y="160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3" y="162"/>
                      <a:pt x="800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87" y="163"/>
                      <a:pt x="778" y="159"/>
                      <a:pt x="771" y="155"/>
                    </a:cubicBezTo>
                    <a:cubicBezTo>
                      <a:pt x="771" y="155"/>
                      <a:pt x="771" y="155"/>
                      <a:pt x="771" y="155"/>
                    </a:cubicBezTo>
                    <a:cubicBezTo>
                      <a:pt x="771" y="155"/>
                      <a:pt x="771" y="155"/>
                      <a:pt x="770" y="155"/>
                    </a:cubicBezTo>
                    <a:cubicBezTo>
                      <a:pt x="770" y="155"/>
                      <a:pt x="770" y="155"/>
                      <a:pt x="770" y="155"/>
                    </a:cubicBezTo>
                    <a:cubicBezTo>
                      <a:pt x="768" y="153"/>
                      <a:pt x="757" y="148"/>
                      <a:pt x="757" y="145"/>
                    </a:cubicBezTo>
                    <a:cubicBezTo>
                      <a:pt x="756" y="144"/>
                      <a:pt x="756" y="144"/>
                      <a:pt x="756" y="144"/>
                    </a:cubicBezTo>
                    <a:cubicBezTo>
                      <a:pt x="756" y="138"/>
                      <a:pt x="764" y="132"/>
                      <a:pt x="769" y="128"/>
                    </a:cubicBezTo>
                    <a:cubicBezTo>
                      <a:pt x="775" y="124"/>
                      <a:pt x="781" y="121"/>
                      <a:pt x="786" y="116"/>
                    </a:cubicBezTo>
                    <a:cubicBezTo>
                      <a:pt x="786" y="116"/>
                      <a:pt x="786" y="116"/>
                      <a:pt x="786" y="116"/>
                    </a:cubicBezTo>
                    <a:cubicBezTo>
                      <a:pt x="786" y="116"/>
                      <a:pt x="786" y="116"/>
                      <a:pt x="786" y="116"/>
                    </a:cubicBezTo>
                    <a:cubicBezTo>
                      <a:pt x="786" y="116"/>
                      <a:pt x="786" y="116"/>
                      <a:pt x="786" y="116"/>
                    </a:cubicBezTo>
                    <a:cubicBezTo>
                      <a:pt x="786" y="116"/>
                      <a:pt x="786" y="116"/>
                      <a:pt x="787" y="116"/>
                    </a:cubicBezTo>
                    <a:cubicBezTo>
                      <a:pt x="787" y="116"/>
                      <a:pt x="787" y="116"/>
                      <a:pt x="787" y="116"/>
                    </a:cubicBezTo>
                    <a:cubicBezTo>
                      <a:pt x="795" y="106"/>
                      <a:pt x="798" y="91"/>
                      <a:pt x="814" y="91"/>
                    </a:cubicBezTo>
                    <a:cubicBezTo>
                      <a:pt x="814" y="91"/>
                      <a:pt x="814" y="91"/>
                      <a:pt x="814" y="91"/>
                    </a:cubicBezTo>
                    <a:cubicBezTo>
                      <a:pt x="814" y="91"/>
                      <a:pt x="814" y="91"/>
                      <a:pt x="814" y="91"/>
                    </a:cubicBezTo>
                    <a:moveTo>
                      <a:pt x="326" y="90"/>
                    </a:moveTo>
                    <a:cubicBezTo>
                      <a:pt x="326" y="90"/>
                      <a:pt x="326" y="90"/>
                      <a:pt x="326" y="90"/>
                    </a:cubicBezTo>
                    <a:cubicBezTo>
                      <a:pt x="326" y="90"/>
                      <a:pt x="326" y="90"/>
                      <a:pt x="326" y="90"/>
                    </a:cubicBezTo>
                    <a:cubicBezTo>
                      <a:pt x="328" y="90"/>
                      <a:pt x="330" y="91"/>
                      <a:pt x="332" y="91"/>
                    </a:cubicBezTo>
                    <a:cubicBezTo>
                      <a:pt x="345" y="94"/>
                      <a:pt x="349" y="110"/>
                      <a:pt x="359" y="118"/>
                    </a:cubicBezTo>
                    <a:cubicBezTo>
                      <a:pt x="367" y="126"/>
                      <a:pt x="385" y="134"/>
                      <a:pt x="385" y="143"/>
                    </a:cubicBezTo>
                    <a:cubicBezTo>
                      <a:pt x="385" y="143"/>
                      <a:pt x="385" y="143"/>
                      <a:pt x="385" y="143"/>
                    </a:cubicBezTo>
                    <a:cubicBezTo>
                      <a:pt x="385" y="147"/>
                      <a:pt x="361" y="161"/>
                      <a:pt x="351" y="163"/>
                    </a:cubicBezTo>
                    <a:cubicBezTo>
                      <a:pt x="349" y="163"/>
                      <a:pt x="348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2" y="163"/>
                      <a:pt x="338" y="162"/>
                      <a:pt x="335" y="161"/>
                    </a:cubicBezTo>
                    <a:cubicBezTo>
                      <a:pt x="335" y="161"/>
                      <a:pt x="335" y="161"/>
                      <a:pt x="335" y="161"/>
                    </a:cubicBezTo>
                    <a:cubicBezTo>
                      <a:pt x="329" y="158"/>
                      <a:pt x="324" y="150"/>
                      <a:pt x="318" y="150"/>
                    </a:cubicBezTo>
                    <a:cubicBezTo>
                      <a:pt x="312" y="150"/>
                      <a:pt x="305" y="158"/>
                      <a:pt x="305" y="164"/>
                    </a:cubicBezTo>
                    <a:cubicBezTo>
                      <a:pt x="305" y="164"/>
                      <a:pt x="305" y="164"/>
                      <a:pt x="305" y="164"/>
                    </a:cubicBezTo>
                    <a:cubicBezTo>
                      <a:pt x="305" y="173"/>
                      <a:pt x="322" y="181"/>
                      <a:pt x="322" y="195"/>
                    </a:cubicBezTo>
                    <a:cubicBezTo>
                      <a:pt x="322" y="198"/>
                      <a:pt x="321" y="200"/>
                      <a:pt x="320" y="203"/>
                    </a:cubicBezTo>
                    <a:cubicBezTo>
                      <a:pt x="317" y="211"/>
                      <a:pt x="311" y="214"/>
                      <a:pt x="303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2" y="216"/>
                      <a:pt x="300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3" y="216"/>
                      <a:pt x="287" y="215"/>
                      <a:pt x="283" y="213"/>
                    </a:cubicBezTo>
                    <a:cubicBezTo>
                      <a:pt x="283" y="213"/>
                      <a:pt x="283" y="213"/>
                      <a:pt x="283" y="213"/>
                    </a:cubicBezTo>
                    <a:cubicBezTo>
                      <a:pt x="283" y="213"/>
                      <a:pt x="283" y="213"/>
                      <a:pt x="283" y="213"/>
                    </a:cubicBezTo>
                    <a:cubicBezTo>
                      <a:pt x="283" y="213"/>
                      <a:pt x="283" y="213"/>
                      <a:pt x="283" y="213"/>
                    </a:cubicBezTo>
                    <a:cubicBezTo>
                      <a:pt x="283" y="213"/>
                      <a:pt x="283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74" y="208"/>
                      <a:pt x="264" y="197"/>
                      <a:pt x="264" y="188"/>
                    </a:cubicBezTo>
                    <a:cubicBezTo>
                      <a:pt x="264" y="187"/>
                      <a:pt x="264" y="186"/>
                      <a:pt x="264" y="186"/>
                    </a:cubicBezTo>
                    <a:cubicBezTo>
                      <a:pt x="265" y="180"/>
                      <a:pt x="273" y="178"/>
                      <a:pt x="273" y="174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2" y="169"/>
                      <a:pt x="269" y="169"/>
                      <a:pt x="266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9"/>
                      <a:pt x="265" y="169"/>
                      <a:pt x="265" y="169"/>
                    </a:cubicBezTo>
                    <a:cubicBezTo>
                      <a:pt x="265" y="169"/>
                      <a:pt x="265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3" y="169"/>
                      <a:pt x="263" y="169"/>
                      <a:pt x="263" y="169"/>
                    </a:cubicBezTo>
                    <a:cubicBezTo>
                      <a:pt x="263" y="169"/>
                      <a:pt x="263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1" y="169"/>
                      <a:pt x="261" y="169"/>
                      <a:pt x="260" y="169"/>
                    </a:cubicBezTo>
                    <a:cubicBezTo>
                      <a:pt x="260" y="169"/>
                      <a:pt x="260" y="169"/>
                      <a:pt x="260" y="169"/>
                    </a:cubicBezTo>
                    <a:cubicBezTo>
                      <a:pt x="250" y="165"/>
                      <a:pt x="246" y="146"/>
                      <a:pt x="234" y="145"/>
                    </a:cubicBezTo>
                    <a:cubicBezTo>
                      <a:pt x="234" y="145"/>
                      <a:pt x="234" y="145"/>
                      <a:pt x="234" y="145"/>
                    </a:cubicBezTo>
                    <a:cubicBezTo>
                      <a:pt x="234" y="144"/>
                      <a:pt x="233" y="144"/>
                      <a:pt x="233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26" y="144"/>
                      <a:pt x="220" y="150"/>
                      <a:pt x="215" y="154"/>
                    </a:cubicBezTo>
                    <a:cubicBezTo>
                      <a:pt x="214" y="155"/>
                      <a:pt x="212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0" y="157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03" y="160"/>
                      <a:pt x="190" y="160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84" y="163"/>
                      <a:pt x="183" y="164"/>
                      <a:pt x="182" y="165"/>
                    </a:cubicBezTo>
                    <a:cubicBezTo>
                      <a:pt x="178" y="167"/>
                      <a:pt x="175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1" y="171"/>
                    </a:cubicBezTo>
                    <a:cubicBezTo>
                      <a:pt x="171" y="171"/>
                      <a:pt x="171" y="171"/>
                      <a:pt x="171" y="171"/>
                    </a:cubicBezTo>
                    <a:cubicBezTo>
                      <a:pt x="166" y="170"/>
                      <a:pt x="164" y="165"/>
                      <a:pt x="161" y="160"/>
                    </a:cubicBezTo>
                    <a:cubicBezTo>
                      <a:pt x="159" y="156"/>
                      <a:pt x="154" y="150"/>
                      <a:pt x="154" y="146"/>
                    </a:cubicBezTo>
                    <a:cubicBezTo>
                      <a:pt x="154" y="146"/>
                      <a:pt x="155" y="146"/>
                      <a:pt x="155" y="146"/>
                    </a:cubicBezTo>
                    <a:cubicBezTo>
                      <a:pt x="155" y="140"/>
                      <a:pt x="170" y="136"/>
                      <a:pt x="177" y="133"/>
                    </a:cubicBezTo>
                    <a:cubicBezTo>
                      <a:pt x="184" y="129"/>
                      <a:pt x="195" y="124"/>
                      <a:pt x="199" y="120"/>
                    </a:cubicBezTo>
                    <a:cubicBezTo>
                      <a:pt x="207" y="112"/>
                      <a:pt x="207" y="99"/>
                      <a:pt x="222" y="98"/>
                    </a:cubicBezTo>
                    <a:cubicBezTo>
                      <a:pt x="222" y="98"/>
                      <a:pt x="222" y="98"/>
                      <a:pt x="222" y="98"/>
                    </a:cubicBezTo>
                    <a:cubicBezTo>
                      <a:pt x="223" y="98"/>
                      <a:pt x="223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38" y="98"/>
                      <a:pt x="243" y="108"/>
                      <a:pt x="252" y="112"/>
                    </a:cubicBezTo>
                    <a:cubicBezTo>
                      <a:pt x="252" y="112"/>
                      <a:pt x="252" y="112"/>
                      <a:pt x="252" y="112"/>
                    </a:cubicBezTo>
                    <a:cubicBezTo>
                      <a:pt x="252" y="112"/>
                      <a:pt x="252" y="112"/>
                      <a:pt x="252" y="112"/>
                    </a:cubicBezTo>
                    <a:cubicBezTo>
                      <a:pt x="252" y="112"/>
                      <a:pt x="252" y="112"/>
                      <a:pt x="252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3"/>
                    </a:cubicBezTo>
                    <a:cubicBezTo>
                      <a:pt x="253" y="113"/>
                      <a:pt x="253" y="113"/>
                      <a:pt x="253" y="113"/>
                    </a:cubicBezTo>
                    <a:cubicBezTo>
                      <a:pt x="253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6" y="113"/>
                    </a:cubicBezTo>
                    <a:cubicBezTo>
                      <a:pt x="257" y="114"/>
                      <a:pt x="259" y="114"/>
                      <a:pt x="260" y="114"/>
                    </a:cubicBezTo>
                    <a:cubicBezTo>
                      <a:pt x="260" y="114"/>
                      <a:pt x="260" y="114"/>
                      <a:pt x="260" y="114"/>
                    </a:cubicBezTo>
                    <a:cubicBezTo>
                      <a:pt x="260" y="114"/>
                      <a:pt x="261" y="114"/>
                      <a:pt x="261" y="114"/>
                    </a:cubicBezTo>
                    <a:cubicBezTo>
                      <a:pt x="265" y="114"/>
                      <a:pt x="269" y="113"/>
                      <a:pt x="274" y="112"/>
                    </a:cubicBezTo>
                    <a:cubicBezTo>
                      <a:pt x="274" y="112"/>
                      <a:pt x="274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6" y="111"/>
                      <a:pt x="276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9" y="111"/>
                      <a:pt x="279" y="111"/>
                    </a:cubicBezTo>
                    <a:cubicBezTo>
                      <a:pt x="286" y="110"/>
                      <a:pt x="294" y="110"/>
                      <a:pt x="299" y="107"/>
                    </a:cubicBezTo>
                    <a:cubicBezTo>
                      <a:pt x="299" y="107"/>
                      <a:pt x="299" y="107"/>
                      <a:pt x="299" y="107"/>
                    </a:cubicBezTo>
                    <a:cubicBezTo>
                      <a:pt x="299" y="107"/>
                      <a:pt x="299" y="107"/>
                      <a:pt x="299" y="107"/>
                    </a:cubicBezTo>
                    <a:cubicBezTo>
                      <a:pt x="299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1" y="107"/>
                      <a:pt x="301" y="107"/>
                    </a:cubicBezTo>
                    <a:cubicBezTo>
                      <a:pt x="301" y="107"/>
                      <a:pt x="301" y="107"/>
                      <a:pt x="301" y="107"/>
                    </a:cubicBezTo>
                    <a:cubicBezTo>
                      <a:pt x="301" y="106"/>
                      <a:pt x="301" y="106"/>
                      <a:pt x="301" y="106"/>
                    </a:cubicBezTo>
                    <a:cubicBezTo>
                      <a:pt x="301" y="106"/>
                      <a:pt x="301" y="106"/>
                      <a:pt x="301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11" y="100"/>
                      <a:pt x="315" y="90"/>
                      <a:pt x="326" y="90"/>
                    </a:cubicBezTo>
                    <a:cubicBezTo>
                      <a:pt x="326" y="90"/>
                      <a:pt x="326" y="90"/>
                      <a:pt x="326" y="90"/>
                    </a:cubicBezTo>
                    <a:cubicBezTo>
                      <a:pt x="326" y="90"/>
                      <a:pt x="326" y="90"/>
                      <a:pt x="326" y="90"/>
                    </a:cubicBezTo>
                    <a:moveTo>
                      <a:pt x="515" y="88"/>
                    </a:moveTo>
                    <a:cubicBezTo>
                      <a:pt x="515" y="88"/>
                      <a:pt x="515" y="88"/>
                      <a:pt x="515" y="88"/>
                    </a:cubicBezTo>
                    <a:cubicBezTo>
                      <a:pt x="515" y="88"/>
                      <a:pt x="515" y="88"/>
                      <a:pt x="515" y="88"/>
                    </a:cubicBezTo>
                    <a:cubicBezTo>
                      <a:pt x="524" y="88"/>
                      <a:pt x="533" y="93"/>
                      <a:pt x="532" y="103"/>
                    </a:cubicBezTo>
                    <a:cubicBezTo>
                      <a:pt x="532" y="103"/>
                      <a:pt x="532" y="103"/>
                      <a:pt x="532" y="103"/>
                    </a:cubicBezTo>
                    <a:cubicBezTo>
                      <a:pt x="530" y="115"/>
                      <a:pt x="513" y="115"/>
                      <a:pt x="504" y="121"/>
                    </a:cubicBezTo>
                    <a:cubicBezTo>
                      <a:pt x="499" y="124"/>
                      <a:pt x="500" y="131"/>
                      <a:pt x="493" y="134"/>
                    </a:cubicBezTo>
                    <a:cubicBezTo>
                      <a:pt x="493" y="134"/>
                      <a:pt x="493" y="134"/>
                      <a:pt x="493" y="134"/>
                    </a:cubicBezTo>
                    <a:cubicBezTo>
                      <a:pt x="493" y="134"/>
                      <a:pt x="493" y="134"/>
                      <a:pt x="493" y="134"/>
                    </a:cubicBezTo>
                    <a:cubicBezTo>
                      <a:pt x="491" y="134"/>
                      <a:pt x="490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1" y="134"/>
                      <a:pt x="472" y="130"/>
                      <a:pt x="472" y="122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2" y="113"/>
                      <a:pt x="485" y="111"/>
                      <a:pt x="489" y="108"/>
                    </a:cubicBezTo>
                    <a:cubicBezTo>
                      <a:pt x="494" y="104"/>
                      <a:pt x="496" y="96"/>
                      <a:pt x="501" y="92"/>
                    </a:cubicBezTo>
                    <a:cubicBezTo>
                      <a:pt x="501" y="92"/>
                      <a:pt x="501" y="92"/>
                      <a:pt x="501" y="92"/>
                    </a:cubicBezTo>
                    <a:cubicBezTo>
                      <a:pt x="505" y="89"/>
                      <a:pt x="510" y="88"/>
                      <a:pt x="515" y="88"/>
                    </a:cubicBezTo>
                    <a:cubicBezTo>
                      <a:pt x="515" y="88"/>
                      <a:pt x="515" y="88"/>
                      <a:pt x="515" y="88"/>
                    </a:cubicBezTo>
                    <a:cubicBezTo>
                      <a:pt x="515" y="88"/>
                      <a:pt x="515" y="88"/>
                      <a:pt x="515" y="88"/>
                    </a:cubicBezTo>
                    <a:moveTo>
                      <a:pt x="626" y="87"/>
                    </a:moveTo>
                    <a:cubicBezTo>
                      <a:pt x="626" y="87"/>
                      <a:pt x="626" y="87"/>
                      <a:pt x="626" y="87"/>
                    </a:cubicBezTo>
                    <a:cubicBezTo>
                      <a:pt x="626" y="87"/>
                      <a:pt x="626" y="87"/>
                      <a:pt x="626" y="87"/>
                    </a:cubicBezTo>
                    <a:cubicBezTo>
                      <a:pt x="631" y="87"/>
                      <a:pt x="635" y="89"/>
                      <a:pt x="639" y="91"/>
                    </a:cubicBezTo>
                    <a:cubicBezTo>
                      <a:pt x="639" y="91"/>
                      <a:pt x="639" y="91"/>
                      <a:pt x="639" y="91"/>
                    </a:cubicBezTo>
                    <a:cubicBezTo>
                      <a:pt x="639" y="91"/>
                      <a:pt x="639" y="91"/>
                      <a:pt x="639" y="91"/>
                    </a:cubicBezTo>
                    <a:cubicBezTo>
                      <a:pt x="644" y="95"/>
                      <a:pt x="647" y="106"/>
                      <a:pt x="651" y="109"/>
                    </a:cubicBezTo>
                    <a:cubicBezTo>
                      <a:pt x="656" y="112"/>
                      <a:pt x="667" y="112"/>
                      <a:pt x="669" y="120"/>
                    </a:cubicBezTo>
                    <a:cubicBezTo>
                      <a:pt x="669" y="121"/>
                      <a:pt x="669" y="122"/>
                      <a:pt x="669" y="123"/>
                    </a:cubicBezTo>
                    <a:cubicBezTo>
                      <a:pt x="669" y="131"/>
                      <a:pt x="661" y="133"/>
                      <a:pt x="656" y="134"/>
                    </a:cubicBezTo>
                    <a:cubicBezTo>
                      <a:pt x="656" y="134"/>
                      <a:pt x="656" y="134"/>
                      <a:pt x="656" y="134"/>
                    </a:cubicBezTo>
                    <a:cubicBezTo>
                      <a:pt x="656" y="134"/>
                      <a:pt x="656" y="134"/>
                      <a:pt x="656" y="134"/>
                    </a:cubicBezTo>
                    <a:cubicBezTo>
                      <a:pt x="655" y="134"/>
                      <a:pt x="655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44" y="134"/>
                      <a:pt x="644" y="124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35" y="116"/>
                      <a:pt x="626" y="117"/>
                      <a:pt x="620" y="115"/>
                    </a:cubicBezTo>
                    <a:cubicBezTo>
                      <a:pt x="615" y="112"/>
                      <a:pt x="608" y="108"/>
                      <a:pt x="608" y="101"/>
                    </a:cubicBezTo>
                    <a:cubicBezTo>
                      <a:pt x="608" y="92"/>
                      <a:pt x="617" y="87"/>
                      <a:pt x="626" y="87"/>
                    </a:cubicBezTo>
                    <a:cubicBezTo>
                      <a:pt x="626" y="87"/>
                      <a:pt x="626" y="87"/>
                      <a:pt x="626" y="87"/>
                    </a:cubicBezTo>
                    <a:cubicBezTo>
                      <a:pt x="626" y="87"/>
                      <a:pt x="626" y="87"/>
                      <a:pt x="626" y="87"/>
                    </a:cubicBezTo>
                    <a:moveTo>
                      <a:pt x="424" y="96"/>
                    </a:moveTo>
                    <a:cubicBezTo>
                      <a:pt x="424" y="86"/>
                      <a:pt x="429" y="77"/>
                      <a:pt x="440" y="77"/>
                    </a:cubicBezTo>
                    <a:cubicBezTo>
                      <a:pt x="441" y="77"/>
                      <a:pt x="442" y="77"/>
                      <a:pt x="443" y="77"/>
                    </a:cubicBezTo>
                    <a:cubicBezTo>
                      <a:pt x="443" y="77"/>
                      <a:pt x="443" y="77"/>
                      <a:pt x="443" y="77"/>
                    </a:cubicBezTo>
                    <a:cubicBezTo>
                      <a:pt x="451" y="78"/>
                      <a:pt x="459" y="86"/>
                      <a:pt x="459" y="95"/>
                    </a:cubicBezTo>
                    <a:cubicBezTo>
                      <a:pt x="459" y="98"/>
                      <a:pt x="458" y="101"/>
                      <a:pt x="456" y="104"/>
                    </a:cubicBezTo>
                    <a:cubicBezTo>
                      <a:pt x="454" y="108"/>
                      <a:pt x="449" y="113"/>
                      <a:pt x="440" y="114"/>
                    </a:cubicBezTo>
                    <a:cubicBezTo>
                      <a:pt x="439" y="114"/>
                      <a:pt x="439" y="114"/>
                      <a:pt x="438" y="114"/>
                    </a:cubicBezTo>
                    <a:cubicBezTo>
                      <a:pt x="438" y="114"/>
                      <a:pt x="438" y="114"/>
                      <a:pt x="438" y="114"/>
                    </a:cubicBezTo>
                    <a:cubicBezTo>
                      <a:pt x="429" y="114"/>
                      <a:pt x="424" y="105"/>
                      <a:pt x="424" y="96"/>
                    </a:cubicBezTo>
                    <a:cubicBezTo>
                      <a:pt x="424" y="96"/>
                      <a:pt x="424" y="96"/>
                      <a:pt x="424" y="96"/>
                    </a:cubicBezTo>
                    <a:cubicBezTo>
                      <a:pt x="424" y="96"/>
                      <a:pt x="424" y="96"/>
                      <a:pt x="424" y="96"/>
                    </a:cubicBezTo>
                    <a:cubicBezTo>
                      <a:pt x="424" y="96"/>
                      <a:pt x="424" y="96"/>
                      <a:pt x="424" y="96"/>
                    </a:cubicBezTo>
                    <a:moveTo>
                      <a:pt x="701" y="77"/>
                    </a:move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9" y="77"/>
                      <a:pt x="716" y="83"/>
                      <a:pt x="717" y="88"/>
                    </a:cubicBezTo>
                    <a:cubicBezTo>
                      <a:pt x="717" y="88"/>
                      <a:pt x="717" y="88"/>
                      <a:pt x="717" y="89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18" y="91"/>
                      <a:pt x="718" y="93"/>
                      <a:pt x="718" y="95"/>
                    </a:cubicBezTo>
                    <a:cubicBezTo>
                      <a:pt x="718" y="104"/>
                      <a:pt x="714" y="113"/>
                      <a:pt x="707" y="115"/>
                    </a:cubicBezTo>
                    <a:cubicBezTo>
                      <a:pt x="707" y="115"/>
                      <a:pt x="707" y="115"/>
                      <a:pt x="707" y="115"/>
                    </a:cubicBezTo>
                    <a:cubicBezTo>
                      <a:pt x="707" y="115"/>
                      <a:pt x="707" y="115"/>
                      <a:pt x="707" y="115"/>
                    </a:cubicBezTo>
                    <a:cubicBezTo>
                      <a:pt x="706" y="115"/>
                      <a:pt x="705" y="115"/>
                      <a:pt x="705" y="115"/>
                    </a:cubicBezTo>
                    <a:cubicBezTo>
                      <a:pt x="705" y="115"/>
                      <a:pt x="705" y="115"/>
                      <a:pt x="705" y="115"/>
                    </a:cubicBezTo>
                    <a:cubicBezTo>
                      <a:pt x="705" y="115"/>
                      <a:pt x="705" y="115"/>
                      <a:pt x="705" y="115"/>
                    </a:cubicBezTo>
                    <a:cubicBezTo>
                      <a:pt x="705" y="115"/>
                      <a:pt x="705" y="115"/>
                      <a:pt x="705" y="115"/>
                    </a:cubicBezTo>
                    <a:cubicBezTo>
                      <a:pt x="705" y="115"/>
                      <a:pt x="704" y="115"/>
                      <a:pt x="704" y="115"/>
                    </a:cubicBezTo>
                    <a:cubicBezTo>
                      <a:pt x="697" y="115"/>
                      <a:pt x="687" y="109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4" y="103"/>
                      <a:pt x="684" y="103"/>
                    </a:cubicBezTo>
                    <a:cubicBezTo>
                      <a:pt x="684" y="100"/>
                      <a:pt x="683" y="97"/>
                      <a:pt x="683" y="95"/>
                    </a:cubicBezTo>
                    <a:cubicBezTo>
                      <a:pt x="683" y="84"/>
                      <a:pt x="693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moveTo>
                      <a:pt x="1125" y="5"/>
                    </a:moveTo>
                    <a:cubicBezTo>
                      <a:pt x="1125" y="5"/>
                      <a:pt x="1125" y="5"/>
                      <a:pt x="1125" y="5"/>
                    </a:cubicBezTo>
                    <a:cubicBezTo>
                      <a:pt x="1125" y="5"/>
                      <a:pt x="1125" y="5"/>
                      <a:pt x="1125" y="5"/>
                    </a:cubicBezTo>
                    <a:cubicBezTo>
                      <a:pt x="1128" y="5"/>
                      <a:pt x="1130" y="5"/>
                      <a:pt x="1133" y="5"/>
                    </a:cubicBezTo>
                    <a:cubicBezTo>
                      <a:pt x="1133" y="5"/>
                      <a:pt x="1133" y="5"/>
                      <a:pt x="1133" y="5"/>
                    </a:cubicBezTo>
                    <a:cubicBezTo>
                      <a:pt x="1133" y="5"/>
                      <a:pt x="1133" y="5"/>
                      <a:pt x="1133" y="5"/>
                    </a:cubicBezTo>
                    <a:cubicBezTo>
                      <a:pt x="1135" y="10"/>
                      <a:pt x="1136" y="16"/>
                      <a:pt x="1136" y="21"/>
                    </a:cubicBezTo>
                    <a:cubicBezTo>
                      <a:pt x="1136" y="33"/>
                      <a:pt x="1131" y="45"/>
                      <a:pt x="1124" y="50"/>
                    </a:cubicBezTo>
                    <a:cubicBezTo>
                      <a:pt x="1117" y="54"/>
                      <a:pt x="1107" y="54"/>
                      <a:pt x="1100" y="58"/>
                    </a:cubicBezTo>
                    <a:cubicBezTo>
                      <a:pt x="1092" y="62"/>
                      <a:pt x="1087" y="71"/>
                      <a:pt x="1080" y="79"/>
                    </a:cubicBezTo>
                    <a:cubicBezTo>
                      <a:pt x="1073" y="87"/>
                      <a:pt x="1064" y="92"/>
                      <a:pt x="1060" y="100"/>
                    </a:cubicBezTo>
                    <a:cubicBezTo>
                      <a:pt x="1054" y="111"/>
                      <a:pt x="1057" y="123"/>
                      <a:pt x="1047" y="131"/>
                    </a:cubicBezTo>
                    <a:cubicBezTo>
                      <a:pt x="1047" y="131"/>
                      <a:pt x="1047" y="131"/>
                      <a:pt x="1047" y="131"/>
                    </a:cubicBezTo>
                    <a:cubicBezTo>
                      <a:pt x="1047" y="131"/>
                      <a:pt x="1047" y="131"/>
                      <a:pt x="1047" y="131"/>
                    </a:cubicBezTo>
                    <a:cubicBezTo>
                      <a:pt x="1040" y="137"/>
                      <a:pt x="1029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4" y="140"/>
                      <a:pt x="1009" y="139"/>
                      <a:pt x="1005" y="138"/>
                    </a:cubicBezTo>
                    <a:cubicBezTo>
                      <a:pt x="1005" y="138"/>
                      <a:pt x="1004" y="138"/>
                      <a:pt x="1004" y="138"/>
                    </a:cubicBezTo>
                    <a:cubicBezTo>
                      <a:pt x="1004" y="138"/>
                      <a:pt x="1004" y="138"/>
                      <a:pt x="1004" y="138"/>
                    </a:cubicBezTo>
                    <a:cubicBezTo>
                      <a:pt x="1004" y="138"/>
                      <a:pt x="1004" y="138"/>
                      <a:pt x="1004" y="138"/>
                    </a:cubicBezTo>
                    <a:cubicBezTo>
                      <a:pt x="1008" y="119"/>
                      <a:pt x="1009" y="102"/>
                      <a:pt x="1022" y="94"/>
                    </a:cubicBezTo>
                    <a:cubicBezTo>
                      <a:pt x="1028" y="90"/>
                      <a:pt x="1037" y="90"/>
                      <a:pt x="1044" y="86"/>
                    </a:cubicBezTo>
                    <a:cubicBezTo>
                      <a:pt x="1051" y="82"/>
                      <a:pt x="1057" y="72"/>
                      <a:pt x="1064" y="65"/>
                    </a:cubicBezTo>
                    <a:cubicBezTo>
                      <a:pt x="1072" y="57"/>
                      <a:pt x="1081" y="52"/>
                      <a:pt x="1085" y="44"/>
                    </a:cubicBezTo>
                    <a:cubicBezTo>
                      <a:pt x="1089" y="35"/>
                      <a:pt x="1088" y="24"/>
                      <a:pt x="1093" y="17"/>
                    </a:cubicBezTo>
                    <a:cubicBezTo>
                      <a:pt x="1093" y="17"/>
                      <a:pt x="1093" y="17"/>
                      <a:pt x="1093" y="17"/>
                    </a:cubicBezTo>
                    <a:cubicBezTo>
                      <a:pt x="1100" y="9"/>
                      <a:pt x="1112" y="5"/>
                      <a:pt x="1125" y="5"/>
                    </a:cubicBezTo>
                    <a:cubicBezTo>
                      <a:pt x="1125" y="5"/>
                      <a:pt x="1125" y="5"/>
                      <a:pt x="1125" y="5"/>
                    </a:cubicBezTo>
                    <a:cubicBezTo>
                      <a:pt x="1125" y="5"/>
                      <a:pt x="1125" y="5"/>
                      <a:pt x="1125" y="5"/>
                    </a:cubicBezTo>
                    <a:moveTo>
                      <a:pt x="13" y="4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4" y="4"/>
                    </a:cubicBezTo>
                    <a:cubicBezTo>
                      <a:pt x="25" y="4"/>
                      <a:pt x="41" y="12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51" y="23"/>
                      <a:pt x="50" y="34"/>
                      <a:pt x="54" y="43"/>
                    </a:cubicBezTo>
                    <a:cubicBezTo>
                      <a:pt x="57" y="52"/>
                      <a:pt x="67" y="57"/>
                      <a:pt x="74" y="65"/>
                    </a:cubicBezTo>
                    <a:cubicBezTo>
                      <a:pt x="80" y="71"/>
                      <a:pt x="88" y="82"/>
                      <a:pt x="95" y="86"/>
                    </a:cubicBezTo>
                    <a:cubicBezTo>
                      <a:pt x="103" y="91"/>
                      <a:pt x="113" y="90"/>
                      <a:pt x="120" y="97"/>
                    </a:cubicBezTo>
                    <a:cubicBezTo>
                      <a:pt x="130" y="105"/>
                      <a:pt x="132" y="121"/>
                      <a:pt x="134" y="137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0" y="139"/>
                      <a:pt x="125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07" y="140"/>
                      <a:pt x="92" y="134"/>
                      <a:pt x="87" y="126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2" y="119"/>
                      <a:pt x="83" y="108"/>
                      <a:pt x="79" y="100"/>
                    </a:cubicBezTo>
                    <a:cubicBezTo>
                      <a:pt x="75" y="93"/>
                      <a:pt x="65" y="85"/>
                      <a:pt x="59" y="79"/>
                    </a:cubicBezTo>
                    <a:cubicBezTo>
                      <a:pt x="52" y="72"/>
                      <a:pt x="47" y="62"/>
                      <a:pt x="39" y="58"/>
                    </a:cubicBezTo>
                    <a:cubicBezTo>
                      <a:pt x="27" y="51"/>
                      <a:pt x="15" y="54"/>
                      <a:pt x="8" y="42"/>
                    </a:cubicBezTo>
                    <a:cubicBezTo>
                      <a:pt x="5" y="37"/>
                      <a:pt x="2" y="26"/>
                      <a:pt x="2" y="17"/>
                    </a:cubicBezTo>
                    <a:cubicBezTo>
                      <a:pt x="2" y="12"/>
                      <a:pt x="3" y="7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4"/>
                      <a:pt x="10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moveTo>
                      <a:pt x="1131" y="0"/>
                    </a:moveTo>
                    <a:cubicBezTo>
                      <a:pt x="1131" y="0"/>
                      <a:pt x="1131" y="0"/>
                      <a:pt x="1131" y="0"/>
                    </a:cubicBezTo>
                    <a:cubicBezTo>
                      <a:pt x="1124" y="0"/>
                      <a:pt x="1119" y="3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05" y="8"/>
                      <a:pt x="1097" y="10"/>
                      <a:pt x="1093" y="15"/>
                    </a:cubicBezTo>
                    <a:cubicBezTo>
                      <a:pt x="1086" y="22"/>
                      <a:pt x="1087" y="33"/>
                      <a:pt x="1083" y="41"/>
                    </a:cubicBezTo>
                    <a:cubicBezTo>
                      <a:pt x="1079" y="49"/>
                      <a:pt x="1069" y="57"/>
                      <a:pt x="1063" y="64"/>
                    </a:cubicBezTo>
                    <a:cubicBezTo>
                      <a:pt x="1056" y="70"/>
                      <a:pt x="1049" y="80"/>
                      <a:pt x="1042" y="84"/>
                    </a:cubicBezTo>
                    <a:cubicBezTo>
                      <a:pt x="1035" y="88"/>
                      <a:pt x="1025" y="89"/>
                      <a:pt x="1018" y="95"/>
                    </a:cubicBezTo>
                    <a:cubicBezTo>
                      <a:pt x="1007" y="104"/>
                      <a:pt x="1008" y="133"/>
                      <a:pt x="993" y="137"/>
                    </a:cubicBezTo>
                    <a:cubicBezTo>
                      <a:pt x="993" y="137"/>
                      <a:pt x="993" y="137"/>
                      <a:pt x="993" y="137"/>
                    </a:cubicBezTo>
                    <a:cubicBezTo>
                      <a:pt x="992" y="137"/>
                      <a:pt x="990" y="137"/>
                      <a:pt x="988" y="137"/>
                    </a:cubicBezTo>
                    <a:cubicBezTo>
                      <a:pt x="988" y="137"/>
                      <a:pt x="988" y="137"/>
                      <a:pt x="988" y="137"/>
                    </a:cubicBezTo>
                    <a:cubicBezTo>
                      <a:pt x="988" y="137"/>
                      <a:pt x="988" y="137"/>
                      <a:pt x="988" y="137"/>
                    </a:cubicBezTo>
                    <a:cubicBezTo>
                      <a:pt x="988" y="137"/>
                      <a:pt x="987" y="137"/>
                      <a:pt x="987" y="137"/>
                    </a:cubicBezTo>
                    <a:cubicBezTo>
                      <a:pt x="973" y="136"/>
                      <a:pt x="953" y="126"/>
                      <a:pt x="947" y="120"/>
                    </a:cubicBezTo>
                    <a:cubicBezTo>
                      <a:pt x="947" y="120"/>
                      <a:pt x="947" y="120"/>
                      <a:pt x="946" y="120"/>
                    </a:cubicBezTo>
                    <a:cubicBezTo>
                      <a:pt x="946" y="120"/>
                      <a:pt x="946" y="120"/>
                      <a:pt x="946" y="120"/>
                    </a:cubicBezTo>
                    <a:cubicBezTo>
                      <a:pt x="946" y="120"/>
                      <a:pt x="946" y="120"/>
                      <a:pt x="946" y="120"/>
                    </a:cubicBezTo>
                    <a:cubicBezTo>
                      <a:pt x="946" y="119"/>
                      <a:pt x="946" y="119"/>
                      <a:pt x="946" y="119"/>
                    </a:cubicBezTo>
                    <a:cubicBezTo>
                      <a:pt x="940" y="114"/>
                      <a:pt x="937" y="103"/>
                      <a:pt x="931" y="99"/>
                    </a:cubicBezTo>
                    <a:cubicBezTo>
                      <a:pt x="931" y="99"/>
                      <a:pt x="930" y="99"/>
                      <a:pt x="930" y="99"/>
                    </a:cubicBezTo>
                    <a:cubicBezTo>
                      <a:pt x="930" y="99"/>
                      <a:pt x="930" y="99"/>
                      <a:pt x="930" y="99"/>
                    </a:cubicBezTo>
                    <a:cubicBezTo>
                      <a:pt x="926" y="96"/>
                      <a:pt x="922" y="95"/>
                      <a:pt x="918" y="95"/>
                    </a:cubicBezTo>
                    <a:cubicBezTo>
                      <a:pt x="918" y="95"/>
                      <a:pt x="918" y="95"/>
                      <a:pt x="918" y="95"/>
                    </a:cubicBezTo>
                    <a:cubicBezTo>
                      <a:pt x="918" y="95"/>
                      <a:pt x="918" y="95"/>
                      <a:pt x="918" y="95"/>
                    </a:cubicBezTo>
                    <a:cubicBezTo>
                      <a:pt x="918" y="95"/>
                      <a:pt x="918" y="95"/>
                      <a:pt x="918" y="95"/>
                    </a:cubicBezTo>
                    <a:cubicBezTo>
                      <a:pt x="908" y="95"/>
                      <a:pt x="899" y="102"/>
                      <a:pt x="891" y="106"/>
                    </a:cubicBezTo>
                    <a:cubicBezTo>
                      <a:pt x="888" y="108"/>
                      <a:pt x="885" y="109"/>
                      <a:pt x="883" y="109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79" y="110"/>
                      <a:pt x="877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63" y="110"/>
                      <a:pt x="850" y="108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35" y="102"/>
                      <a:pt x="829" y="91"/>
                      <a:pt x="820" y="89"/>
                    </a:cubicBezTo>
                    <a:cubicBezTo>
                      <a:pt x="817" y="89"/>
                      <a:pt x="816" y="89"/>
                      <a:pt x="814" y="89"/>
                    </a:cubicBezTo>
                    <a:cubicBezTo>
                      <a:pt x="814" y="89"/>
                      <a:pt x="814" y="89"/>
                      <a:pt x="814" y="89"/>
                    </a:cubicBezTo>
                    <a:cubicBezTo>
                      <a:pt x="814" y="89"/>
                      <a:pt x="814" y="89"/>
                      <a:pt x="814" y="89"/>
                    </a:cubicBezTo>
                    <a:cubicBezTo>
                      <a:pt x="814" y="89"/>
                      <a:pt x="814" y="89"/>
                      <a:pt x="814" y="89"/>
                    </a:cubicBezTo>
                    <a:cubicBezTo>
                      <a:pt x="798" y="89"/>
                      <a:pt x="793" y="106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79" y="120"/>
                      <a:pt x="771" y="123"/>
                      <a:pt x="764" y="128"/>
                    </a:cubicBezTo>
                    <a:cubicBezTo>
                      <a:pt x="758" y="133"/>
                      <a:pt x="751" y="141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3" y="142"/>
                    </a:cubicBezTo>
                    <a:cubicBezTo>
                      <a:pt x="743" y="142"/>
                      <a:pt x="743" y="142"/>
                      <a:pt x="743" y="141"/>
                    </a:cubicBezTo>
                    <a:cubicBezTo>
                      <a:pt x="743" y="141"/>
                      <a:pt x="743" y="141"/>
                      <a:pt x="743" y="141"/>
                    </a:cubicBezTo>
                    <a:cubicBezTo>
                      <a:pt x="743" y="141"/>
                      <a:pt x="743" y="141"/>
                      <a:pt x="743" y="141"/>
                    </a:cubicBezTo>
                    <a:cubicBezTo>
                      <a:pt x="740" y="141"/>
                      <a:pt x="737" y="140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26" y="133"/>
                      <a:pt x="718" y="124"/>
                      <a:pt x="717" y="118"/>
                    </a:cubicBezTo>
                    <a:cubicBezTo>
                      <a:pt x="717" y="118"/>
                      <a:pt x="717" y="118"/>
                      <a:pt x="717" y="118"/>
                    </a:cubicBezTo>
                    <a:cubicBezTo>
                      <a:pt x="717" y="118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6"/>
                      <a:pt x="717" y="116"/>
                    </a:cubicBezTo>
                    <a:cubicBezTo>
                      <a:pt x="717" y="110"/>
                      <a:pt x="721" y="105"/>
                      <a:pt x="721" y="100"/>
                    </a:cubicBezTo>
                    <a:cubicBezTo>
                      <a:pt x="721" y="99"/>
                      <a:pt x="721" y="99"/>
                      <a:pt x="721" y="99"/>
                    </a:cubicBezTo>
                    <a:cubicBezTo>
                      <a:pt x="721" y="99"/>
                      <a:pt x="721" y="99"/>
                      <a:pt x="721" y="99"/>
                    </a:cubicBezTo>
                    <a:cubicBezTo>
                      <a:pt x="721" y="99"/>
                      <a:pt x="721" y="99"/>
                      <a:pt x="721" y="99"/>
                    </a:cubicBezTo>
                    <a:cubicBezTo>
                      <a:pt x="722" y="86"/>
                      <a:pt x="714" y="74"/>
                      <a:pt x="702" y="74"/>
                    </a:cubicBezTo>
                    <a:cubicBezTo>
                      <a:pt x="702" y="74"/>
                      <a:pt x="702" y="74"/>
                      <a:pt x="702" y="74"/>
                    </a:cubicBezTo>
                    <a:cubicBezTo>
                      <a:pt x="702" y="74"/>
                      <a:pt x="702" y="74"/>
                      <a:pt x="702" y="74"/>
                    </a:cubicBezTo>
                    <a:cubicBezTo>
                      <a:pt x="702" y="74"/>
                      <a:pt x="702" y="74"/>
                      <a:pt x="702" y="74"/>
                    </a:cubicBezTo>
                    <a:cubicBezTo>
                      <a:pt x="701" y="74"/>
                      <a:pt x="700" y="74"/>
                      <a:pt x="699" y="74"/>
                    </a:cubicBezTo>
                    <a:cubicBezTo>
                      <a:pt x="699" y="74"/>
                      <a:pt x="699" y="74"/>
                      <a:pt x="699" y="74"/>
                    </a:cubicBezTo>
                    <a:cubicBezTo>
                      <a:pt x="690" y="75"/>
                      <a:pt x="679" y="88"/>
                      <a:pt x="679" y="101"/>
                    </a:cubicBezTo>
                    <a:cubicBezTo>
                      <a:pt x="679" y="103"/>
                      <a:pt x="679" y="106"/>
                      <a:pt x="680" y="108"/>
                    </a:cubicBezTo>
                    <a:cubicBezTo>
                      <a:pt x="683" y="114"/>
                      <a:pt x="697" y="115"/>
                      <a:pt x="698" y="122"/>
                    </a:cubicBezTo>
                    <a:cubicBezTo>
                      <a:pt x="698" y="122"/>
                      <a:pt x="698" y="123"/>
                      <a:pt x="698" y="123"/>
                    </a:cubicBezTo>
                    <a:cubicBezTo>
                      <a:pt x="698" y="128"/>
                      <a:pt x="693" y="137"/>
                      <a:pt x="690" y="141"/>
                    </a:cubicBezTo>
                    <a:cubicBezTo>
                      <a:pt x="688" y="146"/>
                      <a:pt x="683" y="152"/>
                      <a:pt x="677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7" y="154"/>
                      <a:pt x="677" y="154"/>
                      <a:pt x="676" y="154"/>
                    </a:cubicBezTo>
                    <a:cubicBezTo>
                      <a:pt x="676" y="154"/>
                      <a:pt x="676" y="154"/>
                      <a:pt x="676" y="154"/>
                    </a:cubicBezTo>
                    <a:cubicBezTo>
                      <a:pt x="676" y="154"/>
                      <a:pt x="676" y="154"/>
                      <a:pt x="676" y="154"/>
                    </a:cubicBezTo>
                    <a:cubicBezTo>
                      <a:pt x="675" y="154"/>
                      <a:pt x="674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66" y="154"/>
                      <a:pt x="658" y="151"/>
                      <a:pt x="658" y="145"/>
                    </a:cubicBezTo>
                    <a:cubicBezTo>
                      <a:pt x="658" y="145"/>
                      <a:pt x="658" y="145"/>
                      <a:pt x="658" y="145"/>
                    </a:cubicBezTo>
                    <a:cubicBezTo>
                      <a:pt x="658" y="141"/>
                      <a:pt x="668" y="136"/>
                      <a:pt x="670" y="133"/>
                    </a:cubicBezTo>
                    <a:cubicBezTo>
                      <a:pt x="672" y="131"/>
                      <a:pt x="677" y="126"/>
                      <a:pt x="677" y="119"/>
                    </a:cubicBezTo>
                    <a:cubicBezTo>
                      <a:pt x="677" y="118"/>
                      <a:pt x="677" y="117"/>
                      <a:pt x="677" y="116"/>
                    </a:cubicBezTo>
                    <a:cubicBezTo>
                      <a:pt x="675" y="109"/>
                      <a:pt x="664" y="109"/>
                      <a:pt x="657" y="105"/>
                    </a:cubicBezTo>
                    <a:cubicBezTo>
                      <a:pt x="650" y="101"/>
                      <a:pt x="647" y="92"/>
                      <a:pt x="638" y="88"/>
                    </a:cubicBezTo>
                    <a:cubicBezTo>
                      <a:pt x="635" y="86"/>
                      <a:pt x="631" y="85"/>
                      <a:pt x="627" y="85"/>
                    </a:cubicBezTo>
                    <a:cubicBezTo>
                      <a:pt x="627" y="85"/>
                      <a:pt x="627" y="85"/>
                      <a:pt x="627" y="85"/>
                    </a:cubicBezTo>
                    <a:cubicBezTo>
                      <a:pt x="627" y="85"/>
                      <a:pt x="627" y="85"/>
                      <a:pt x="627" y="85"/>
                    </a:cubicBezTo>
                    <a:cubicBezTo>
                      <a:pt x="627" y="85"/>
                      <a:pt x="627" y="85"/>
                      <a:pt x="627" y="85"/>
                    </a:cubicBezTo>
                    <a:cubicBezTo>
                      <a:pt x="615" y="85"/>
                      <a:pt x="604" y="92"/>
                      <a:pt x="605" y="102"/>
                    </a:cubicBezTo>
                    <a:cubicBezTo>
                      <a:pt x="605" y="102"/>
                      <a:pt x="605" y="102"/>
                      <a:pt x="605" y="103"/>
                    </a:cubicBezTo>
                    <a:cubicBezTo>
                      <a:pt x="605" y="103"/>
                      <a:pt x="605" y="103"/>
                      <a:pt x="605" y="103"/>
                    </a:cubicBezTo>
                    <a:cubicBezTo>
                      <a:pt x="605" y="118"/>
                      <a:pt x="626" y="116"/>
                      <a:pt x="630" y="127"/>
                    </a:cubicBezTo>
                    <a:cubicBezTo>
                      <a:pt x="630" y="127"/>
                      <a:pt x="630" y="127"/>
                      <a:pt x="630" y="127"/>
                    </a:cubicBezTo>
                    <a:cubicBezTo>
                      <a:pt x="630" y="127"/>
                      <a:pt x="630" y="127"/>
                      <a:pt x="630" y="127"/>
                    </a:cubicBezTo>
                    <a:cubicBezTo>
                      <a:pt x="626" y="129"/>
                      <a:pt x="623" y="129"/>
                      <a:pt x="620" y="129"/>
                    </a:cubicBezTo>
                    <a:cubicBezTo>
                      <a:pt x="620" y="129"/>
                      <a:pt x="620" y="129"/>
                      <a:pt x="620" y="129"/>
                    </a:cubicBezTo>
                    <a:cubicBezTo>
                      <a:pt x="620" y="129"/>
                      <a:pt x="620" y="129"/>
                      <a:pt x="620" y="129"/>
                    </a:cubicBezTo>
                    <a:cubicBezTo>
                      <a:pt x="620" y="129"/>
                      <a:pt x="620" y="129"/>
                      <a:pt x="620" y="129"/>
                    </a:cubicBezTo>
                    <a:cubicBezTo>
                      <a:pt x="609" y="129"/>
                      <a:pt x="600" y="123"/>
                      <a:pt x="591" y="118"/>
                    </a:cubicBezTo>
                    <a:cubicBezTo>
                      <a:pt x="591" y="118"/>
                      <a:pt x="591" y="118"/>
                      <a:pt x="591" y="118"/>
                    </a:cubicBezTo>
                    <a:cubicBezTo>
                      <a:pt x="591" y="118"/>
                      <a:pt x="591" y="118"/>
                      <a:pt x="590" y="118"/>
                    </a:cubicBezTo>
                    <a:cubicBezTo>
                      <a:pt x="590" y="118"/>
                      <a:pt x="589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7" y="117"/>
                      <a:pt x="587" y="117"/>
                      <a:pt x="587" y="117"/>
                    </a:cubicBezTo>
                    <a:cubicBezTo>
                      <a:pt x="587" y="117"/>
                      <a:pt x="586" y="117"/>
                      <a:pt x="586" y="117"/>
                    </a:cubicBezTo>
                    <a:cubicBezTo>
                      <a:pt x="586" y="117"/>
                      <a:pt x="586" y="117"/>
                      <a:pt x="586" y="117"/>
                    </a:cubicBezTo>
                    <a:cubicBezTo>
                      <a:pt x="586" y="117"/>
                      <a:pt x="586" y="117"/>
                      <a:pt x="586" y="117"/>
                    </a:cubicBezTo>
                    <a:cubicBezTo>
                      <a:pt x="586" y="117"/>
                      <a:pt x="586" y="117"/>
                      <a:pt x="586" y="117"/>
                    </a:cubicBezTo>
                    <a:cubicBezTo>
                      <a:pt x="586" y="116"/>
                      <a:pt x="586" y="116"/>
                      <a:pt x="586" y="116"/>
                    </a:cubicBezTo>
                    <a:cubicBezTo>
                      <a:pt x="586" y="116"/>
                      <a:pt x="586" y="116"/>
                      <a:pt x="586" y="116"/>
                    </a:cubicBezTo>
                    <a:cubicBezTo>
                      <a:pt x="586" y="116"/>
                      <a:pt x="585" y="116"/>
                      <a:pt x="585" y="116"/>
                    </a:cubicBezTo>
                    <a:cubicBezTo>
                      <a:pt x="585" y="116"/>
                      <a:pt x="585" y="116"/>
                      <a:pt x="585" y="116"/>
                    </a:cubicBezTo>
                    <a:cubicBezTo>
                      <a:pt x="585" y="116"/>
                      <a:pt x="585" y="116"/>
                      <a:pt x="585" y="116"/>
                    </a:cubicBezTo>
                    <a:cubicBezTo>
                      <a:pt x="580" y="115"/>
                      <a:pt x="575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64" y="114"/>
                      <a:pt x="558" y="115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2" y="117"/>
                      <a:pt x="552" y="117"/>
                      <a:pt x="552" y="117"/>
                    </a:cubicBezTo>
                    <a:cubicBezTo>
                      <a:pt x="552" y="117"/>
                      <a:pt x="552" y="117"/>
                      <a:pt x="552" y="117"/>
                    </a:cubicBezTo>
                    <a:cubicBezTo>
                      <a:pt x="552" y="117"/>
                      <a:pt x="552" y="117"/>
                      <a:pt x="552" y="117"/>
                    </a:cubicBezTo>
                    <a:cubicBezTo>
                      <a:pt x="552" y="118"/>
                      <a:pt x="552" y="118"/>
                      <a:pt x="552" y="118"/>
                    </a:cubicBezTo>
                    <a:cubicBezTo>
                      <a:pt x="551" y="118"/>
                      <a:pt x="550" y="118"/>
                      <a:pt x="550" y="119"/>
                    </a:cubicBezTo>
                    <a:cubicBezTo>
                      <a:pt x="550" y="119"/>
                      <a:pt x="550" y="119"/>
                      <a:pt x="550" y="119"/>
                    </a:cubicBezTo>
                    <a:cubicBezTo>
                      <a:pt x="549" y="119"/>
                      <a:pt x="549" y="119"/>
                      <a:pt x="549" y="119"/>
                    </a:cubicBezTo>
                    <a:cubicBezTo>
                      <a:pt x="541" y="123"/>
                      <a:pt x="533" y="130"/>
                      <a:pt x="524" y="130"/>
                    </a:cubicBezTo>
                    <a:cubicBezTo>
                      <a:pt x="524" y="130"/>
                      <a:pt x="524" y="130"/>
                      <a:pt x="524" y="130"/>
                    </a:cubicBezTo>
                    <a:cubicBezTo>
                      <a:pt x="524" y="130"/>
                      <a:pt x="524" y="130"/>
                      <a:pt x="524" y="130"/>
                    </a:cubicBezTo>
                    <a:cubicBezTo>
                      <a:pt x="524" y="130"/>
                      <a:pt x="524" y="130"/>
                      <a:pt x="524" y="130"/>
                    </a:cubicBezTo>
                    <a:cubicBezTo>
                      <a:pt x="520" y="130"/>
                      <a:pt x="516" y="129"/>
                      <a:pt x="512" y="127"/>
                    </a:cubicBezTo>
                    <a:cubicBezTo>
                      <a:pt x="512" y="127"/>
                      <a:pt x="512" y="127"/>
                      <a:pt x="512" y="127"/>
                    </a:cubicBezTo>
                    <a:cubicBezTo>
                      <a:pt x="512" y="127"/>
                      <a:pt x="512" y="127"/>
                      <a:pt x="512" y="127"/>
                    </a:cubicBezTo>
                    <a:cubicBezTo>
                      <a:pt x="512" y="127"/>
                      <a:pt x="512" y="127"/>
                      <a:pt x="512" y="127"/>
                    </a:cubicBezTo>
                    <a:cubicBezTo>
                      <a:pt x="517" y="116"/>
                      <a:pt x="536" y="116"/>
                      <a:pt x="536" y="102"/>
                    </a:cubicBezTo>
                    <a:cubicBezTo>
                      <a:pt x="536" y="101"/>
                      <a:pt x="536" y="101"/>
                      <a:pt x="536" y="101"/>
                    </a:cubicBezTo>
                    <a:cubicBezTo>
                      <a:pt x="536" y="101"/>
                      <a:pt x="536" y="101"/>
                      <a:pt x="536" y="101"/>
                    </a:cubicBezTo>
                    <a:cubicBezTo>
                      <a:pt x="536" y="101"/>
                      <a:pt x="536" y="101"/>
                      <a:pt x="536" y="101"/>
                    </a:cubicBezTo>
                    <a:cubicBezTo>
                      <a:pt x="536" y="91"/>
                      <a:pt x="524" y="85"/>
                      <a:pt x="514" y="85"/>
                    </a:cubicBezTo>
                    <a:cubicBezTo>
                      <a:pt x="514" y="85"/>
                      <a:pt x="514" y="85"/>
                      <a:pt x="514" y="85"/>
                    </a:cubicBezTo>
                    <a:cubicBezTo>
                      <a:pt x="514" y="85"/>
                      <a:pt x="514" y="85"/>
                      <a:pt x="514" y="85"/>
                    </a:cubicBezTo>
                    <a:cubicBezTo>
                      <a:pt x="514" y="85"/>
                      <a:pt x="514" y="85"/>
                      <a:pt x="514" y="85"/>
                    </a:cubicBezTo>
                    <a:cubicBezTo>
                      <a:pt x="510" y="85"/>
                      <a:pt x="507" y="86"/>
                      <a:pt x="505" y="87"/>
                    </a:cubicBezTo>
                    <a:cubicBezTo>
                      <a:pt x="504" y="87"/>
                      <a:pt x="504" y="87"/>
                      <a:pt x="504" y="87"/>
                    </a:cubicBezTo>
                    <a:cubicBezTo>
                      <a:pt x="497" y="90"/>
                      <a:pt x="493" y="99"/>
                      <a:pt x="485" y="104"/>
                    </a:cubicBezTo>
                    <a:cubicBezTo>
                      <a:pt x="478" y="108"/>
                      <a:pt x="467" y="109"/>
                      <a:pt x="465" y="116"/>
                    </a:cubicBezTo>
                    <a:cubicBezTo>
                      <a:pt x="464" y="117"/>
                      <a:pt x="464" y="118"/>
                      <a:pt x="464" y="119"/>
                    </a:cubicBezTo>
                    <a:cubicBezTo>
                      <a:pt x="464" y="123"/>
                      <a:pt x="466" y="127"/>
                      <a:pt x="468" y="130"/>
                    </a:cubicBezTo>
                    <a:cubicBezTo>
                      <a:pt x="470" y="133"/>
                      <a:pt x="483" y="140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51"/>
                      <a:pt x="476" y="153"/>
                      <a:pt x="470" y="153"/>
                    </a:cubicBezTo>
                    <a:cubicBezTo>
                      <a:pt x="470" y="153"/>
                      <a:pt x="470" y="153"/>
                      <a:pt x="470" y="153"/>
                    </a:cubicBezTo>
                    <a:cubicBezTo>
                      <a:pt x="470" y="153"/>
                      <a:pt x="470" y="153"/>
                      <a:pt x="470" y="153"/>
                    </a:cubicBezTo>
                    <a:cubicBezTo>
                      <a:pt x="470" y="153"/>
                      <a:pt x="470" y="153"/>
                      <a:pt x="470" y="153"/>
                    </a:cubicBezTo>
                    <a:cubicBezTo>
                      <a:pt x="467" y="153"/>
                      <a:pt x="465" y="153"/>
                      <a:pt x="464" y="152"/>
                    </a:cubicBezTo>
                    <a:cubicBezTo>
                      <a:pt x="464" y="152"/>
                      <a:pt x="464" y="152"/>
                      <a:pt x="464" y="152"/>
                    </a:cubicBezTo>
                    <a:cubicBezTo>
                      <a:pt x="464" y="152"/>
                      <a:pt x="464" y="152"/>
                      <a:pt x="464" y="152"/>
                    </a:cubicBezTo>
                    <a:cubicBezTo>
                      <a:pt x="457" y="150"/>
                      <a:pt x="444" y="133"/>
                      <a:pt x="444" y="124"/>
                    </a:cubicBezTo>
                    <a:cubicBezTo>
                      <a:pt x="444" y="123"/>
                      <a:pt x="444" y="122"/>
                      <a:pt x="444" y="121"/>
                    </a:cubicBezTo>
                    <a:cubicBezTo>
                      <a:pt x="446" y="115"/>
                      <a:pt x="458" y="116"/>
                      <a:pt x="461" y="109"/>
                    </a:cubicBezTo>
                    <a:cubicBezTo>
                      <a:pt x="462" y="107"/>
                      <a:pt x="463" y="104"/>
                      <a:pt x="463" y="102"/>
                    </a:cubicBezTo>
                    <a:cubicBezTo>
                      <a:pt x="463" y="93"/>
                      <a:pt x="458" y="83"/>
                      <a:pt x="453" y="79"/>
                    </a:cubicBezTo>
                    <a:cubicBezTo>
                      <a:pt x="453" y="79"/>
                      <a:pt x="453" y="79"/>
                      <a:pt x="453" y="79"/>
                    </a:cubicBezTo>
                    <a:cubicBezTo>
                      <a:pt x="453" y="78"/>
                      <a:pt x="453" y="78"/>
                      <a:pt x="453" y="78"/>
                    </a:cubicBezTo>
                    <a:cubicBezTo>
                      <a:pt x="449" y="75"/>
                      <a:pt x="445" y="74"/>
                      <a:pt x="441" y="74"/>
                    </a:cubicBezTo>
                    <a:cubicBezTo>
                      <a:pt x="441" y="74"/>
                      <a:pt x="441" y="74"/>
                      <a:pt x="441" y="74"/>
                    </a:cubicBezTo>
                    <a:cubicBezTo>
                      <a:pt x="441" y="74"/>
                      <a:pt x="441" y="74"/>
                      <a:pt x="441" y="74"/>
                    </a:cubicBezTo>
                    <a:cubicBezTo>
                      <a:pt x="441" y="74"/>
                      <a:pt x="441" y="74"/>
                      <a:pt x="441" y="74"/>
                    </a:cubicBezTo>
                    <a:cubicBezTo>
                      <a:pt x="430" y="74"/>
                      <a:pt x="421" y="85"/>
                      <a:pt x="421" y="96"/>
                    </a:cubicBezTo>
                    <a:cubicBezTo>
                      <a:pt x="421" y="96"/>
                      <a:pt x="421" y="96"/>
                      <a:pt x="421" y="97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1" y="103"/>
                      <a:pt x="425" y="109"/>
                      <a:pt x="425" y="116"/>
                    </a:cubicBezTo>
                    <a:cubicBezTo>
                      <a:pt x="425" y="117"/>
                      <a:pt x="425" y="117"/>
                      <a:pt x="425" y="118"/>
                    </a:cubicBezTo>
                    <a:cubicBezTo>
                      <a:pt x="424" y="123"/>
                      <a:pt x="417" y="130"/>
                      <a:pt x="414" y="133"/>
                    </a:cubicBezTo>
                    <a:cubicBezTo>
                      <a:pt x="414" y="133"/>
                      <a:pt x="414" y="133"/>
                      <a:pt x="414" y="133"/>
                    </a:cubicBezTo>
                    <a:cubicBezTo>
                      <a:pt x="410" y="136"/>
                      <a:pt x="403" y="140"/>
                      <a:pt x="397" y="140"/>
                    </a:cubicBez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6" y="140"/>
                      <a:pt x="396" y="140"/>
                      <a:pt x="395" y="140"/>
                    </a:cubicBezTo>
                    <a:cubicBezTo>
                      <a:pt x="388" y="139"/>
                      <a:pt x="383" y="132"/>
                      <a:pt x="376" y="127"/>
                    </a:cubicBezTo>
                    <a:cubicBezTo>
                      <a:pt x="370" y="123"/>
                      <a:pt x="361" y="118"/>
                      <a:pt x="357" y="114"/>
                    </a:cubicBezTo>
                    <a:cubicBezTo>
                      <a:pt x="350" y="106"/>
                      <a:pt x="346" y="95"/>
                      <a:pt x="335" y="91"/>
                    </a:cubicBezTo>
                    <a:cubicBezTo>
                      <a:pt x="332" y="89"/>
                      <a:pt x="329" y="89"/>
                      <a:pt x="327" y="89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16" y="89"/>
                      <a:pt x="310" y="98"/>
                      <a:pt x="302" y="103"/>
                    </a:cubicBezTo>
                    <a:cubicBezTo>
                      <a:pt x="302" y="103"/>
                      <a:pt x="302" y="103"/>
                      <a:pt x="302" y="103"/>
                    </a:cubicBezTo>
                    <a:cubicBezTo>
                      <a:pt x="302" y="103"/>
                      <a:pt x="302" y="103"/>
                      <a:pt x="302" y="103"/>
                    </a:cubicBezTo>
                    <a:cubicBezTo>
                      <a:pt x="301" y="104"/>
                      <a:pt x="300" y="104"/>
                      <a:pt x="299" y="105"/>
                    </a:cubicBezTo>
                    <a:cubicBezTo>
                      <a:pt x="299" y="105"/>
                      <a:pt x="299" y="105"/>
                      <a:pt x="299" y="105"/>
                    </a:cubicBezTo>
                    <a:cubicBezTo>
                      <a:pt x="299" y="105"/>
                      <a:pt x="299" y="105"/>
                      <a:pt x="299" y="105"/>
                    </a:cubicBezTo>
                    <a:cubicBezTo>
                      <a:pt x="299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0" y="108"/>
                      <a:pt x="277" y="111"/>
                      <a:pt x="266" y="111"/>
                    </a:cubicBezTo>
                    <a:cubicBezTo>
                      <a:pt x="266" y="111"/>
                      <a:pt x="266" y="111"/>
                      <a:pt x="266" y="111"/>
                    </a:cubicBezTo>
                    <a:cubicBezTo>
                      <a:pt x="266" y="111"/>
                      <a:pt x="266" y="111"/>
                      <a:pt x="266" y="111"/>
                    </a:cubicBezTo>
                    <a:cubicBezTo>
                      <a:pt x="266" y="111"/>
                      <a:pt x="266" y="111"/>
                      <a:pt x="266" y="111"/>
                    </a:cubicBezTo>
                    <a:cubicBezTo>
                      <a:pt x="264" y="111"/>
                      <a:pt x="262" y="111"/>
                      <a:pt x="260" y="110"/>
                    </a:cubicBezTo>
                    <a:cubicBezTo>
                      <a:pt x="260" y="110"/>
                      <a:pt x="260" y="110"/>
                      <a:pt x="260" y="110"/>
                    </a:cubicBezTo>
                    <a:cubicBezTo>
                      <a:pt x="260" y="110"/>
                      <a:pt x="260" y="110"/>
                      <a:pt x="260" y="110"/>
                    </a:cubicBezTo>
                    <a:cubicBezTo>
                      <a:pt x="260" y="110"/>
                      <a:pt x="260" y="110"/>
                      <a:pt x="259" y="110"/>
                    </a:cubicBezTo>
                    <a:cubicBezTo>
                      <a:pt x="257" y="110"/>
                      <a:pt x="255" y="109"/>
                      <a:pt x="253" y="108"/>
                    </a:cubicBezTo>
                    <a:cubicBezTo>
                      <a:pt x="244" y="104"/>
                      <a:pt x="237" y="96"/>
                      <a:pt x="224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3" y="96"/>
                      <a:pt x="221" y="96"/>
                      <a:pt x="220" y="96"/>
                    </a:cubicBezTo>
                    <a:cubicBezTo>
                      <a:pt x="220" y="96"/>
                      <a:pt x="220" y="96"/>
                      <a:pt x="220" y="96"/>
                    </a:cubicBezTo>
                    <a:cubicBezTo>
                      <a:pt x="205" y="98"/>
                      <a:pt x="204" y="112"/>
                      <a:pt x="195" y="120"/>
                    </a:cubicBezTo>
                    <a:cubicBezTo>
                      <a:pt x="190" y="124"/>
                      <a:pt x="181" y="129"/>
                      <a:pt x="173" y="132"/>
                    </a:cubicBezTo>
                    <a:cubicBezTo>
                      <a:pt x="173" y="132"/>
                      <a:pt x="173" y="132"/>
                      <a:pt x="173" y="132"/>
                    </a:cubicBezTo>
                    <a:cubicBezTo>
                      <a:pt x="173" y="132"/>
                      <a:pt x="173" y="132"/>
                      <a:pt x="173" y="132"/>
                    </a:cubicBezTo>
                    <a:cubicBezTo>
                      <a:pt x="173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64" y="136"/>
                      <a:pt x="155" y="139"/>
                      <a:pt x="149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48" y="139"/>
                      <a:pt x="146" y="139"/>
                      <a:pt x="146" y="139"/>
                    </a:cubicBezTo>
                    <a:cubicBezTo>
                      <a:pt x="132" y="136"/>
                      <a:pt x="134" y="110"/>
                      <a:pt x="125" y="99"/>
                    </a:cubicBezTo>
                    <a:cubicBezTo>
                      <a:pt x="118" y="90"/>
                      <a:pt x="104" y="90"/>
                      <a:pt x="96" y="84"/>
                    </a:cubicBezTo>
                    <a:cubicBezTo>
                      <a:pt x="89" y="79"/>
                      <a:pt x="83" y="70"/>
                      <a:pt x="76" y="63"/>
                    </a:cubicBezTo>
                    <a:cubicBezTo>
                      <a:pt x="68" y="55"/>
                      <a:pt x="60" y="49"/>
                      <a:pt x="56" y="42"/>
                    </a:cubicBezTo>
                    <a:cubicBezTo>
                      <a:pt x="50" y="29"/>
                      <a:pt x="52" y="17"/>
                      <a:pt x="39" y="9"/>
                    </a:cubicBezTo>
                    <a:cubicBezTo>
                      <a:pt x="29" y="4"/>
                      <a:pt x="16" y="2"/>
                      <a:pt x="3" y="0"/>
                    </a:cubicBezTo>
                    <a:cubicBezTo>
                      <a:pt x="1" y="5"/>
                      <a:pt x="0" y="11"/>
                      <a:pt x="0" y="17"/>
                    </a:cubicBezTo>
                    <a:cubicBezTo>
                      <a:pt x="0" y="28"/>
                      <a:pt x="4" y="40"/>
                      <a:pt x="9" y="47"/>
                    </a:cubicBezTo>
                    <a:cubicBezTo>
                      <a:pt x="16" y="55"/>
                      <a:pt x="27" y="54"/>
                      <a:pt x="37" y="60"/>
                    </a:cubicBezTo>
                    <a:cubicBezTo>
                      <a:pt x="44" y="64"/>
                      <a:pt x="51" y="75"/>
                      <a:pt x="57" y="82"/>
                    </a:cubicBezTo>
                    <a:cubicBezTo>
                      <a:pt x="64" y="89"/>
                      <a:pt x="74" y="95"/>
                      <a:pt x="78" y="104"/>
                    </a:cubicBezTo>
                    <a:cubicBezTo>
                      <a:pt x="83" y="115"/>
                      <a:pt x="82" y="127"/>
                      <a:pt x="91" y="133"/>
                    </a:cubicBezTo>
                    <a:cubicBezTo>
                      <a:pt x="98" y="138"/>
                      <a:pt x="107" y="140"/>
                      <a:pt x="115" y="142"/>
                    </a:cubicBezTo>
                    <a:cubicBezTo>
                      <a:pt x="124" y="143"/>
                      <a:pt x="134" y="142"/>
                      <a:pt x="143" y="146"/>
                    </a:cubicBezTo>
                    <a:cubicBezTo>
                      <a:pt x="147" y="147"/>
                      <a:pt x="153" y="153"/>
                      <a:pt x="156" y="158"/>
                    </a:cubicBezTo>
                    <a:cubicBezTo>
                      <a:pt x="156" y="158"/>
                      <a:pt x="156" y="158"/>
                      <a:pt x="156" y="158"/>
                    </a:cubicBezTo>
                    <a:cubicBezTo>
                      <a:pt x="156" y="158"/>
                      <a:pt x="156" y="158"/>
                      <a:pt x="156" y="158"/>
                    </a:cubicBezTo>
                    <a:cubicBezTo>
                      <a:pt x="156" y="158"/>
                      <a:pt x="156" y="158"/>
                      <a:pt x="156" y="158"/>
                    </a:cubicBezTo>
                    <a:cubicBezTo>
                      <a:pt x="160" y="165"/>
                      <a:pt x="163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8" y="177"/>
                      <a:pt x="182" y="167"/>
                      <a:pt x="189" y="164"/>
                    </a:cubicBezTo>
                    <a:cubicBezTo>
                      <a:pt x="194" y="162"/>
                      <a:pt x="200" y="162"/>
                      <a:pt x="206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6" y="160"/>
                      <a:pt x="207" y="160"/>
                      <a:pt x="207" y="160"/>
                    </a:cubicBezTo>
                    <a:cubicBezTo>
                      <a:pt x="210" y="159"/>
                      <a:pt x="212" y="158"/>
                      <a:pt x="215" y="156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21" y="153"/>
                      <a:pt x="226" y="149"/>
                      <a:pt x="231" y="149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1" y="149"/>
                      <a:pt x="232" y="149"/>
                      <a:pt x="232" y="149"/>
                    </a:cubicBezTo>
                    <a:cubicBezTo>
                      <a:pt x="232" y="149"/>
                      <a:pt x="232" y="149"/>
                      <a:pt x="232" y="149"/>
                    </a:cubicBezTo>
                    <a:cubicBezTo>
                      <a:pt x="249" y="151"/>
                      <a:pt x="251" y="176"/>
                      <a:pt x="257" y="188"/>
                    </a:cubicBezTo>
                    <a:cubicBezTo>
                      <a:pt x="261" y="198"/>
                      <a:pt x="268" y="208"/>
                      <a:pt x="277" y="213"/>
                    </a:cubicBezTo>
                    <a:cubicBezTo>
                      <a:pt x="277" y="213"/>
                      <a:pt x="277" y="213"/>
                      <a:pt x="277" y="213"/>
                    </a:cubicBezTo>
                    <a:cubicBezTo>
                      <a:pt x="283" y="217"/>
                      <a:pt x="290" y="218"/>
                      <a:pt x="296" y="218"/>
                    </a:cubicBezTo>
                    <a:cubicBezTo>
                      <a:pt x="296" y="218"/>
                      <a:pt x="296" y="218"/>
                      <a:pt x="296" y="218"/>
                    </a:cubicBezTo>
                    <a:cubicBezTo>
                      <a:pt x="296" y="218"/>
                      <a:pt x="296" y="218"/>
                      <a:pt x="296" y="218"/>
                    </a:cubicBezTo>
                    <a:cubicBezTo>
                      <a:pt x="296" y="218"/>
                      <a:pt x="296" y="218"/>
                      <a:pt x="296" y="218"/>
                    </a:cubicBezTo>
                    <a:cubicBezTo>
                      <a:pt x="314" y="218"/>
                      <a:pt x="331" y="206"/>
                      <a:pt x="323" y="185"/>
                    </a:cubicBezTo>
                    <a:cubicBezTo>
                      <a:pt x="323" y="185"/>
                      <a:pt x="323" y="185"/>
                      <a:pt x="323" y="185"/>
                    </a:cubicBezTo>
                    <a:cubicBezTo>
                      <a:pt x="323" y="185"/>
                      <a:pt x="323" y="185"/>
                      <a:pt x="323" y="185"/>
                    </a:cubicBezTo>
                    <a:cubicBezTo>
                      <a:pt x="323" y="185"/>
                      <a:pt x="323" y="184"/>
                      <a:pt x="323" y="184"/>
                    </a:cubicBezTo>
                    <a:cubicBezTo>
                      <a:pt x="323" y="184"/>
                      <a:pt x="323" y="184"/>
                      <a:pt x="323" y="184"/>
                    </a:cubicBezTo>
                    <a:cubicBezTo>
                      <a:pt x="323" y="184"/>
                      <a:pt x="323" y="184"/>
                      <a:pt x="323" y="184"/>
                    </a:cubicBezTo>
                    <a:cubicBezTo>
                      <a:pt x="320" y="177"/>
                      <a:pt x="309" y="171"/>
                      <a:pt x="309" y="163"/>
                    </a:cubicBezTo>
                    <a:cubicBezTo>
                      <a:pt x="309" y="163"/>
                      <a:pt x="309" y="162"/>
                      <a:pt x="309" y="162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10" y="156"/>
                      <a:pt x="313" y="155"/>
                      <a:pt x="316" y="155"/>
                    </a:cubicBezTo>
                    <a:cubicBezTo>
                      <a:pt x="316" y="155"/>
                      <a:pt x="316" y="155"/>
                      <a:pt x="316" y="155"/>
                    </a:cubicBezTo>
                    <a:cubicBezTo>
                      <a:pt x="316" y="155"/>
                      <a:pt x="316" y="155"/>
                      <a:pt x="316" y="155"/>
                    </a:cubicBezTo>
                    <a:cubicBezTo>
                      <a:pt x="316" y="155"/>
                      <a:pt x="316" y="155"/>
                      <a:pt x="317" y="155"/>
                    </a:cubicBezTo>
                    <a:cubicBezTo>
                      <a:pt x="317" y="155"/>
                      <a:pt x="318" y="155"/>
                      <a:pt x="318" y="155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18" y="155"/>
                      <a:pt x="319" y="155"/>
                      <a:pt x="319" y="155"/>
                    </a:cubicBezTo>
                    <a:cubicBezTo>
                      <a:pt x="319" y="155"/>
                      <a:pt x="319" y="155"/>
                      <a:pt x="320" y="155"/>
                    </a:cubicBezTo>
                    <a:cubicBezTo>
                      <a:pt x="320" y="155"/>
                      <a:pt x="320" y="155"/>
                      <a:pt x="320" y="155"/>
                    </a:cubicBezTo>
                    <a:cubicBezTo>
                      <a:pt x="320" y="155"/>
                      <a:pt x="320" y="155"/>
                      <a:pt x="320" y="155"/>
                    </a:cubicBezTo>
                    <a:cubicBezTo>
                      <a:pt x="320" y="155"/>
                      <a:pt x="320" y="155"/>
                      <a:pt x="320" y="156"/>
                    </a:cubicBezTo>
                    <a:cubicBezTo>
                      <a:pt x="320" y="156"/>
                      <a:pt x="320" y="156"/>
                      <a:pt x="320" y="156"/>
                    </a:cubicBezTo>
                    <a:cubicBezTo>
                      <a:pt x="320" y="156"/>
                      <a:pt x="320" y="156"/>
                      <a:pt x="321" y="156"/>
                    </a:cubicBezTo>
                    <a:cubicBezTo>
                      <a:pt x="321" y="156"/>
                      <a:pt x="321" y="156"/>
                      <a:pt x="321" y="156"/>
                    </a:cubicBezTo>
                    <a:cubicBezTo>
                      <a:pt x="321" y="156"/>
                      <a:pt x="321" y="156"/>
                      <a:pt x="321" y="156"/>
                    </a:cubicBezTo>
                    <a:cubicBezTo>
                      <a:pt x="327" y="158"/>
                      <a:pt x="334" y="163"/>
                      <a:pt x="336" y="164"/>
                    </a:cubicBezTo>
                    <a:cubicBezTo>
                      <a:pt x="336" y="164"/>
                      <a:pt x="336" y="164"/>
                      <a:pt x="336" y="164"/>
                    </a:cubicBezTo>
                    <a:cubicBezTo>
                      <a:pt x="336" y="164"/>
                      <a:pt x="336" y="164"/>
                      <a:pt x="336" y="164"/>
                    </a:cubicBezTo>
                    <a:cubicBezTo>
                      <a:pt x="336" y="164"/>
                      <a:pt x="336" y="164"/>
                      <a:pt x="336" y="164"/>
                    </a:cubicBezTo>
                    <a:cubicBezTo>
                      <a:pt x="337" y="164"/>
                      <a:pt x="337" y="164"/>
                      <a:pt x="337" y="164"/>
                    </a:cubicBezTo>
                    <a:cubicBezTo>
                      <a:pt x="337" y="164"/>
                      <a:pt x="337" y="164"/>
                      <a:pt x="337" y="164"/>
                    </a:cubicBezTo>
                    <a:cubicBezTo>
                      <a:pt x="340" y="165"/>
                      <a:pt x="342" y="165"/>
                      <a:pt x="345" y="165"/>
                    </a:cubicBezTo>
                    <a:cubicBezTo>
                      <a:pt x="345" y="165"/>
                      <a:pt x="345" y="165"/>
                      <a:pt x="345" y="165"/>
                    </a:cubicBezTo>
                    <a:cubicBezTo>
                      <a:pt x="345" y="165"/>
                      <a:pt x="345" y="165"/>
                      <a:pt x="345" y="165"/>
                    </a:cubicBezTo>
                    <a:cubicBezTo>
                      <a:pt x="345" y="165"/>
                      <a:pt x="345" y="165"/>
                      <a:pt x="345" y="165"/>
                    </a:cubicBezTo>
                    <a:cubicBezTo>
                      <a:pt x="352" y="165"/>
                      <a:pt x="358" y="162"/>
                      <a:pt x="364" y="159"/>
                    </a:cubicBezTo>
                    <a:cubicBezTo>
                      <a:pt x="364" y="159"/>
                      <a:pt x="364" y="159"/>
                      <a:pt x="364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6" y="159"/>
                      <a:pt x="366" y="159"/>
                      <a:pt x="366" y="158"/>
                    </a:cubicBezTo>
                    <a:cubicBezTo>
                      <a:pt x="372" y="155"/>
                      <a:pt x="378" y="153"/>
                      <a:pt x="384" y="153"/>
                    </a:cubicBezTo>
                    <a:cubicBezTo>
                      <a:pt x="384" y="153"/>
                      <a:pt x="384" y="153"/>
                      <a:pt x="384" y="153"/>
                    </a:cubicBezTo>
                    <a:cubicBezTo>
                      <a:pt x="384" y="153"/>
                      <a:pt x="384" y="153"/>
                      <a:pt x="384" y="153"/>
                    </a:cubicBezTo>
                    <a:cubicBezTo>
                      <a:pt x="384" y="153"/>
                      <a:pt x="384" y="153"/>
                      <a:pt x="384" y="153"/>
                    </a:cubicBezTo>
                    <a:cubicBezTo>
                      <a:pt x="385" y="153"/>
                      <a:pt x="387" y="153"/>
                      <a:pt x="388" y="153"/>
                    </a:cubicBezTo>
                    <a:cubicBezTo>
                      <a:pt x="388" y="153"/>
                      <a:pt x="388" y="153"/>
                      <a:pt x="388" y="153"/>
                    </a:cubicBezTo>
                    <a:cubicBezTo>
                      <a:pt x="388" y="153"/>
                      <a:pt x="388" y="153"/>
                      <a:pt x="388" y="153"/>
                    </a:cubicBezTo>
                    <a:cubicBezTo>
                      <a:pt x="388" y="153"/>
                      <a:pt x="388" y="153"/>
                      <a:pt x="388" y="153"/>
                    </a:cubicBezTo>
                    <a:cubicBezTo>
                      <a:pt x="396" y="154"/>
                      <a:pt x="402" y="162"/>
                      <a:pt x="408" y="167"/>
                    </a:cubicBezTo>
                    <a:cubicBezTo>
                      <a:pt x="416" y="173"/>
                      <a:pt x="424" y="177"/>
                      <a:pt x="428" y="183"/>
                    </a:cubicBezTo>
                    <a:cubicBezTo>
                      <a:pt x="432" y="190"/>
                      <a:pt x="433" y="200"/>
                      <a:pt x="442" y="205"/>
                    </a:cubicBezTo>
                    <a:cubicBezTo>
                      <a:pt x="449" y="208"/>
                      <a:pt x="456" y="206"/>
                      <a:pt x="467" y="208"/>
                    </a:cubicBezTo>
                    <a:cubicBezTo>
                      <a:pt x="467" y="208"/>
                      <a:pt x="467" y="208"/>
                      <a:pt x="467" y="208"/>
                    </a:cubicBezTo>
                    <a:cubicBezTo>
                      <a:pt x="467" y="208"/>
                      <a:pt x="467" y="208"/>
                      <a:pt x="467" y="208"/>
                    </a:cubicBezTo>
                    <a:cubicBezTo>
                      <a:pt x="469" y="209"/>
                      <a:pt x="470" y="209"/>
                      <a:pt x="472" y="210"/>
                    </a:cubicBezTo>
                    <a:cubicBezTo>
                      <a:pt x="476" y="211"/>
                      <a:pt x="479" y="213"/>
                      <a:pt x="483" y="213"/>
                    </a:cubicBezTo>
                    <a:cubicBezTo>
                      <a:pt x="483" y="213"/>
                      <a:pt x="483" y="213"/>
                      <a:pt x="483" y="213"/>
                    </a:cubicBezTo>
                    <a:cubicBezTo>
                      <a:pt x="483" y="213"/>
                      <a:pt x="483" y="213"/>
                      <a:pt x="483" y="213"/>
                    </a:cubicBezTo>
                    <a:cubicBezTo>
                      <a:pt x="483" y="213"/>
                      <a:pt x="483" y="213"/>
                      <a:pt x="483" y="213"/>
                    </a:cubicBezTo>
                    <a:cubicBezTo>
                      <a:pt x="484" y="213"/>
                      <a:pt x="484" y="213"/>
                      <a:pt x="485" y="213"/>
                    </a:cubicBezTo>
                    <a:cubicBezTo>
                      <a:pt x="485" y="213"/>
                      <a:pt x="485" y="213"/>
                      <a:pt x="485" y="213"/>
                    </a:cubicBezTo>
                    <a:cubicBezTo>
                      <a:pt x="485" y="213"/>
                      <a:pt x="485" y="213"/>
                      <a:pt x="485" y="213"/>
                    </a:cubicBezTo>
                    <a:cubicBezTo>
                      <a:pt x="494" y="212"/>
                      <a:pt x="497" y="199"/>
                      <a:pt x="503" y="193"/>
                    </a:cubicBezTo>
                    <a:cubicBezTo>
                      <a:pt x="507" y="189"/>
                      <a:pt x="514" y="187"/>
                      <a:pt x="521" y="182"/>
                    </a:cubicBezTo>
                    <a:cubicBezTo>
                      <a:pt x="526" y="179"/>
                      <a:pt x="530" y="174"/>
                      <a:pt x="534" y="173"/>
                    </a:cubicBezTo>
                    <a:cubicBezTo>
                      <a:pt x="534" y="173"/>
                      <a:pt x="534" y="173"/>
                      <a:pt x="535" y="173"/>
                    </a:cubicBezTo>
                    <a:cubicBezTo>
                      <a:pt x="535" y="173"/>
                      <a:pt x="535" y="173"/>
                      <a:pt x="535" y="173"/>
                    </a:cubicBezTo>
                    <a:cubicBezTo>
                      <a:pt x="536" y="173"/>
                      <a:pt x="537" y="173"/>
                      <a:pt x="538" y="173"/>
                    </a:cubicBezTo>
                    <a:cubicBezTo>
                      <a:pt x="538" y="173"/>
                      <a:pt x="538" y="173"/>
                      <a:pt x="538" y="173"/>
                    </a:cubicBezTo>
                    <a:cubicBezTo>
                      <a:pt x="538" y="173"/>
                      <a:pt x="538" y="173"/>
                      <a:pt x="538" y="173"/>
                    </a:cubicBezTo>
                    <a:cubicBezTo>
                      <a:pt x="538" y="173"/>
                      <a:pt x="538" y="173"/>
                      <a:pt x="538" y="173"/>
                    </a:cubicBezTo>
                    <a:cubicBezTo>
                      <a:pt x="540" y="173"/>
                      <a:pt x="543" y="174"/>
                      <a:pt x="545" y="174"/>
                    </a:cubicBezTo>
                    <a:cubicBezTo>
                      <a:pt x="547" y="174"/>
                      <a:pt x="549" y="174"/>
                      <a:pt x="550" y="175"/>
                    </a:cubicBezTo>
                    <a:cubicBezTo>
                      <a:pt x="566" y="175"/>
                      <a:pt x="578" y="174"/>
                      <a:pt x="591" y="176"/>
                    </a:cubicBezTo>
                    <a:cubicBezTo>
                      <a:pt x="591" y="176"/>
                      <a:pt x="591" y="176"/>
                      <a:pt x="591" y="176"/>
                    </a:cubicBezTo>
                    <a:cubicBezTo>
                      <a:pt x="591" y="176"/>
                      <a:pt x="591" y="176"/>
                      <a:pt x="591" y="176"/>
                    </a:cubicBezTo>
                    <a:cubicBezTo>
                      <a:pt x="591" y="176"/>
                      <a:pt x="591" y="176"/>
                      <a:pt x="591" y="176"/>
                    </a:cubicBezTo>
                    <a:cubicBezTo>
                      <a:pt x="592" y="176"/>
                      <a:pt x="594" y="176"/>
                      <a:pt x="595" y="176"/>
                    </a:cubicBezTo>
                    <a:cubicBezTo>
                      <a:pt x="595" y="176"/>
                      <a:pt x="595" y="176"/>
                      <a:pt x="595" y="176"/>
                    </a:cubicBezTo>
                    <a:cubicBezTo>
                      <a:pt x="595" y="176"/>
                      <a:pt x="595" y="176"/>
                      <a:pt x="595" y="176"/>
                    </a:cubicBezTo>
                    <a:cubicBezTo>
                      <a:pt x="595" y="176"/>
                      <a:pt x="595" y="176"/>
                      <a:pt x="595" y="176"/>
                    </a:cubicBezTo>
                    <a:cubicBezTo>
                      <a:pt x="596" y="176"/>
                      <a:pt x="597" y="176"/>
                      <a:pt x="597" y="176"/>
                    </a:cubicBezTo>
                    <a:cubicBezTo>
                      <a:pt x="597" y="176"/>
                      <a:pt x="597" y="176"/>
                      <a:pt x="597" y="176"/>
                    </a:cubicBezTo>
                    <a:cubicBezTo>
                      <a:pt x="598" y="176"/>
                      <a:pt x="598" y="176"/>
                      <a:pt x="599" y="176"/>
                    </a:cubicBezTo>
                    <a:cubicBezTo>
                      <a:pt x="599" y="176"/>
                      <a:pt x="600" y="176"/>
                      <a:pt x="600" y="176"/>
                    </a:cubicBez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2" y="176"/>
                      <a:pt x="604" y="176"/>
                      <a:pt x="606" y="176"/>
                    </a:cubicBezTo>
                    <a:cubicBezTo>
                      <a:pt x="606" y="176"/>
                      <a:pt x="606" y="176"/>
                      <a:pt x="606" y="176"/>
                    </a:cubicBezTo>
                    <a:cubicBezTo>
                      <a:pt x="610" y="177"/>
                      <a:pt x="614" y="181"/>
                      <a:pt x="620" y="184"/>
                    </a:cubicBezTo>
                    <a:cubicBezTo>
                      <a:pt x="625" y="186"/>
                      <a:pt x="631" y="188"/>
                      <a:pt x="634" y="190"/>
                    </a:cubicBezTo>
                    <a:cubicBezTo>
                      <a:pt x="642" y="196"/>
                      <a:pt x="648" y="212"/>
                      <a:pt x="657" y="213"/>
                    </a:cubicBezTo>
                    <a:cubicBezTo>
                      <a:pt x="657" y="213"/>
                      <a:pt x="657" y="213"/>
                      <a:pt x="657" y="213"/>
                    </a:cubicBezTo>
                    <a:cubicBezTo>
                      <a:pt x="658" y="213"/>
                      <a:pt x="659" y="213"/>
                      <a:pt x="659" y="213"/>
                    </a:cubicBezTo>
                    <a:cubicBezTo>
                      <a:pt x="659" y="213"/>
                      <a:pt x="659" y="213"/>
                      <a:pt x="659" y="213"/>
                    </a:cubicBezTo>
                    <a:cubicBezTo>
                      <a:pt x="659" y="213"/>
                      <a:pt x="659" y="213"/>
                      <a:pt x="659" y="213"/>
                    </a:cubicBezTo>
                    <a:cubicBezTo>
                      <a:pt x="659" y="213"/>
                      <a:pt x="659" y="213"/>
                      <a:pt x="659" y="213"/>
                    </a:cubicBezTo>
                    <a:cubicBezTo>
                      <a:pt x="664" y="213"/>
                      <a:pt x="667" y="211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3" y="209"/>
                      <a:pt x="674" y="209"/>
                      <a:pt x="674" y="208"/>
                    </a:cubicBezTo>
                    <a:cubicBezTo>
                      <a:pt x="674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84" y="206"/>
                      <a:pt x="694" y="207"/>
                      <a:pt x="699" y="205"/>
                    </a:cubicBezTo>
                    <a:cubicBezTo>
                      <a:pt x="709" y="200"/>
                      <a:pt x="710" y="188"/>
                      <a:pt x="716" y="180"/>
                    </a:cubicBezTo>
                    <a:cubicBezTo>
                      <a:pt x="719" y="175"/>
                      <a:pt x="727" y="171"/>
                      <a:pt x="733" y="166"/>
                    </a:cubicBezTo>
                    <a:cubicBezTo>
                      <a:pt x="739" y="162"/>
                      <a:pt x="745" y="155"/>
                      <a:pt x="752" y="154"/>
                    </a:cubicBezTo>
                    <a:cubicBezTo>
                      <a:pt x="752" y="154"/>
                      <a:pt x="752" y="154"/>
                      <a:pt x="752" y="154"/>
                    </a:cubicBezTo>
                    <a:cubicBezTo>
                      <a:pt x="752" y="154"/>
                      <a:pt x="752" y="154"/>
                      <a:pt x="753" y="153"/>
                    </a:cubicBezTo>
                    <a:cubicBezTo>
                      <a:pt x="753" y="153"/>
                      <a:pt x="753" y="153"/>
                      <a:pt x="753" y="153"/>
                    </a:cubicBezTo>
                    <a:cubicBezTo>
                      <a:pt x="753" y="153"/>
                      <a:pt x="753" y="153"/>
                      <a:pt x="753" y="153"/>
                    </a:cubicBezTo>
                    <a:cubicBezTo>
                      <a:pt x="754" y="153"/>
                      <a:pt x="754" y="153"/>
                      <a:pt x="755" y="153"/>
                    </a:cubicBezTo>
                    <a:cubicBezTo>
                      <a:pt x="756" y="153"/>
                      <a:pt x="756" y="153"/>
                      <a:pt x="756" y="153"/>
                    </a:cubicBezTo>
                    <a:cubicBezTo>
                      <a:pt x="763" y="153"/>
                      <a:pt x="770" y="156"/>
                      <a:pt x="776" y="159"/>
                    </a:cubicBezTo>
                    <a:cubicBezTo>
                      <a:pt x="776" y="159"/>
                      <a:pt x="776" y="159"/>
                      <a:pt x="776" y="159"/>
                    </a:cubicBezTo>
                    <a:cubicBezTo>
                      <a:pt x="776" y="159"/>
                      <a:pt x="776" y="159"/>
                      <a:pt x="776" y="159"/>
                    </a:cubicBezTo>
                    <a:cubicBezTo>
                      <a:pt x="777" y="159"/>
                      <a:pt x="777" y="159"/>
                      <a:pt x="777" y="159"/>
                    </a:cubicBezTo>
                    <a:cubicBezTo>
                      <a:pt x="777" y="159"/>
                      <a:pt x="777" y="159"/>
                      <a:pt x="777" y="159"/>
                    </a:cubicBezTo>
                    <a:cubicBezTo>
                      <a:pt x="783" y="162"/>
                      <a:pt x="790" y="165"/>
                      <a:pt x="797" y="165"/>
                    </a:cubicBezTo>
                    <a:cubicBezTo>
                      <a:pt x="797" y="165"/>
                      <a:pt x="797" y="165"/>
                      <a:pt x="797" y="165"/>
                    </a:cubicBezTo>
                    <a:cubicBezTo>
                      <a:pt x="797" y="165"/>
                      <a:pt x="797" y="165"/>
                      <a:pt x="797" y="165"/>
                    </a:cubicBezTo>
                    <a:cubicBezTo>
                      <a:pt x="797" y="165"/>
                      <a:pt x="797" y="165"/>
                      <a:pt x="797" y="165"/>
                    </a:cubicBezTo>
                    <a:cubicBezTo>
                      <a:pt x="801" y="165"/>
                      <a:pt x="804" y="164"/>
                      <a:pt x="807" y="163"/>
                    </a:cubicBezTo>
                    <a:cubicBezTo>
                      <a:pt x="807" y="163"/>
                      <a:pt x="807" y="163"/>
                      <a:pt x="808" y="163"/>
                    </a:cubicBezTo>
                    <a:cubicBezTo>
                      <a:pt x="808" y="163"/>
                      <a:pt x="808" y="163"/>
                      <a:pt x="808" y="163"/>
                    </a:cubicBezTo>
                    <a:cubicBezTo>
                      <a:pt x="808" y="163"/>
                      <a:pt x="808" y="163"/>
                      <a:pt x="808" y="163"/>
                    </a:cubicBezTo>
                    <a:cubicBezTo>
                      <a:pt x="809" y="163"/>
                      <a:pt x="812" y="161"/>
                      <a:pt x="814" y="159"/>
                    </a:cubicBezTo>
                    <a:cubicBezTo>
                      <a:pt x="814" y="159"/>
                      <a:pt x="814" y="159"/>
                      <a:pt x="814" y="159"/>
                    </a:cubicBezTo>
                    <a:cubicBezTo>
                      <a:pt x="814" y="159"/>
                      <a:pt x="814" y="159"/>
                      <a:pt x="815" y="159"/>
                    </a:cubicBezTo>
                    <a:cubicBezTo>
                      <a:pt x="818" y="157"/>
                      <a:pt x="821" y="155"/>
                      <a:pt x="824" y="155"/>
                    </a:cubicBezTo>
                    <a:cubicBezTo>
                      <a:pt x="824" y="155"/>
                      <a:pt x="824" y="155"/>
                      <a:pt x="824" y="155"/>
                    </a:cubicBezTo>
                    <a:cubicBezTo>
                      <a:pt x="824" y="155"/>
                      <a:pt x="824" y="155"/>
                      <a:pt x="824" y="155"/>
                    </a:cubicBezTo>
                    <a:cubicBezTo>
                      <a:pt x="824" y="155"/>
                      <a:pt x="824" y="155"/>
                      <a:pt x="824" y="155"/>
                    </a:cubicBezTo>
                    <a:cubicBezTo>
                      <a:pt x="824" y="155"/>
                      <a:pt x="825" y="155"/>
                      <a:pt x="825" y="155"/>
                    </a:cubicBezTo>
                    <a:cubicBezTo>
                      <a:pt x="825" y="155"/>
                      <a:pt x="825" y="155"/>
                      <a:pt x="825" y="155"/>
                    </a:cubicBezTo>
                    <a:cubicBezTo>
                      <a:pt x="828" y="155"/>
                      <a:pt x="831" y="158"/>
                      <a:pt x="832" y="163"/>
                    </a:cubicBezTo>
                    <a:cubicBezTo>
                      <a:pt x="832" y="163"/>
                      <a:pt x="832" y="163"/>
                      <a:pt x="832" y="163"/>
                    </a:cubicBezTo>
                    <a:cubicBezTo>
                      <a:pt x="832" y="170"/>
                      <a:pt x="823" y="173"/>
                      <a:pt x="820" y="183"/>
                    </a:cubicBezTo>
                    <a:cubicBezTo>
                      <a:pt x="820" y="183"/>
                      <a:pt x="820" y="183"/>
                      <a:pt x="820" y="183"/>
                    </a:cubicBezTo>
                    <a:cubicBezTo>
                      <a:pt x="820" y="183"/>
                      <a:pt x="819" y="183"/>
                      <a:pt x="819" y="183"/>
                    </a:cubicBezTo>
                    <a:cubicBezTo>
                      <a:pt x="812" y="203"/>
                      <a:pt x="824" y="219"/>
                      <a:pt x="844" y="219"/>
                    </a:cubicBezTo>
                    <a:cubicBezTo>
                      <a:pt x="844" y="219"/>
                      <a:pt x="844" y="219"/>
                      <a:pt x="844" y="219"/>
                    </a:cubicBezTo>
                    <a:cubicBezTo>
                      <a:pt x="844" y="219"/>
                      <a:pt x="844" y="219"/>
                      <a:pt x="844" y="219"/>
                    </a:cubicBezTo>
                    <a:cubicBezTo>
                      <a:pt x="844" y="219"/>
                      <a:pt x="844" y="219"/>
                      <a:pt x="844" y="219"/>
                    </a:cubicBezTo>
                    <a:cubicBezTo>
                      <a:pt x="846" y="219"/>
                      <a:pt x="848" y="219"/>
                      <a:pt x="850" y="219"/>
                    </a:cubicBezTo>
                    <a:cubicBezTo>
                      <a:pt x="867" y="217"/>
                      <a:pt x="880" y="199"/>
                      <a:pt x="886" y="186"/>
                    </a:cubicBezTo>
                    <a:cubicBezTo>
                      <a:pt x="888" y="181"/>
                      <a:pt x="888" y="174"/>
                      <a:pt x="890" y="168"/>
                    </a:cubicBezTo>
                    <a:cubicBezTo>
                      <a:pt x="894" y="160"/>
                      <a:pt x="902" y="151"/>
                      <a:pt x="909" y="150"/>
                    </a:cubicBezTo>
                    <a:cubicBezTo>
                      <a:pt x="910" y="150"/>
                      <a:pt x="910" y="150"/>
                      <a:pt x="911" y="150"/>
                    </a:cubicBezTo>
                    <a:cubicBezTo>
                      <a:pt x="911" y="150"/>
                      <a:pt x="911" y="150"/>
                      <a:pt x="911" y="150"/>
                    </a:cubicBezTo>
                    <a:cubicBezTo>
                      <a:pt x="911" y="150"/>
                      <a:pt x="911" y="150"/>
                      <a:pt x="911" y="150"/>
                    </a:cubicBezTo>
                    <a:cubicBezTo>
                      <a:pt x="911" y="150"/>
                      <a:pt x="911" y="150"/>
                      <a:pt x="911" y="150"/>
                    </a:cubicBezTo>
                    <a:cubicBezTo>
                      <a:pt x="918" y="150"/>
                      <a:pt x="922" y="154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30" y="159"/>
                      <a:pt x="931" y="159"/>
                      <a:pt x="933" y="159"/>
                    </a:cubicBezTo>
                    <a:cubicBezTo>
                      <a:pt x="933" y="159"/>
                      <a:pt x="933" y="159"/>
                      <a:pt x="933" y="159"/>
                    </a:cubicBezTo>
                    <a:cubicBezTo>
                      <a:pt x="933" y="159"/>
                      <a:pt x="933" y="159"/>
                      <a:pt x="933" y="159"/>
                    </a:cubicBezTo>
                    <a:cubicBezTo>
                      <a:pt x="933" y="159"/>
                      <a:pt x="933" y="160"/>
                      <a:pt x="933" y="160"/>
                    </a:cubicBezTo>
                    <a:cubicBezTo>
                      <a:pt x="933" y="160"/>
                      <a:pt x="933" y="160"/>
                      <a:pt x="933" y="160"/>
                    </a:cubicBezTo>
                    <a:cubicBezTo>
                      <a:pt x="939" y="162"/>
                      <a:pt x="948" y="162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5" y="165"/>
                      <a:pt x="956" y="166"/>
                      <a:pt x="958" y="167"/>
                    </a:cubicBezTo>
                    <a:cubicBezTo>
                      <a:pt x="962" y="171"/>
                      <a:pt x="966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80" y="176"/>
                      <a:pt x="982" y="162"/>
                      <a:pt x="987" y="156"/>
                    </a:cubicBezTo>
                    <a:cubicBezTo>
                      <a:pt x="990" y="152"/>
                      <a:pt x="996" y="148"/>
                      <a:pt x="1000" y="146"/>
                    </a:cubicBezTo>
                    <a:cubicBezTo>
                      <a:pt x="1019" y="139"/>
                      <a:pt x="1040" y="143"/>
                      <a:pt x="1052" y="130"/>
                    </a:cubicBezTo>
                    <a:cubicBezTo>
                      <a:pt x="1058" y="123"/>
                      <a:pt x="1057" y="111"/>
                      <a:pt x="1061" y="102"/>
                    </a:cubicBezTo>
                    <a:cubicBezTo>
                      <a:pt x="1065" y="94"/>
                      <a:pt x="1074" y="88"/>
                      <a:pt x="1082" y="81"/>
                    </a:cubicBezTo>
                    <a:cubicBezTo>
                      <a:pt x="1089" y="74"/>
                      <a:pt x="1095" y="64"/>
                      <a:pt x="1102" y="60"/>
                    </a:cubicBezTo>
                    <a:cubicBezTo>
                      <a:pt x="1109" y="56"/>
                      <a:pt x="1117" y="56"/>
                      <a:pt x="1123" y="53"/>
                    </a:cubicBezTo>
                    <a:cubicBezTo>
                      <a:pt x="1132" y="48"/>
                      <a:pt x="1136" y="36"/>
                      <a:pt x="1138" y="23"/>
                    </a:cubicBezTo>
                    <a:cubicBezTo>
                      <a:pt x="1138" y="20"/>
                      <a:pt x="1139" y="16"/>
                      <a:pt x="1139" y="12"/>
                    </a:cubicBezTo>
                    <a:cubicBezTo>
                      <a:pt x="1139" y="8"/>
                      <a:pt x="1138" y="3"/>
                      <a:pt x="1134" y="0"/>
                    </a:cubicBezTo>
                    <a:cubicBezTo>
                      <a:pt x="1133" y="0"/>
                      <a:pt x="1132" y="0"/>
                      <a:pt x="1131" y="0"/>
                    </a:cubicBezTo>
                    <a:cubicBezTo>
                      <a:pt x="1131" y="0"/>
                      <a:pt x="1131" y="0"/>
                      <a:pt x="1131" y="0"/>
                    </a:cubicBezTo>
                    <a:cubicBezTo>
                      <a:pt x="1131" y="0"/>
                      <a:pt x="1131" y="0"/>
                      <a:pt x="1131" y="0"/>
                    </a:cubicBezTo>
                  </a:path>
                </a:pathLst>
              </a:custGeom>
              <a:solidFill>
                <a:srgbClr val="E8E1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Freeform 493"/>
              <p:cNvSpPr>
                <a:spLocks noEditPoints="1"/>
              </p:cNvSpPr>
              <p:nvPr/>
            </p:nvSpPr>
            <p:spPr bwMode="auto">
              <a:xfrm>
                <a:off x="4494" y="3335"/>
                <a:ext cx="809" cy="437"/>
              </a:xfrm>
              <a:custGeom>
                <a:avLst/>
                <a:gdLst>
                  <a:gd name="T0" fmla="*/ 63 w 232"/>
                  <a:gd name="T1" fmla="*/ 2 h 125"/>
                  <a:gd name="T2" fmla="*/ 109 w 232"/>
                  <a:gd name="T3" fmla="*/ 22 h 125"/>
                  <a:gd name="T4" fmla="*/ 110 w 232"/>
                  <a:gd name="T5" fmla="*/ 23 h 125"/>
                  <a:gd name="T6" fmla="*/ 112 w 232"/>
                  <a:gd name="T7" fmla="*/ 23 h 125"/>
                  <a:gd name="T8" fmla="*/ 128 w 232"/>
                  <a:gd name="T9" fmla="*/ 26 h 125"/>
                  <a:gd name="T10" fmla="*/ 132 w 232"/>
                  <a:gd name="T11" fmla="*/ 26 h 125"/>
                  <a:gd name="T12" fmla="*/ 135 w 232"/>
                  <a:gd name="T13" fmla="*/ 25 h 125"/>
                  <a:gd name="T14" fmla="*/ 162 w 232"/>
                  <a:gd name="T15" fmla="*/ 10 h 125"/>
                  <a:gd name="T16" fmla="*/ 216 w 232"/>
                  <a:gd name="T17" fmla="*/ 48 h 125"/>
                  <a:gd name="T18" fmla="*/ 214 w 232"/>
                  <a:gd name="T19" fmla="*/ 73 h 125"/>
                  <a:gd name="T20" fmla="*/ 214 w 232"/>
                  <a:gd name="T21" fmla="*/ 73 h 125"/>
                  <a:gd name="T22" fmla="*/ 200 w 232"/>
                  <a:gd name="T23" fmla="*/ 68 h 125"/>
                  <a:gd name="T24" fmla="*/ 200 w 232"/>
                  <a:gd name="T25" fmla="*/ 68 h 125"/>
                  <a:gd name="T26" fmla="*/ 150 w 232"/>
                  <a:gd name="T27" fmla="*/ 46 h 125"/>
                  <a:gd name="T28" fmla="*/ 134 w 232"/>
                  <a:gd name="T29" fmla="*/ 63 h 125"/>
                  <a:gd name="T30" fmla="*/ 113 w 232"/>
                  <a:gd name="T31" fmla="*/ 102 h 125"/>
                  <a:gd name="T32" fmla="*/ 90 w 232"/>
                  <a:gd name="T33" fmla="*/ 123 h 125"/>
                  <a:gd name="T34" fmla="*/ 87 w 232"/>
                  <a:gd name="T35" fmla="*/ 123 h 125"/>
                  <a:gd name="T36" fmla="*/ 85 w 232"/>
                  <a:gd name="T37" fmla="*/ 74 h 125"/>
                  <a:gd name="T38" fmla="*/ 68 w 232"/>
                  <a:gd name="T39" fmla="*/ 55 h 125"/>
                  <a:gd name="T40" fmla="*/ 40 w 232"/>
                  <a:gd name="T41" fmla="*/ 70 h 125"/>
                  <a:gd name="T42" fmla="*/ 40 w 232"/>
                  <a:gd name="T43" fmla="*/ 70 h 125"/>
                  <a:gd name="T44" fmla="*/ 39 w 232"/>
                  <a:gd name="T45" fmla="*/ 70 h 125"/>
                  <a:gd name="T46" fmla="*/ 20 w 232"/>
                  <a:gd name="T47" fmla="*/ 64 h 125"/>
                  <a:gd name="T48" fmla="*/ 32 w 232"/>
                  <a:gd name="T49" fmla="*/ 27 h 125"/>
                  <a:gd name="T50" fmla="*/ 58 w 232"/>
                  <a:gd name="T51" fmla="*/ 1 h 125"/>
                  <a:gd name="T52" fmla="*/ 58 w 232"/>
                  <a:gd name="T53" fmla="*/ 0 h 125"/>
                  <a:gd name="T54" fmla="*/ 30 w 232"/>
                  <a:gd name="T55" fmla="*/ 25 h 125"/>
                  <a:gd name="T56" fmla="*/ 0 w 232"/>
                  <a:gd name="T57" fmla="*/ 53 h 125"/>
                  <a:gd name="T58" fmla="*/ 15 w 232"/>
                  <a:gd name="T59" fmla="*/ 64 h 125"/>
                  <a:gd name="T60" fmla="*/ 40 w 232"/>
                  <a:gd name="T61" fmla="*/ 72 h 125"/>
                  <a:gd name="T62" fmla="*/ 51 w 232"/>
                  <a:gd name="T63" fmla="*/ 70 h 125"/>
                  <a:gd name="T64" fmla="*/ 52 w 232"/>
                  <a:gd name="T65" fmla="*/ 69 h 125"/>
                  <a:gd name="T66" fmla="*/ 53 w 232"/>
                  <a:gd name="T67" fmla="*/ 69 h 125"/>
                  <a:gd name="T68" fmla="*/ 54 w 232"/>
                  <a:gd name="T69" fmla="*/ 68 h 125"/>
                  <a:gd name="T70" fmla="*/ 68 w 232"/>
                  <a:gd name="T71" fmla="*/ 59 h 125"/>
                  <a:gd name="T72" fmla="*/ 68 w 232"/>
                  <a:gd name="T73" fmla="*/ 59 h 125"/>
                  <a:gd name="T74" fmla="*/ 66 w 232"/>
                  <a:gd name="T75" fmla="*/ 94 h 125"/>
                  <a:gd name="T76" fmla="*/ 87 w 232"/>
                  <a:gd name="T77" fmla="*/ 125 h 125"/>
                  <a:gd name="T78" fmla="*/ 119 w 232"/>
                  <a:gd name="T79" fmla="*/ 98 h 125"/>
                  <a:gd name="T80" fmla="*/ 127 w 232"/>
                  <a:gd name="T81" fmla="*/ 75 h 125"/>
                  <a:gd name="T82" fmla="*/ 153 w 232"/>
                  <a:gd name="T83" fmla="*/ 54 h 125"/>
                  <a:gd name="T84" fmla="*/ 175 w 232"/>
                  <a:gd name="T85" fmla="*/ 65 h 125"/>
                  <a:gd name="T86" fmla="*/ 176 w 232"/>
                  <a:gd name="T87" fmla="*/ 66 h 125"/>
                  <a:gd name="T88" fmla="*/ 176 w 232"/>
                  <a:gd name="T89" fmla="*/ 66 h 125"/>
                  <a:gd name="T90" fmla="*/ 200 w 232"/>
                  <a:gd name="T91" fmla="*/ 71 h 125"/>
                  <a:gd name="T92" fmla="*/ 200 w 232"/>
                  <a:gd name="T93" fmla="*/ 71 h 125"/>
                  <a:gd name="T94" fmla="*/ 214 w 232"/>
                  <a:gd name="T95" fmla="*/ 80 h 125"/>
                  <a:gd name="T96" fmla="*/ 232 w 232"/>
                  <a:gd name="T97" fmla="*/ 54 h 125"/>
                  <a:gd name="T98" fmla="*/ 170 w 232"/>
                  <a:gd name="T99" fmla="*/ 9 h 125"/>
                  <a:gd name="T100" fmla="*/ 161 w 232"/>
                  <a:gd name="T101" fmla="*/ 7 h 125"/>
                  <a:gd name="T102" fmla="*/ 130 w 232"/>
                  <a:gd name="T103" fmla="*/ 22 h 125"/>
                  <a:gd name="T104" fmla="*/ 129 w 232"/>
                  <a:gd name="T105" fmla="*/ 22 h 125"/>
                  <a:gd name="T106" fmla="*/ 124 w 232"/>
                  <a:gd name="T107" fmla="*/ 22 h 125"/>
                  <a:gd name="T108" fmla="*/ 109 w 232"/>
                  <a:gd name="T109" fmla="*/ 20 h 125"/>
                  <a:gd name="T110" fmla="*/ 107 w 232"/>
                  <a:gd name="T111" fmla="*/ 20 h 125"/>
                  <a:gd name="T112" fmla="*/ 107 w 232"/>
                  <a:gd name="T113" fmla="*/ 20 h 125"/>
                  <a:gd name="T114" fmla="*/ 106 w 232"/>
                  <a:gd name="T115" fmla="*/ 20 h 125"/>
                  <a:gd name="T116" fmla="*/ 58 w 232"/>
                  <a:gd name="T1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2" h="125">
                    <a:moveTo>
                      <a:pt x="58" y="1"/>
                    </a:moveTo>
                    <a:cubicBezTo>
                      <a:pt x="58" y="1"/>
                      <a:pt x="58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0" y="1"/>
                      <a:pt x="61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74" y="4"/>
                      <a:pt x="76" y="14"/>
                      <a:pt x="85" y="18"/>
                    </a:cubicBezTo>
                    <a:cubicBezTo>
                      <a:pt x="91" y="21"/>
                      <a:pt x="100" y="21"/>
                      <a:pt x="109" y="22"/>
                    </a:cubicBezTo>
                    <a:cubicBezTo>
                      <a:pt x="109" y="22"/>
                      <a:pt x="109" y="22"/>
                      <a:pt x="109" y="23"/>
                    </a:cubicBezTo>
                    <a:cubicBezTo>
                      <a:pt x="109" y="23"/>
                      <a:pt x="109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1" y="23"/>
                      <a:pt x="111" y="23"/>
                    </a:cubicBezTo>
                    <a:cubicBezTo>
                      <a:pt x="111" y="23"/>
                      <a:pt x="111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7" y="25"/>
                      <a:pt x="122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6"/>
                      <a:pt x="131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3" y="26"/>
                    </a:cubicBezTo>
                    <a:cubicBezTo>
                      <a:pt x="133" y="25"/>
                      <a:pt x="134" y="25"/>
                      <a:pt x="135" y="25"/>
                    </a:cubicBezTo>
                    <a:cubicBezTo>
                      <a:pt x="143" y="20"/>
                      <a:pt x="148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3" y="10"/>
                    </a:cubicBezTo>
                    <a:cubicBezTo>
                      <a:pt x="175" y="10"/>
                      <a:pt x="177" y="21"/>
                      <a:pt x="184" y="28"/>
                    </a:cubicBezTo>
                    <a:cubicBezTo>
                      <a:pt x="191" y="37"/>
                      <a:pt x="205" y="41"/>
                      <a:pt x="216" y="48"/>
                    </a:cubicBezTo>
                    <a:cubicBezTo>
                      <a:pt x="219" y="49"/>
                      <a:pt x="224" y="52"/>
                      <a:pt x="225" y="55"/>
                    </a:cubicBezTo>
                    <a:cubicBezTo>
                      <a:pt x="225" y="56"/>
                      <a:pt x="225" y="57"/>
                      <a:pt x="225" y="58"/>
                    </a:cubicBezTo>
                    <a:cubicBezTo>
                      <a:pt x="225" y="64"/>
                      <a:pt x="219" y="73"/>
                      <a:pt x="215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1" y="73"/>
                      <a:pt x="208" y="72"/>
                      <a:pt x="205" y="70"/>
                    </a:cubicBezTo>
                    <a:cubicBezTo>
                      <a:pt x="203" y="69"/>
                      <a:pt x="202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192" y="66"/>
                      <a:pt x="183" y="67"/>
                      <a:pt x="177" y="64"/>
                    </a:cubicBezTo>
                    <a:cubicBezTo>
                      <a:pt x="172" y="63"/>
                      <a:pt x="168" y="58"/>
                      <a:pt x="164" y="55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0" y="52"/>
                      <a:pt x="155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49" y="46"/>
                    </a:cubicBezTo>
                    <a:cubicBezTo>
                      <a:pt x="142" y="47"/>
                      <a:pt x="139" y="58"/>
                      <a:pt x="134" y="63"/>
                    </a:cubicBezTo>
                    <a:cubicBezTo>
                      <a:pt x="129" y="67"/>
                      <a:pt x="122" y="69"/>
                      <a:pt x="114" y="72"/>
                    </a:cubicBezTo>
                    <a:cubicBezTo>
                      <a:pt x="109" y="73"/>
                      <a:pt x="104" y="75"/>
                      <a:pt x="103" y="7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3" y="87"/>
                      <a:pt x="113" y="93"/>
                      <a:pt x="113" y="102"/>
                    </a:cubicBezTo>
                    <a:cubicBezTo>
                      <a:pt x="113" y="103"/>
                      <a:pt x="113" y="103"/>
                      <a:pt x="113" y="104"/>
                    </a:cubicBezTo>
                    <a:cubicBezTo>
                      <a:pt x="112" y="114"/>
                      <a:pt x="103" y="121"/>
                      <a:pt x="90" y="123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89" y="123"/>
                      <a:pt x="88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71" y="123"/>
                      <a:pt x="61" y="108"/>
                      <a:pt x="70" y="92"/>
                    </a:cubicBezTo>
                    <a:cubicBezTo>
                      <a:pt x="74" y="84"/>
                      <a:pt x="84" y="80"/>
                      <a:pt x="85" y="75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66"/>
                      <a:pt x="75" y="56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3" y="55"/>
                      <a:pt x="59" y="60"/>
                      <a:pt x="54" y="64"/>
                    </a:cubicBezTo>
                    <a:cubicBezTo>
                      <a:pt x="50" y="67"/>
                      <a:pt x="46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2" y="70"/>
                      <a:pt x="26" y="68"/>
                      <a:pt x="21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5"/>
                      <a:pt x="20" y="65"/>
                      <a:pt x="20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16" y="62"/>
                      <a:pt x="7" y="57"/>
                      <a:pt x="7" y="51"/>
                    </a:cubicBezTo>
                    <a:cubicBezTo>
                      <a:pt x="7" y="51"/>
                      <a:pt x="6" y="51"/>
                      <a:pt x="6" y="51"/>
                    </a:cubicBezTo>
                    <a:cubicBezTo>
                      <a:pt x="6" y="40"/>
                      <a:pt x="25" y="33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9" y="18"/>
                      <a:pt x="43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42" y="0"/>
                      <a:pt x="39" y="1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5" y="30"/>
                      <a:pt x="19" y="33"/>
                      <a:pt x="13" y="37"/>
                    </a:cubicBezTo>
                    <a:cubicBezTo>
                      <a:pt x="8" y="41"/>
                      <a:pt x="0" y="47"/>
                      <a:pt x="0" y="53"/>
                    </a:cubicBezTo>
                    <a:cubicBezTo>
                      <a:pt x="0" y="53"/>
                      <a:pt x="0" y="53"/>
                      <a:pt x="1" y="54"/>
                    </a:cubicBezTo>
                    <a:cubicBezTo>
                      <a:pt x="1" y="57"/>
                      <a:pt x="12" y="62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2" y="68"/>
                      <a:pt x="31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4" y="72"/>
                      <a:pt x="47" y="71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60" y="64"/>
                      <a:pt x="62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73" y="59"/>
                      <a:pt x="81" y="66"/>
                      <a:pt x="81" y="72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81"/>
                      <a:pt x="69" y="85"/>
                      <a:pt x="66" y="94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4"/>
                      <a:pt x="66" y="95"/>
                      <a:pt x="66" y="95"/>
                    </a:cubicBezTo>
                    <a:cubicBezTo>
                      <a:pt x="59" y="113"/>
                      <a:pt x="72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8" y="125"/>
                      <a:pt x="89" y="125"/>
                      <a:pt x="91" y="125"/>
                    </a:cubicBezTo>
                    <a:cubicBezTo>
                      <a:pt x="99" y="124"/>
                      <a:pt x="105" y="122"/>
                      <a:pt x="110" y="117"/>
                    </a:cubicBezTo>
                    <a:cubicBezTo>
                      <a:pt x="114" y="113"/>
                      <a:pt x="119" y="105"/>
                      <a:pt x="119" y="98"/>
                    </a:cubicBezTo>
                    <a:cubicBezTo>
                      <a:pt x="119" y="98"/>
                      <a:pt x="119" y="97"/>
                      <a:pt x="119" y="97"/>
                    </a:cubicBezTo>
                    <a:cubicBezTo>
                      <a:pt x="119" y="91"/>
                      <a:pt x="111" y="88"/>
                      <a:pt x="111" y="82"/>
                    </a:cubicBezTo>
                    <a:cubicBezTo>
                      <a:pt x="111" y="82"/>
                      <a:pt x="111" y="81"/>
                      <a:pt x="111" y="81"/>
                    </a:cubicBezTo>
                    <a:cubicBezTo>
                      <a:pt x="112" y="75"/>
                      <a:pt x="121" y="77"/>
                      <a:pt x="127" y="75"/>
                    </a:cubicBezTo>
                    <a:cubicBezTo>
                      <a:pt x="135" y="71"/>
                      <a:pt x="142" y="54"/>
                      <a:pt x="152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60" y="54"/>
                      <a:pt x="166" y="60"/>
                      <a:pt x="172" y="64"/>
                    </a:cubicBezTo>
                    <a:cubicBezTo>
                      <a:pt x="173" y="64"/>
                      <a:pt x="174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5" y="66"/>
                      <a:pt x="175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85" y="70"/>
                      <a:pt x="191" y="67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1" y="72"/>
                      <a:pt x="202" y="72"/>
                      <a:pt x="203" y="73"/>
                    </a:cubicBezTo>
                    <a:cubicBezTo>
                      <a:pt x="207" y="76"/>
                      <a:pt x="210" y="80"/>
                      <a:pt x="214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214" y="80"/>
                      <a:pt x="215" y="80"/>
                      <a:pt x="215" y="80"/>
                    </a:cubicBezTo>
                    <a:cubicBezTo>
                      <a:pt x="220" y="79"/>
                      <a:pt x="232" y="60"/>
                      <a:pt x="232" y="55"/>
                    </a:cubicBezTo>
                    <a:cubicBezTo>
                      <a:pt x="232" y="54"/>
                      <a:pt x="232" y="54"/>
                      <a:pt x="232" y="54"/>
                    </a:cubicBezTo>
                    <a:cubicBezTo>
                      <a:pt x="231" y="50"/>
                      <a:pt x="225" y="49"/>
                      <a:pt x="221" y="47"/>
                    </a:cubicBezTo>
                    <a:cubicBezTo>
                      <a:pt x="209" y="42"/>
                      <a:pt x="193" y="36"/>
                      <a:pt x="186" y="28"/>
                    </a:cubicBezTo>
                    <a:cubicBezTo>
                      <a:pt x="180" y="21"/>
                      <a:pt x="179" y="11"/>
                      <a:pt x="170" y="9"/>
                    </a:cubicBezTo>
                    <a:cubicBezTo>
                      <a:pt x="170" y="9"/>
                      <a:pt x="170" y="9"/>
                      <a:pt x="170" y="9"/>
                    </a:cubicBezTo>
                    <a:cubicBezTo>
                      <a:pt x="170" y="9"/>
                      <a:pt x="170" y="8"/>
                      <a:pt x="170" y="8"/>
                    </a:cubicBezTo>
                    <a:cubicBezTo>
                      <a:pt x="167" y="8"/>
                      <a:pt x="164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49" y="7"/>
                      <a:pt x="143" y="16"/>
                      <a:pt x="134" y="20"/>
                    </a:cubicBezTo>
                    <a:cubicBezTo>
                      <a:pt x="133" y="21"/>
                      <a:pt x="131" y="21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9" y="22"/>
                      <a:pt x="129" y="22"/>
                      <a:pt x="129" y="22"/>
                    </a:cubicBezTo>
                    <a:cubicBezTo>
                      <a:pt x="128" y="22"/>
                      <a:pt x="126" y="22"/>
                      <a:pt x="124" y="22"/>
                    </a:cubicBezTo>
                    <a:cubicBezTo>
                      <a:pt x="124" y="22"/>
                      <a:pt x="124" y="22"/>
                      <a:pt x="124" y="22"/>
                    </a:cubicBezTo>
                    <a:cubicBezTo>
                      <a:pt x="124" y="22"/>
                      <a:pt x="124" y="22"/>
                      <a:pt x="124" y="22"/>
                    </a:cubicBezTo>
                    <a:cubicBezTo>
                      <a:pt x="124" y="22"/>
                      <a:pt x="124" y="22"/>
                      <a:pt x="124" y="22"/>
                    </a:cubicBezTo>
                    <a:cubicBezTo>
                      <a:pt x="119" y="22"/>
                      <a:pt x="115" y="21"/>
                      <a:pt x="110" y="21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8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99" y="19"/>
                      <a:pt x="91" y="18"/>
                      <a:pt x="86" y="16"/>
                    </a:cubicBezTo>
                    <a:cubicBezTo>
                      <a:pt x="78" y="13"/>
                      <a:pt x="72" y="2"/>
                      <a:pt x="64" y="0"/>
                    </a:cubicBezTo>
                    <a:cubicBezTo>
                      <a:pt x="62" y="0"/>
                      <a:pt x="60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1" name="Freeform 494"/>
              <p:cNvSpPr>
                <a:spLocks noEditPoints="1"/>
              </p:cNvSpPr>
              <p:nvPr/>
            </p:nvSpPr>
            <p:spPr bwMode="auto">
              <a:xfrm>
                <a:off x="2394" y="3332"/>
                <a:ext cx="806" cy="440"/>
              </a:xfrm>
              <a:custGeom>
                <a:avLst/>
                <a:gdLst>
                  <a:gd name="T0" fmla="*/ 198 w 231"/>
                  <a:gd name="T1" fmla="*/ 25 h 126"/>
                  <a:gd name="T2" fmla="*/ 197 w 231"/>
                  <a:gd name="T3" fmla="*/ 71 h 126"/>
                  <a:gd name="T4" fmla="*/ 194 w 231"/>
                  <a:gd name="T5" fmla="*/ 71 h 126"/>
                  <a:gd name="T6" fmla="*/ 185 w 231"/>
                  <a:gd name="T7" fmla="*/ 70 h 126"/>
                  <a:gd name="T8" fmla="*/ 160 w 231"/>
                  <a:gd name="T9" fmla="*/ 57 h 126"/>
                  <a:gd name="T10" fmla="*/ 146 w 231"/>
                  <a:gd name="T11" fmla="*/ 74 h 126"/>
                  <a:gd name="T12" fmla="*/ 165 w 231"/>
                  <a:gd name="T13" fmla="*/ 104 h 126"/>
                  <a:gd name="T14" fmla="*/ 145 w 231"/>
                  <a:gd name="T15" fmla="*/ 124 h 126"/>
                  <a:gd name="T16" fmla="*/ 118 w 231"/>
                  <a:gd name="T17" fmla="*/ 102 h 126"/>
                  <a:gd name="T18" fmla="*/ 83 w 231"/>
                  <a:gd name="T19" fmla="*/ 47 h 126"/>
                  <a:gd name="T20" fmla="*/ 63 w 231"/>
                  <a:gd name="T21" fmla="*/ 60 h 126"/>
                  <a:gd name="T22" fmla="*/ 56 w 231"/>
                  <a:gd name="T23" fmla="*/ 64 h 126"/>
                  <a:gd name="T24" fmla="*/ 32 w 231"/>
                  <a:gd name="T25" fmla="*/ 69 h 126"/>
                  <a:gd name="T26" fmla="*/ 25 w 231"/>
                  <a:gd name="T27" fmla="*/ 72 h 126"/>
                  <a:gd name="T28" fmla="*/ 18 w 231"/>
                  <a:gd name="T29" fmla="*/ 75 h 126"/>
                  <a:gd name="T30" fmla="*/ 26 w 231"/>
                  <a:gd name="T31" fmla="*/ 43 h 126"/>
                  <a:gd name="T32" fmla="*/ 70 w 231"/>
                  <a:gd name="T33" fmla="*/ 10 h 126"/>
                  <a:gd name="T34" fmla="*/ 97 w 231"/>
                  <a:gd name="T35" fmla="*/ 27 h 126"/>
                  <a:gd name="T36" fmla="*/ 97 w 231"/>
                  <a:gd name="T37" fmla="*/ 28 h 126"/>
                  <a:gd name="T38" fmla="*/ 100 w 231"/>
                  <a:gd name="T39" fmla="*/ 28 h 126"/>
                  <a:gd name="T40" fmla="*/ 121 w 231"/>
                  <a:gd name="T41" fmla="*/ 24 h 126"/>
                  <a:gd name="T42" fmla="*/ 122 w 231"/>
                  <a:gd name="T43" fmla="*/ 24 h 126"/>
                  <a:gd name="T44" fmla="*/ 150 w 231"/>
                  <a:gd name="T45" fmla="*/ 17 h 126"/>
                  <a:gd name="T46" fmla="*/ 172 w 231"/>
                  <a:gd name="T47" fmla="*/ 0 h 126"/>
                  <a:gd name="T48" fmla="*/ 148 w 231"/>
                  <a:gd name="T49" fmla="*/ 16 h 126"/>
                  <a:gd name="T50" fmla="*/ 147 w 231"/>
                  <a:gd name="T51" fmla="*/ 17 h 126"/>
                  <a:gd name="T52" fmla="*/ 146 w 231"/>
                  <a:gd name="T53" fmla="*/ 17 h 126"/>
                  <a:gd name="T54" fmla="*/ 146 w 231"/>
                  <a:gd name="T55" fmla="*/ 17 h 126"/>
                  <a:gd name="T56" fmla="*/ 145 w 231"/>
                  <a:gd name="T57" fmla="*/ 17 h 126"/>
                  <a:gd name="T58" fmla="*/ 124 w 231"/>
                  <a:gd name="T59" fmla="*/ 21 h 126"/>
                  <a:gd name="T60" fmla="*/ 123 w 231"/>
                  <a:gd name="T61" fmla="*/ 21 h 126"/>
                  <a:gd name="T62" fmla="*/ 123 w 231"/>
                  <a:gd name="T63" fmla="*/ 21 h 126"/>
                  <a:gd name="T64" fmla="*/ 120 w 231"/>
                  <a:gd name="T65" fmla="*/ 22 h 126"/>
                  <a:gd name="T66" fmla="*/ 102 w 231"/>
                  <a:gd name="T67" fmla="*/ 23 h 126"/>
                  <a:gd name="T68" fmla="*/ 101 w 231"/>
                  <a:gd name="T69" fmla="*/ 23 h 126"/>
                  <a:gd name="T70" fmla="*/ 100 w 231"/>
                  <a:gd name="T71" fmla="*/ 23 h 126"/>
                  <a:gd name="T72" fmla="*/ 99 w 231"/>
                  <a:gd name="T73" fmla="*/ 22 h 126"/>
                  <a:gd name="T74" fmla="*/ 98 w 231"/>
                  <a:gd name="T75" fmla="*/ 22 h 126"/>
                  <a:gd name="T76" fmla="*/ 70 w 231"/>
                  <a:gd name="T77" fmla="*/ 8 h 126"/>
                  <a:gd name="T78" fmla="*/ 23 w 231"/>
                  <a:gd name="T79" fmla="*/ 43 h 126"/>
                  <a:gd name="T80" fmla="*/ 17 w 231"/>
                  <a:gd name="T81" fmla="*/ 81 h 126"/>
                  <a:gd name="T82" fmla="*/ 28 w 231"/>
                  <a:gd name="T83" fmla="*/ 75 h 126"/>
                  <a:gd name="T84" fmla="*/ 32 w 231"/>
                  <a:gd name="T85" fmla="*/ 72 h 126"/>
                  <a:gd name="T86" fmla="*/ 32 w 231"/>
                  <a:gd name="T87" fmla="*/ 72 h 126"/>
                  <a:gd name="T88" fmla="*/ 57 w 231"/>
                  <a:gd name="T89" fmla="*/ 66 h 126"/>
                  <a:gd name="T90" fmla="*/ 79 w 231"/>
                  <a:gd name="T91" fmla="*/ 54 h 126"/>
                  <a:gd name="T92" fmla="*/ 80 w 231"/>
                  <a:gd name="T93" fmla="*/ 55 h 126"/>
                  <a:gd name="T94" fmla="*/ 108 w 231"/>
                  <a:gd name="T95" fmla="*/ 79 h 126"/>
                  <a:gd name="T96" fmla="*/ 110 w 231"/>
                  <a:gd name="T97" fmla="*/ 79 h 126"/>
                  <a:gd name="T98" fmla="*/ 112 w 231"/>
                  <a:gd name="T99" fmla="*/ 79 h 126"/>
                  <a:gd name="T100" fmla="*/ 119 w 231"/>
                  <a:gd name="T101" fmla="*/ 83 h 126"/>
                  <a:gd name="T102" fmla="*/ 128 w 231"/>
                  <a:gd name="T103" fmla="*/ 122 h 126"/>
                  <a:gd name="T104" fmla="*/ 129 w 231"/>
                  <a:gd name="T105" fmla="*/ 123 h 126"/>
                  <a:gd name="T106" fmla="*/ 149 w 231"/>
                  <a:gd name="T107" fmla="*/ 125 h 126"/>
                  <a:gd name="T108" fmla="*/ 151 w 231"/>
                  <a:gd name="T109" fmla="*/ 74 h 126"/>
                  <a:gd name="T110" fmla="*/ 193 w 231"/>
                  <a:gd name="T111" fmla="*/ 73 h 126"/>
                  <a:gd name="T112" fmla="*/ 231 w 231"/>
                  <a:gd name="T113" fmla="*/ 53 h 126"/>
                  <a:gd name="T114" fmla="*/ 172 w 231"/>
                  <a:gd name="T11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126">
                    <a:moveTo>
                      <a:pt x="173" y="2"/>
                    </a:moveTo>
                    <a:cubicBezTo>
                      <a:pt x="173" y="2"/>
                      <a:pt x="173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8" y="3"/>
                      <a:pt x="181" y="4"/>
                    </a:cubicBezTo>
                    <a:cubicBezTo>
                      <a:pt x="189" y="8"/>
                      <a:pt x="192" y="18"/>
                      <a:pt x="198" y="25"/>
                    </a:cubicBezTo>
                    <a:cubicBezTo>
                      <a:pt x="202" y="29"/>
                      <a:pt x="208" y="33"/>
                      <a:pt x="213" y="37"/>
                    </a:cubicBezTo>
                    <a:cubicBezTo>
                      <a:pt x="217" y="39"/>
                      <a:pt x="224" y="46"/>
                      <a:pt x="224" y="51"/>
                    </a:cubicBezTo>
                    <a:cubicBezTo>
                      <a:pt x="224" y="51"/>
                      <a:pt x="224" y="51"/>
                      <a:pt x="224" y="52"/>
                    </a:cubicBezTo>
                    <a:cubicBezTo>
                      <a:pt x="224" y="60"/>
                      <a:pt x="206" y="70"/>
                      <a:pt x="197" y="71"/>
                    </a:cubicBezTo>
                    <a:cubicBezTo>
                      <a:pt x="197" y="71"/>
                      <a:pt x="197" y="71"/>
                      <a:pt x="197" y="71"/>
                    </a:cubicBezTo>
                    <a:cubicBezTo>
                      <a:pt x="197" y="71"/>
                      <a:pt x="197" y="71"/>
                      <a:pt x="197" y="71"/>
                    </a:cubicBezTo>
                    <a:cubicBezTo>
                      <a:pt x="196" y="71"/>
                      <a:pt x="195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1" y="71"/>
                      <a:pt x="188" y="70"/>
                      <a:pt x="185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78" y="67"/>
                      <a:pt x="171" y="57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3" y="56"/>
                      <a:pt x="162" y="57"/>
                      <a:pt x="160" y="57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8"/>
                      <a:pt x="160" y="58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3" y="61"/>
                      <a:pt x="146" y="69"/>
                      <a:pt x="146" y="74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81"/>
                      <a:pt x="159" y="89"/>
                      <a:pt x="161" y="93"/>
                    </a:cubicBezTo>
                    <a:cubicBezTo>
                      <a:pt x="164" y="97"/>
                      <a:pt x="165" y="101"/>
                      <a:pt x="165" y="104"/>
                    </a:cubicBezTo>
                    <a:cubicBezTo>
                      <a:pt x="165" y="114"/>
                      <a:pt x="158" y="122"/>
                      <a:pt x="148" y="124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47" y="124"/>
                      <a:pt x="146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31" y="124"/>
                      <a:pt x="118" y="114"/>
                      <a:pt x="118" y="102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119" y="93"/>
                      <a:pt x="126" y="90"/>
                      <a:pt x="128" y="82"/>
                    </a:cubicBezTo>
                    <a:cubicBezTo>
                      <a:pt x="124" y="71"/>
                      <a:pt x="115" y="75"/>
                      <a:pt x="104" y="70"/>
                    </a:cubicBezTo>
                    <a:cubicBezTo>
                      <a:pt x="102" y="69"/>
                      <a:pt x="97" y="65"/>
                      <a:pt x="95" y="62"/>
                    </a:cubicBezTo>
                    <a:cubicBezTo>
                      <a:pt x="91" y="57"/>
                      <a:pt x="89" y="48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75" y="47"/>
                      <a:pt x="69" y="55"/>
                      <a:pt x="63" y="60"/>
                    </a:cubicBezTo>
                    <a:cubicBezTo>
                      <a:pt x="61" y="62"/>
                      <a:pt x="59" y="63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6" y="64"/>
                      <a:pt x="56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48" y="68"/>
                      <a:pt x="38" y="67"/>
                      <a:pt x="32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32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9" y="70"/>
                      <a:pt x="27" y="71"/>
                      <a:pt x="25" y="72"/>
                    </a:cubicBezTo>
                    <a:cubicBezTo>
                      <a:pt x="23" y="74"/>
                      <a:pt x="20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7" y="75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3" y="74"/>
                      <a:pt x="7" y="65"/>
                      <a:pt x="7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50"/>
                      <a:pt x="20" y="46"/>
                      <a:pt x="26" y="43"/>
                    </a:cubicBezTo>
                    <a:cubicBezTo>
                      <a:pt x="31" y="40"/>
                      <a:pt x="43" y="35"/>
                      <a:pt x="47" y="31"/>
                    </a:cubicBezTo>
                    <a:cubicBezTo>
                      <a:pt x="52" y="25"/>
                      <a:pt x="55" y="15"/>
                      <a:pt x="61" y="13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4" y="11"/>
                      <a:pt x="67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81" y="10"/>
                      <a:pt x="91" y="21"/>
                      <a:pt x="97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8" y="28"/>
                      <a:pt x="98" y="28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9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7" y="28"/>
                      <a:pt x="114" y="26"/>
                      <a:pt x="120" y="25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1" y="24"/>
                      <a:pt x="121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30" y="22"/>
                      <a:pt x="139" y="22"/>
                      <a:pt x="146" y="19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48" y="19"/>
                      <a:pt x="149" y="18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57" y="12"/>
                      <a:pt x="163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moveTo>
                      <a:pt x="172" y="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161" y="0"/>
                      <a:pt x="157" y="10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7" y="1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6"/>
                      <a:pt x="147" y="16"/>
                      <a:pt x="147" y="17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147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5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0" y="20"/>
                      <a:pt x="132" y="20"/>
                      <a:pt x="125" y="21"/>
                    </a:cubicBezTo>
                    <a:cubicBezTo>
                      <a:pt x="125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1"/>
                      <a:pt x="122" y="21"/>
                      <a:pt x="121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15" y="23"/>
                      <a:pt x="111" y="24"/>
                      <a:pt x="107" y="24"/>
                    </a:cubicBezTo>
                    <a:cubicBezTo>
                      <a:pt x="107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3" y="24"/>
                      <a:pt x="102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89" y="18"/>
                      <a:pt x="84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53" y="9"/>
                      <a:pt x="53" y="22"/>
                      <a:pt x="45" y="30"/>
                    </a:cubicBezTo>
                    <a:cubicBezTo>
                      <a:pt x="41" y="34"/>
                      <a:pt x="30" y="39"/>
                      <a:pt x="23" y="43"/>
                    </a:cubicBezTo>
                    <a:cubicBezTo>
                      <a:pt x="16" y="46"/>
                      <a:pt x="1" y="50"/>
                      <a:pt x="1" y="56"/>
                    </a:cubicBezTo>
                    <a:cubicBezTo>
                      <a:pt x="1" y="56"/>
                      <a:pt x="0" y="56"/>
                      <a:pt x="0" y="56"/>
                    </a:cubicBezTo>
                    <a:cubicBezTo>
                      <a:pt x="0" y="60"/>
                      <a:pt x="5" y="66"/>
                      <a:pt x="7" y="70"/>
                    </a:cubicBezTo>
                    <a:cubicBezTo>
                      <a:pt x="10" y="75"/>
                      <a:pt x="12" y="80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1" y="81"/>
                      <a:pt x="24" y="77"/>
                      <a:pt x="28" y="75"/>
                    </a:cubicBezTo>
                    <a:cubicBezTo>
                      <a:pt x="29" y="74"/>
                      <a:pt x="30" y="73"/>
                      <a:pt x="31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2"/>
                      <a:pt x="31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6" y="70"/>
                      <a:pt x="49" y="70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6"/>
                      <a:pt x="60" y="65"/>
                      <a:pt x="61" y="64"/>
                    </a:cubicBezTo>
                    <a:cubicBezTo>
                      <a:pt x="66" y="60"/>
                      <a:pt x="72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80" y="54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92" y="56"/>
                      <a:pt x="96" y="75"/>
                      <a:pt x="106" y="79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07" y="79"/>
                      <a:pt x="107" y="79"/>
                      <a:pt x="108" y="79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2" y="79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5" y="79"/>
                      <a:pt x="118" y="79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4"/>
                    </a:cubicBezTo>
                    <a:cubicBezTo>
                      <a:pt x="119" y="88"/>
                      <a:pt x="111" y="90"/>
                      <a:pt x="110" y="96"/>
                    </a:cubicBezTo>
                    <a:cubicBezTo>
                      <a:pt x="110" y="96"/>
                      <a:pt x="110" y="97"/>
                      <a:pt x="110" y="98"/>
                    </a:cubicBezTo>
                    <a:cubicBezTo>
                      <a:pt x="110" y="107"/>
                      <a:pt x="120" y="118"/>
                      <a:pt x="128" y="122"/>
                    </a:cubicBezTo>
                    <a:cubicBezTo>
                      <a:pt x="128" y="122"/>
                      <a:pt x="128" y="122"/>
                      <a:pt x="128" y="122"/>
                    </a:cubicBezTo>
                    <a:cubicBezTo>
                      <a:pt x="129" y="122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33" y="125"/>
                      <a:pt x="139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6" y="126"/>
                      <a:pt x="148" y="126"/>
                      <a:pt x="149" y="125"/>
                    </a:cubicBezTo>
                    <a:cubicBezTo>
                      <a:pt x="149" y="125"/>
                      <a:pt x="149" y="125"/>
                      <a:pt x="149" y="125"/>
                    </a:cubicBezTo>
                    <a:cubicBezTo>
                      <a:pt x="149" y="125"/>
                      <a:pt x="149" y="125"/>
                      <a:pt x="149" y="125"/>
                    </a:cubicBezTo>
                    <a:cubicBezTo>
                      <a:pt x="157" y="124"/>
                      <a:pt x="163" y="121"/>
                      <a:pt x="166" y="113"/>
                    </a:cubicBezTo>
                    <a:cubicBezTo>
                      <a:pt x="167" y="110"/>
                      <a:pt x="168" y="108"/>
                      <a:pt x="168" y="105"/>
                    </a:cubicBezTo>
                    <a:cubicBezTo>
                      <a:pt x="168" y="91"/>
                      <a:pt x="151" y="83"/>
                      <a:pt x="151" y="74"/>
                    </a:cubicBezTo>
                    <a:cubicBezTo>
                      <a:pt x="151" y="74"/>
                      <a:pt x="151" y="74"/>
                      <a:pt x="151" y="74"/>
                    </a:cubicBezTo>
                    <a:cubicBezTo>
                      <a:pt x="151" y="68"/>
                      <a:pt x="158" y="60"/>
                      <a:pt x="164" y="60"/>
                    </a:cubicBezTo>
                    <a:cubicBezTo>
                      <a:pt x="170" y="60"/>
                      <a:pt x="175" y="68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4" y="72"/>
                      <a:pt x="188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4" y="73"/>
                      <a:pt x="195" y="73"/>
                      <a:pt x="197" y="73"/>
                    </a:cubicBezTo>
                    <a:cubicBezTo>
                      <a:pt x="207" y="71"/>
                      <a:pt x="231" y="57"/>
                      <a:pt x="231" y="53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44"/>
                      <a:pt x="213" y="36"/>
                      <a:pt x="205" y="28"/>
                    </a:cubicBezTo>
                    <a:cubicBezTo>
                      <a:pt x="195" y="20"/>
                      <a:pt x="191" y="4"/>
                      <a:pt x="178" y="1"/>
                    </a:cubicBezTo>
                    <a:cubicBezTo>
                      <a:pt x="176" y="1"/>
                      <a:pt x="174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Freeform 495"/>
              <p:cNvSpPr>
                <a:spLocks noEditPoints="1"/>
              </p:cNvSpPr>
              <p:nvPr/>
            </p:nvSpPr>
            <p:spPr bwMode="auto">
              <a:xfrm>
                <a:off x="4515" y="3339"/>
                <a:ext cx="764" cy="426"/>
              </a:xfrm>
              <a:custGeom>
                <a:avLst/>
                <a:gdLst>
                  <a:gd name="T0" fmla="*/ 86 w 219"/>
                  <a:gd name="T1" fmla="*/ 78 h 122"/>
                  <a:gd name="T2" fmla="*/ 103 w 219"/>
                  <a:gd name="T3" fmla="*/ 104 h 122"/>
                  <a:gd name="T4" fmla="*/ 81 w 219"/>
                  <a:gd name="T5" fmla="*/ 119 h 122"/>
                  <a:gd name="T6" fmla="*/ 65 w 219"/>
                  <a:gd name="T7" fmla="*/ 94 h 122"/>
                  <a:gd name="T8" fmla="*/ 65 w 219"/>
                  <a:gd name="T9" fmla="*/ 94 h 122"/>
                  <a:gd name="T10" fmla="*/ 73 w 219"/>
                  <a:gd name="T11" fmla="*/ 85 h 122"/>
                  <a:gd name="T12" fmla="*/ 157 w 219"/>
                  <a:gd name="T13" fmla="*/ 11 h 122"/>
                  <a:gd name="T14" fmla="*/ 175 w 219"/>
                  <a:gd name="T15" fmla="*/ 29 h 122"/>
                  <a:gd name="T16" fmla="*/ 206 w 219"/>
                  <a:gd name="T17" fmla="*/ 66 h 122"/>
                  <a:gd name="T18" fmla="*/ 204 w 219"/>
                  <a:gd name="T19" fmla="*/ 66 h 122"/>
                  <a:gd name="T20" fmla="*/ 202 w 219"/>
                  <a:gd name="T21" fmla="*/ 66 h 122"/>
                  <a:gd name="T22" fmla="*/ 151 w 219"/>
                  <a:gd name="T23" fmla="*/ 41 h 122"/>
                  <a:gd name="T24" fmla="*/ 157 w 219"/>
                  <a:gd name="T25" fmla="*/ 11 h 122"/>
                  <a:gd name="T26" fmla="*/ 52 w 219"/>
                  <a:gd name="T27" fmla="*/ 2 h 122"/>
                  <a:gd name="T28" fmla="*/ 107 w 219"/>
                  <a:gd name="T29" fmla="*/ 26 h 122"/>
                  <a:gd name="T30" fmla="*/ 92 w 219"/>
                  <a:gd name="T31" fmla="*/ 73 h 122"/>
                  <a:gd name="T32" fmla="*/ 90 w 219"/>
                  <a:gd name="T33" fmla="*/ 74 h 122"/>
                  <a:gd name="T34" fmla="*/ 62 w 219"/>
                  <a:gd name="T35" fmla="*/ 50 h 122"/>
                  <a:gd name="T36" fmla="*/ 33 w 219"/>
                  <a:gd name="T37" fmla="*/ 68 h 122"/>
                  <a:gd name="T38" fmla="*/ 5 w 219"/>
                  <a:gd name="T39" fmla="*/ 50 h 122"/>
                  <a:gd name="T40" fmla="*/ 28 w 219"/>
                  <a:gd name="T41" fmla="*/ 26 h 122"/>
                  <a:gd name="T42" fmla="*/ 28 w 219"/>
                  <a:gd name="T43" fmla="*/ 26 h 122"/>
                  <a:gd name="T44" fmla="*/ 29 w 219"/>
                  <a:gd name="T45" fmla="*/ 25 h 122"/>
                  <a:gd name="T46" fmla="*/ 52 w 219"/>
                  <a:gd name="T47" fmla="*/ 2 h 122"/>
                  <a:gd name="T48" fmla="*/ 52 w 219"/>
                  <a:gd name="T49" fmla="*/ 0 h 122"/>
                  <a:gd name="T50" fmla="*/ 26 w 219"/>
                  <a:gd name="T51" fmla="*/ 26 h 122"/>
                  <a:gd name="T52" fmla="*/ 14 w 219"/>
                  <a:gd name="T53" fmla="*/ 63 h 122"/>
                  <a:gd name="T54" fmla="*/ 33 w 219"/>
                  <a:gd name="T55" fmla="*/ 69 h 122"/>
                  <a:gd name="T56" fmla="*/ 34 w 219"/>
                  <a:gd name="T57" fmla="*/ 69 h 122"/>
                  <a:gd name="T58" fmla="*/ 35 w 219"/>
                  <a:gd name="T59" fmla="*/ 69 h 122"/>
                  <a:gd name="T60" fmla="*/ 62 w 219"/>
                  <a:gd name="T61" fmla="*/ 54 h 122"/>
                  <a:gd name="T62" fmla="*/ 79 w 219"/>
                  <a:gd name="T63" fmla="*/ 73 h 122"/>
                  <a:gd name="T64" fmla="*/ 81 w 219"/>
                  <a:gd name="T65" fmla="*/ 122 h 122"/>
                  <a:gd name="T66" fmla="*/ 84 w 219"/>
                  <a:gd name="T67" fmla="*/ 122 h 122"/>
                  <a:gd name="T68" fmla="*/ 97 w 219"/>
                  <a:gd name="T69" fmla="*/ 79 h 122"/>
                  <a:gd name="T70" fmla="*/ 143 w 219"/>
                  <a:gd name="T71" fmla="*/ 45 h 122"/>
                  <a:gd name="T72" fmla="*/ 144 w 219"/>
                  <a:gd name="T73" fmla="*/ 45 h 122"/>
                  <a:gd name="T74" fmla="*/ 194 w 219"/>
                  <a:gd name="T75" fmla="*/ 67 h 122"/>
                  <a:gd name="T76" fmla="*/ 194 w 219"/>
                  <a:gd name="T77" fmla="*/ 67 h 122"/>
                  <a:gd name="T78" fmla="*/ 208 w 219"/>
                  <a:gd name="T79" fmla="*/ 72 h 122"/>
                  <a:gd name="T80" fmla="*/ 209 w 219"/>
                  <a:gd name="T81" fmla="*/ 72 h 122"/>
                  <a:gd name="T82" fmla="*/ 178 w 219"/>
                  <a:gd name="T83" fmla="*/ 27 h 122"/>
                  <a:gd name="T84" fmla="*/ 156 w 219"/>
                  <a:gd name="T85" fmla="*/ 9 h 122"/>
                  <a:gd name="T86" fmla="*/ 126 w 219"/>
                  <a:gd name="T87" fmla="*/ 25 h 122"/>
                  <a:gd name="T88" fmla="*/ 126 w 219"/>
                  <a:gd name="T89" fmla="*/ 25 h 122"/>
                  <a:gd name="T90" fmla="*/ 122 w 219"/>
                  <a:gd name="T91" fmla="*/ 25 h 122"/>
                  <a:gd name="T92" fmla="*/ 105 w 219"/>
                  <a:gd name="T93" fmla="*/ 22 h 122"/>
                  <a:gd name="T94" fmla="*/ 104 w 219"/>
                  <a:gd name="T95" fmla="*/ 22 h 122"/>
                  <a:gd name="T96" fmla="*/ 79 w 219"/>
                  <a:gd name="T97" fmla="*/ 17 h 122"/>
                  <a:gd name="T98" fmla="*/ 52 w 219"/>
                  <a:gd name="T9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9" h="122">
                    <a:moveTo>
                      <a:pt x="86" y="78"/>
                    </a:move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93" y="78"/>
                      <a:pt x="103" y="92"/>
                      <a:pt x="103" y="102"/>
                    </a:cubicBezTo>
                    <a:cubicBezTo>
                      <a:pt x="103" y="103"/>
                      <a:pt x="103" y="103"/>
                      <a:pt x="103" y="104"/>
                    </a:cubicBezTo>
                    <a:cubicBezTo>
                      <a:pt x="102" y="112"/>
                      <a:pt x="94" y="118"/>
                      <a:pt x="83" y="119"/>
                    </a:cubicBezTo>
                    <a:cubicBezTo>
                      <a:pt x="82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68" y="119"/>
                      <a:pt x="59" y="109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7" y="90"/>
                      <a:pt x="70" y="87"/>
                      <a:pt x="73" y="85"/>
                    </a:cubicBezTo>
                    <a:cubicBezTo>
                      <a:pt x="73" y="85"/>
                      <a:pt x="73" y="85"/>
                      <a:pt x="73" y="85"/>
                    </a:cubicBezTo>
                    <a:cubicBezTo>
                      <a:pt x="73" y="85"/>
                      <a:pt x="73" y="85"/>
                      <a:pt x="73" y="85"/>
                    </a:cubicBezTo>
                    <a:cubicBezTo>
                      <a:pt x="78" y="81"/>
                      <a:pt x="83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moveTo>
                      <a:pt x="157" y="11"/>
                    </a:move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9" y="11"/>
                      <a:pt x="162" y="12"/>
                      <a:pt x="164" y="13"/>
                    </a:cubicBezTo>
                    <a:cubicBezTo>
                      <a:pt x="169" y="15"/>
                      <a:pt x="170" y="23"/>
                      <a:pt x="175" y="29"/>
                    </a:cubicBezTo>
                    <a:cubicBezTo>
                      <a:pt x="179" y="33"/>
                      <a:pt x="189" y="38"/>
                      <a:pt x="196" y="42"/>
                    </a:cubicBezTo>
                    <a:cubicBezTo>
                      <a:pt x="202" y="45"/>
                      <a:pt x="213" y="50"/>
                      <a:pt x="214" y="57"/>
                    </a:cubicBezTo>
                    <a:cubicBezTo>
                      <a:pt x="214" y="57"/>
                      <a:pt x="214" y="57"/>
                      <a:pt x="214" y="57"/>
                    </a:cubicBezTo>
                    <a:cubicBezTo>
                      <a:pt x="214" y="62"/>
                      <a:pt x="209" y="65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5" y="66"/>
                      <a:pt x="204" y="66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3" y="66"/>
                      <a:pt x="203" y="66"/>
                      <a:pt x="203" y="66"/>
                    </a:cubicBezTo>
                    <a:cubicBezTo>
                      <a:pt x="203" y="66"/>
                      <a:pt x="203" y="66"/>
                      <a:pt x="202" y="66"/>
                    </a:cubicBezTo>
                    <a:cubicBezTo>
                      <a:pt x="197" y="66"/>
                      <a:pt x="189" y="65"/>
                      <a:pt x="183" y="64"/>
                    </a:cubicBezTo>
                    <a:cubicBezTo>
                      <a:pt x="183" y="64"/>
                      <a:pt x="182" y="64"/>
                      <a:pt x="182" y="64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64" y="62"/>
                      <a:pt x="160" y="50"/>
                      <a:pt x="151" y="41"/>
                    </a:cubicBezTo>
                    <a:cubicBezTo>
                      <a:pt x="145" y="36"/>
                      <a:pt x="137" y="33"/>
                      <a:pt x="137" y="27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6" y="18"/>
                      <a:pt x="14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moveTo>
                      <a:pt x="52" y="2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2"/>
                      <a:pt x="54" y="3"/>
                      <a:pt x="55" y="3"/>
                    </a:cubicBezTo>
                    <a:cubicBezTo>
                      <a:pt x="65" y="4"/>
                      <a:pt x="69" y="16"/>
                      <a:pt x="78" y="20"/>
                    </a:cubicBezTo>
                    <a:cubicBezTo>
                      <a:pt x="87" y="23"/>
                      <a:pt x="98" y="22"/>
                      <a:pt x="107" y="26"/>
                    </a:cubicBezTo>
                    <a:cubicBezTo>
                      <a:pt x="118" y="29"/>
                      <a:pt x="131" y="33"/>
                      <a:pt x="131" y="44"/>
                    </a:cubicBezTo>
                    <a:cubicBezTo>
                      <a:pt x="131" y="47"/>
                      <a:pt x="131" y="49"/>
                      <a:pt x="130" y="52"/>
                    </a:cubicBezTo>
                    <a:cubicBezTo>
                      <a:pt x="125" y="62"/>
                      <a:pt x="106" y="68"/>
                      <a:pt x="94" y="72"/>
                    </a:cubicBezTo>
                    <a:cubicBezTo>
                      <a:pt x="93" y="72"/>
                      <a:pt x="93" y="73"/>
                      <a:pt x="92" y="73"/>
                    </a:cubicBezTo>
                    <a:cubicBezTo>
                      <a:pt x="92" y="73"/>
                      <a:pt x="92" y="73"/>
                      <a:pt x="91" y="74"/>
                    </a:cubicBezTo>
                    <a:cubicBezTo>
                      <a:pt x="91" y="74"/>
                      <a:pt x="91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83" y="74"/>
                      <a:pt x="78" y="63"/>
                      <a:pt x="72" y="56"/>
                    </a:cubicBezTo>
                    <a:cubicBezTo>
                      <a:pt x="69" y="53"/>
                      <a:pt x="66" y="50"/>
                      <a:pt x="62" y="50"/>
                    </a:cubicBezTo>
                    <a:cubicBezTo>
                      <a:pt x="52" y="50"/>
                      <a:pt x="49" y="66"/>
                      <a:pt x="35" y="68"/>
                    </a:cubicBezTo>
                    <a:cubicBezTo>
                      <a:pt x="35" y="68"/>
                      <a:pt x="34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2" y="68"/>
                    </a:cubicBezTo>
                    <a:cubicBezTo>
                      <a:pt x="21" y="67"/>
                      <a:pt x="6" y="59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37"/>
                      <a:pt x="22" y="33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6" y="17"/>
                      <a:pt x="38" y="3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37" y="0"/>
                      <a:pt x="33" y="17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6"/>
                    </a:cubicBezTo>
                    <a:cubicBezTo>
                      <a:pt x="19" y="32"/>
                      <a:pt x="0" y="39"/>
                      <a:pt x="0" y="50"/>
                    </a:cubicBezTo>
                    <a:cubicBezTo>
                      <a:pt x="0" y="50"/>
                      <a:pt x="1" y="50"/>
                      <a:pt x="1" y="50"/>
                    </a:cubicBezTo>
                    <a:cubicBezTo>
                      <a:pt x="1" y="56"/>
                      <a:pt x="10" y="61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0" y="67"/>
                      <a:pt x="26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4" y="66"/>
                      <a:pt x="48" y="63"/>
                    </a:cubicBezTo>
                    <a:cubicBezTo>
                      <a:pt x="53" y="59"/>
                      <a:pt x="57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9" y="55"/>
                      <a:pt x="79" y="65"/>
                      <a:pt x="79" y="73"/>
                    </a:cubicBezTo>
                    <a:cubicBezTo>
                      <a:pt x="79" y="73"/>
                      <a:pt x="79" y="73"/>
                      <a:pt x="79" y="74"/>
                    </a:cubicBezTo>
                    <a:cubicBezTo>
                      <a:pt x="78" y="79"/>
                      <a:pt x="68" y="83"/>
                      <a:pt x="64" y="91"/>
                    </a:cubicBezTo>
                    <a:cubicBezTo>
                      <a:pt x="55" y="107"/>
                      <a:pt x="65" y="122"/>
                      <a:pt x="81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2" y="122"/>
                      <a:pt x="83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97" y="120"/>
                      <a:pt x="106" y="113"/>
                      <a:pt x="107" y="103"/>
                    </a:cubicBezTo>
                    <a:cubicBezTo>
                      <a:pt x="107" y="102"/>
                      <a:pt x="107" y="102"/>
                      <a:pt x="107" y="101"/>
                    </a:cubicBezTo>
                    <a:cubicBezTo>
                      <a:pt x="107" y="92"/>
                      <a:pt x="97" y="86"/>
                      <a:pt x="97" y="79"/>
                    </a:cubicBezTo>
                    <a:cubicBezTo>
                      <a:pt x="97" y="79"/>
                      <a:pt x="97" y="79"/>
                      <a:pt x="97" y="78"/>
                    </a:cubicBezTo>
                    <a:cubicBezTo>
                      <a:pt x="98" y="74"/>
                      <a:pt x="103" y="72"/>
                      <a:pt x="108" y="71"/>
                    </a:cubicBezTo>
                    <a:cubicBezTo>
                      <a:pt x="116" y="68"/>
                      <a:pt x="123" y="66"/>
                      <a:pt x="128" y="62"/>
                    </a:cubicBezTo>
                    <a:cubicBezTo>
                      <a:pt x="133" y="57"/>
                      <a:pt x="136" y="46"/>
                      <a:pt x="143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9" y="45"/>
                      <a:pt x="154" y="51"/>
                      <a:pt x="158" y="54"/>
                    </a:cubicBezTo>
                    <a:cubicBezTo>
                      <a:pt x="158" y="54"/>
                      <a:pt x="158" y="54"/>
                      <a:pt x="158" y="54"/>
                    </a:cubicBezTo>
                    <a:cubicBezTo>
                      <a:pt x="162" y="57"/>
                      <a:pt x="166" y="62"/>
                      <a:pt x="171" y="63"/>
                    </a:cubicBezTo>
                    <a:cubicBezTo>
                      <a:pt x="177" y="66"/>
                      <a:pt x="186" y="65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6" y="67"/>
                      <a:pt x="197" y="68"/>
                      <a:pt x="199" y="69"/>
                    </a:cubicBezTo>
                    <a:cubicBezTo>
                      <a:pt x="202" y="71"/>
                      <a:pt x="205" y="72"/>
                      <a:pt x="208" y="72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2"/>
                      <a:pt x="208" y="72"/>
                      <a:pt x="209" y="72"/>
                    </a:cubicBezTo>
                    <a:cubicBezTo>
                      <a:pt x="213" y="72"/>
                      <a:pt x="219" y="63"/>
                      <a:pt x="219" y="57"/>
                    </a:cubicBezTo>
                    <a:cubicBezTo>
                      <a:pt x="219" y="56"/>
                      <a:pt x="219" y="55"/>
                      <a:pt x="219" y="54"/>
                    </a:cubicBezTo>
                    <a:cubicBezTo>
                      <a:pt x="218" y="51"/>
                      <a:pt x="213" y="48"/>
                      <a:pt x="210" y="47"/>
                    </a:cubicBezTo>
                    <a:cubicBezTo>
                      <a:pt x="199" y="40"/>
                      <a:pt x="185" y="36"/>
                      <a:pt x="178" y="27"/>
                    </a:cubicBezTo>
                    <a:cubicBezTo>
                      <a:pt x="171" y="20"/>
                      <a:pt x="169" y="9"/>
                      <a:pt x="157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42" y="9"/>
                      <a:pt x="137" y="19"/>
                      <a:pt x="129" y="24"/>
                    </a:cubicBezTo>
                    <a:cubicBezTo>
                      <a:pt x="128" y="24"/>
                      <a:pt x="127" y="24"/>
                      <a:pt x="127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5" y="25"/>
                      <a:pt x="123" y="25"/>
                      <a:pt x="122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5"/>
                      <a:pt x="111" y="24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5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94" y="20"/>
                      <a:pt x="85" y="20"/>
                      <a:pt x="79" y="17"/>
                    </a:cubicBezTo>
                    <a:cubicBezTo>
                      <a:pt x="70" y="13"/>
                      <a:pt x="68" y="3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5" y="1"/>
                      <a:pt x="54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3" name="Freeform 496"/>
              <p:cNvSpPr>
                <a:spLocks noEditPoints="1"/>
              </p:cNvSpPr>
              <p:nvPr/>
            </p:nvSpPr>
            <p:spPr bwMode="auto">
              <a:xfrm>
                <a:off x="2419" y="3339"/>
                <a:ext cx="756" cy="426"/>
              </a:xfrm>
              <a:custGeom>
                <a:avLst/>
                <a:gdLst>
                  <a:gd name="T0" fmla="*/ 133 w 217"/>
                  <a:gd name="T1" fmla="*/ 78 h 122"/>
                  <a:gd name="T2" fmla="*/ 153 w 217"/>
                  <a:gd name="T3" fmla="*/ 112 h 122"/>
                  <a:gd name="T4" fmla="*/ 153 w 217"/>
                  <a:gd name="T5" fmla="*/ 112 h 122"/>
                  <a:gd name="T6" fmla="*/ 141 w 217"/>
                  <a:gd name="T7" fmla="*/ 119 h 122"/>
                  <a:gd name="T8" fmla="*/ 137 w 217"/>
                  <a:gd name="T9" fmla="*/ 119 h 122"/>
                  <a:gd name="T10" fmla="*/ 116 w 217"/>
                  <a:gd name="T11" fmla="*/ 104 h 122"/>
                  <a:gd name="T12" fmla="*/ 116 w 217"/>
                  <a:gd name="T13" fmla="*/ 101 h 122"/>
                  <a:gd name="T14" fmla="*/ 132 w 217"/>
                  <a:gd name="T15" fmla="*/ 78 h 122"/>
                  <a:gd name="T16" fmla="*/ 62 w 217"/>
                  <a:gd name="T17" fmla="*/ 11 h 122"/>
                  <a:gd name="T18" fmla="*/ 67 w 217"/>
                  <a:gd name="T19" fmla="*/ 42 h 122"/>
                  <a:gd name="T20" fmla="*/ 19 w 217"/>
                  <a:gd name="T21" fmla="*/ 65 h 122"/>
                  <a:gd name="T22" fmla="*/ 13 w 217"/>
                  <a:gd name="T23" fmla="*/ 66 h 122"/>
                  <a:gd name="T24" fmla="*/ 10 w 217"/>
                  <a:gd name="T25" fmla="*/ 65 h 122"/>
                  <a:gd name="T26" fmla="*/ 39 w 217"/>
                  <a:gd name="T27" fmla="*/ 33 h 122"/>
                  <a:gd name="T28" fmla="*/ 62 w 217"/>
                  <a:gd name="T29" fmla="*/ 11 h 122"/>
                  <a:gd name="T30" fmla="*/ 166 w 217"/>
                  <a:gd name="T31" fmla="*/ 2 h 122"/>
                  <a:gd name="T32" fmla="*/ 189 w 217"/>
                  <a:gd name="T33" fmla="*/ 23 h 122"/>
                  <a:gd name="T34" fmla="*/ 213 w 217"/>
                  <a:gd name="T35" fmla="*/ 50 h 122"/>
                  <a:gd name="T36" fmla="*/ 189 w 217"/>
                  <a:gd name="T37" fmla="*/ 67 h 122"/>
                  <a:gd name="T38" fmla="*/ 186 w 217"/>
                  <a:gd name="T39" fmla="*/ 68 h 122"/>
                  <a:gd name="T40" fmla="*/ 168 w 217"/>
                  <a:gd name="T41" fmla="*/ 58 h 122"/>
                  <a:gd name="T42" fmla="*/ 157 w 217"/>
                  <a:gd name="T43" fmla="*/ 50 h 122"/>
                  <a:gd name="T44" fmla="*/ 131 w 217"/>
                  <a:gd name="T45" fmla="*/ 73 h 122"/>
                  <a:gd name="T46" fmla="*/ 129 w 217"/>
                  <a:gd name="T47" fmla="*/ 73 h 122"/>
                  <a:gd name="T48" fmla="*/ 100 w 217"/>
                  <a:gd name="T49" fmla="*/ 64 h 122"/>
                  <a:gd name="T50" fmla="*/ 99 w 217"/>
                  <a:gd name="T51" fmla="*/ 64 h 122"/>
                  <a:gd name="T52" fmla="*/ 99 w 217"/>
                  <a:gd name="T53" fmla="*/ 64 h 122"/>
                  <a:gd name="T54" fmla="*/ 99 w 217"/>
                  <a:gd name="T55" fmla="*/ 64 h 122"/>
                  <a:gd name="T56" fmla="*/ 98 w 217"/>
                  <a:gd name="T57" fmla="*/ 64 h 122"/>
                  <a:gd name="T58" fmla="*/ 88 w 217"/>
                  <a:gd name="T59" fmla="*/ 47 h 122"/>
                  <a:gd name="T60" fmla="*/ 141 w 217"/>
                  <a:gd name="T61" fmla="*/ 19 h 122"/>
                  <a:gd name="T62" fmla="*/ 142 w 217"/>
                  <a:gd name="T63" fmla="*/ 19 h 122"/>
                  <a:gd name="T64" fmla="*/ 145 w 217"/>
                  <a:gd name="T65" fmla="*/ 17 h 122"/>
                  <a:gd name="T66" fmla="*/ 166 w 217"/>
                  <a:gd name="T67" fmla="*/ 2 h 122"/>
                  <a:gd name="T68" fmla="*/ 143 w 217"/>
                  <a:gd name="T69" fmla="*/ 15 h 122"/>
                  <a:gd name="T70" fmla="*/ 139 w 217"/>
                  <a:gd name="T71" fmla="*/ 17 h 122"/>
                  <a:gd name="T72" fmla="*/ 115 w 217"/>
                  <a:gd name="T73" fmla="*/ 22 h 122"/>
                  <a:gd name="T74" fmla="*/ 114 w 217"/>
                  <a:gd name="T75" fmla="*/ 22 h 122"/>
                  <a:gd name="T76" fmla="*/ 93 w 217"/>
                  <a:gd name="T77" fmla="*/ 26 h 122"/>
                  <a:gd name="T78" fmla="*/ 91 w 217"/>
                  <a:gd name="T79" fmla="*/ 26 h 122"/>
                  <a:gd name="T80" fmla="*/ 90 w 217"/>
                  <a:gd name="T81" fmla="*/ 26 h 122"/>
                  <a:gd name="T82" fmla="*/ 90 w 217"/>
                  <a:gd name="T83" fmla="*/ 25 h 122"/>
                  <a:gd name="T84" fmla="*/ 63 w 217"/>
                  <a:gd name="T85" fmla="*/ 8 h 122"/>
                  <a:gd name="T86" fmla="*/ 19 w 217"/>
                  <a:gd name="T87" fmla="*/ 41 h 122"/>
                  <a:gd name="T88" fmla="*/ 10 w 217"/>
                  <a:gd name="T89" fmla="*/ 73 h 122"/>
                  <a:gd name="T90" fmla="*/ 11 w 217"/>
                  <a:gd name="T91" fmla="*/ 73 h 122"/>
                  <a:gd name="T92" fmla="*/ 24 w 217"/>
                  <a:gd name="T93" fmla="*/ 67 h 122"/>
                  <a:gd name="T94" fmla="*/ 49 w 217"/>
                  <a:gd name="T95" fmla="*/ 63 h 122"/>
                  <a:gd name="T96" fmla="*/ 49 w 217"/>
                  <a:gd name="T97" fmla="*/ 62 h 122"/>
                  <a:gd name="T98" fmla="*/ 56 w 217"/>
                  <a:gd name="T99" fmla="*/ 58 h 122"/>
                  <a:gd name="T100" fmla="*/ 75 w 217"/>
                  <a:gd name="T101" fmla="*/ 45 h 122"/>
                  <a:gd name="T102" fmla="*/ 97 w 217"/>
                  <a:gd name="T103" fmla="*/ 68 h 122"/>
                  <a:gd name="T104" fmla="*/ 111 w 217"/>
                  <a:gd name="T105" fmla="*/ 100 h 122"/>
                  <a:gd name="T106" fmla="*/ 138 w 217"/>
                  <a:gd name="T107" fmla="*/ 122 h 122"/>
                  <a:gd name="T108" fmla="*/ 141 w 217"/>
                  <a:gd name="T109" fmla="*/ 122 h 122"/>
                  <a:gd name="T110" fmla="*/ 139 w 217"/>
                  <a:gd name="T111" fmla="*/ 73 h 122"/>
                  <a:gd name="T112" fmla="*/ 153 w 217"/>
                  <a:gd name="T113" fmla="*/ 56 h 122"/>
                  <a:gd name="T114" fmla="*/ 157 w 217"/>
                  <a:gd name="T115" fmla="*/ 54 h 122"/>
                  <a:gd name="T116" fmla="*/ 157 w 217"/>
                  <a:gd name="T117" fmla="*/ 54 h 122"/>
                  <a:gd name="T118" fmla="*/ 178 w 217"/>
                  <a:gd name="T119" fmla="*/ 68 h 122"/>
                  <a:gd name="T120" fmla="*/ 187 w 217"/>
                  <a:gd name="T121" fmla="*/ 69 h 122"/>
                  <a:gd name="T122" fmla="*/ 217 w 217"/>
                  <a:gd name="T123" fmla="*/ 50 h 122"/>
                  <a:gd name="T124" fmla="*/ 174 w 217"/>
                  <a:gd name="T125" fmla="*/ 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122">
                    <a:moveTo>
                      <a:pt x="132" y="78"/>
                    </a:move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5" y="78"/>
                      <a:pt x="136" y="79"/>
                      <a:pt x="138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48" y="84"/>
                      <a:pt x="160" y="100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3"/>
                    </a:cubicBezTo>
                    <a:cubicBezTo>
                      <a:pt x="150" y="116"/>
                      <a:pt x="146" y="118"/>
                      <a:pt x="141" y="119"/>
                    </a:cubicBezTo>
                    <a:cubicBezTo>
                      <a:pt x="141" y="119"/>
                      <a:pt x="141" y="119"/>
                      <a:pt x="141" y="119"/>
                    </a:cubicBezTo>
                    <a:cubicBezTo>
                      <a:pt x="141" y="119"/>
                      <a:pt x="141" y="119"/>
                      <a:pt x="141" y="119"/>
                    </a:cubicBezTo>
                    <a:cubicBezTo>
                      <a:pt x="140" y="119"/>
                      <a:pt x="138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27" y="119"/>
                      <a:pt x="118" y="113"/>
                      <a:pt x="116" y="105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3"/>
                      <a:pt x="116" y="102"/>
                      <a:pt x="116" y="101"/>
                    </a:cubicBezTo>
                    <a:cubicBezTo>
                      <a:pt x="116" y="96"/>
                      <a:pt x="119" y="92"/>
                      <a:pt x="121" y="89"/>
                    </a:cubicBezTo>
                    <a:cubicBezTo>
                      <a:pt x="124" y="85"/>
                      <a:pt x="127" y="79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72" y="11"/>
                      <a:pt x="81" y="18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33"/>
                      <a:pt x="72" y="36"/>
                      <a:pt x="67" y="42"/>
                    </a:cubicBezTo>
                    <a:cubicBezTo>
                      <a:pt x="61" y="49"/>
                      <a:pt x="56" y="58"/>
                      <a:pt x="47" y="62"/>
                    </a:cubicBezTo>
                    <a:cubicBezTo>
                      <a:pt x="39" y="65"/>
                      <a:pt x="26" y="63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6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2" y="66"/>
                      <a:pt x="11" y="66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7" y="63"/>
                      <a:pt x="6" y="60"/>
                      <a:pt x="6" y="58"/>
                    </a:cubicBezTo>
                    <a:cubicBezTo>
                      <a:pt x="6" y="52"/>
                      <a:pt x="14" y="47"/>
                      <a:pt x="21" y="44"/>
                    </a:cubicBezTo>
                    <a:cubicBezTo>
                      <a:pt x="26" y="40"/>
                      <a:pt x="34" y="37"/>
                      <a:pt x="39" y="33"/>
                    </a:cubicBezTo>
                    <a:cubicBezTo>
                      <a:pt x="46" y="27"/>
                      <a:pt x="49" y="15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1"/>
                      <a:pt x="60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moveTo>
                      <a:pt x="166" y="2"/>
                    </a:move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3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80" y="5"/>
                      <a:pt x="184" y="16"/>
                      <a:pt x="189" y="23"/>
                    </a:cubicBezTo>
                    <a:cubicBezTo>
                      <a:pt x="194" y="29"/>
                      <a:pt x="213" y="38"/>
                      <a:pt x="213" y="49"/>
                    </a:cubicBezTo>
                    <a:cubicBezTo>
                      <a:pt x="213" y="49"/>
                      <a:pt x="213" y="49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2" y="58"/>
                      <a:pt x="198" y="66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8" y="67"/>
                      <a:pt x="188" y="67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8"/>
                      <a:pt x="187" y="68"/>
                      <a:pt x="186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78" y="67"/>
                      <a:pt x="172" y="62"/>
                      <a:pt x="168" y="58"/>
                    </a:cubicBezTo>
                    <a:cubicBezTo>
                      <a:pt x="165" y="55"/>
                      <a:pt x="162" y="50"/>
                      <a:pt x="158" y="50"/>
                    </a:cubicBezTo>
                    <a:cubicBezTo>
                      <a:pt x="158" y="50"/>
                      <a:pt x="158" y="50"/>
                      <a:pt x="158" y="50"/>
                    </a:cubicBezTo>
                    <a:cubicBezTo>
                      <a:pt x="158" y="50"/>
                      <a:pt x="158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49" y="50"/>
                      <a:pt x="144" y="61"/>
                      <a:pt x="137" y="68"/>
                    </a:cubicBezTo>
                    <a:cubicBezTo>
                      <a:pt x="136" y="70"/>
                      <a:pt x="134" y="72"/>
                      <a:pt x="131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0" y="73"/>
                      <a:pt x="130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2" y="73"/>
                      <a:pt x="106" y="68"/>
                      <a:pt x="100" y="64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0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3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3" y="60"/>
                      <a:pt x="88" y="54"/>
                      <a:pt x="88" y="47"/>
                    </a:cubicBezTo>
                    <a:cubicBezTo>
                      <a:pt x="88" y="45"/>
                      <a:pt x="88" y="43"/>
                      <a:pt x="89" y="42"/>
                    </a:cubicBezTo>
                    <a:cubicBezTo>
                      <a:pt x="92" y="32"/>
                      <a:pt x="101" y="29"/>
                      <a:pt x="111" y="26"/>
                    </a:cubicBezTo>
                    <a:cubicBezTo>
                      <a:pt x="120" y="22"/>
                      <a:pt x="132" y="23"/>
                      <a:pt x="141" y="19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1" y="19"/>
                      <a:pt x="141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3" y="18"/>
                      <a:pt x="144" y="18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2" y="12"/>
                      <a:pt x="157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56" y="0"/>
                      <a:pt x="150" y="10"/>
                      <a:pt x="143" y="15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2" y="16"/>
                      <a:pt x="141" y="17"/>
                      <a:pt x="139" y="17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2" y="20"/>
                      <a:pt x="123" y="20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3" y="22"/>
                    </a:cubicBezTo>
                    <a:cubicBezTo>
                      <a:pt x="113" y="22"/>
                      <a:pt x="113" y="22"/>
                      <a:pt x="113" y="23"/>
                    </a:cubicBezTo>
                    <a:cubicBezTo>
                      <a:pt x="107" y="24"/>
                      <a:pt x="100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2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4" y="19"/>
                      <a:pt x="74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0" y="8"/>
                      <a:pt x="57" y="9"/>
                      <a:pt x="54" y="10"/>
                    </a:cubicBezTo>
                    <a:cubicBezTo>
                      <a:pt x="54" y="10"/>
                      <a:pt x="54" y="10"/>
                      <a:pt x="54" y="11"/>
                    </a:cubicBezTo>
                    <a:cubicBezTo>
                      <a:pt x="48" y="13"/>
                      <a:pt x="45" y="23"/>
                      <a:pt x="40" y="29"/>
                    </a:cubicBezTo>
                    <a:cubicBezTo>
                      <a:pt x="36" y="33"/>
                      <a:pt x="24" y="38"/>
                      <a:pt x="19" y="41"/>
                    </a:cubicBezTo>
                    <a:cubicBezTo>
                      <a:pt x="13" y="44"/>
                      <a:pt x="1" y="48"/>
                      <a:pt x="0" y="56"/>
                    </a:cubicBezTo>
                    <a:cubicBezTo>
                      <a:pt x="0" y="56"/>
                      <a:pt x="0" y="56"/>
                      <a:pt x="0" y="57"/>
                    </a:cubicBezTo>
                    <a:cubicBezTo>
                      <a:pt x="0" y="63"/>
                      <a:pt x="6" y="72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3" y="73"/>
                      <a:pt x="16" y="72"/>
                      <a:pt x="18" y="70"/>
                    </a:cubicBezTo>
                    <a:cubicBezTo>
                      <a:pt x="20" y="69"/>
                      <a:pt x="22" y="68"/>
                      <a:pt x="2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1" y="65"/>
                      <a:pt x="41" y="66"/>
                      <a:pt x="49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3"/>
                      <a:pt x="49" y="63"/>
                      <a:pt x="49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2" y="61"/>
                      <a:pt x="54" y="60"/>
                      <a:pt x="56" y="58"/>
                    </a:cubicBezTo>
                    <a:cubicBezTo>
                      <a:pt x="62" y="53"/>
                      <a:pt x="68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82" y="46"/>
                      <a:pt x="84" y="55"/>
                      <a:pt x="88" y="60"/>
                    </a:cubicBezTo>
                    <a:cubicBezTo>
                      <a:pt x="90" y="63"/>
                      <a:pt x="95" y="67"/>
                      <a:pt x="97" y="68"/>
                    </a:cubicBezTo>
                    <a:cubicBezTo>
                      <a:pt x="108" y="73"/>
                      <a:pt x="117" y="69"/>
                      <a:pt x="121" y="80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19" y="88"/>
                      <a:pt x="112" y="91"/>
                      <a:pt x="111" y="100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12"/>
                      <a:pt x="124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9" y="122"/>
                      <a:pt x="140" y="122"/>
                      <a:pt x="141" y="122"/>
                    </a:cubicBezTo>
                    <a:cubicBezTo>
                      <a:pt x="141" y="122"/>
                      <a:pt x="141" y="122"/>
                      <a:pt x="141" y="122"/>
                    </a:cubicBezTo>
                    <a:cubicBezTo>
                      <a:pt x="141" y="122"/>
                      <a:pt x="141" y="122"/>
                      <a:pt x="141" y="122"/>
                    </a:cubicBezTo>
                    <a:cubicBezTo>
                      <a:pt x="151" y="120"/>
                      <a:pt x="158" y="112"/>
                      <a:pt x="158" y="102"/>
                    </a:cubicBezTo>
                    <a:cubicBezTo>
                      <a:pt x="158" y="99"/>
                      <a:pt x="157" y="95"/>
                      <a:pt x="154" y="91"/>
                    </a:cubicBezTo>
                    <a:cubicBezTo>
                      <a:pt x="152" y="87"/>
                      <a:pt x="139" y="79"/>
                      <a:pt x="139" y="73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9" y="73"/>
                      <a:pt x="139" y="73"/>
                      <a:pt x="139" y="72"/>
                    </a:cubicBezTo>
                    <a:cubicBezTo>
                      <a:pt x="139" y="67"/>
                      <a:pt x="146" y="59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5" y="55"/>
                      <a:pt x="156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64" y="55"/>
                      <a:pt x="171" y="65"/>
                      <a:pt x="178" y="68"/>
                    </a:cubicBezTo>
                    <a:cubicBezTo>
                      <a:pt x="178" y="68"/>
                      <a:pt x="178" y="68"/>
                      <a:pt x="178" y="68"/>
                    </a:cubicBezTo>
                    <a:cubicBezTo>
                      <a:pt x="178" y="68"/>
                      <a:pt x="178" y="68"/>
                      <a:pt x="178" y="68"/>
                    </a:cubicBezTo>
                    <a:cubicBezTo>
                      <a:pt x="178" y="68"/>
                      <a:pt x="178" y="68"/>
                      <a:pt x="178" y="68"/>
                    </a:cubicBezTo>
                    <a:cubicBezTo>
                      <a:pt x="181" y="68"/>
                      <a:pt x="184" y="69"/>
                      <a:pt x="187" y="69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88" y="69"/>
                      <a:pt x="189" y="69"/>
                      <a:pt x="190" y="69"/>
                    </a:cubicBezTo>
                    <a:cubicBezTo>
                      <a:pt x="190" y="69"/>
                      <a:pt x="190" y="69"/>
                      <a:pt x="190" y="69"/>
                    </a:cubicBezTo>
                    <a:cubicBezTo>
                      <a:pt x="190" y="69"/>
                      <a:pt x="190" y="69"/>
                      <a:pt x="190" y="69"/>
                    </a:cubicBezTo>
                    <a:cubicBezTo>
                      <a:pt x="199" y="68"/>
                      <a:pt x="217" y="58"/>
                      <a:pt x="217" y="50"/>
                    </a:cubicBezTo>
                    <a:cubicBezTo>
                      <a:pt x="217" y="49"/>
                      <a:pt x="217" y="49"/>
                      <a:pt x="217" y="49"/>
                    </a:cubicBezTo>
                    <a:cubicBezTo>
                      <a:pt x="217" y="44"/>
                      <a:pt x="210" y="37"/>
                      <a:pt x="206" y="35"/>
                    </a:cubicBezTo>
                    <a:cubicBezTo>
                      <a:pt x="201" y="31"/>
                      <a:pt x="195" y="27"/>
                      <a:pt x="191" y="23"/>
                    </a:cubicBezTo>
                    <a:cubicBezTo>
                      <a:pt x="185" y="16"/>
                      <a:pt x="182" y="6"/>
                      <a:pt x="174" y="2"/>
                    </a:cubicBezTo>
                    <a:cubicBezTo>
                      <a:pt x="171" y="1"/>
                      <a:pt x="169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Freeform 497"/>
              <p:cNvSpPr>
                <a:spLocks noEditPoints="1"/>
              </p:cNvSpPr>
              <p:nvPr/>
            </p:nvSpPr>
            <p:spPr bwMode="auto">
              <a:xfrm>
                <a:off x="4721" y="3611"/>
                <a:ext cx="153" cy="143"/>
              </a:xfrm>
              <a:custGeom>
                <a:avLst/>
                <a:gdLst>
                  <a:gd name="T0" fmla="*/ 25 w 44"/>
                  <a:gd name="T1" fmla="*/ 5 h 41"/>
                  <a:gd name="T2" fmla="*/ 25 w 44"/>
                  <a:gd name="T3" fmla="*/ 5 h 41"/>
                  <a:gd name="T4" fmla="*/ 25 w 44"/>
                  <a:gd name="T5" fmla="*/ 5 h 41"/>
                  <a:gd name="T6" fmla="*/ 25 w 44"/>
                  <a:gd name="T7" fmla="*/ 5 h 41"/>
                  <a:gd name="T8" fmla="*/ 26 w 44"/>
                  <a:gd name="T9" fmla="*/ 5 h 41"/>
                  <a:gd name="T10" fmla="*/ 26 w 44"/>
                  <a:gd name="T11" fmla="*/ 5 h 41"/>
                  <a:gd name="T12" fmla="*/ 40 w 44"/>
                  <a:gd name="T13" fmla="*/ 23 h 41"/>
                  <a:gd name="T14" fmla="*/ 40 w 44"/>
                  <a:gd name="T15" fmla="*/ 25 h 41"/>
                  <a:gd name="T16" fmla="*/ 26 w 44"/>
                  <a:gd name="T17" fmla="*/ 38 h 41"/>
                  <a:gd name="T18" fmla="*/ 26 w 44"/>
                  <a:gd name="T19" fmla="*/ 39 h 41"/>
                  <a:gd name="T20" fmla="*/ 22 w 44"/>
                  <a:gd name="T21" fmla="*/ 39 h 41"/>
                  <a:gd name="T22" fmla="*/ 22 w 44"/>
                  <a:gd name="T23" fmla="*/ 39 h 41"/>
                  <a:gd name="T24" fmla="*/ 22 w 44"/>
                  <a:gd name="T25" fmla="*/ 39 h 41"/>
                  <a:gd name="T26" fmla="*/ 22 w 44"/>
                  <a:gd name="T27" fmla="*/ 39 h 41"/>
                  <a:gd name="T28" fmla="*/ 22 w 44"/>
                  <a:gd name="T29" fmla="*/ 39 h 41"/>
                  <a:gd name="T30" fmla="*/ 8 w 44"/>
                  <a:gd name="T31" fmla="*/ 22 h 41"/>
                  <a:gd name="T32" fmla="*/ 8 w 44"/>
                  <a:gd name="T33" fmla="*/ 22 h 41"/>
                  <a:gd name="T34" fmla="*/ 25 w 44"/>
                  <a:gd name="T35" fmla="*/ 5 h 41"/>
                  <a:gd name="T36" fmla="*/ 25 w 44"/>
                  <a:gd name="T37" fmla="*/ 5 h 41"/>
                  <a:gd name="T38" fmla="*/ 25 w 44"/>
                  <a:gd name="T39" fmla="*/ 5 h 41"/>
                  <a:gd name="T40" fmla="*/ 27 w 44"/>
                  <a:gd name="T41" fmla="*/ 0 h 41"/>
                  <a:gd name="T42" fmla="*/ 14 w 44"/>
                  <a:gd name="T43" fmla="*/ 7 h 41"/>
                  <a:gd name="T44" fmla="*/ 14 w 44"/>
                  <a:gd name="T45" fmla="*/ 7 h 41"/>
                  <a:gd name="T46" fmla="*/ 14 w 44"/>
                  <a:gd name="T47" fmla="*/ 7 h 41"/>
                  <a:gd name="T48" fmla="*/ 6 w 44"/>
                  <a:gd name="T49" fmla="*/ 16 h 41"/>
                  <a:gd name="T50" fmla="*/ 6 w 44"/>
                  <a:gd name="T51" fmla="*/ 16 h 41"/>
                  <a:gd name="T52" fmla="*/ 6 w 44"/>
                  <a:gd name="T53" fmla="*/ 16 h 41"/>
                  <a:gd name="T54" fmla="*/ 6 w 44"/>
                  <a:gd name="T55" fmla="*/ 16 h 41"/>
                  <a:gd name="T56" fmla="*/ 6 w 44"/>
                  <a:gd name="T57" fmla="*/ 16 h 41"/>
                  <a:gd name="T58" fmla="*/ 6 w 44"/>
                  <a:gd name="T59" fmla="*/ 16 h 41"/>
                  <a:gd name="T60" fmla="*/ 6 w 44"/>
                  <a:gd name="T61" fmla="*/ 16 h 41"/>
                  <a:gd name="T62" fmla="*/ 6 w 44"/>
                  <a:gd name="T63" fmla="*/ 16 h 41"/>
                  <a:gd name="T64" fmla="*/ 22 w 44"/>
                  <a:gd name="T65" fmla="*/ 41 h 41"/>
                  <a:gd name="T66" fmla="*/ 22 w 44"/>
                  <a:gd name="T67" fmla="*/ 41 h 41"/>
                  <a:gd name="T68" fmla="*/ 22 w 44"/>
                  <a:gd name="T69" fmla="*/ 41 h 41"/>
                  <a:gd name="T70" fmla="*/ 22 w 44"/>
                  <a:gd name="T71" fmla="*/ 41 h 41"/>
                  <a:gd name="T72" fmla="*/ 24 w 44"/>
                  <a:gd name="T73" fmla="*/ 41 h 41"/>
                  <a:gd name="T74" fmla="*/ 44 w 44"/>
                  <a:gd name="T75" fmla="*/ 26 h 41"/>
                  <a:gd name="T76" fmla="*/ 44 w 44"/>
                  <a:gd name="T77" fmla="*/ 24 h 41"/>
                  <a:gd name="T78" fmla="*/ 27 w 44"/>
                  <a:gd name="T79" fmla="*/ 0 h 41"/>
                  <a:gd name="T80" fmla="*/ 27 w 44"/>
                  <a:gd name="T81" fmla="*/ 0 h 41"/>
                  <a:gd name="T82" fmla="*/ 27 w 44"/>
                  <a:gd name="T83" fmla="*/ 0 h 41"/>
                  <a:gd name="T84" fmla="*/ 27 w 44"/>
                  <a:gd name="T85" fmla="*/ 0 h 41"/>
                  <a:gd name="T86" fmla="*/ 27 w 44"/>
                  <a:gd name="T87" fmla="*/ 0 h 41"/>
                  <a:gd name="T88" fmla="*/ 27 w 44"/>
                  <a:gd name="T8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41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32" y="5"/>
                      <a:pt x="40" y="13"/>
                      <a:pt x="40" y="23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39" y="31"/>
                      <a:pt x="34" y="37"/>
                      <a:pt x="26" y="38"/>
                    </a:cubicBezTo>
                    <a:cubicBezTo>
                      <a:pt x="26" y="38"/>
                      <a:pt x="26" y="39"/>
                      <a:pt x="26" y="39"/>
                    </a:cubicBezTo>
                    <a:cubicBezTo>
                      <a:pt x="24" y="39"/>
                      <a:pt x="23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0" y="39"/>
                      <a:pt x="7" y="31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0" y="13"/>
                      <a:pt x="16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moveTo>
                      <a:pt x="27" y="0"/>
                    </a:moveTo>
                    <a:cubicBezTo>
                      <a:pt x="24" y="0"/>
                      <a:pt x="19" y="3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1" y="9"/>
                      <a:pt x="8" y="12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1"/>
                      <a:pt x="9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3" y="41"/>
                      <a:pt x="24" y="41"/>
                    </a:cubicBezTo>
                    <a:cubicBezTo>
                      <a:pt x="35" y="40"/>
                      <a:pt x="43" y="34"/>
                      <a:pt x="44" y="26"/>
                    </a:cubicBezTo>
                    <a:cubicBezTo>
                      <a:pt x="44" y="25"/>
                      <a:pt x="44" y="25"/>
                      <a:pt x="44" y="24"/>
                    </a:cubicBezTo>
                    <a:cubicBezTo>
                      <a:pt x="44" y="14"/>
                      <a:pt x="34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Freeform 498"/>
              <p:cNvSpPr>
                <a:spLocks noEditPoints="1"/>
              </p:cNvSpPr>
              <p:nvPr/>
            </p:nvSpPr>
            <p:spPr bwMode="auto">
              <a:xfrm>
                <a:off x="2823" y="3611"/>
                <a:ext cx="161" cy="143"/>
              </a:xfrm>
              <a:custGeom>
                <a:avLst/>
                <a:gdLst>
                  <a:gd name="T0" fmla="*/ 19 w 46"/>
                  <a:gd name="T1" fmla="*/ 6 h 41"/>
                  <a:gd name="T2" fmla="*/ 19 w 46"/>
                  <a:gd name="T3" fmla="*/ 6 h 41"/>
                  <a:gd name="T4" fmla="*/ 19 w 46"/>
                  <a:gd name="T5" fmla="*/ 6 h 41"/>
                  <a:gd name="T6" fmla="*/ 23 w 46"/>
                  <a:gd name="T7" fmla="*/ 38 h 41"/>
                  <a:gd name="T8" fmla="*/ 23 w 46"/>
                  <a:gd name="T9" fmla="*/ 38 h 41"/>
                  <a:gd name="T10" fmla="*/ 23 w 46"/>
                  <a:gd name="T11" fmla="*/ 38 h 41"/>
                  <a:gd name="T12" fmla="*/ 23 w 46"/>
                  <a:gd name="T13" fmla="*/ 38 h 41"/>
                  <a:gd name="T14" fmla="*/ 21 w 46"/>
                  <a:gd name="T15" fmla="*/ 38 h 41"/>
                  <a:gd name="T16" fmla="*/ 21 w 46"/>
                  <a:gd name="T17" fmla="*/ 38 h 41"/>
                  <a:gd name="T18" fmla="*/ 21 w 46"/>
                  <a:gd name="T19" fmla="*/ 38 h 41"/>
                  <a:gd name="T20" fmla="*/ 21 w 46"/>
                  <a:gd name="T21" fmla="*/ 38 h 41"/>
                  <a:gd name="T22" fmla="*/ 21 w 46"/>
                  <a:gd name="T23" fmla="*/ 38 h 41"/>
                  <a:gd name="T24" fmla="*/ 4 w 46"/>
                  <a:gd name="T25" fmla="*/ 25 h 41"/>
                  <a:gd name="T26" fmla="*/ 4 w 46"/>
                  <a:gd name="T27" fmla="*/ 24 h 41"/>
                  <a:gd name="T28" fmla="*/ 4 w 46"/>
                  <a:gd name="T29" fmla="*/ 24 h 41"/>
                  <a:gd name="T30" fmla="*/ 4 w 46"/>
                  <a:gd name="T31" fmla="*/ 24 h 41"/>
                  <a:gd name="T32" fmla="*/ 4 w 46"/>
                  <a:gd name="T33" fmla="*/ 23 h 41"/>
                  <a:gd name="T34" fmla="*/ 17 w 46"/>
                  <a:gd name="T35" fmla="*/ 6 h 41"/>
                  <a:gd name="T36" fmla="*/ 17 w 46"/>
                  <a:gd name="T37" fmla="*/ 6 h 41"/>
                  <a:gd name="T38" fmla="*/ 19 w 46"/>
                  <a:gd name="T39" fmla="*/ 6 h 41"/>
                  <a:gd name="T40" fmla="*/ 19 w 46"/>
                  <a:gd name="T41" fmla="*/ 6 h 41"/>
                  <a:gd name="T42" fmla="*/ 19 w 46"/>
                  <a:gd name="T43" fmla="*/ 6 h 41"/>
                  <a:gd name="T44" fmla="*/ 16 w 46"/>
                  <a:gd name="T45" fmla="*/ 0 h 41"/>
                  <a:gd name="T46" fmla="*/ 16 w 46"/>
                  <a:gd name="T47" fmla="*/ 0 h 41"/>
                  <a:gd name="T48" fmla="*/ 16 w 46"/>
                  <a:gd name="T49" fmla="*/ 0 h 41"/>
                  <a:gd name="T50" fmla="*/ 16 w 46"/>
                  <a:gd name="T51" fmla="*/ 0 h 41"/>
                  <a:gd name="T52" fmla="*/ 5 w 46"/>
                  <a:gd name="T53" fmla="*/ 11 h 41"/>
                  <a:gd name="T54" fmla="*/ 0 w 46"/>
                  <a:gd name="T55" fmla="*/ 23 h 41"/>
                  <a:gd name="T56" fmla="*/ 0 w 46"/>
                  <a:gd name="T57" fmla="*/ 26 h 41"/>
                  <a:gd name="T58" fmla="*/ 0 w 46"/>
                  <a:gd name="T59" fmla="*/ 26 h 41"/>
                  <a:gd name="T60" fmla="*/ 0 w 46"/>
                  <a:gd name="T61" fmla="*/ 26 h 41"/>
                  <a:gd name="T62" fmla="*/ 0 w 46"/>
                  <a:gd name="T63" fmla="*/ 26 h 41"/>
                  <a:gd name="T64" fmla="*/ 0 w 46"/>
                  <a:gd name="T65" fmla="*/ 26 h 41"/>
                  <a:gd name="T66" fmla="*/ 0 w 46"/>
                  <a:gd name="T67" fmla="*/ 27 h 41"/>
                  <a:gd name="T68" fmla="*/ 21 w 46"/>
                  <a:gd name="T69" fmla="*/ 41 h 41"/>
                  <a:gd name="T70" fmla="*/ 21 w 46"/>
                  <a:gd name="T71" fmla="*/ 41 h 41"/>
                  <a:gd name="T72" fmla="*/ 21 w 46"/>
                  <a:gd name="T73" fmla="*/ 41 h 41"/>
                  <a:gd name="T74" fmla="*/ 21 w 46"/>
                  <a:gd name="T75" fmla="*/ 41 h 41"/>
                  <a:gd name="T76" fmla="*/ 25 w 46"/>
                  <a:gd name="T77" fmla="*/ 41 h 41"/>
                  <a:gd name="T78" fmla="*/ 25 w 46"/>
                  <a:gd name="T79" fmla="*/ 41 h 41"/>
                  <a:gd name="T80" fmla="*/ 25 w 46"/>
                  <a:gd name="T81" fmla="*/ 41 h 41"/>
                  <a:gd name="T82" fmla="*/ 37 w 46"/>
                  <a:gd name="T83" fmla="*/ 35 h 41"/>
                  <a:gd name="T84" fmla="*/ 37 w 46"/>
                  <a:gd name="T85" fmla="*/ 34 h 41"/>
                  <a:gd name="T86" fmla="*/ 37 w 46"/>
                  <a:gd name="T87" fmla="*/ 34 h 41"/>
                  <a:gd name="T88" fmla="*/ 37 w 46"/>
                  <a:gd name="T89" fmla="*/ 34 h 41"/>
                  <a:gd name="T90" fmla="*/ 37 w 46"/>
                  <a:gd name="T91" fmla="*/ 34 h 41"/>
                  <a:gd name="T92" fmla="*/ 37 w 46"/>
                  <a:gd name="T93" fmla="*/ 34 h 41"/>
                  <a:gd name="T94" fmla="*/ 22 w 46"/>
                  <a:gd name="T95" fmla="*/ 2 h 41"/>
                  <a:gd name="T96" fmla="*/ 22 w 46"/>
                  <a:gd name="T97" fmla="*/ 2 h 41"/>
                  <a:gd name="T98" fmla="*/ 22 w 46"/>
                  <a:gd name="T99" fmla="*/ 2 h 41"/>
                  <a:gd name="T100" fmla="*/ 17 w 46"/>
                  <a:gd name="T101" fmla="*/ 0 h 41"/>
                  <a:gd name="T102" fmla="*/ 17 w 46"/>
                  <a:gd name="T103" fmla="*/ 0 h 41"/>
                  <a:gd name="T104" fmla="*/ 16 w 46"/>
                  <a:gd name="T105" fmla="*/ 0 h 41"/>
                  <a:gd name="T106" fmla="*/ 16 w 46"/>
                  <a:gd name="T10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41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35" y="6"/>
                      <a:pt x="46" y="36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12" y="38"/>
                      <a:pt x="4" y="33"/>
                      <a:pt x="4" y="25"/>
                    </a:cubicBezTo>
                    <a:cubicBezTo>
                      <a:pt x="4" y="25"/>
                      <a:pt x="4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3"/>
                    </a:cubicBezTo>
                    <a:cubicBezTo>
                      <a:pt x="4" y="15"/>
                      <a:pt x="10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1"/>
                      <a:pt x="8" y="7"/>
                      <a:pt x="5" y="11"/>
                    </a:cubicBezTo>
                    <a:cubicBezTo>
                      <a:pt x="3" y="14"/>
                      <a:pt x="0" y="18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2" y="35"/>
                      <a:pt x="1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2" y="41"/>
                      <a:pt x="24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0"/>
                      <a:pt x="34" y="38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44" y="22"/>
                      <a:pt x="32" y="6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0" y="1"/>
                      <a:pt x="19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Freeform 499"/>
              <p:cNvSpPr>
                <a:spLocks noEditPoints="1"/>
              </p:cNvSpPr>
              <p:nvPr/>
            </p:nvSpPr>
            <p:spPr bwMode="auto">
              <a:xfrm>
                <a:off x="4735" y="3629"/>
                <a:ext cx="125" cy="118"/>
              </a:xfrm>
              <a:custGeom>
                <a:avLst/>
                <a:gdLst>
                  <a:gd name="T0" fmla="*/ 20 w 36"/>
                  <a:gd name="T1" fmla="*/ 4 h 34"/>
                  <a:gd name="T2" fmla="*/ 20 w 36"/>
                  <a:gd name="T3" fmla="*/ 4 h 34"/>
                  <a:gd name="T4" fmla="*/ 20 w 36"/>
                  <a:gd name="T5" fmla="*/ 4 h 34"/>
                  <a:gd name="T6" fmla="*/ 32 w 36"/>
                  <a:gd name="T7" fmla="*/ 14 h 34"/>
                  <a:gd name="T8" fmla="*/ 32 w 36"/>
                  <a:gd name="T9" fmla="*/ 14 h 34"/>
                  <a:gd name="T10" fmla="*/ 32 w 36"/>
                  <a:gd name="T11" fmla="*/ 15 h 34"/>
                  <a:gd name="T12" fmla="*/ 32 w 36"/>
                  <a:gd name="T13" fmla="*/ 18 h 34"/>
                  <a:gd name="T14" fmla="*/ 20 w 36"/>
                  <a:gd name="T15" fmla="*/ 30 h 34"/>
                  <a:gd name="T16" fmla="*/ 18 w 36"/>
                  <a:gd name="T17" fmla="*/ 30 h 34"/>
                  <a:gd name="T18" fmla="*/ 18 w 36"/>
                  <a:gd name="T19" fmla="*/ 30 h 34"/>
                  <a:gd name="T20" fmla="*/ 20 w 36"/>
                  <a:gd name="T21" fmla="*/ 4 h 34"/>
                  <a:gd name="T22" fmla="*/ 20 w 36"/>
                  <a:gd name="T23" fmla="*/ 4 h 34"/>
                  <a:gd name="T24" fmla="*/ 20 w 36"/>
                  <a:gd name="T25" fmla="*/ 4 h 34"/>
                  <a:gd name="T26" fmla="*/ 20 w 36"/>
                  <a:gd name="T27" fmla="*/ 4 h 34"/>
                  <a:gd name="T28" fmla="*/ 20 w 36"/>
                  <a:gd name="T29" fmla="*/ 4 h 34"/>
                  <a:gd name="T30" fmla="*/ 21 w 36"/>
                  <a:gd name="T31" fmla="*/ 0 h 34"/>
                  <a:gd name="T32" fmla="*/ 21 w 36"/>
                  <a:gd name="T33" fmla="*/ 0 h 34"/>
                  <a:gd name="T34" fmla="*/ 4 w 36"/>
                  <a:gd name="T35" fmla="*/ 17 h 34"/>
                  <a:gd name="T36" fmla="*/ 4 w 36"/>
                  <a:gd name="T37" fmla="*/ 17 h 34"/>
                  <a:gd name="T38" fmla="*/ 18 w 36"/>
                  <a:gd name="T39" fmla="*/ 34 h 34"/>
                  <a:gd name="T40" fmla="*/ 18 w 36"/>
                  <a:gd name="T41" fmla="*/ 34 h 34"/>
                  <a:gd name="T42" fmla="*/ 18 w 36"/>
                  <a:gd name="T43" fmla="*/ 34 h 34"/>
                  <a:gd name="T44" fmla="*/ 18 w 36"/>
                  <a:gd name="T45" fmla="*/ 34 h 34"/>
                  <a:gd name="T46" fmla="*/ 22 w 36"/>
                  <a:gd name="T47" fmla="*/ 34 h 34"/>
                  <a:gd name="T48" fmla="*/ 22 w 36"/>
                  <a:gd name="T49" fmla="*/ 33 h 34"/>
                  <a:gd name="T50" fmla="*/ 36 w 36"/>
                  <a:gd name="T51" fmla="*/ 20 h 34"/>
                  <a:gd name="T52" fmla="*/ 36 w 36"/>
                  <a:gd name="T53" fmla="*/ 18 h 34"/>
                  <a:gd name="T54" fmla="*/ 22 w 36"/>
                  <a:gd name="T55" fmla="*/ 0 h 34"/>
                  <a:gd name="T56" fmla="*/ 22 w 36"/>
                  <a:gd name="T57" fmla="*/ 0 h 34"/>
                  <a:gd name="T58" fmla="*/ 21 w 36"/>
                  <a:gd name="T59" fmla="*/ 0 h 34"/>
                  <a:gd name="T60" fmla="*/ 21 w 36"/>
                  <a:gd name="T61" fmla="*/ 0 h 34"/>
                  <a:gd name="T62" fmla="*/ 21 w 36"/>
                  <a:gd name="T63" fmla="*/ 0 h 34"/>
                  <a:gd name="T64" fmla="*/ 21 w 36"/>
                  <a:gd name="T6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34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10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5"/>
                    </a:cubicBezTo>
                    <a:cubicBezTo>
                      <a:pt x="32" y="16"/>
                      <a:pt x="32" y="17"/>
                      <a:pt x="32" y="18"/>
                    </a:cubicBezTo>
                    <a:cubicBezTo>
                      <a:pt x="32" y="25"/>
                      <a:pt x="27" y="29"/>
                      <a:pt x="20" y="30"/>
                    </a:cubicBezTo>
                    <a:cubicBezTo>
                      <a:pt x="19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0" y="30"/>
                      <a:pt x="7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2" y="0"/>
                      <a:pt x="6" y="8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26"/>
                      <a:pt x="6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20" y="34"/>
                      <a:pt x="22" y="34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30" y="32"/>
                      <a:pt x="35" y="26"/>
                      <a:pt x="36" y="20"/>
                    </a:cubicBezTo>
                    <a:cubicBezTo>
                      <a:pt x="36" y="19"/>
                      <a:pt x="36" y="19"/>
                      <a:pt x="36" y="18"/>
                    </a:cubicBezTo>
                    <a:cubicBezTo>
                      <a:pt x="36" y="8"/>
                      <a:pt x="28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Freeform 500"/>
              <p:cNvSpPr>
                <a:spLocks noEditPoints="1"/>
              </p:cNvSpPr>
              <p:nvPr/>
            </p:nvSpPr>
            <p:spPr bwMode="auto">
              <a:xfrm>
                <a:off x="3245" y="3426"/>
                <a:ext cx="1197" cy="321"/>
              </a:xfrm>
              <a:custGeom>
                <a:avLst/>
                <a:gdLst>
                  <a:gd name="T0" fmla="*/ 184 w 343"/>
                  <a:gd name="T1" fmla="*/ 5 h 92"/>
                  <a:gd name="T2" fmla="*/ 251 w 343"/>
                  <a:gd name="T3" fmla="*/ 41 h 92"/>
                  <a:gd name="T4" fmla="*/ 284 w 343"/>
                  <a:gd name="T5" fmla="*/ 43 h 92"/>
                  <a:gd name="T6" fmla="*/ 312 w 343"/>
                  <a:gd name="T7" fmla="*/ 12 h 92"/>
                  <a:gd name="T8" fmla="*/ 313 w 343"/>
                  <a:gd name="T9" fmla="*/ 12 h 92"/>
                  <a:gd name="T10" fmla="*/ 337 w 343"/>
                  <a:gd name="T11" fmla="*/ 35 h 92"/>
                  <a:gd name="T12" fmla="*/ 265 w 343"/>
                  <a:gd name="T13" fmla="*/ 88 h 92"/>
                  <a:gd name="T14" fmla="*/ 265 w 343"/>
                  <a:gd name="T15" fmla="*/ 88 h 92"/>
                  <a:gd name="T16" fmla="*/ 245 w 343"/>
                  <a:gd name="T17" fmla="*/ 70 h 92"/>
                  <a:gd name="T18" fmla="*/ 245 w 343"/>
                  <a:gd name="T19" fmla="*/ 70 h 92"/>
                  <a:gd name="T20" fmla="*/ 211 w 343"/>
                  <a:gd name="T21" fmla="*/ 46 h 92"/>
                  <a:gd name="T22" fmla="*/ 186 w 343"/>
                  <a:gd name="T23" fmla="*/ 51 h 92"/>
                  <a:gd name="T24" fmla="*/ 177 w 343"/>
                  <a:gd name="T25" fmla="*/ 51 h 92"/>
                  <a:gd name="T26" fmla="*/ 157 w 343"/>
                  <a:gd name="T27" fmla="*/ 50 h 92"/>
                  <a:gd name="T28" fmla="*/ 151 w 343"/>
                  <a:gd name="T29" fmla="*/ 48 h 92"/>
                  <a:gd name="T30" fmla="*/ 120 w 343"/>
                  <a:gd name="T31" fmla="*/ 48 h 92"/>
                  <a:gd name="T32" fmla="*/ 81 w 343"/>
                  <a:gd name="T33" fmla="*/ 89 h 92"/>
                  <a:gd name="T34" fmla="*/ 46 w 343"/>
                  <a:gd name="T35" fmla="*/ 84 h 92"/>
                  <a:gd name="T36" fmla="*/ 17 w 343"/>
                  <a:gd name="T37" fmla="*/ 21 h 92"/>
                  <a:gd name="T38" fmla="*/ 32 w 343"/>
                  <a:gd name="T39" fmla="*/ 12 h 92"/>
                  <a:gd name="T40" fmla="*/ 76 w 343"/>
                  <a:gd name="T41" fmla="*/ 44 h 92"/>
                  <a:gd name="T42" fmla="*/ 111 w 343"/>
                  <a:gd name="T43" fmla="*/ 25 h 92"/>
                  <a:gd name="T44" fmla="*/ 172 w 343"/>
                  <a:gd name="T45" fmla="*/ 3 h 92"/>
                  <a:gd name="T46" fmla="*/ 139 w 343"/>
                  <a:gd name="T47" fmla="*/ 13 h 92"/>
                  <a:gd name="T48" fmla="*/ 137 w 343"/>
                  <a:gd name="T49" fmla="*/ 14 h 92"/>
                  <a:gd name="T50" fmla="*/ 136 w 343"/>
                  <a:gd name="T51" fmla="*/ 14 h 92"/>
                  <a:gd name="T52" fmla="*/ 136 w 343"/>
                  <a:gd name="T53" fmla="*/ 14 h 92"/>
                  <a:gd name="T54" fmla="*/ 97 w 343"/>
                  <a:gd name="T55" fmla="*/ 30 h 92"/>
                  <a:gd name="T56" fmla="*/ 63 w 343"/>
                  <a:gd name="T57" fmla="*/ 39 h 92"/>
                  <a:gd name="T58" fmla="*/ 34 w 343"/>
                  <a:gd name="T59" fmla="*/ 7 h 92"/>
                  <a:gd name="T60" fmla="*/ 16 w 343"/>
                  <a:gd name="T61" fmla="*/ 18 h 92"/>
                  <a:gd name="T62" fmla="*/ 16 w 343"/>
                  <a:gd name="T63" fmla="*/ 19 h 92"/>
                  <a:gd name="T64" fmla="*/ 44 w 343"/>
                  <a:gd name="T65" fmla="*/ 85 h 92"/>
                  <a:gd name="T66" fmla="*/ 70 w 343"/>
                  <a:gd name="T67" fmla="*/ 89 h 92"/>
                  <a:gd name="T68" fmla="*/ 77 w 343"/>
                  <a:gd name="T69" fmla="*/ 91 h 92"/>
                  <a:gd name="T70" fmla="*/ 84 w 343"/>
                  <a:gd name="T71" fmla="*/ 92 h 92"/>
                  <a:gd name="T72" fmla="*/ 101 w 343"/>
                  <a:gd name="T73" fmla="*/ 75 h 92"/>
                  <a:gd name="T74" fmla="*/ 136 w 343"/>
                  <a:gd name="T75" fmla="*/ 49 h 92"/>
                  <a:gd name="T76" fmla="*/ 156 w 343"/>
                  <a:gd name="T77" fmla="*/ 53 h 92"/>
                  <a:gd name="T78" fmla="*/ 157 w 343"/>
                  <a:gd name="T79" fmla="*/ 53 h 92"/>
                  <a:gd name="T80" fmla="*/ 159 w 343"/>
                  <a:gd name="T81" fmla="*/ 53 h 92"/>
                  <a:gd name="T82" fmla="*/ 180 w 343"/>
                  <a:gd name="T83" fmla="*/ 54 h 92"/>
                  <a:gd name="T84" fmla="*/ 192 w 343"/>
                  <a:gd name="T85" fmla="*/ 54 h 92"/>
                  <a:gd name="T86" fmla="*/ 193 w 343"/>
                  <a:gd name="T87" fmla="*/ 54 h 92"/>
                  <a:gd name="T88" fmla="*/ 210 w 343"/>
                  <a:gd name="T89" fmla="*/ 50 h 92"/>
                  <a:gd name="T90" fmla="*/ 243 w 343"/>
                  <a:gd name="T91" fmla="*/ 73 h 92"/>
                  <a:gd name="T92" fmla="*/ 263 w 343"/>
                  <a:gd name="T93" fmla="*/ 91 h 92"/>
                  <a:gd name="T94" fmla="*/ 265 w 343"/>
                  <a:gd name="T95" fmla="*/ 91 h 92"/>
                  <a:gd name="T96" fmla="*/ 343 w 343"/>
                  <a:gd name="T97" fmla="*/ 34 h 92"/>
                  <a:gd name="T98" fmla="*/ 329 w 343"/>
                  <a:gd name="T99" fmla="*/ 18 h 92"/>
                  <a:gd name="T100" fmla="*/ 328 w 343"/>
                  <a:gd name="T101" fmla="*/ 18 h 92"/>
                  <a:gd name="T102" fmla="*/ 312 w 343"/>
                  <a:gd name="T103" fmla="*/ 7 h 92"/>
                  <a:gd name="T104" fmla="*/ 282 w 343"/>
                  <a:gd name="T105" fmla="*/ 40 h 92"/>
                  <a:gd name="T106" fmla="*/ 273 w 343"/>
                  <a:gd name="T107" fmla="*/ 41 h 92"/>
                  <a:gd name="T108" fmla="*/ 255 w 343"/>
                  <a:gd name="T109" fmla="*/ 37 h 92"/>
                  <a:gd name="T110" fmla="*/ 172 w 34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3" h="92">
                    <a:moveTo>
                      <a:pt x="172" y="3"/>
                    </a:moveTo>
                    <a:cubicBezTo>
                      <a:pt x="172" y="3"/>
                      <a:pt x="172" y="3"/>
                      <a:pt x="172" y="3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75" y="3"/>
                      <a:pt x="179" y="3"/>
                      <a:pt x="184" y="5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90" y="7"/>
                      <a:pt x="198" y="12"/>
                      <a:pt x="207" y="16"/>
                    </a:cubicBezTo>
                    <a:cubicBezTo>
                      <a:pt x="216" y="19"/>
                      <a:pt x="226" y="20"/>
                      <a:pt x="232" y="23"/>
                    </a:cubicBezTo>
                    <a:cubicBezTo>
                      <a:pt x="239" y="27"/>
                      <a:pt x="243" y="37"/>
                      <a:pt x="250" y="41"/>
                    </a:cubicBezTo>
                    <a:cubicBezTo>
                      <a:pt x="251" y="41"/>
                      <a:pt x="251" y="41"/>
                      <a:pt x="251" y="41"/>
                    </a:cubicBezTo>
                    <a:cubicBezTo>
                      <a:pt x="251" y="41"/>
                      <a:pt x="251" y="41"/>
                      <a:pt x="251" y="41"/>
                    </a:cubicBezTo>
                    <a:cubicBezTo>
                      <a:pt x="257" y="44"/>
                      <a:pt x="264" y="45"/>
                      <a:pt x="271" y="45"/>
                    </a:cubicBezTo>
                    <a:cubicBezTo>
                      <a:pt x="271" y="45"/>
                      <a:pt x="271" y="45"/>
                      <a:pt x="271" y="45"/>
                    </a:cubicBezTo>
                    <a:cubicBezTo>
                      <a:pt x="271" y="45"/>
                      <a:pt x="271" y="45"/>
                      <a:pt x="271" y="45"/>
                    </a:cubicBezTo>
                    <a:cubicBezTo>
                      <a:pt x="275" y="45"/>
                      <a:pt x="280" y="45"/>
                      <a:pt x="284" y="43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97" y="38"/>
                      <a:pt x="300" y="13"/>
                      <a:pt x="312" y="12"/>
                    </a:cubicBezTo>
                    <a:cubicBezTo>
                      <a:pt x="312" y="12"/>
                      <a:pt x="312" y="12"/>
                      <a:pt x="312" y="12"/>
                    </a:cubicBezTo>
                    <a:cubicBezTo>
                      <a:pt x="312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6" y="12"/>
                      <a:pt x="319" y="14"/>
                      <a:pt x="323" y="16"/>
                    </a:cubicBezTo>
                    <a:cubicBezTo>
                      <a:pt x="323" y="16"/>
                      <a:pt x="323" y="16"/>
                      <a:pt x="323" y="16"/>
                    </a:cubicBezTo>
                    <a:cubicBezTo>
                      <a:pt x="323" y="16"/>
                      <a:pt x="323" y="16"/>
                      <a:pt x="323" y="16"/>
                    </a:cubicBezTo>
                    <a:cubicBezTo>
                      <a:pt x="330" y="21"/>
                      <a:pt x="337" y="29"/>
                      <a:pt x="337" y="35"/>
                    </a:cubicBezTo>
                    <a:cubicBezTo>
                      <a:pt x="337" y="35"/>
                      <a:pt x="337" y="35"/>
                      <a:pt x="337" y="35"/>
                    </a:cubicBezTo>
                    <a:cubicBezTo>
                      <a:pt x="337" y="47"/>
                      <a:pt x="319" y="50"/>
                      <a:pt x="312" y="61"/>
                    </a:cubicBezTo>
                    <a:cubicBezTo>
                      <a:pt x="308" y="67"/>
                      <a:pt x="308" y="79"/>
                      <a:pt x="301" y="83"/>
                    </a:cubicBezTo>
                    <a:cubicBezTo>
                      <a:pt x="293" y="88"/>
                      <a:pt x="273" y="87"/>
                      <a:pt x="267" y="88"/>
                    </a:cubicBezTo>
                    <a:cubicBezTo>
                      <a:pt x="267" y="88"/>
                      <a:pt x="266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55" y="88"/>
                      <a:pt x="251" y="77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6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37" y="59"/>
                      <a:pt x="228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07" y="46"/>
                      <a:pt x="203" y="47"/>
                      <a:pt x="199" y="48"/>
                    </a:cubicBezTo>
                    <a:cubicBezTo>
                      <a:pt x="195" y="49"/>
                      <a:pt x="191" y="50"/>
                      <a:pt x="187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183" y="51"/>
                      <a:pt x="180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0" y="51"/>
                      <a:pt x="164" y="51"/>
                      <a:pt x="158" y="50"/>
                    </a:cubicBezTo>
                    <a:cubicBezTo>
                      <a:pt x="158" y="50"/>
                      <a:pt x="158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5" y="49"/>
                      <a:pt x="153" y="49"/>
                      <a:pt x="151" y="48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1" y="48"/>
                      <a:pt x="151" y="48"/>
                      <a:pt x="150" y="48"/>
                    </a:cubicBezTo>
                    <a:cubicBezTo>
                      <a:pt x="144" y="47"/>
                      <a:pt x="138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28" y="45"/>
                      <a:pt x="124" y="46"/>
                      <a:pt x="120" y="48"/>
                    </a:cubicBezTo>
                    <a:cubicBezTo>
                      <a:pt x="113" y="52"/>
                      <a:pt x="106" y="61"/>
                      <a:pt x="102" y="68"/>
                    </a:cubicBezTo>
                    <a:cubicBezTo>
                      <a:pt x="97" y="74"/>
                      <a:pt x="93" y="86"/>
                      <a:pt x="85" y="88"/>
                    </a:cubicBezTo>
                    <a:cubicBezTo>
                      <a:pt x="84" y="88"/>
                      <a:pt x="82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79" y="89"/>
                      <a:pt x="76" y="88"/>
                      <a:pt x="74" y="88"/>
                    </a:cubicBezTo>
                    <a:cubicBezTo>
                      <a:pt x="71" y="87"/>
                      <a:pt x="68" y="87"/>
                      <a:pt x="65" y="86"/>
                    </a:cubicBezTo>
                    <a:cubicBezTo>
                      <a:pt x="58" y="86"/>
                      <a:pt x="50" y="86"/>
                      <a:pt x="46" y="84"/>
                    </a:cubicBezTo>
                    <a:cubicBezTo>
                      <a:pt x="38" y="80"/>
                      <a:pt x="38" y="70"/>
                      <a:pt x="33" y="62"/>
                    </a:cubicBezTo>
                    <a:cubicBezTo>
                      <a:pt x="28" y="54"/>
                      <a:pt x="6" y="47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28"/>
                      <a:pt x="13" y="24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1" y="17"/>
                      <a:pt x="26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46" y="12"/>
                      <a:pt x="49" y="36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4" y="44"/>
                      <a:pt x="70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83" y="44"/>
                      <a:pt x="91" y="43"/>
                      <a:pt x="95" y="41"/>
                    </a:cubicBezTo>
                    <a:cubicBezTo>
                      <a:pt x="95" y="41"/>
                      <a:pt x="96" y="41"/>
                      <a:pt x="96" y="41"/>
                    </a:cubicBezTo>
                    <a:cubicBezTo>
                      <a:pt x="103" y="37"/>
                      <a:pt x="106" y="28"/>
                      <a:pt x="111" y="25"/>
                    </a:cubicBezTo>
                    <a:cubicBezTo>
                      <a:pt x="119" y="20"/>
                      <a:pt x="130" y="19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50" y="11"/>
                      <a:pt x="158" y="3"/>
                      <a:pt x="172" y="3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72" y="3"/>
                      <a:pt x="172" y="3"/>
                      <a:pt x="172" y="3"/>
                    </a:cubicBezTo>
                    <a:moveTo>
                      <a:pt x="172" y="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156" y="0"/>
                      <a:pt x="150" y="8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27" y="17"/>
                      <a:pt x="111" y="17"/>
                      <a:pt x="104" y="21"/>
                    </a:cubicBezTo>
                    <a:cubicBezTo>
                      <a:pt x="101" y="23"/>
                      <a:pt x="99" y="27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2" y="36"/>
                      <a:pt x="8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0" y="41"/>
                      <a:pt x="66" y="40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52" y="34"/>
                      <a:pt x="47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6" y="7"/>
                      <a:pt x="22" y="13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2"/>
                      <a:pt x="0" y="28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9"/>
                      <a:pt x="9" y="46"/>
                      <a:pt x="15" y="50"/>
                    </a:cubicBezTo>
                    <a:cubicBezTo>
                      <a:pt x="21" y="55"/>
                      <a:pt x="28" y="59"/>
                      <a:pt x="31" y="65"/>
                    </a:cubicBezTo>
                    <a:cubicBezTo>
                      <a:pt x="35" y="71"/>
                      <a:pt x="38" y="82"/>
                      <a:pt x="44" y="85"/>
                    </a:cubicBezTo>
                    <a:cubicBezTo>
                      <a:pt x="51" y="89"/>
                      <a:pt x="59" y="87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2" y="89"/>
                      <a:pt x="75" y="90"/>
                      <a:pt x="77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80" y="91"/>
                      <a:pt x="82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5" y="92"/>
                      <a:pt x="86" y="92"/>
                      <a:pt x="8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93" y="90"/>
                      <a:pt x="97" y="80"/>
                      <a:pt x="101" y="75"/>
                    </a:cubicBezTo>
                    <a:cubicBezTo>
                      <a:pt x="104" y="71"/>
                      <a:pt x="110" y="67"/>
                      <a:pt x="115" y="62"/>
                    </a:cubicBezTo>
                    <a:cubicBezTo>
                      <a:pt x="122" y="56"/>
                      <a:pt x="125" y="51"/>
                      <a:pt x="131" y="49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3" y="49"/>
                      <a:pt x="134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0" y="49"/>
                      <a:pt x="144" y="50"/>
                      <a:pt x="149" y="51"/>
                    </a:cubicBezTo>
                    <a:cubicBezTo>
                      <a:pt x="151" y="52"/>
                      <a:pt x="154" y="53"/>
                      <a:pt x="156" y="53"/>
                    </a:cubicBezTo>
                    <a:cubicBezTo>
                      <a:pt x="156" y="53"/>
                      <a:pt x="156" y="53"/>
                      <a:pt x="156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9" y="53"/>
                      <a:pt x="159" y="53"/>
                    </a:cubicBezTo>
                    <a:cubicBezTo>
                      <a:pt x="159" y="53"/>
                      <a:pt x="159" y="53"/>
                      <a:pt x="159" y="53"/>
                    </a:cubicBezTo>
                    <a:cubicBezTo>
                      <a:pt x="159" y="53"/>
                      <a:pt x="159" y="53"/>
                      <a:pt x="159" y="53"/>
                    </a:cubicBezTo>
                    <a:cubicBezTo>
                      <a:pt x="159" y="54"/>
                      <a:pt x="160" y="54"/>
                      <a:pt x="160" y="54"/>
                    </a:cubicBezTo>
                    <a:cubicBezTo>
                      <a:pt x="166" y="54"/>
                      <a:pt x="173" y="54"/>
                      <a:pt x="179" y="54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4" y="54"/>
                      <a:pt x="188" y="54"/>
                      <a:pt x="191" y="54"/>
                    </a:cubicBezTo>
                    <a:cubicBezTo>
                      <a:pt x="191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3" y="54"/>
                      <a:pt x="193" y="54"/>
                    </a:cubicBezTo>
                    <a:cubicBezTo>
                      <a:pt x="194" y="54"/>
                      <a:pt x="196" y="53"/>
                      <a:pt x="197" y="53"/>
                    </a:cubicBezTo>
                    <a:cubicBezTo>
                      <a:pt x="201" y="52"/>
                      <a:pt x="205" y="50"/>
                      <a:pt x="210" y="50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11" y="50"/>
                      <a:pt x="212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9" y="51"/>
                      <a:pt x="223" y="56"/>
                      <a:pt x="228" y="61"/>
                    </a:cubicBezTo>
                    <a:cubicBezTo>
                      <a:pt x="234" y="66"/>
                      <a:pt x="239" y="70"/>
                      <a:pt x="243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3" y="73"/>
                      <a:pt x="243" y="73"/>
                      <a:pt x="243" y="74"/>
                    </a:cubicBezTo>
                    <a:cubicBezTo>
                      <a:pt x="243" y="74"/>
                      <a:pt x="243" y="74"/>
                      <a:pt x="243" y="74"/>
                    </a:cubicBezTo>
                    <a:cubicBezTo>
                      <a:pt x="250" y="81"/>
                      <a:pt x="252" y="91"/>
                      <a:pt x="263" y="91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4" y="91"/>
                      <a:pt x="265" y="91"/>
                      <a:pt x="265" y="91"/>
                    </a:cubicBezTo>
                    <a:cubicBezTo>
                      <a:pt x="265" y="91"/>
                      <a:pt x="265" y="91"/>
                      <a:pt x="265" y="91"/>
                    </a:cubicBezTo>
                    <a:cubicBezTo>
                      <a:pt x="265" y="91"/>
                      <a:pt x="265" y="91"/>
                      <a:pt x="265" y="91"/>
                    </a:cubicBezTo>
                    <a:cubicBezTo>
                      <a:pt x="269" y="91"/>
                      <a:pt x="272" y="89"/>
                      <a:pt x="276" y="89"/>
                    </a:cubicBezTo>
                    <a:cubicBezTo>
                      <a:pt x="286" y="87"/>
                      <a:pt x="296" y="88"/>
                      <a:pt x="301" y="85"/>
                    </a:cubicBezTo>
                    <a:cubicBezTo>
                      <a:pt x="310" y="80"/>
                      <a:pt x="311" y="67"/>
                      <a:pt x="315" y="61"/>
                    </a:cubicBezTo>
                    <a:cubicBezTo>
                      <a:pt x="321" y="52"/>
                      <a:pt x="343" y="46"/>
                      <a:pt x="343" y="34"/>
                    </a:cubicBezTo>
                    <a:cubicBezTo>
                      <a:pt x="343" y="34"/>
                      <a:pt x="343" y="34"/>
                      <a:pt x="343" y="34"/>
                    </a:cubicBezTo>
                    <a:cubicBezTo>
                      <a:pt x="343" y="29"/>
                      <a:pt x="333" y="22"/>
                      <a:pt x="329" y="19"/>
                    </a:cubicBezTo>
                    <a:cubicBezTo>
                      <a:pt x="329" y="19"/>
                      <a:pt x="329" y="19"/>
                      <a:pt x="329" y="19"/>
                    </a:cubicBezTo>
                    <a:cubicBezTo>
                      <a:pt x="329" y="19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8" y="18"/>
                    </a:cubicBezTo>
                    <a:cubicBezTo>
                      <a:pt x="328" y="18"/>
                      <a:pt x="328" y="18"/>
                      <a:pt x="328" y="18"/>
                    </a:cubicBezTo>
                    <a:cubicBezTo>
                      <a:pt x="324" y="14"/>
                      <a:pt x="319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06" y="7"/>
                      <a:pt x="300" y="16"/>
                      <a:pt x="297" y="23"/>
                    </a:cubicBezTo>
                    <a:cubicBezTo>
                      <a:pt x="293" y="30"/>
                      <a:pt x="289" y="38"/>
                      <a:pt x="282" y="40"/>
                    </a:cubicBezTo>
                    <a:cubicBezTo>
                      <a:pt x="282" y="40"/>
                      <a:pt x="282" y="40"/>
                      <a:pt x="282" y="40"/>
                    </a:cubicBezTo>
                    <a:cubicBezTo>
                      <a:pt x="282" y="40"/>
                      <a:pt x="282" y="40"/>
                      <a:pt x="282" y="40"/>
                    </a:cubicBezTo>
                    <a:cubicBezTo>
                      <a:pt x="282" y="40"/>
                      <a:pt x="282" y="40"/>
                      <a:pt x="282" y="40"/>
                    </a:cubicBezTo>
                    <a:cubicBezTo>
                      <a:pt x="279" y="41"/>
                      <a:pt x="276" y="41"/>
                      <a:pt x="273" y="41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67" y="41"/>
                      <a:pt x="260" y="40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49" y="33"/>
                      <a:pt x="247" y="25"/>
                      <a:pt x="241" y="22"/>
                    </a:cubicBezTo>
                    <a:cubicBezTo>
                      <a:pt x="235" y="18"/>
                      <a:pt x="223" y="17"/>
                      <a:pt x="213" y="14"/>
                    </a:cubicBezTo>
                    <a:cubicBezTo>
                      <a:pt x="199" y="10"/>
                      <a:pt x="190" y="2"/>
                      <a:pt x="177" y="1"/>
                    </a:cubicBezTo>
                    <a:cubicBezTo>
                      <a:pt x="175" y="0"/>
                      <a:pt x="173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Freeform 501"/>
              <p:cNvSpPr>
                <a:spLocks noEditPoints="1"/>
              </p:cNvSpPr>
              <p:nvPr/>
            </p:nvSpPr>
            <p:spPr bwMode="auto">
              <a:xfrm>
                <a:off x="2837" y="3632"/>
                <a:ext cx="147" cy="112"/>
              </a:xfrm>
              <a:custGeom>
                <a:avLst/>
                <a:gdLst>
                  <a:gd name="T0" fmla="*/ 15 w 42"/>
                  <a:gd name="T1" fmla="*/ 4 h 32"/>
                  <a:gd name="T2" fmla="*/ 15 w 42"/>
                  <a:gd name="T3" fmla="*/ 4 h 32"/>
                  <a:gd name="T4" fmla="*/ 15 w 42"/>
                  <a:gd name="T5" fmla="*/ 4 h 32"/>
                  <a:gd name="T6" fmla="*/ 21 w 42"/>
                  <a:gd name="T7" fmla="*/ 29 h 32"/>
                  <a:gd name="T8" fmla="*/ 21 w 42"/>
                  <a:gd name="T9" fmla="*/ 29 h 32"/>
                  <a:gd name="T10" fmla="*/ 20 w 42"/>
                  <a:gd name="T11" fmla="*/ 29 h 32"/>
                  <a:gd name="T12" fmla="*/ 20 w 42"/>
                  <a:gd name="T13" fmla="*/ 29 h 32"/>
                  <a:gd name="T14" fmla="*/ 20 w 42"/>
                  <a:gd name="T15" fmla="*/ 29 h 32"/>
                  <a:gd name="T16" fmla="*/ 20 w 42"/>
                  <a:gd name="T17" fmla="*/ 29 h 32"/>
                  <a:gd name="T18" fmla="*/ 16 w 42"/>
                  <a:gd name="T19" fmla="*/ 29 h 32"/>
                  <a:gd name="T20" fmla="*/ 16 w 42"/>
                  <a:gd name="T21" fmla="*/ 29 h 32"/>
                  <a:gd name="T22" fmla="*/ 16 w 42"/>
                  <a:gd name="T23" fmla="*/ 29 h 32"/>
                  <a:gd name="T24" fmla="*/ 16 w 42"/>
                  <a:gd name="T25" fmla="*/ 29 h 32"/>
                  <a:gd name="T26" fmla="*/ 16 w 42"/>
                  <a:gd name="T27" fmla="*/ 29 h 32"/>
                  <a:gd name="T28" fmla="*/ 4 w 42"/>
                  <a:gd name="T29" fmla="*/ 20 h 32"/>
                  <a:gd name="T30" fmla="*/ 4 w 42"/>
                  <a:gd name="T31" fmla="*/ 20 h 32"/>
                  <a:gd name="T32" fmla="*/ 3 w 42"/>
                  <a:gd name="T33" fmla="*/ 17 h 32"/>
                  <a:gd name="T34" fmla="*/ 13 w 42"/>
                  <a:gd name="T35" fmla="*/ 4 h 32"/>
                  <a:gd name="T36" fmla="*/ 13 w 42"/>
                  <a:gd name="T37" fmla="*/ 4 h 32"/>
                  <a:gd name="T38" fmla="*/ 15 w 42"/>
                  <a:gd name="T39" fmla="*/ 4 h 32"/>
                  <a:gd name="T40" fmla="*/ 15 w 42"/>
                  <a:gd name="T41" fmla="*/ 4 h 32"/>
                  <a:gd name="T42" fmla="*/ 15 w 42"/>
                  <a:gd name="T43" fmla="*/ 4 h 32"/>
                  <a:gd name="T44" fmla="*/ 15 w 42"/>
                  <a:gd name="T45" fmla="*/ 0 h 32"/>
                  <a:gd name="T46" fmla="*/ 15 w 42"/>
                  <a:gd name="T47" fmla="*/ 0 h 32"/>
                  <a:gd name="T48" fmla="*/ 13 w 42"/>
                  <a:gd name="T49" fmla="*/ 0 h 32"/>
                  <a:gd name="T50" fmla="*/ 13 w 42"/>
                  <a:gd name="T51" fmla="*/ 0 h 32"/>
                  <a:gd name="T52" fmla="*/ 0 w 42"/>
                  <a:gd name="T53" fmla="*/ 17 h 32"/>
                  <a:gd name="T54" fmla="*/ 0 w 42"/>
                  <a:gd name="T55" fmla="*/ 18 h 32"/>
                  <a:gd name="T56" fmla="*/ 0 w 42"/>
                  <a:gd name="T57" fmla="*/ 18 h 32"/>
                  <a:gd name="T58" fmla="*/ 0 w 42"/>
                  <a:gd name="T59" fmla="*/ 18 h 32"/>
                  <a:gd name="T60" fmla="*/ 0 w 42"/>
                  <a:gd name="T61" fmla="*/ 19 h 32"/>
                  <a:gd name="T62" fmla="*/ 17 w 42"/>
                  <a:gd name="T63" fmla="*/ 32 h 32"/>
                  <a:gd name="T64" fmla="*/ 17 w 42"/>
                  <a:gd name="T65" fmla="*/ 32 h 32"/>
                  <a:gd name="T66" fmla="*/ 17 w 42"/>
                  <a:gd name="T67" fmla="*/ 32 h 32"/>
                  <a:gd name="T68" fmla="*/ 17 w 42"/>
                  <a:gd name="T69" fmla="*/ 32 h 32"/>
                  <a:gd name="T70" fmla="*/ 19 w 42"/>
                  <a:gd name="T71" fmla="*/ 32 h 32"/>
                  <a:gd name="T72" fmla="*/ 19 w 42"/>
                  <a:gd name="T73" fmla="*/ 32 h 32"/>
                  <a:gd name="T74" fmla="*/ 19 w 42"/>
                  <a:gd name="T75" fmla="*/ 32 h 32"/>
                  <a:gd name="T76" fmla="*/ 19 w 42"/>
                  <a:gd name="T77" fmla="*/ 32 h 32"/>
                  <a:gd name="T78" fmla="*/ 15 w 42"/>
                  <a:gd name="T79" fmla="*/ 0 h 32"/>
                  <a:gd name="T80" fmla="*/ 15 w 42"/>
                  <a:gd name="T81" fmla="*/ 0 h 32"/>
                  <a:gd name="T82" fmla="*/ 15 w 42"/>
                  <a:gd name="T8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" h="32">
                    <a:moveTo>
                      <a:pt x="15" y="4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27" y="4"/>
                      <a:pt x="36" y="25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9"/>
                      <a:pt x="18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0" y="29"/>
                      <a:pt x="5" y="25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3" y="18"/>
                      <a:pt x="3" y="17"/>
                    </a:cubicBezTo>
                    <a:cubicBezTo>
                      <a:pt x="3" y="11"/>
                      <a:pt x="8" y="5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9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7"/>
                      <a:pt x="8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42" y="30"/>
                      <a:pt x="31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Freeform 502"/>
              <p:cNvSpPr>
                <a:spLocks noEditPoints="1"/>
              </p:cNvSpPr>
              <p:nvPr/>
            </p:nvSpPr>
            <p:spPr bwMode="auto">
              <a:xfrm>
                <a:off x="4735" y="3643"/>
                <a:ext cx="111" cy="90"/>
              </a:xfrm>
              <a:custGeom>
                <a:avLst/>
                <a:gdLst>
                  <a:gd name="T0" fmla="*/ 20 w 32"/>
                  <a:gd name="T1" fmla="*/ 8 h 26"/>
                  <a:gd name="T2" fmla="*/ 20 w 32"/>
                  <a:gd name="T3" fmla="*/ 8 h 26"/>
                  <a:gd name="T4" fmla="*/ 20 w 32"/>
                  <a:gd name="T5" fmla="*/ 8 h 26"/>
                  <a:gd name="T6" fmla="*/ 25 w 32"/>
                  <a:gd name="T7" fmla="*/ 13 h 26"/>
                  <a:gd name="T8" fmla="*/ 25 w 32"/>
                  <a:gd name="T9" fmla="*/ 13 h 26"/>
                  <a:gd name="T10" fmla="*/ 25 w 32"/>
                  <a:gd name="T11" fmla="*/ 13 h 26"/>
                  <a:gd name="T12" fmla="*/ 25 w 32"/>
                  <a:gd name="T13" fmla="*/ 13 h 26"/>
                  <a:gd name="T14" fmla="*/ 18 w 32"/>
                  <a:gd name="T15" fmla="*/ 20 h 26"/>
                  <a:gd name="T16" fmla="*/ 18 w 32"/>
                  <a:gd name="T17" fmla="*/ 20 h 26"/>
                  <a:gd name="T18" fmla="*/ 18 w 32"/>
                  <a:gd name="T19" fmla="*/ 20 h 26"/>
                  <a:gd name="T20" fmla="*/ 18 w 32"/>
                  <a:gd name="T21" fmla="*/ 20 h 26"/>
                  <a:gd name="T22" fmla="*/ 18 w 32"/>
                  <a:gd name="T23" fmla="*/ 20 h 26"/>
                  <a:gd name="T24" fmla="*/ 16 w 32"/>
                  <a:gd name="T25" fmla="*/ 20 h 26"/>
                  <a:gd name="T26" fmla="*/ 16 w 32"/>
                  <a:gd name="T27" fmla="*/ 20 h 26"/>
                  <a:gd name="T28" fmla="*/ 16 w 32"/>
                  <a:gd name="T29" fmla="*/ 19 h 26"/>
                  <a:gd name="T30" fmla="*/ 16 w 32"/>
                  <a:gd name="T31" fmla="*/ 19 h 26"/>
                  <a:gd name="T32" fmla="*/ 20 w 32"/>
                  <a:gd name="T33" fmla="*/ 8 h 26"/>
                  <a:gd name="T34" fmla="*/ 20 w 32"/>
                  <a:gd name="T35" fmla="*/ 8 h 26"/>
                  <a:gd name="T36" fmla="*/ 20 w 32"/>
                  <a:gd name="T37" fmla="*/ 8 h 26"/>
                  <a:gd name="T38" fmla="*/ 20 w 32"/>
                  <a:gd name="T39" fmla="*/ 0 h 26"/>
                  <a:gd name="T40" fmla="*/ 20 w 32"/>
                  <a:gd name="T41" fmla="*/ 0 h 26"/>
                  <a:gd name="T42" fmla="*/ 20 w 32"/>
                  <a:gd name="T43" fmla="*/ 0 h 26"/>
                  <a:gd name="T44" fmla="*/ 20 w 32"/>
                  <a:gd name="T45" fmla="*/ 0 h 26"/>
                  <a:gd name="T46" fmla="*/ 18 w 32"/>
                  <a:gd name="T47" fmla="*/ 26 h 26"/>
                  <a:gd name="T48" fmla="*/ 18 w 32"/>
                  <a:gd name="T49" fmla="*/ 26 h 26"/>
                  <a:gd name="T50" fmla="*/ 20 w 32"/>
                  <a:gd name="T51" fmla="*/ 26 h 26"/>
                  <a:gd name="T52" fmla="*/ 32 w 32"/>
                  <a:gd name="T53" fmla="*/ 14 h 26"/>
                  <a:gd name="T54" fmla="*/ 32 w 32"/>
                  <a:gd name="T55" fmla="*/ 11 h 26"/>
                  <a:gd name="T56" fmla="*/ 32 w 32"/>
                  <a:gd name="T57" fmla="*/ 10 h 26"/>
                  <a:gd name="T58" fmla="*/ 32 w 32"/>
                  <a:gd name="T59" fmla="*/ 10 h 26"/>
                  <a:gd name="T60" fmla="*/ 20 w 32"/>
                  <a:gd name="T61" fmla="*/ 0 h 26"/>
                  <a:gd name="T62" fmla="*/ 20 w 32"/>
                  <a:gd name="T63" fmla="*/ 0 h 26"/>
                  <a:gd name="T64" fmla="*/ 20 w 32"/>
                  <a:gd name="T6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26"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5" y="9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7"/>
                      <a:pt x="23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20"/>
                      <a:pt x="17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0" y="14"/>
                      <a:pt x="16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7" y="1"/>
                      <a:pt x="0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20" y="26"/>
                    </a:cubicBezTo>
                    <a:cubicBezTo>
                      <a:pt x="27" y="25"/>
                      <a:pt x="32" y="21"/>
                      <a:pt x="32" y="14"/>
                    </a:cubicBezTo>
                    <a:cubicBezTo>
                      <a:pt x="32" y="13"/>
                      <a:pt x="32" y="12"/>
                      <a:pt x="32" y="11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0" y="6"/>
                      <a:pt x="2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Freeform 503"/>
              <p:cNvSpPr>
                <a:spLocks noEditPoints="1"/>
              </p:cNvSpPr>
              <p:nvPr/>
            </p:nvSpPr>
            <p:spPr bwMode="auto">
              <a:xfrm>
                <a:off x="3266" y="3437"/>
                <a:ext cx="1155" cy="300"/>
              </a:xfrm>
              <a:custGeom>
                <a:avLst/>
                <a:gdLst>
                  <a:gd name="T0" fmla="*/ 51 w 331"/>
                  <a:gd name="T1" fmla="*/ 40 h 86"/>
                  <a:gd name="T2" fmla="*/ 78 w 331"/>
                  <a:gd name="T3" fmla="*/ 81 h 86"/>
                  <a:gd name="T4" fmla="*/ 77 w 331"/>
                  <a:gd name="T5" fmla="*/ 81 h 86"/>
                  <a:gd name="T6" fmla="*/ 76 w 331"/>
                  <a:gd name="T7" fmla="*/ 81 h 86"/>
                  <a:gd name="T8" fmla="*/ 63 w 331"/>
                  <a:gd name="T9" fmla="*/ 82 h 86"/>
                  <a:gd name="T10" fmla="*/ 39 w 331"/>
                  <a:gd name="T11" fmla="*/ 78 h 86"/>
                  <a:gd name="T12" fmla="*/ 29 w 331"/>
                  <a:gd name="T13" fmla="*/ 58 h 86"/>
                  <a:gd name="T14" fmla="*/ 26 w 331"/>
                  <a:gd name="T15" fmla="*/ 13 h 86"/>
                  <a:gd name="T16" fmla="*/ 327 w 331"/>
                  <a:gd name="T17" fmla="*/ 32 h 86"/>
                  <a:gd name="T18" fmla="*/ 269 w 331"/>
                  <a:gd name="T19" fmla="*/ 82 h 86"/>
                  <a:gd name="T20" fmla="*/ 257 w 331"/>
                  <a:gd name="T21" fmla="*/ 81 h 86"/>
                  <a:gd name="T22" fmla="*/ 239 w 331"/>
                  <a:gd name="T23" fmla="*/ 50 h 86"/>
                  <a:gd name="T24" fmla="*/ 253 w 331"/>
                  <a:gd name="T25" fmla="*/ 45 h 86"/>
                  <a:gd name="T26" fmla="*/ 259 w 331"/>
                  <a:gd name="T27" fmla="*/ 45 h 86"/>
                  <a:gd name="T28" fmla="*/ 266 w 331"/>
                  <a:gd name="T29" fmla="*/ 46 h 86"/>
                  <a:gd name="T30" fmla="*/ 268 w 331"/>
                  <a:gd name="T31" fmla="*/ 46 h 86"/>
                  <a:gd name="T32" fmla="*/ 308 w 331"/>
                  <a:gd name="T33" fmla="*/ 12 h 86"/>
                  <a:gd name="T34" fmla="*/ 166 w 331"/>
                  <a:gd name="T35" fmla="*/ 2 h 86"/>
                  <a:gd name="T36" fmla="*/ 230 w 331"/>
                  <a:gd name="T37" fmla="*/ 36 h 86"/>
                  <a:gd name="T38" fmla="*/ 221 w 331"/>
                  <a:gd name="T39" fmla="*/ 40 h 86"/>
                  <a:gd name="T40" fmla="*/ 213 w 331"/>
                  <a:gd name="T41" fmla="*/ 39 h 86"/>
                  <a:gd name="T42" fmla="*/ 212 w 331"/>
                  <a:gd name="T43" fmla="*/ 39 h 86"/>
                  <a:gd name="T44" fmla="*/ 202 w 331"/>
                  <a:gd name="T45" fmla="*/ 39 h 86"/>
                  <a:gd name="T46" fmla="*/ 170 w 331"/>
                  <a:gd name="T47" fmla="*/ 45 h 86"/>
                  <a:gd name="T48" fmla="*/ 136 w 331"/>
                  <a:gd name="T49" fmla="*/ 39 h 86"/>
                  <a:gd name="T50" fmla="*/ 134 w 331"/>
                  <a:gd name="T51" fmla="*/ 38 h 86"/>
                  <a:gd name="T52" fmla="*/ 124 w 331"/>
                  <a:gd name="T53" fmla="*/ 38 h 86"/>
                  <a:gd name="T54" fmla="*/ 117 w 331"/>
                  <a:gd name="T55" fmla="*/ 38 h 86"/>
                  <a:gd name="T56" fmla="*/ 106 w 331"/>
                  <a:gd name="T57" fmla="*/ 36 h 86"/>
                  <a:gd name="T58" fmla="*/ 129 w 331"/>
                  <a:gd name="T59" fmla="*/ 17 h 86"/>
                  <a:gd name="T60" fmla="*/ 130 w 331"/>
                  <a:gd name="T61" fmla="*/ 17 h 86"/>
                  <a:gd name="T62" fmla="*/ 131 w 331"/>
                  <a:gd name="T63" fmla="*/ 16 h 86"/>
                  <a:gd name="T64" fmla="*/ 132 w 331"/>
                  <a:gd name="T65" fmla="*/ 16 h 86"/>
                  <a:gd name="T66" fmla="*/ 166 w 331"/>
                  <a:gd name="T67" fmla="*/ 2 h 86"/>
                  <a:gd name="T68" fmla="*/ 132 w 331"/>
                  <a:gd name="T69" fmla="*/ 13 h 86"/>
                  <a:gd name="T70" fmla="*/ 70 w 331"/>
                  <a:gd name="T71" fmla="*/ 41 h 86"/>
                  <a:gd name="T72" fmla="*/ 54 w 331"/>
                  <a:gd name="T73" fmla="*/ 38 h 86"/>
                  <a:gd name="T74" fmla="*/ 26 w 331"/>
                  <a:gd name="T75" fmla="*/ 9 h 86"/>
                  <a:gd name="T76" fmla="*/ 0 w 331"/>
                  <a:gd name="T77" fmla="*/ 32 h 86"/>
                  <a:gd name="T78" fmla="*/ 75 w 331"/>
                  <a:gd name="T79" fmla="*/ 86 h 86"/>
                  <a:gd name="T80" fmla="*/ 96 w 331"/>
                  <a:gd name="T81" fmla="*/ 65 h 86"/>
                  <a:gd name="T82" fmla="*/ 126 w 331"/>
                  <a:gd name="T83" fmla="*/ 42 h 86"/>
                  <a:gd name="T84" fmla="*/ 151 w 331"/>
                  <a:gd name="T85" fmla="*/ 47 h 86"/>
                  <a:gd name="T86" fmla="*/ 171 w 331"/>
                  <a:gd name="T87" fmla="*/ 48 h 86"/>
                  <a:gd name="T88" fmla="*/ 180 w 331"/>
                  <a:gd name="T89" fmla="*/ 48 h 86"/>
                  <a:gd name="T90" fmla="*/ 193 w 331"/>
                  <a:gd name="T91" fmla="*/ 45 h 86"/>
                  <a:gd name="T92" fmla="*/ 205 w 331"/>
                  <a:gd name="T93" fmla="*/ 43 h 86"/>
                  <a:gd name="T94" fmla="*/ 239 w 331"/>
                  <a:gd name="T95" fmla="*/ 67 h 86"/>
                  <a:gd name="T96" fmla="*/ 240 w 331"/>
                  <a:gd name="T97" fmla="*/ 67 h 86"/>
                  <a:gd name="T98" fmla="*/ 259 w 331"/>
                  <a:gd name="T99" fmla="*/ 85 h 86"/>
                  <a:gd name="T100" fmla="*/ 331 w 331"/>
                  <a:gd name="T101" fmla="*/ 32 h 86"/>
                  <a:gd name="T102" fmla="*/ 307 w 331"/>
                  <a:gd name="T103" fmla="*/ 9 h 86"/>
                  <a:gd name="T104" fmla="*/ 306 w 331"/>
                  <a:gd name="T105" fmla="*/ 9 h 86"/>
                  <a:gd name="T106" fmla="*/ 278 w 331"/>
                  <a:gd name="T107" fmla="*/ 40 h 86"/>
                  <a:gd name="T108" fmla="*/ 245 w 331"/>
                  <a:gd name="T109" fmla="*/ 38 h 86"/>
                  <a:gd name="T110" fmla="*/ 178 w 331"/>
                  <a:gd name="T111" fmla="*/ 2 h 86"/>
                  <a:gd name="T112" fmla="*/ 166 w 331"/>
                  <a:gd name="T1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31" h="86">
                    <a:moveTo>
                      <a:pt x="26" y="13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9" y="13"/>
                      <a:pt x="42" y="35"/>
                      <a:pt x="51" y="40"/>
                    </a:cubicBezTo>
                    <a:cubicBezTo>
                      <a:pt x="54" y="42"/>
                      <a:pt x="64" y="44"/>
                      <a:pt x="72" y="45"/>
                    </a:cubicBezTo>
                    <a:cubicBezTo>
                      <a:pt x="79" y="45"/>
                      <a:pt x="91" y="45"/>
                      <a:pt x="93" y="50"/>
                    </a:cubicBezTo>
                    <a:cubicBezTo>
                      <a:pt x="94" y="51"/>
                      <a:pt x="94" y="52"/>
                      <a:pt x="94" y="53"/>
                    </a:cubicBezTo>
                    <a:cubicBezTo>
                      <a:pt x="94" y="63"/>
                      <a:pt x="82" y="79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2" y="82"/>
                      <a:pt x="67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53" y="82"/>
                      <a:pt x="42" y="81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2" y="73"/>
                      <a:pt x="33" y="65"/>
                      <a:pt x="29" y="58"/>
                    </a:cubicBezTo>
                    <a:cubicBezTo>
                      <a:pt x="24" y="48"/>
                      <a:pt x="5" y="45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24"/>
                      <a:pt x="17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moveTo>
                      <a:pt x="308" y="12"/>
                    </a:moveTo>
                    <a:cubicBezTo>
                      <a:pt x="308" y="12"/>
                      <a:pt x="308" y="12"/>
                      <a:pt x="308" y="12"/>
                    </a:cubicBezTo>
                    <a:cubicBezTo>
                      <a:pt x="308" y="12"/>
                      <a:pt x="308" y="12"/>
                      <a:pt x="308" y="12"/>
                    </a:cubicBezTo>
                    <a:cubicBezTo>
                      <a:pt x="316" y="13"/>
                      <a:pt x="327" y="23"/>
                      <a:pt x="327" y="32"/>
                    </a:cubicBezTo>
                    <a:cubicBezTo>
                      <a:pt x="327" y="32"/>
                      <a:pt x="327" y="32"/>
                      <a:pt x="327" y="32"/>
                    </a:cubicBezTo>
                    <a:cubicBezTo>
                      <a:pt x="327" y="32"/>
                      <a:pt x="327" y="32"/>
                      <a:pt x="327" y="32"/>
                    </a:cubicBezTo>
                    <a:cubicBezTo>
                      <a:pt x="327" y="44"/>
                      <a:pt x="309" y="46"/>
                      <a:pt x="304" y="56"/>
                    </a:cubicBezTo>
                    <a:cubicBezTo>
                      <a:pt x="300" y="64"/>
                      <a:pt x="301" y="74"/>
                      <a:pt x="292" y="79"/>
                    </a:cubicBezTo>
                    <a:cubicBezTo>
                      <a:pt x="289" y="81"/>
                      <a:pt x="278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4" y="82"/>
                      <a:pt x="259" y="82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6" y="81"/>
                      <a:pt x="256" y="81"/>
                    </a:cubicBezTo>
                    <a:cubicBezTo>
                      <a:pt x="256" y="81"/>
                      <a:pt x="256" y="81"/>
                      <a:pt x="256" y="81"/>
                    </a:cubicBezTo>
                    <a:cubicBezTo>
                      <a:pt x="247" y="78"/>
                      <a:pt x="240" y="6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43" y="46"/>
                      <a:pt x="248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5" y="45"/>
                      <a:pt x="257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61" y="46"/>
                      <a:pt x="264" y="46"/>
                      <a:pt x="266" y="46"/>
                    </a:cubicBezTo>
                    <a:cubicBezTo>
                      <a:pt x="266" y="46"/>
                      <a:pt x="266" y="46"/>
                      <a:pt x="266" y="46"/>
                    </a:cubicBezTo>
                    <a:cubicBezTo>
                      <a:pt x="266" y="46"/>
                      <a:pt x="266" y="46"/>
                      <a:pt x="266" y="46"/>
                    </a:cubicBezTo>
                    <a:cubicBezTo>
                      <a:pt x="266" y="46"/>
                      <a:pt x="267" y="46"/>
                      <a:pt x="268" y="46"/>
                    </a:cubicBezTo>
                    <a:cubicBezTo>
                      <a:pt x="268" y="46"/>
                      <a:pt x="268" y="46"/>
                      <a:pt x="268" y="46"/>
                    </a:cubicBezTo>
                    <a:cubicBezTo>
                      <a:pt x="268" y="46"/>
                      <a:pt x="268" y="46"/>
                      <a:pt x="268" y="46"/>
                    </a:cubicBezTo>
                    <a:cubicBezTo>
                      <a:pt x="268" y="46"/>
                      <a:pt x="268" y="46"/>
                      <a:pt x="268" y="46"/>
                    </a:cubicBezTo>
                    <a:cubicBezTo>
                      <a:pt x="273" y="45"/>
                      <a:pt x="279" y="44"/>
                      <a:pt x="283" y="42"/>
                    </a:cubicBezTo>
                    <a:cubicBezTo>
                      <a:pt x="293" y="36"/>
                      <a:pt x="294" y="14"/>
                      <a:pt x="307" y="13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7" y="13"/>
                      <a:pt x="307" y="12"/>
                      <a:pt x="308" y="12"/>
                    </a:cubicBezTo>
                    <a:cubicBezTo>
                      <a:pt x="308" y="12"/>
                      <a:pt x="308" y="12"/>
                      <a:pt x="308" y="12"/>
                    </a:cubicBezTo>
                    <a:cubicBezTo>
                      <a:pt x="308" y="12"/>
                      <a:pt x="308" y="12"/>
                      <a:pt x="308" y="12"/>
                    </a:cubicBezTo>
                    <a:moveTo>
                      <a:pt x="166" y="2"/>
                    </a:move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9" y="2"/>
                      <a:pt x="171" y="3"/>
                      <a:pt x="175" y="3"/>
                    </a:cubicBezTo>
                    <a:cubicBezTo>
                      <a:pt x="175" y="3"/>
                      <a:pt x="175" y="3"/>
                      <a:pt x="175" y="4"/>
                    </a:cubicBezTo>
                    <a:cubicBezTo>
                      <a:pt x="175" y="4"/>
                      <a:pt x="175" y="4"/>
                      <a:pt x="175" y="4"/>
                    </a:cubicBezTo>
                    <a:cubicBezTo>
                      <a:pt x="186" y="6"/>
                      <a:pt x="196" y="13"/>
                      <a:pt x="207" y="17"/>
                    </a:cubicBezTo>
                    <a:cubicBezTo>
                      <a:pt x="217" y="21"/>
                      <a:pt x="230" y="25"/>
                      <a:pt x="230" y="36"/>
                    </a:cubicBezTo>
                    <a:cubicBezTo>
                      <a:pt x="230" y="37"/>
                      <a:pt x="230" y="37"/>
                      <a:pt x="229" y="38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6" y="40"/>
                      <a:pt x="224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8" y="40"/>
                      <a:pt x="216" y="40"/>
                      <a:pt x="213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3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0" y="39"/>
                      <a:pt x="208" y="39"/>
                      <a:pt x="205" y="39"/>
                    </a:cubicBezTo>
                    <a:cubicBezTo>
                      <a:pt x="205" y="39"/>
                      <a:pt x="205" y="39"/>
                      <a:pt x="205" y="39"/>
                    </a:cubicBezTo>
                    <a:cubicBezTo>
                      <a:pt x="205" y="39"/>
                      <a:pt x="205" y="39"/>
                      <a:pt x="205" y="39"/>
                    </a:cubicBezTo>
                    <a:cubicBezTo>
                      <a:pt x="204" y="39"/>
                      <a:pt x="204" y="39"/>
                      <a:pt x="203" y="39"/>
                    </a:cubicBezTo>
                    <a:cubicBezTo>
                      <a:pt x="203" y="39"/>
                      <a:pt x="203" y="39"/>
                      <a:pt x="202" y="39"/>
                    </a:cubicBezTo>
                    <a:cubicBezTo>
                      <a:pt x="202" y="39"/>
                      <a:pt x="202" y="39"/>
                      <a:pt x="202" y="39"/>
                    </a:cubicBezTo>
                    <a:cubicBezTo>
                      <a:pt x="194" y="40"/>
                      <a:pt x="187" y="44"/>
                      <a:pt x="179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6" y="45"/>
                      <a:pt x="173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56" y="45"/>
                      <a:pt x="147" y="41"/>
                      <a:pt x="136" y="39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2" y="38"/>
                      <a:pt x="130" y="38"/>
                      <a:pt x="128" y="38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7" y="38"/>
                      <a:pt x="125" y="38"/>
                      <a:pt x="124" y="38"/>
                    </a:cubicBezTo>
                    <a:cubicBezTo>
                      <a:pt x="124" y="38"/>
                      <a:pt x="123" y="38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1" y="38"/>
                      <a:pt x="119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8"/>
                      <a:pt x="110" y="38"/>
                      <a:pt x="106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5"/>
                      <a:pt x="106" y="35"/>
                      <a:pt x="106" y="34"/>
                    </a:cubicBezTo>
                    <a:cubicBezTo>
                      <a:pt x="106" y="23"/>
                      <a:pt x="120" y="21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30" y="17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7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43" y="11"/>
                      <a:pt x="152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52" y="0"/>
                      <a:pt x="144" y="8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24" y="16"/>
                      <a:pt x="113" y="17"/>
                      <a:pt x="105" y="22"/>
                    </a:cubicBezTo>
                    <a:cubicBezTo>
                      <a:pt x="100" y="25"/>
                      <a:pt x="97" y="34"/>
                      <a:pt x="90" y="38"/>
                    </a:cubicBezTo>
                    <a:cubicBezTo>
                      <a:pt x="90" y="38"/>
                      <a:pt x="89" y="38"/>
                      <a:pt x="89" y="38"/>
                    </a:cubicBezTo>
                    <a:cubicBezTo>
                      <a:pt x="85" y="40"/>
                      <a:pt x="77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64" y="41"/>
                      <a:pt x="58" y="41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43" y="33"/>
                      <a:pt x="40" y="9"/>
                      <a:pt x="27" y="9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0" y="9"/>
                      <a:pt x="15" y="14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7" y="21"/>
                      <a:pt x="0" y="2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44"/>
                      <a:pt x="22" y="51"/>
                      <a:pt x="27" y="59"/>
                    </a:cubicBezTo>
                    <a:cubicBezTo>
                      <a:pt x="32" y="67"/>
                      <a:pt x="32" y="77"/>
                      <a:pt x="40" y="81"/>
                    </a:cubicBezTo>
                    <a:cubicBezTo>
                      <a:pt x="44" y="83"/>
                      <a:pt x="52" y="83"/>
                      <a:pt x="59" y="83"/>
                    </a:cubicBezTo>
                    <a:cubicBezTo>
                      <a:pt x="62" y="84"/>
                      <a:pt x="65" y="84"/>
                      <a:pt x="68" y="85"/>
                    </a:cubicBezTo>
                    <a:cubicBezTo>
                      <a:pt x="70" y="85"/>
                      <a:pt x="73" y="86"/>
                      <a:pt x="75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6" y="86"/>
                      <a:pt x="78" y="85"/>
                      <a:pt x="79" y="85"/>
                    </a:cubicBezTo>
                    <a:cubicBezTo>
                      <a:pt x="87" y="83"/>
                      <a:pt x="91" y="71"/>
                      <a:pt x="96" y="65"/>
                    </a:cubicBezTo>
                    <a:cubicBezTo>
                      <a:pt x="100" y="58"/>
                      <a:pt x="107" y="49"/>
                      <a:pt x="114" y="45"/>
                    </a:cubicBezTo>
                    <a:cubicBezTo>
                      <a:pt x="118" y="43"/>
                      <a:pt x="122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32" y="42"/>
                      <a:pt x="138" y="44"/>
                      <a:pt x="144" y="45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7" y="46"/>
                      <a:pt x="149" y="46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8" y="48"/>
                      <a:pt x="164" y="48"/>
                      <a:pt x="171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4" y="48"/>
                      <a:pt x="177" y="48"/>
                      <a:pt x="180" y="48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0" y="48"/>
                      <a:pt x="180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5" y="47"/>
                      <a:pt x="189" y="46"/>
                      <a:pt x="193" y="45"/>
                    </a:cubicBezTo>
                    <a:cubicBezTo>
                      <a:pt x="197" y="44"/>
                      <a:pt x="201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22" y="43"/>
                      <a:pt x="231" y="56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40" y="67"/>
                      <a:pt x="240" y="67"/>
                    </a:cubicBezTo>
                    <a:cubicBezTo>
                      <a:pt x="240" y="67"/>
                      <a:pt x="240" y="67"/>
                      <a:pt x="240" y="67"/>
                    </a:cubicBezTo>
                    <a:cubicBezTo>
                      <a:pt x="240" y="67"/>
                      <a:pt x="240" y="67"/>
                      <a:pt x="240" y="67"/>
                    </a:cubicBezTo>
                    <a:cubicBezTo>
                      <a:pt x="245" y="74"/>
                      <a:pt x="24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60" y="85"/>
                      <a:pt x="261" y="85"/>
                      <a:pt x="261" y="85"/>
                    </a:cubicBezTo>
                    <a:cubicBezTo>
                      <a:pt x="267" y="84"/>
                      <a:pt x="287" y="85"/>
                      <a:pt x="295" y="80"/>
                    </a:cubicBezTo>
                    <a:cubicBezTo>
                      <a:pt x="302" y="76"/>
                      <a:pt x="302" y="64"/>
                      <a:pt x="306" y="58"/>
                    </a:cubicBezTo>
                    <a:cubicBezTo>
                      <a:pt x="313" y="47"/>
                      <a:pt x="331" y="44"/>
                      <a:pt x="331" y="32"/>
                    </a:cubicBezTo>
                    <a:cubicBezTo>
                      <a:pt x="331" y="32"/>
                      <a:pt x="331" y="32"/>
                      <a:pt x="331" y="32"/>
                    </a:cubicBezTo>
                    <a:cubicBezTo>
                      <a:pt x="331" y="26"/>
                      <a:pt x="324" y="18"/>
                      <a:pt x="317" y="13"/>
                    </a:cubicBezTo>
                    <a:cubicBezTo>
                      <a:pt x="317" y="13"/>
                      <a:pt x="317" y="13"/>
                      <a:pt x="317" y="13"/>
                    </a:cubicBezTo>
                    <a:cubicBezTo>
                      <a:pt x="317" y="13"/>
                      <a:pt x="317" y="13"/>
                      <a:pt x="317" y="13"/>
                    </a:cubicBezTo>
                    <a:cubicBezTo>
                      <a:pt x="313" y="11"/>
                      <a:pt x="310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6" y="9"/>
                      <a:pt x="306" y="9"/>
                    </a:cubicBezTo>
                    <a:cubicBezTo>
                      <a:pt x="306" y="9"/>
                      <a:pt x="306" y="9"/>
                      <a:pt x="306" y="9"/>
                    </a:cubicBezTo>
                    <a:cubicBezTo>
                      <a:pt x="294" y="10"/>
                      <a:pt x="291" y="35"/>
                      <a:pt x="278" y="40"/>
                    </a:cubicBezTo>
                    <a:cubicBezTo>
                      <a:pt x="278" y="40"/>
                      <a:pt x="278" y="40"/>
                      <a:pt x="278" y="40"/>
                    </a:cubicBezTo>
                    <a:cubicBezTo>
                      <a:pt x="278" y="40"/>
                      <a:pt x="278" y="40"/>
                      <a:pt x="278" y="40"/>
                    </a:cubicBezTo>
                    <a:cubicBezTo>
                      <a:pt x="278" y="40"/>
                      <a:pt x="278" y="40"/>
                      <a:pt x="278" y="40"/>
                    </a:cubicBezTo>
                    <a:cubicBezTo>
                      <a:pt x="274" y="42"/>
                      <a:pt x="269" y="42"/>
                      <a:pt x="265" y="42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58" y="42"/>
                      <a:pt x="251" y="41"/>
                      <a:pt x="245" y="38"/>
                    </a:cubicBezTo>
                    <a:cubicBezTo>
                      <a:pt x="245" y="38"/>
                      <a:pt x="245" y="38"/>
                      <a:pt x="245" y="38"/>
                    </a:cubicBezTo>
                    <a:cubicBezTo>
                      <a:pt x="245" y="38"/>
                      <a:pt x="245" y="38"/>
                      <a:pt x="244" y="38"/>
                    </a:cubicBezTo>
                    <a:cubicBezTo>
                      <a:pt x="237" y="34"/>
                      <a:pt x="233" y="24"/>
                      <a:pt x="226" y="20"/>
                    </a:cubicBezTo>
                    <a:cubicBezTo>
                      <a:pt x="220" y="17"/>
                      <a:pt x="210" y="16"/>
                      <a:pt x="201" y="13"/>
                    </a:cubicBezTo>
                    <a:cubicBezTo>
                      <a:pt x="192" y="9"/>
                      <a:pt x="184" y="4"/>
                      <a:pt x="178" y="2"/>
                    </a:cubicBezTo>
                    <a:cubicBezTo>
                      <a:pt x="178" y="2"/>
                      <a:pt x="178" y="2"/>
                      <a:pt x="178" y="2"/>
                    </a:cubicBezTo>
                    <a:cubicBezTo>
                      <a:pt x="178" y="2"/>
                      <a:pt x="178" y="2"/>
                      <a:pt x="178" y="2"/>
                    </a:cubicBezTo>
                    <a:cubicBezTo>
                      <a:pt x="173" y="0"/>
                      <a:pt x="169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1" name="Freeform 504"/>
              <p:cNvSpPr>
                <a:spLocks noEditPoints="1"/>
              </p:cNvSpPr>
              <p:nvPr/>
            </p:nvSpPr>
            <p:spPr bwMode="auto">
              <a:xfrm>
                <a:off x="2848" y="3646"/>
                <a:ext cx="115" cy="87"/>
              </a:xfrm>
              <a:custGeom>
                <a:avLst/>
                <a:gdLst>
                  <a:gd name="T0" fmla="*/ 13 w 33"/>
                  <a:gd name="T1" fmla="*/ 7 h 25"/>
                  <a:gd name="T2" fmla="*/ 13 w 33"/>
                  <a:gd name="T3" fmla="*/ 7 h 25"/>
                  <a:gd name="T4" fmla="*/ 13 w 33"/>
                  <a:gd name="T5" fmla="*/ 7 h 25"/>
                  <a:gd name="T6" fmla="*/ 14 w 33"/>
                  <a:gd name="T7" fmla="*/ 7 h 25"/>
                  <a:gd name="T8" fmla="*/ 14 w 33"/>
                  <a:gd name="T9" fmla="*/ 7 h 25"/>
                  <a:gd name="T10" fmla="*/ 14 w 33"/>
                  <a:gd name="T11" fmla="*/ 7 h 25"/>
                  <a:gd name="T12" fmla="*/ 19 w 33"/>
                  <a:gd name="T13" fmla="*/ 13 h 25"/>
                  <a:gd name="T14" fmla="*/ 15 w 33"/>
                  <a:gd name="T15" fmla="*/ 18 h 25"/>
                  <a:gd name="T16" fmla="*/ 15 w 33"/>
                  <a:gd name="T17" fmla="*/ 18 h 25"/>
                  <a:gd name="T18" fmla="*/ 15 w 33"/>
                  <a:gd name="T19" fmla="*/ 18 h 25"/>
                  <a:gd name="T20" fmla="*/ 15 w 33"/>
                  <a:gd name="T21" fmla="*/ 18 h 25"/>
                  <a:gd name="T22" fmla="*/ 15 w 33"/>
                  <a:gd name="T23" fmla="*/ 18 h 25"/>
                  <a:gd name="T24" fmla="*/ 13 w 33"/>
                  <a:gd name="T25" fmla="*/ 18 h 25"/>
                  <a:gd name="T26" fmla="*/ 13 w 33"/>
                  <a:gd name="T27" fmla="*/ 18 h 25"/>
                  <a:gd name="T28" fmla="*/ 13 w 33"/>
                  <a:gd name="T29" fmla="*/ 18 h 25"/>
                  <a:gd name="T30" fmla="*/ 13 w 33"/>
                  <a:gd name="T31" fmla="*/ 18 h 25"/>
                  <a:gd name="T32" fmla="*/ 13 w 33"/>
                  <a:gd name="T33" fmla="*/ 18 h 25"/>
                  <a:gd name="T34" fmla="*/ 8 w 33"/>
                  <a:gd name="T35" fmla="*/ 13 h 25"/>
                  <a:gd name="T36" fmla="*/ 8 w 33"/>
                  <a:gd name="T37" fmla="*/ 13 h 25"/>
                  <a:gd name="T38" fmla="*/ 8 w 33"/>
                  <a:gd name="T39" fmla="*/ 13 h 25"/>
                  <a:gd name="T40" fmla="*/ 8 w 33"/>
                  <a:gd name="T41" fmla="*/ 13 h 25"/>
                  <a:gd name="T42" fmla="*/ 13 w 33"/>
                  <a:gd name="T43" fmla="*/ 7 h 25"/>
                  <a:gd name="T44" fmla="*/ 13 w 33"/>
                  <a:gd name="T45" fmla="*/ 7 h 25"/>
                  <a:gd name="T46" fmla="*/ 13 w 33"/>
                  <a:gd name="T47" fmla="*/ 7 h 25"/>
                  <a:gd name="T48" fmla="*/ 12 w 33"/>
                  <a:gd name="T49" fmla="*/ 0 h 25"/>
                  <a:gd name="T50" fmla="*/ 12 w 33"/>
                  <a:gd name="T51" fmla="*/ 0 h 25"/>
                  <a:gd name="T52" fmla="*/ 10 w 33"/>
                  <a:gd name="T53" fmla="*/ 0 h 25"/>
                  <a:gd name="T54" fmla="*/ 10 w 33"/>
                  <a:gd name="T55" fmla="*/ 0 h 25"/>
                  <a:gd name="T56" fmla="*/ 0 w 33"/>
                  <a:gd name="T57" fmla="*/ 13 h 25"/>
                  <a:gd name="T58" fmla="*/ 1 w 33"/>
                  <a:gd name="T59" fmla="*/ 16 h 25"/>
                  <a:gd name="T60" fmla="*/ 1 w 33"/>
                  <a:gd name="T61" fmla="*/ 16 h 25"/>
                  <a:gd name="T62" fmla="*/ 13 w 33"/>
                  <a:gd name="T63" fmla="*/ 25 h 25"/>
                  <a:gd name="T64" fmla="*/ 13 w 33"/>
                  <a:gd name="T65" fmla="*/ 25 h 25"/>
                  <a:gd name="T66" fmla="*/ 13 w 33"/>
                  <a:gd name="T67" fmla="*/ 25 h 25"/>
                  <a:gd name="T68" fmla="*/ 13 w 33"/>
                  <a:gd name="T69" fmla="*/ 25 h 25"/>
                  <a:gd name="T70" fmla="*/ 17 w 33"/>
                  <a:gd name="T71" fmla="*/ 25 h 25"/>
                  <a:gd name="T72" fmla="*/ 17 w 33"/>
                  <a:gd name="T73" fmla="*/ 25 h 25"/>
                  <a:gd name="T74" fmla="*/ 17 w 33"/>
                  <a:gd name="T75" fmla="*/ 25 h 25"/>
                  <a:gd name="T76" fmla="*/ 17 w 33"/>
                  <a:gd name="T77" fmla="*/ 25 h 25"/>
                  <a:gd name="T78" fmla="*/ 18 w 33"/>
                  <a:gd name="T79" fmla="*/ 25 h 25"/>
                  <a:gd name="T80" fmla="*/ 18 w 33"/>
                  <a:gd name="T81" fmla="*/ 25 h 25"/>
                  <a:gd name="T82" fmla="*/ 12 w 33"/>
                  <a:gd name="T83" fmla="*/ 0 h 25"/>
                  <a:gd name="T84" fmla="*/ 12 w 33"/>
                  <a:gd name="T85" fmla="*/ 0 h 25"/>
                  <a:gd name="T86" fmla="*/ 12 w 33"/>
                  <a:gd name="T8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25"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7" y="7"/>
                      <a:pt x="19" y="10"/>
                      <a:pt x="19" y="13"/>
                    </a:cubicBezTo>
                    <a:cubicBezTo>
                      <a:pt x="19" y="15"/>
                      <a:pt x="18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4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8"/>
                      <a:pt x="8" y="15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0"/>
                      <a:pt x="10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1"/>
                      <a:pt x="0" y="7"/>
                      <a:pt x="0" y="13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21"/>
                      <a:pt x="7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33" y="21"/>
                      <a:pt x="2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2" name="Freeform 505"/>
              <p:cNvSpPr>
                <a:spLocks noEditPoints="1"/>
              </p:cNvSpPr>
              <p:nvPr/>
            </p:nvSpPr>
            <p:spPr bwMode="auto">
              <a:xfrm>
                <a:off x="4100" y="3479"/>
                <a:ext cx="307" cy="244"/>
              </a:xfrm>
              <a:custGeom>
                <a:avLst/>
                <a:gdLst>
                  <a:gd name="T0" fmla="*/ 69 w 88"/>
                  <a:gd name="T1" fmla="*/ 4 h 70"/>
                  <a:gd name="T2" fmla="*/ 84 w 88"/>
                  <a:gd name="T3" fmla="*/ 19 h 70"/>
                  <a:gd name="T4" fmla="*/ 62 w 88"/>
                  <a:gd name="T5" fmla="*/ 41 h 70"/>
                  <a:gd name="T6" fmla="*/ 48 w 88"/>
                  <a:gd name="T7" fmla="*/ 67 h 70"/>
                  <a:gd name="T8" fmla="*/ 39 w 88"/>
                  <a:gd name="T9" fmla="*/ 67 h 70"/>
                  <a:gd name="T10" fmla="*/ 39 w 88"/>
                  <a:gd name="T11" fmla="*/ 67 h 70"/>
                  <a:gd name="T12" fmla="*/ 39 w 88"/>
                  <a:gd name="T13" fmla="*/ 67 h 70"/>
                  <a:gd name="T14" fmla="*/ 19 w 88"/>
                  <a:gd name="T15" fmla="*/ 64 h 70"/>
                  <a:gd name="T16" fmla="*/ 18 w 88"/>
                  <a:gd name="T17" fmla="*/ 64 h 70"/>
                  <a:gd name="T18" fmla="*/ 18 w 88"/>
                  <a:gd name="T19" fmla="*/ 64 h 70"/>
                  <a:gd name="T20" fmla="*/ 10 w 88"/>
                  <a:gd name="T21" fmla="*/ 44 h 70"/>
                  <a:gd name="T22" fmla="*/ 68 w 88"/>
                  <a:gd name="T23" fmla="*/ 4 h 70"/>
                  <a:gd name="T24" fmla="*/ 69 w 88"/>
                  <a:gd name="T25" fmla="*/ 4 h 70"/>
                  <a:gd name="T26" fmla="*/ 69 w 88"/>
                  <a:gd name="T27" fmla="*/ 4 h 70"/>
                  <a:gd name="T28" fmla="*/ 69 w 88"/>
                  <a:gd name="T29" fmla="*/ 0 h 70"/>
                  <a:gd name="T30" fmla="*/ 68 w 88"/>
                  <a:gd name="T31" fmla="*/ 1 h 70"/>
                  <a:gd name="T32" fmla="*/ 29 w 88"/>
                  <a:gd name="T33" fmla="*/ 34 h 70"/>
                  <a:gd name="T34" fmla="*/ 29 w 88"/>
                  <a:gd name="T35" fmla="*/ 34 h 70"/>
                  <a:gd name="T36" fmla="*/ 27 w 88"/>
                  <a:gd name="T37" fmla="*/ 34 h 70"/>
                  <a:gd name="T38" fmla="*/ 27 w 88"/>
                  <a:gd name="T39" fmla="*/ 34 h 70"/>
                  <a:gd name="T40" fmla="*/ 20 w 88"/>
                  <a:gd name="T41" fmla="*/ 33 h 70"/>
                  <a:gd name="T42" fmla="*/ 20 w 88"/>
                  <a:gd name="T43" fmla="*/ 33 h 70"/>
                  <a:gd name="T44" fmla="*/ 20 w 88"/>
                  <a:gd name="T45" fmla="*/ 33 h 70"/>
                  <a:gd name="T46" fmla="*/ 14 w 88"/>
                  <a:gd name="T47" fmla="*/ 33 h 70"/>
                  <a:gd name="T48" fmla="*/ 14 w 88"/>
                  <a:gd name="T49" fmla="*/ 33 h 70"/>
                  <a:gd name="T50" fmla="*/ 0 w 88"/>
                  <a:gd name="T51" fmla="*/ 38 h 70"/>
                  <a:gd name="T52" fmla="*/ 0 w 88"/>
                  <a:gd name="T53" fmla="*/ 38 h 70"/>
                  <a:gd name="T54" fmla="*/ 17 w 88"/>
                  <a:gd name="T55" fmla="*/ 69 h 70"/>
                  <a:gd name="T56" fmla="*/ 18 w 88"/>
                  <a:gd name="T57" fmla="*/ 69 h 70"/>
                  <a:gd name="T58" fmla="*/ 30 w 88"/>
                  <a:gd name="T59" fmla="*/ 70 h 70"/>
                  <a:gd name="T60" fmla="*/ 30 w 88"/>
                  <a:gd name="T61" fmla="*/ 70 h 70"/>
                  <a:gd name="T62" fmla="*/ 53 w 88"/>
                  <a:gd name="T63" fmla="*/ 67 h 70"/>
                  <a:gd name="T64" fmla="*/ 88 w 88"/>
                  <a:gd name="T65" fmla="*/ 20 h 70"/>
                  <a:gd name="T66" fmla="*/ 69 w 88"/>
                  <a:gd name="T67" fmla="*/ 0 h 70"/>
                  <a:gd name="T68" fmla="*/ 69 w 88"/>
                  <a:gd name="T6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70">
                    <a:moveTo>
                      <a:pt x="69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6" y="4"/>
                      <a:pt x="84" y="12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32"/>
                      <a:pt x="67" y="31"/>
                      <a:pt x="62" y="41"/>
                    </a:cubicBezTo>
                    <a:cubicBezTo>
                      <a:pt x="57" y="52"/>
                      <a:pt x="62" y="63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6" y="67"/>
                      <a:pt x="43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2" y="67"/>
                      <a:pt x="23" y="66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5" y="61"/>
                      <a:pt x="10" y="54"/>
                      <a:pt x="10" y="48"/>
                    </a:cubicBezTo>
                    <a:cubicBezTo>
                      <a:pt x="10" y="47"/>
                      <a:pt x="10" y="46"/>
                      <a:pt x="10" y="44"/>
                    </a:cubicBezTo>
                    <a:cubicBezTo>
                      <a:pt x="14" y="34"/>
                      <a:pt x="41" y="38"/>
                      <a:pt x="49" y="32"/>
                    </a:cubicBezTo>
                    <a:cubicBezTo>
                      <a:pt x="59" y="24"/>
                      <a:pt x="55" y="5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8" y="0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55" y="2"/>
                      <a:pt x="54" y="24"/>
                      <a:pt x="44" y="30"/>
                    </a:cubicBezTo>
                    <a:cubicBezTo>
                      <a:pt x="40" y="32"/>
                      <a:pt x="34" y="33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5" y="34"/>
                      <a:pt x="22" y="34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8" y="33"/>
                      <a:pt x="16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9" y="33"/>
                      <a:pt x="4" y="34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8"/>
                      <a:pt x="8" y="66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8" y="69"/>
                      <a:pt x="18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20" y="70"/>
                      <a:pt x="25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9" y="70"/>
                      <a:pt x="50" y="69"/>
                      <a:pt x="53" y="67"/>
                    </a:cubicBezTo>
                    <a:cubicBezTo>
                      <a:pt x="62" y="62"/>
                      <a:pt x="61" y="52"/>
                      <a:pt x="65" y="44"/>
                    </a:cubicBezTo>
                    <a:cubicBezTo>
                      <a:pt x="70" y="34"/>
                      <a:pt x="88" y="32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11"/>
                      <a:pt x="77" y="1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3" name="Freeform 506"/>
              <p:cNvSpPr>
                <a:spLocks noEditPoints="1"/>
              </p:cNvSpPr>
              <p:nvPr/>
            </p:nvSpPr>
            <p:spPr bwMode="auto">
              <a:xfrm>
                <a:off x="3284" y="3482"/>
                <a:ext cx="310" cy="241"/>
              </a:xfrm>
              <a:custGeom>
                <a:avLst/>
                <a:gdLst>
                  <a:gd name="T0" fmla="*/ 20 w 89"/>
                  <a:gd name="T1" fmla="*/ 3 h 69"/>
                  <a:gd name="T2" fmla="*/ 20 w 89"/>
                  <a:gd name="T3" fmla="*/ 3 h 69"/>
                  <a:gd name="T4" fmla="*/ 20 w 89"/>
                  <a:gd name="T5" fmla="*/ 3 h 69"/>
                  <a:gd name="T6" fmla="*/ 21 w 89"/>
                  <a:gd name="T7" fmla="*/ 3 h 69"/>
                  <a:gd name="T8" fmla="*/ 41 w 89"/>
                  <a:gd name="T9" fmla="*/ 28 h 69"/>
                  <a:gd name="T10" fmla="*/ 61 w 89"/>
                  <a:gd name="T11" fmla="*/ 34 h 69"/>
                  <a:gd name="T12" fmla="*/ 80 w 89"/>
                  <a:gd name="T13" fmla="*/ 43 h 69"/>
                  <a:gd name="T14" fmla="*/ 81 w 89"/>
                  <a:gd name="T15" fmla="*/ 47 h 69"/>
                  <a:gd name="T16" fmla="*/ 71 w 89"/>
                  <a:gd name="T17" fmla="*/ 64 h 69"/>
                  <a:gd name="T18" fmla="*/ 55 w 89"/>
                  <a:gd name="T19" fmla="*/ 66 h 69"/>
                  <a:gd name="T20" fmla="*/ 47 w 89"/>
                  <a:gd name="T21" fmla="*/ 67 h 69"/>
                  <a:gd name="T22" fmla="*/ 47 w 89"/>
                  <a:gd name="T23" fmla="*/ 67 h 69"/>
                  <a:gd name="T24" fmla="*/ 47 w 89"/>
                  <a:gd name="T25" fmla="*/ 67 h 69"/>
                  <a:gd name="T26" fmla="*/ 47 w 89"/>
                  <a:gd name="T27" fmla="*/ 67 h 69"/>
                  <a:gd name="T28" fmla="*/ 47 w 89"/>
                  <a:gd name="T29" fmla="*/ 67 h 69"/>
                  <a:gd name="T30" fmla="*/ 36 w 89"/>
                  <a:gd name="T31" fmla="*/ 64 h 69"/>
                  <a:gd name="T32" fmla="*/ 35 w 89"/>
                  <a:gd name="T33" fmla="*/ 64 h 69"/>
                  <a:gd name="T34" fmla="*/ 26 w 89"/>
                  <a:gd name="T35" fmla="*/ 43 h 69"/>
                  <a:gd name="T36" fmla="*/ 4 w 89"/>
                  <a:gd name="T37" fmla="*/ 21 h 69"/>
                  <a:gd name="T38" fmla="*/ 20 w 89"/>
                  <a:gd name="T39" fmla="*/ 3 h 69"/>
                  <a:gd name="T40" fmla="*/ 20 w 89"/>
                  <a:gd name="T41" fmla="*/ 3 h 69"/>
                  <a:gd name="T42" fmla="*/ 20 w 89"/>
                  <a:gd name="T43" fmla="*/ 3 h 69"/>
                  <a:gd name="T44" fmla="*/ 21 w 89"/>
                  <a:gd name="T45" fmla="*/ 0 h 69"/>
                  <a:gd name="T46" fmla="*/ 21 w 89"/>
                  <a:gd name="T47" fmla="*/ 0 h 69"/>
                  <a:gd name="T48" fmla="*/ 0 w 89"/>
                  <a:gd name="T49" fmla="*/ 19 h 69"/>
                  <a:gd name="T50" fmla="*/ 0 w 89"/>
                  <a:gd name="T51" fmla="*/ 19 h 69"/>
                  <a:gd name="T52" fmla="*/ 0 w 89"/>
                  <a:gd name="T53" fmla="*/ 19 h 69"/>
                  <a:gd name="T54" fmla="*/ 24 w 89"/>
                  <a:gd name="T55" fmla="*/ 45 h 69"/>
                  <a:gd name="T56" fmla="*/ 34 w 89"/>
                  <a:gd name="T57" fmla="*/ 65 h 69"/>
                  <a:gd name="T58" fmla="*/ 34 w 89"/>
                  <a:gd name="T59" fmla="*/ 65 h 69"/>
                  <a:gd name="T60" fmla="*/ 34 w 89"/>
                  <a:gd name="T61" fmla="*/ 65 h 69"/>
                  <a:gd name="T62" fmla="*/ 34 w 89"/>
                  <a:gd name="T63" fmla="*/ 65 h 69"/>
                  <a:gd name="T64" fmla="*/ 34 w 89"/>
                  <a:gd name="T65" fmla="*/ 65 h 69"/>
                  <a:gd name="T66" fmla="*/ 34 w 89"/>
                  <a:gd name="T67" fmla="*/ 65 h 69"/>
                  <a:gd name="T68" fmla="*/ 58 w 89"/>
                  <a:gd name="T69" fmla="*/ 69 h 69"/>
                  <a:gd name="T70" fmla="*/ 58 w 89"/>
                  <a:gd name="T71" fmla="*/ 69 h 69"/>
                  <a:gd name="T72" fmla="*/ 58 w 89"/>
                  <a:gd name="T73" fmla="*/ 69 h 69"/>
                  <a:gd name="T74" fmla="*/ 58 w 89"/>
                  <a:gd name="T75" fmla="*/ 69 h 69"/>
                  <a:gd name="T76" fmla="*/ 71 w 89"/>
                  <a:gd name="T77" fmla="*/ 68 h 69"/>
                  <a:gd name="T78" fmla="*/ 71 w 89"/>
                  <a:gd name="T79" fmla="*/ 68 h 69"/>
                  <a:gd name="T80" fmla="*/ 71 w 89"/>
                  <a:gd name="T81" fmla="*/ 68 h 69"/>
                  <a:gd name="T82" fmla="*/ 71 w 89"/>
                  <a:gd name="T83" fmla="*/ 68 h 69"/>
                  <a:gd name="T84" fmla="*/ 71 w 89"/>
                  <a:gd name="T85" fmla="*/ 68 h 69"/>
                  <a:gd name="T86" fmla="*/ 71 w 89"/>
                  <a:gd name="T87" fmla="*/ 68 h 69"/>
                  <a:gd name="T88" fmla="*/ 71 w 89"/>
                  <a:gd name="T89" fmla="*/ 68 h 69"/>
                  <a:gd name="T90" fmla="*/ 71 w 89"/>
                  <a:gd name="T91" fmla="*/ 68 h 69"/>
                  <a:gd name="T92" fmla="*/ 72 w 89"/>
                  <a:gd name="T93" fmla="*/ 68 h 69"/>
                  <a:gd name="T94" fmla="*/ 72 w 89"/>
                  <a:gd name="T95" fmla="*/ 68 h 69"/>
                  <a:gd name="T96" fmla="*/ 72 w 89"/>
                  <a:gd name="T97" fmla="*/ 68 h 69"/>
                  <a:gd name="T98" fmla="*/ 72 w 89"/>
                  <a:gd name="T99" fmla="*/ 68 h 69"/>
                  <a:gd name="T100" fmla="*/ 73 w 89"/>
                  <a:gd name="T101" fmla="*/ 68 h 69"/>
                  <a:gd name="T102" fmla="*/ 73 w 89"/>
                  <a:gd name="T103" fmla="*/ 68 h 69"/>
                  <a:gd name="T104" fmla="*/ 73 w 89"/>
                  <a:gd name="T105" fmla="*/ 68 h 69"/>
                  <a:gd name="T106" fmla="*/ 89 w 89"/>
                  <a:gd name="T107" fmla="*/ 40 h 69"/>
                  <a:gd name="T108" fmla="*/ 88 w 89"/>
                  <a:gd name="T109" fmla="*/ 37 h 69"/>
                  <a:gd name="T110" fmla="*/ 67 w 89"/>
                  <a:gd name="T111" fmla="*/ 32 h 69"/>
                  <a:gd name="T112" fmla="*/ 46 w 89"/>
                  <a:gd name="T113" fmla="*/ 27 h 69"/>
                  <a:gd name="T114" fmla="*/ 21 w 89"/>
                  <a:gd name="T115" fmla="*/ 0 h 69"/>
                  <a:gd name="T116" fmla="*/ 21 w 89"/>
                  <a:gd name="T117" fmla="*/ 0 h 69"/>
                  <a:gd name="T118" fmla="*/ 21 w 89"/>
                  <a:gd name="T119" fmla="*/ 0 h 69"/>
                  <a:gd name="T120" fmla="*/ 21 w 89"/>
                  <a:gd name="T12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69">
                    <a:moveTo>
                      <a:pt x="20" y="3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3" y="4"/>
                      <a:pt x="33" y="21"/>
                      <a:pt x="41" y="28"/>
                    </a:cubicBezTo>
                    <a:cubicBezTo>
                      <a:pt x="46" y="32"/>
                      <a:pt x="54" y="33"/>
                      <a:pt x="61" y="34"/>
                    </a:cubicBezTo>
                    <a:cubicBezTo>
                      <a:pt x="68" y="36"/>
                      <a:pt x="78" y="37"/>
                      <a:pt x="80" y="43"/>
                    </a:cubicBezTo>
                    <a:cubicBezTo>
                      <a:pt x="80" y="44"/>
                      <a:pt x="81" y="46"/>
                      <a:pt x="81" y="47"/>
                    </a:cubicBezTo>
                    <a:cubicBezTo>
                      <a:pt x="81" y="54"/>
                      <a:pt x="75" y="62"/>
                      <a:pt x="71" y="64"/>
                    </a:cubicBezTo>
                    <a:cubicBezTo>
                      <a:pt x="67" y="66"/>
                      <a:pt x="60" y="66"/>
                      <a:pt x="55" y="66"/>
                    </a:cubicBezTo>
                    <a:cubicBezTo>
                      <a:pt x="53" y="66"/>
                      <a:pt x="50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3" y="67"/>
                      <a:pt x="39" y="66"/>
                      <a:pt x="36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60"/>
                      <a:pt x="30" y="51"/>
                      <a:pt x="26" y="43"/>
                    </a:cubicBezTo>
                    <a:cubicBezTo>
                      <a:pt x="21" y="34"/>
                      <a:pt x="5" y="31"/>
                      <a:pt x="4" y="21"/>
                    </a:cubicBezTo>
                    <a:cubicBezTo>
                      <a:pt x="3" y="12"/>
                      <a:pt x="12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2" y="0"/>
                      <a:pt x="0" y="11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2"/>
                      <a:pt x="19" y="35"/>
                      <a:pt x="24" y="45"/>
                    </a:cubicBezTo>
                    <a:cubicBezTo>
                      <a:pt x="28" y="52"/>
                      <a:pt x="27" y="60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8"/>
                      <a:pt x="4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2" y="69"/>
                      <a:pt x="67" y="69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3" y="68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7" y="66"/>
                      <a:pt x="89" y="50"/>
                      <a:pt x="89" y="40"/>
                    </a:cubicBezTo>
                    <a:cubicBezTo>
                      <a:pt x="89" y="39"/>
                      <a:pt x="89" y="38"/>
                      <a:pt x="88" y="37"/>
                    </a:cubicBezTo>
                    <a:cubicBezTo>
                      <a:pt x="86" y="32"/>
                      <a:pt x="74" y="32"/>
                      <a:pt x="67" y="32"/>
                    </a:cubicBezTo>
                    <a:cubicBezTo>
                      <a:pt x="59" y="31"/>
                      <a:pt x="49" y="29"/>
                      <a:pt x="46" y="27"/>
                    </a:cubicBezTo>
                    <a:cubicBezTo>
                      <a:pt x="37" y="22"/>
                      <a:pt x="34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4" name="Freeform 507"/>
              <p:cNvSpPr>
                <a:spLocks noEditPoints="1"/>
              </p:cNvSpPr>
              <p:nvPr/>
            </p:nvSpPr>
            <p:spPr bwMode="auto">
              <a:xfrm>
                <a:off x="3294" y="3493"/>
                <a:ext cx="272" cy="223"/>
              </a:xfrm>
              <a:custGeom>
                <a:avLst/>
                <a:gdLst>
                  <a:gd name="T0" fmla="*/ 17 w 78"/>
                  <a:gd name="T1" fmla="*/ 4 h 64"/>
                  <a:gd name="T2" fmla="*/ 17 w 78"/>
                  <a:gd name="T3" fmla="*/ 4 h 64"/>
                  <a:gd name="T4" fmla="*/ 17 w 78"/>
                  <a:gd name="T5" fmla="*/ 4 h 64"/>
                  <a:gd name="T6" fmla="*/ 35 w 78"/>
                  <a:gd name="T7" fmla="*/ 28 h 64"/>
                  <a:gd name="T8" fmla="*/ 35 w 78"/>
                  <a:gd name="T9" fmla="*/ 28 h 64"/>
                  <a:gd name="T10" fmla="*/ 35 w 78"/>
                  <a:gd name="T11" fmla="*/ 28 h 64"/>
                  <a:gd name="T12" fmla="*/ 36 w 78"/>
                  <a:gd name="T13" fmla="*/ 29 h 64"/>
                  <a:gd name="T14" fmla="*/ 36 w 78"/>
                  <a:gd name="T15" fmla="*/ 29 h 64"/>
                  <a:gd name="T16" fmla="*/ 36 w 78"/>
                  <a:gd name="T17" fmla="*/ 29 h 64"/>
                  <a:gd name="T18" fmla="*/ 36 w 78"/>
                  <a:gd name="T19" fmla="*/ 30 h 64"/>
                  <a:gd name="T20" fmla="*/ 70 w 78"/>
                  <a:gd name="T21" fmla="*/ 45 h 64"/>
                  <a:gd name="T22" fmla="*/ 70 w 78"/>
                  <a:gd name="T23" fmla="*/ 47 h 64"/>
                  <a:gd name="T24" fmla="*/ 51 w 78"/>
                  <a:gd name="T25" fmla="*/ 61 h 64"/>
                  <a:gd name="T26" fmla="*/ 51 w 78"/>
                  <a:gd name="T27" fmla="*/ 61 h 64"/>
                  <a:gd name="T28" fmla="*/ 51 w 78"/>
                  <a:gd name="T29" fmla="*/ 61 h 64"/>
                  <a:gd name="T30" fmla="*/ 51 w 78"/>
                  <a:gd name="T31" fmla="*/ 61 h 64"/>
                  <a:gd name="T32" fmla="*/ 50 w 78"/>
                  <a:gd name="T33" fmla="*/ 61 h 64"/>
                  <a:gd name="T34" fmla="*/ 45 w 78"/>
                  <a:gd name="T35" fmla="*/ 61 h 64"/>
                  <a:gd name="T36" fmla="*/ 45 w 78"/>
                  <a:gd name="T37" fmla="*/ 61 h 64"/>
                  <a:gd name="T38" fmla="*/ 45 w 78"/>
                  <a:gd name="T39" fmla="*/ 61 h 64"/>
                  <a:gd name="T40" fmla="*/ 45 w 78"/>
                  <a:gd name="T41" fmla="*/ 61 h 64"/>
                  <a:gd name="T42" fmla="*/ 45 w 78"/>
                  <a:gd name="T43" fmla="*/ 61 h 64"/>
                  <a:gd name="T44" fmla="*/ 30 w 78"/>
                  <a:gd name="T45" fmla="*/ 54 h 64"/>
                  <a:gd name="T46" fmla="*/ 30 w 78"/>
                  <a:gd name="T47" fmla="*/ 54 h 64"/>
                  <a:gd name="T48" fmla="*/ 25 w 78"/>
                  <a:gd name="T49" fmla="*/ 35 h 64"/>
                  <a:gd name="T50" fmla="*/ 4 w 78"/>
                  <a:gd name="T51" fmla="*/ 17 h 64"/>
                  <a:gd name="T52" fmla="*/ 4 w 78"/>
                  <a:gd name="T53" fmla="*/ 16 h 64"/>
                  <a:gd name="T54" fmla="*/ 16 w 78"/>
                  <a:gd name="T55" fmla="*/ 4 h 64"/>
                  <a:gd name="T56" fmla="*/ 16 w 78"/>
                  <a:gd name="T57" fmla="*/ 4 h 64"/>
                  <a:gd name="T58" fmla="*/ 16 w 78"/>
                  <a:gd name="T59" fmla="*/ 4 h 64"/>
                  <a:gd name="T60" fmla="*/ 16 w 78"/>
                  <a:gd name="T61" fmla="*/ 4 h 64"/>
                  <a:gd name="T62" fmla="*/ 16 w 78"/>
                  <a:gd name="T63" fmla="*/ 4 h 64"/>
                  <a:gd name="T64" fmla="*/ 16 w 78"/>
                  <a:gd name="T65" fmla="*/ 4 h 64"/>
                  <a:gd name="T66" fmla="*/ 16 w 78"/>
                  <a:gd name="T67" fmla="*/ 4 h 64"/>
                  <a:gd name="T68" fmla="*/ 17 w 78"/>
                  <a:gd name="T69" fmla="*/ 4 h 64"/>
                  <a:gd name="T70" fmla="*/ 17 w 78"/>
                  <a:gd name="T71" fmla="*/ 4 h 64"/>
                  <a:gd name="T72" fmla="*/ 17 w 78"/>
                  <a:gd name="T73" fmla="*/ 0 h 64"/>
                  <a:gd name="T74" fmla="*/ 17 w 78"/>
                  <a:gd name="T75" fmla="*/ 0 h 64"/>
                  <a:gd name="T76" fmla="*/ 1 w 78"/>
                  <a:gd name="T77" fmla="*/ 18 h 64"/>
                  <a:gd name="T78" fmla="*/ 23 w 78"/>
                  <a:gd name="T79" fmla="*/ 40 h 64"/>
                  <a:gd name="T80" fmla="*/ 32 w 78"/>
                  <a:gd name="T81" fmla="*/ 61 h 64"/>
                  <a:gd name="T82" fmla="*/ 33 w 78"/>
                  <a:gd name="T83" fmla="*/ 61 h 64"/>
                  <a:gd name="T84" fmla="*/ 44 w 78"/>
                  <a:gd name="T85" fmla="*/ 64 h 64"/>
                  <a:gd name="T86" fmla="*/ 44 w 78"/>
                  <a:gd name="T87" fmla="*/ 64 h 64"/>
                  <a:gd name="T88" fmla="*/ 44 w 78"/>
                  <a:gd name="T89" fmla="*/ 64 h 64"/>
                  <a:gd name="T90" fmla="*/ 44 w 78"/>
                  <a:gd name="T91" fmla="*/ 64 h 64"/>
                  <a:gd name="T92" fmla="*/ 52 w 78"/>
                  <a:gd name="T93" fmla="*/ 63 h 64"/>
                  <a:gd name="T94" fmla="*/ 68 w 78"/>
                  <a:gd name="T95" fmla="*/ 61 h 64"/>
                  <a:gd name="T96" fmla="*/ 78 w 78"/>
                  <a:gd name="T97" fmla="*/ 44 h 64"/>
                  <a:gd name="T98" fmla="*/ 77 w 78"/>
                  <a:gd name="T99" fmla="*/ 40 h 64"/>
                  <a:gd name="T100" fmla="*/ 58 w 78"/>
                  <a:gd name="T101" fmla="*/ 31 h 64"/>
                  <a:gd name="T102" fmla="*/ 38 w 78"/>
                  <a:gd name="T103" fmla="*/ 25 h 64"/>
                  <a:gd name="T104" fmla="*/ 18 w 78"/>
                  <a:gd name="T105" fmla="*/ 0 h 64"/>
                  <a:gd name="T106" fmla="*/ 17 w 78"/>
                  <a:gd name="T107" fmla="*/ 0 h 64"/>
                  <a:gd name="T108" fmla="*/ 17 w 78"/>
                  <a:gd name="T109" fmla="*/ 0 h 64"/>
                  <a:gd name="T110" fmla="*/ 17 w 78"/>
                  <a:gd name="T1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" h="64">
                    <a:moveTo>
                      <a:pt x="17" y="4"/>
                    </a:move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9" y="4"/>
                      <a:pt x="29" y="22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9"/>
                      <a:pt x="35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45" y="35"/>
                      <a:pt x="67" y="32"/>
                      <a:pt x="70" y="45"/>
                    </a:cubicBezTo>
                    <a:cubicBezTo>
                      <a:pt x="70" y="46"/>
                      <a:pt x="70" y="47"/>
                      <a:pt x="70" y="47"/>
                    </a:cubicBezTo>
                    <a:cubicBezTo>
                      <a:pt x="70" y="58"/>
                      <a:pt x="58" y="60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1"/>
                      <a:pt x="51" y="61"/>
                      <a:pt x="50" y="61"/>
                    </a:cubicBezTo>
                    <a:cubicBezTo>
                      <a:pt x="48" y="61"/>
                      <a:pt x="47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8" y="61"/>
                      <a:pt x="33" y="59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49"/>
                      <a:pt x="29" y="41"/>
                      <a:pt x="25" y="35"/>
                    </a:cubicBezTo>
                    <a:cubicBezTo>
                      <a:pt x="21" y="29"/>
                      <a:pt x="5" y="27"/>
                      <a:pt x="4" y="17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0"/>
                      <a:pt x="11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9" y="0"/>
                      <a:pt x="0" y="9"/>
                      <a:pt x="1" y="18"/>
                    </a:cubicBezTo>
                    <a:cubicBezTo>
                      <a:pt x="2" y="28"/>
                      <a:pt x="18" y="31"/>
                      <a:pt x="23" y="40"/>
                    </a:cubicBezTo>
                    <a:cubicBezTo>
                      <a:pt x="27" y="48"/>
                      <a:pt x="27" y="57"/>
                      <a:pt x="32" y="61"/>
                    </a:cubicBezTo>
                    <a:cubicBezTo>
                      <a:pt x="32" y="61"/>
                      <a:pt x="32" y="61"/>
                      <a:pt x="33" y="61"/>
                    </a:cubicBezTo>
                    <a:cubicBezTo>
                      <a:pt x="36" y="63"/>
                      <a:pt x="40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7" y="64"/>
                      <a:pt x="50" y="63"/>
                      <a:pt x="52" y="63"/>
                    </a:cubicBezTo>
                    <a:cubicBezTo>
                      <a:pt x="57" y="63"/>
                      <a:pt x="64" y="63"/>
                      <a:pt x="68" y="61"/>
                    </a:cubicBezTo>
                    <a:cubicBezTo>
                      <a:pt x="72" y="59"/>
                      <a:pt x="78" y="51"/>
                      <a:pt x="78" y="44"/>
                    </a:cubicBezTo>
                    <a:cubicBezTo>
                      <a:pt x="78" y="43"/>
                      <a:pt x="77" y="41"/>
                      <a:pt x="77" y="40"/>
                    </a:cubicBezTo>
                    <a:cubicBezTo>
                      <a:pt x="75" y="34"/>
                      <a:pt x="65" y="33"/>
                      <a:pt x="58" y="31"/>
                    </a:cubicBezTo>
                    <a:cubicBezTo>
                      <a:pt x="51" y="30"/>
                      <a:pt x="43" y="29"/>
                      <a:pt x="38" y="25"/>
                    </a:cubicBezTo>
                    <a:cubicBezTo>
                      <a:pt x="30" y="18"/>
                      <a:pt x="30" y="1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5" name="Freeform 508"/>
              <p:cNvSpPr>
                <a:spLocks noEditPoints="1"/>
              </p:cNvSpPr>
              <p:nvPr/>
            </p:nvSpPr>
            <p:spPr bwMode="auto">
              <a:xfrm>
                <a:off x="4135" y="3493"/>
                <a:ext cx="258" cy="220"/>
              </a:xfrm>
              <a:custGeom>
                <a:avLst/>
                <a:gdLst>
                  <a:gd name="T0" fmla="*/ 31 w 74"/>
                  <a:gd name="T1" fmla="*/ 62 h 63"/>
                  <a:gd name="T2" fmla="*/ 9 w 74"/>
                  <a:gd name="T3" fmla="*/ 46 h 63"/>
                  <a:gd name="T4" fmla="*/ 43 w 74"/>
                  <a:gd name="T5" fmla="*/ 34 h 63"/>
                  <a:gd name="T6" fmla="*/ 47 w 74"/>
                  <a:gd name="T7" fmla="*/ 47 h 63"/>
                  <a:gd name="T8" fmla="*/ 42 w 74"/>
                  <a:gd name="T9" fmla="*/ 59 h 63"/>
                  <a:gd name="T10" fmla="*/ 31 w 74"/>
                  <a:gd name="T11" fmla="*/ 62 h 63"/>
                  <a:gd name="T12" fmla="*/ 31 w 74"/>
                  <a:gd name="T13" fmla="*/ 62 h 63"/>
                  <a:gd name="T14" fmla="*/ 31 w 74"/>
                  <a:gd name="T15" fmla="*/ 62 h 63"/>
                  <a:gd name="T16" fmla="*/ 31 w 74"/>
                  <a:gd name="T17" fmla="*/ 62 h 63"/>
                  <a:gd name="T18" fmla="*/ 31 w 74"/>
                  <a:gd name="T19" fmla="*/ 62 h 63"/>
                  <a:gd name="T20" fmla="*/ 60 w 74"/>
                  <a:gd name="T21" fmla="*/ 4 h 63"/>
                  <a:gd name="T22" fmla="*/ 60 w 74"/>
                  <a:gd name="T23" fmla="*/ 4 h 63"/>
                  <a:gd name="T24" fmla="*/ 60 w 74"/>
                  <a:gd name="T25" fmla="*/ 4 h 63"/>
                  <a:gd name="T26" fmla="*/ 70 w 74"/>
                  <a:gd name="T27" fmla="*/ 15 h 63"/>
                  <a:gd name="T28" fmla="*/ 70 w 74"/>
                  <a:gd name="T29" fmla="*/ 15 h 63"/>
                  <a:gd name="T30" fmla="*/ 70 w 74"/>
                  <a:gd name="T31" fmla="*/ 15 h 63"/>
                  <a:gd name="T32" fmla="*/ 54 w 74"/>
                  <a:gd name="T33" fmla="*/ 27 h 63"/>
                  <a:gd name="T34" fmla="*/ 54 w 74"/>
                  <a:gd name="T35" fmla="*/ 27 h 63"/>
                  <a:gd name="T36" fmla="*/ 54 w 74"/>
                  <a:gd name="T37" fmla="*/ 27 h 63"/>
                  <a:gd name="T38" fmla="*/ 54 w 74"/>
                  <a:gd name="T39" fmla="*/ 27 h 63"/>
                  <a:gd name="T40" fmla="*/ 54 w 74"/>
                  <a:gd name="T41" fmla="*/ 27 h 63"/>
                  <a:gd name="T42" fmla="*/ 50 w 74"/>
                  <a:gd name="T43" fmla="*/ 27 h 63"/>
                  <a:gd name="T44" fmla="*/ 50 w 74"/>
                  <a:gd name="T45" fmla="*/ 27 h 63"/>
                  <a:gd name="T46" fmla="*/ 49 w 74"/>
                  <a:gd name="T47" fmla="*/ 20 h 63"/>
                  <a:gd name="T48" fmla="*/ 59 w 74"/>
                  <a:gd name="T49" fmla="*/ 4 h 63"/>
                  <a:gd name="T50" fmla="*/ 59 w 74"/>
                  <a:gd name="T51" fmla="*/ 4 h 63"/>
                  <a:gd name="T52" fmla="*/ 60 w 74"/>
                  <a:gd name="T53" fmla="*/ 4 h 63"/>
                  <a:gd name="T54" fmla="*/ 60 w 74"/>
                  <a:gd name="T55" fmla="*/ 4 h 63"/>
                  <a:gd name="T56" fmla="*/ 60 w 74"/>
                  <a:gd name="T57" fmla="*/ 4 h 63"/>
                  <a:gd name="T58" fmla="*/ 59 w 74"/>
                  <a:gd name="T59" fmla="*/ 0 h 63"/>
                  <a:gd name="T60" fmla="*/ 59 w 74"/>
                  <a:gd name="T61" fmla="*/ 0 h 63"/>
                  <a:gd name="T62" fmla="*/ 58 w 74"/>
                  <a:gd name="T63" fmla="*/ 0 h 63"/>
                  <a:gd name="T64" fmla="*/ 58 w 74"/>
                  <a:gd name="T65" fmla="*/ 0 h 63"/>
                  <a:gd name="T66" fmla="*/ 39 w 74"/>
                  <a:gd name="T67" fmla="*/ 28 h 63"/>
                  <a:gd name="T68" fmla="*/ 0 w 74"/>
                  <a:gd name="T69" fmla="*/ 40 h 63"/>
                  <a:gd name="T70" fmla="*/ 0 w 74"/>
                  <a:gd name="T71" fmla="*/ 44 h 63"/>
                  <a:gd name="T72" fmla="*/ 8 w 74"/>
                  <a:gd name="T73" fmla="*/ 60 h 63"/>
                  <a:gd name="T74" fmla="*/ 8 w 74"/>
                  <a:gd name="T75" fmla="*/ 60 h 63"/>
                  <a:gd name="T76" fmla="*/ 8 w 74"/>
                  <a:gd name="T77" fmla="*/ 60 h 63"/>
                  <a:gd name="T78" fmla="*/ 8 w 74"/>
                  <a:gd name="T79" fmla="*/ 60 h 63"/>
                  <a:gd name="T80" fmla="*/ 9 w 74"/>
                  <a:gd name="T81" fmla="*/ 60 h 63"/>
                  <a:gd name="T82" fmla="*/ 9 w 74"/>
                  <a:gd name="T83" fmla="*/ 60 h 63"/>
                  <a:gd name="T84" fmla="*/ 29 w 74"/>
                  <a:gd name="T85" fmla="*/ 63 h 63"/>
                  <a:gd name="T86" fmla="*/ 29 w 74"/>
                  <a:gd name="T87" fmla="*/ 63 h 63"/>
                  <a:gd name="T88" fmla="*/ 29 w 74"/>
                  <a:gd name="T89" fmla="*/ 63 h 63"/>
                  <a:gd name="T90" fmla="*/ 29 w 74"/>
                  <a:gd name="T91" fmla="*/ 63 h 63"/>
                  <a:gd name="T92" fmla="*/ 38 w 74"/>
                  <a:gd name="T93" fmla="*/ 63 h 63"/>
                  <a:gd name="T94" fmla="*/ 38 w 74"/>
                  <a:gd name="T95" fmla="*/ 63 h 63"/>
                  <a:gd name="T96" fmla="*/ 38 w 74"/>
                  <a:gd name="T97" fmla="*/ 63 h 63"/>
                  <a:gd name="T98" fmla="*/ 52 w 74"/>
                  <a:gd name="T99" fmla="*/ 37 h 63"/>
                  <a:gd name="T100" fmla="*/ 74 w 74"/>
                  <a:gd name="T101" fmla="*/ 15 h 63"/>
                  <a:gd name="T102" fmla="*/ 74 w 74"/>
                  <a:gd name="T103" fmla="*/ 15 h 63"/>
                  <a:gd name="T104" fmla="*/ 59 w 74"/>
                  <a:gd name="T105" fmla="*/ 0 h 63"/>
                  <a:gd name="T106" fmla="*/ 59 w 74"/>
                  <a:gd name="T107" fmla="*/ 0 h 63"/>
                  <a:gd name="T108" fmla="*/ 59 w 74"/>
                  <a:gd name="T10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" h="63">
                    <a:moveTo>
                      <a:pt x="31" y="62"/>
                    </a:moveTo>
                    <a:cubicBezTo>
                      <a:pt x="20" y="62"/>
                      <a:pt x="8" y="55"/>
                      <a:pt x="9" y="46"/>
                    </a:cubicBezTo>
                    <a:cubicBezTo>
                      <a:pt x="10" y="35"/>
                      <a:pt x="32" y="35"/>
                      <a:pt x="43" y="34"/>
                    </a:cubicBezTo>
                    <a:cubicBezTo>
                      <a:pt x="46" y="38"/>
                      <a:pt x="47" y="42"/>
                      <a:pt x="47" y="47"/>
                    </a:cubicBezTo>
                    <a:cubicBezTo>
                      <a:pt x="47" y="52"/>
                      <a:pt x="45" y="57"/>
                      <a:pt x="42" y="59"/>
                    </a:cubicBezTo>
                    <a:cubicBezTo>
                      <a:pt x="39" y="61"/>
                      <a:pt x="35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6" y="4"/>
                      <a:pt x="70" y="10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23"/>
                      <a:pt x="62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2" y="27"/>
                      <a:pt x="51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9" y="25"/>
                      <a:pt x="49" y="23"/>
                      <a:pt x="49" y="20"/>
                    </a:cubicBezTo>
                    <a:cubicBezTo>
                      <a:pt x="49" y="12"/>
                      <a:pt x="53" y="5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5" y="1"/>
                      <a:pt x="49" y="20"/>
                      <a:pt x="39" y="28"/>
                    </a:cubicBezTo>
                    <a:cubicBezTo>
                      <a:pt x="31" y="34"/>
                      <a:pt x="4" y="30"/>
                      <a:pt x="0" y="40"/>
                    </a:cubicBezTo>
                    <a:cubicBezTo>
                      <a:pt x="0" y="42"/>
                      <a:pt x="0" y="43"/>
                      <a:pt x="0" y="44"/>
                    </a:cubicBezTo>
                    <a:cubicBezTo>
                      <a:pt x="0" y="50"/>
                      <a:pt x="5" y="57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3" y="62"/>
                      <a:pt x="22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3" y="63"/>
                      <a:pt x="36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52" y="59"/>
                      <a:pt x="47" y="48"/>
                      <a:pt x="52" y="37"/>
                    </a:cubicBezTo>
                    <a:cubicBezTo>
                      <a:pt x="57" y="27"/>
                      <a:pt x="74" y="28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8"/>
                      <a:pt x="66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6" name="Freeform 509"/>
              <p:cNvSpPr/>
              <p:nvPr/>
            </p:nvSpPr>
            <p:spPr bwMode="auto">
              <a:xfrm>
                <a:off x="4769" y="3671"/>
                <a:ext cx="53" cy="42"/>
              </a:xfrm>
              <a:custGeom>
                <a:avLst/>
                <a:gdLst>
                  <a:gd name="T0" fmla="*/ 10 w 15"/>
                  <a:gd name="T1" fmla="*/ 0 h 12"/>
                  <a:gd name="T2" fmla="*/ 10 w 15"/>
                  <a:gd name="T3" fmla="*/ 0 h 12"/>
                  <a:gd name="T4" fmla="*/ 6 w 15"/>
                  <a:gd name="T5" fmla="*/ 11 h 12"/>
                  <a:gd name="T6" fmla="*/ 6 w 15"/>
                  <a:gd name="T7" fmla="*/ 11 h 12"/>
                  <a:gd name="T8" fmla="*/ 6 w 15"/>
                  <a:gd name="T9" fmla="*/ 12 h 12"/>
                  <a:gd name="T10" fmla="*/ 6 w 15"/>
                  <a:gd name="T11" fmla="*/ 12 h 12"/>
                  <a:gd name="T12" fmla="*/ 8 w 15"/>
                  <a:gd name="T13" fmla="*/ 12 h 12"/>
                  <a:gd name="T14" fmla="*/ 8 w 15"/>
                  <a:gd name="T15" fmla="*/ 12 h 12"/>
                  <a:gd name="T16" fmla="*/ 8 w 15"/>
                  <a:gd name="T17" fmla="*/ 12 h 12"/>
                  <a:gd name="T18" fmla="*/ 8 w 15"/>
                  <a:gd name="T19" fmla="*/ 12 h 12"/>
                  <a:gd name="T20" fmla="*/ 15 w 15"/>
                  <a:gd name="T21" fmla="*/ 5 h 12"/>
                  <a:gd name="T22" fmla="*/ 15 w 15"/>
                  <a:gd name="T23" fmla="*/ 5 h 12"/>
                  <a:gd name="T24" fmla="*/ 15 w 15"/>
                  <a:gd name="T25" fmla="*/ 5 h 12"/>
                  <a:gd name="T26" fmla="*/ 15 w 15"/>
                  <a:gd name="T27" fmla="*/ 5 h 12"/>
                  <a:gd name="T28" fmla="*/ 10 w 15"/>
                  <a:gd name="T29" fmla="*/ 0 h 12"/>
                  <a:gd name="T30" fmla="*/ 10 w 15"/>
                  <a:gd name="T31" fmla="*/ 0 h 12"/>
                  <a:gd name="T32" fmla="*/ 10 w 15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2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0" y="6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3" y="12"/>
                      <a:pt x="15" y="9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"/>
                      <a:pt x="13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7" name="Freeform 510"/>
              <p:cNvSpPr/>
              <p:nvPr/>
            </p:nvSpPr>
            <p:spPr bwMode="auto">
              <a:xfrm>
                <a:off x="2876" y="3671"/>
                <a:ext cx="38" cy="38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0 h 11"/>
                  <a:gd name="T4" fmla="*/ 0 w 11"/>
                  <a:gd name="T5" fmla="*/ 6 h 11"/>
                  <a:gd name="T6" fmla="*/ 0 w 11"/>
                  <a:gd name="T7" fmla="*/ 6 h 11"/>
                  <a:gd name="T8" fmla="*/ 0 w 11"/>
                  <a:gd name="T9" fmla="*/ 6 h 11"/>
                  <a:gd name="T10" fmla="*/ 0 w 11"/>
                  <a:gd name="T11" fmla="*/ 6 h 11"/>
                  <a:gd name="T12" fmla="*/ 5 w 11"/>
                  <a:gd name="T13" fmla="*/ 11 h 11"/>
                  <a:gd name="T14" fmla="*/ 5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11 h 11"/>
                  <a:gd name="T22" fmla="*/ 7 w 11"/>
                  <a:gd name="T23" fmla="*/ 11 h 11"/>
                  <a:gd name="T24" fmla="*/ 7 w 11"/>
                  <a:gd name="T25" fmla="*/ 11 h 11"/>
                  <a:gd name="T26" fmla="*/ 7 w 11"/>
                  <a:gd name="T27" fmla="*/ 11 h 11"/>
                  <a:gd name="T28" fmla="*/ 7 w 11"/>
                  <a:gd name="T29" fmla="*/ 11 h 11"/>
                  <a:gd name="T30" fmla="*/ 11 w 11"/>
                  <a:gd name="T31" fmla="*/ 6 h 11"/>
                  <a:gd name="T32" fmla="*/ 6 w 11"/>
                  <a:gd name="T33" fmla="*/ 0 h 11"/>
                  <a:gd name="T34" fmla="*/ 6 w 11"/>
                  <a:gd name="T35" fmla="*/ 0 h 11"/>
                  <a:gd name="T36" fmla="*/ 6 w 11"/>
                  <a:gd name="T37" fmla="*/ 0 h 11"/>
                  <a:gd name="T38" fmla="*/ 5 w 11"/>
                  <a:gd name="T39" fmla="*/ 0 h 11"/>
                  <a:gd name="T40" fmla="*/ 5 w 11"/>
                  <a:gd name="T41" fmla="*/ 0 h 11"/>
                  <a:gd name="T42" fmla="*/ 5 w 11"/>
                  <a:gd name="T4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0" y="10"/>
                      <a:pt x="11" y="8"/>
                      <a:pt x="11" y="6"/>
                    </a:cubicBezTo>
                    <a:cubicBezTo>
                      <a:pt x="11" y="3"/>
                      <a:pt x="9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8" name="Freeform 511"/>
              <p:cNvSpPr>
                <a:spLocks noEditPoints="1"/>
              </p:cNvSpPr>
              <p:nvPr/>
            </p:nvSpPr>
            <p:spPr bwMode="auto">
              <a:xfrm>
                <a:off x="4163" y="3611"/>
                <a:ext cx="136" cy="98"/>
              </a:xfrm>
              <a:custGeom>
                <a:avLst/>
                <a:gdLst>
                  <a:gd name="T0" fmla="*/ 23 w 39"/>
                  <a:gd name="T1" fmla="*/ 8 h 28"/>
                  <a:gd name="T2" fmla="*/ 23 w 39"/>
                  <a:gd name="T3" fmla="*/ 8 h 28"/>
                  <a:gd name="T4" fmla="*/ 23 w 39"/>
                  <a:gd name="T5" fmla="*/ 8 h 28"/>
                  <a:gd name="T6" fmla="*/ 33 w 39"/>
                  <a:gd name="T7" fmla="*/ 16 h 28"/>
                  <a:gd name="T8" fmla="*/ 33 w 39"/>
                  <a:gd name="T9" fmla="*/ 16 h 28"/>
                  <a:gd name="T10" fmla="*/ 28 w 39"/>
                  <a:gd name="T11" fmla="*/ 21 h 28"/>
                  <a:gd name="T12" fmla="*/ 28 w 39"/>
                  <a:gd name="T13" fmla="*/ 21 h 28"/>
                  <a:gd name="T14" fmla="*/ 28 w 39"/>
                  <a:gd name="T15" fmla="*/ 21 h 28"/>
                  <a:gd name="T16" fmla="*/ 23 w 39"/>
                  <a:gd name="T17" fmla="*/ 22 h 28"/>
                  <a:gd name="T18" fmla="*/ 23 w 39"/>
                  <a:gd name="T19" fmla="*/ 22 h 28"/>
                  <a:gd name="T20" fmla="*/ 23 w 39"/>
                  <a:gd name="T21" fmla="*/ 22 h 28"/>
                  <a:gd name="T22" fmla="*/ 23 w 39"/>
                  <a:gd name="T23" fmla="*/ 22 h 28"/>
                  <a:gd name="T24" fmla="*/ 23 w 39"/>
                  <a:gd name="T25" fmla="*/ 22 h 28"/>
                  <a:gd name="T26" fmla="*/ 14 w 39"/>
                  <a:gd name="T27" fmla="*/ 16 h 28"/>
                  <a:gd name="T28" fmla="*/ 14 w 39"/>
                  <a:gd name="T29" fmla="*/ 15 h 28"/>
                  <a:gd name="T30" fmla="*/ 14 w 39"/>
                  <a:gd name="T31" fmla="*/ 15 h 28"/>
                  <a:gd name="T32" fmla="*/ 14 w 39"/>
                  <a:gd name="T33" fmla="*/ 15 h 28"/>
                  <a:gd name="T34" fmla="*/ 23 w 39"/>
                  <a:gd name="T35" fmla="*/ 8 h 28"/>
                  <a:gd name="T36" fmla="*/ 23 w 39"/>
                  <a:gd name="T37" fmla="*/ 8 h 28"/>
                  <a:gd name="T38" fmla="*/ 23 w 39"/>
                  <a:gd name="T39" fmla="*/ 8 h 28"/>
                  <a:gd name="T40" fmla="*/ 35 w 39"/>
                  <a:gd name="T41" fmla="*/ 0 h 28"/>
                  <a:gd name="T42" fmla="*/ 1 w 39"/>
                  <a:gd name="T43" fmla="*/ 12 h 28"/>
                  <a:gd name="T44" fmla="*/ 23 w 39"/>
                  <a:gd name="T45" fmla="*/ 28 h 28"/>
                  <a:gd name="T46" fmla="*/ 23 w 39"/>
                  <a:gd name="T47" fmla="*/ 28 h 28"/>
                  <a:gd name="T48" fmla="*/ 23 w 39"/>
                  <a:gd name="T49" fmla="*/ 28 h 28"/>
                  <a:gd name="T50" fmla="*/ 23 w 39"/>
                  <a:gd name="T51" fmla="*/ 28 h 28"/>
                  <a:gd name="T52" fmla="*/ 34 w 39"/>
                  <a:gd name="T53" fmla="*/ 25 h 28"/>
                  <a:gd name="T54" fmla="*/ 39 w 39"/>
                  <a:gd name="T55" fmla="*/ 13 h 28"/>
                  <a:gd name="T56" fmla="*/ 35 w 39"/>
                  <a:gd name="T5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9" h="28">
                    <a:moveTo>
                      <a:pt x="23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8" y="8"/>
                      <a:pt x="33" y="10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2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22"/>
                      <a:pt x="25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19" y="22"/>
                      <a:pt x="14" y="20"/>
                      <a:pt x="14" y="16"/>
                    </a:cubicBezTo>
                    <a:cubicBezTo>
                      <a:pt x="14" y="16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0"/>
                      <a:pt x="18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moveTo>
                      <a:pt x="35" y="0"/>
                    </a:moveTo>
                    <a:cubicBezTo>
                      <a:pt x="24" y="1"/>
                      <a:pt x="2" y="1"/>
                      <a:pt x="1" y="12"/>
                    </a:cubicBezTo>
                    <a:cubicBezTo>
                      <a:pt x="0" y="21"/>
                      <a:pt x="12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7" y="28"/>
                      <a:pt x="31" y="27"/>
                      <a:pt x="34" y="25"/>
                    </a:cubicBezTo>
                    <a:cubicBezTo>
                      <a:pt x="37" y="23"/>
                      <a:pt x="39" y="18"/>
                      <a:pt x="39" y="13"/>
                    </a:cubicBezTo>
                    <a:cubicBezTo>
                      <a:pt x="39" y="8"/>
                      <a:pt x="38" y="4"/>
                      <a:pt x="3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9" name="Freeform 512"/>
              <p:cNvSpPr>
                <a:spLocks noEditPoints="1"/>
              </p:cNvSpPr>
              <p:nvPr/>
            </p:nvSpPr>
            <p:spPr bwMode="auto">
              <a:xfrm>
                <a:off x="3308" y="3506"/>
                <a:ext cx="230" cy="200"/>
              </a:xfrm>
              <a:custGeom>
                <a:avLst/>
                <a:gdLst>
                  <a:gd name="T0" fmla="*/ 39 w 66"/>
                  <a:gd name="T1" fmla="*/ 34 h 57"/>
                  <a:gd name="T2" fmla="*/ 55 w 66"/>
                  <a:gd name="T3" fmla="*/ 44 h 57"/>
                  <a:gd name="T4" fmla="*/ 39 w 66"/>
                  <a:gd name="T5" fmla="*/ 53 h 57"/>
                  <a:gd name="T6" fmla="*/ 39 w 66"/>
                  <a:gd name="T7" fmla="*/ 53 h 57"/>
                  <a:gd name="T8" fmla="*/ 39 w 66"/>
                  <a:gd name="T9" fmla="*/ 53 h 57"/>
                  <a:gd name="T10" fmla="*/ 36 w 66"/>
                  <a:gd name="T11" fmla="*/ 53 h 57"/>
                  <a:gd name="T12" fmla="*/ 32 w 66"/>
                  <a:gd name="T13" fmla="*/ 36 h 57"/>
                  <a:gd name="T14" fmla="*/ 39 w 66"/>
                  <a:gd name="T15" fmla="*/ 34 h 57"/>
                  <a:gd name="T16" fmla="*/ 39 w 66"/>
                  <a:gd name="T17" fmla="*/ 34 h 57"/>
                  <a:gd name="T18" fmla="*/ 12 w 66"/>
                  <a:gd name="T19" fmla="*/ 8 h 57"/>
                  <a:gd name="T20" fmla="*/ 16 w 66"/>
                  <a:gd name="T21" fmla="*/ 16 h 57"/>
                  <a:gd name="T22" fmla="*/ 16 w 66"/>
                  <a:gd name="T23" fmla="*/ 16 h 57"/>
                  <a:gd name="T24" fmla="*/ 16 w 66"/>
                  <a:gd name="T25" fmla="*/ 17 h 57"/>
                  <a:gd name="T26" fmla="*/ 14 w 66"/>
                  <a:gd name="T27" fmla="*/ 17 h 57"/>
                  <a:gd name="T28" fmla="*/ 14 w 66"/>
                  <a:gd name="T29" fmla="*/ 17 h 57"/>
                  <a:gd name="T30" fmla="*/ 14 w 66"/>
                  <a:gd name="T31" fmla="*/ 17 h 57"/>
                  <a:gd name="T32" fmla="*/ 9 w 66"/>
                  <a:gd name="T33" fmla="*/ 10 h 57"/>
                  <a:gd name="T34" fmla="*/ 9 w 66"/>
                  <a:gd name="T35" fmla="*/ 10 h 57"/>
                  <a:gd name="T36" fmla="*/ 9 w 66"/>
                  <a:gd name="T37" fmla="*/ 10 h 57"/>
                  <a:gd name="T38" fmla="*/ 9 w 66"/>
                  <a:gd name="T39" fmla="*/ 10 h 57"/>
                  <a:gd name="T40" fmla="*/ 12 w 66"/>
                  <a:gd name="T41" fmla="*/ 8 h 57"/>
                  <a:gd name="T42" fmla="*/ 13 w 66"/>
                  <a:gd name="T43" fmla="*/ 0 h 57"/>
                  <a:gd name="T44" fmla="*/ 12 w 66"/>
                  <a:gd name="T45" fmla="*/ 0 h 57"/>
                  <a:gd name="T46" fmla="*/ 12 w 66"/>
                  <a:gd name="T47" fmla="*/ 0 h 57"/>
                  <a:gd name="T48" fmla="*/ 12 w 66"/>
                  <a:gd name="T49" fmla="*/ 0 h 57"/>
                  <a:gd name="T50" fmla="*/ 0 w 66"/>
                  <a:gd name="T51" fmla="*/ 12 h 57"/>
                  <a:gd name="T52" fmla="*/ 21 w 66"/>
                  <a:gd name="T53" fmla="*/ 31 h 57"/>
                  <a:gd name="T54" fmla="*/ 26 w 66"/>
                  <a:gd name="T55" fmla="*/ 50 h 57"/>
                  <a:gd name="T56" fmla="*/ 41 w 66"/>
                  <a:gd name="T57" fmla="*/ 57 h 57"/>
                  <a:gd name="T58" fmla="*/ 41 w 66"/>
                  <a:gd name="T59" fmla="*/ 57 h 57"/>
                  <a:gd name="T60" fmla="*/ 47 w 66"/>
                  <a:gd name="T61" fmla="*/ 57 h 57"/>
                  <a:gd name="T62" fmla="*/ 47 w 66"/>
                  <a:gd name="T63" fmla="*/ 57 h 57"/>
                  <a:gd name="T64" fmla="*/ 66 w 66"/>
                  <a:gd name="T65" fmla="*/ 43 h 57"/>
                  <a:gd name="T66" fmla="*/ 32 w 66"/>
                  <a:gd name="T67" fmla="*/ 26 h 57"/>
                  <a:gd name="T68" fmla="*/ 32 w 66"/>
                  <a:gd name="T69" fmla="*/ 25 h 57"/>
                  <a:gd name="T70" fmla="*/ 31 w 66"/>
                  <a:gd name="T71" fmla="*/ 24 h 57"/>
                  <a:gd name="T72" fmla="*/ 31 w 66"/>
                  <a:gd name="T73" fmla="*/ 24 h 57"/>
                  <a:gd name="T74" fmla="*/ 13 w 66"/>
                  <a:gd name="T7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6" h="57">
                    <a:moveTo>
                      <a:pt x="39" y="3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6" y="34"/>
                      <a:pt x="55" y="39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50"/>
                      <a:pt x="47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8" y="53"/>
                      <a:pt x="37" y="53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2" y="52"/>
                      <a:pt x="29" y="47"/>
                      <a:pt x="29" y="42"/>
                    </a:cubicBezTo>
                    <a:cubicBezTo>
                      <a:pt x="29" y="40"/>
                      <a:pt x="30" y="37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4"/>
                      <a:pt x="36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8"/>
                      <a:pt x="19" y="14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1" y="17"/>
                      <a:pt x="8" y="14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0" y="6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23"/>
                      <a:pt x="17" y="25"/>
                      <a:pt x="21" y="31"/>
                    </a:cubicBezTo>
                    <a:cubicBezTo>
                      <a:pt x="25" y="37"/>
                      <a:pt x="23" y="45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9" y="55"/>
                      <a:pt x="34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7"/>
                      <a:pt x="44" y="57"/>
                      <a:pt x="46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54" y="56"/>
                      <a:pt x="66" y="54"/>
                      <a:pt x="66" y="43"/>
                    </a:cubicBezTo>
                    <a:cubicBezTo>
                      <a:pt x="66" y="43"/>
                      <a:pt x="66" y="42"/>
                      <a:pt x="66" y="41"/>
                    </a:cubicBezTo>
                    <a:cubicBezTo>
                      <a:pt x="63" y="28"/>
                      <a:pt x="41" y="31"/>
                      <a:pt x="32" y="26"/>
                    </a:cubicBezTo>
                    <a:cubicBezTo>
                      <a:pt x="32" y="26"/>
                      <a:pt x="32" y="26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25" y="18"/>
                      <a:pt x="2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0" name="Freeform 513"/>
              <p:cNvSpPr/>
              <p:nvPr/>
            </p:nvSpPr>
            <p:spPr bwMode="auto">
              <a:xfrm>
                <a:off x="3409" y="3625"/>
                <a:ext cx="91" cy="67"/>
              </a:xfrm>
              <a:custGeom>
                <a:avLst/>
                <a:gdLst>
                  <a:gd name="T0" fmla="*/ 10 w 26"/>
                  <a:gd name="T1" fmla="*/ 0 h 19"/>
                  <a:gd name="T2" fmla="*/ 10 w 26"/>
                  <a:gd name="T3" fmla="*/ 0 h 19"/>
                  <a:gd name="T4" fmla="*/ 3 w 26"/>
                  <a:gd name="T5" fmla="*/ 2 h 19"/>
                  <a:gd name="T6" fmla="*/ 3 w 26"/>
                  <a:gd name="T7" fmla="*/ 2 h 19"/>
                  <a:gd name="T8" fmla="*/ 0 w 26"/>
                  <a:gd name="T9" fmla="*/ 8 h 19"/>
                  <a:gd name="T10" fmla="*/ 7 w 26"/>
                  <a:gd name="T11" fmla="*/ 19 h 19"/>
                  <a:gd name="T12" fmla="*/ 7 w 26"/>
                  <a:gd name="T13" fmla="*/ 19 h 19"/>
                  <a:gd name="T14" fmla="*/ 10 w 26"/>
                  <a:gd name="T15" fmla="*/ 19 h 19"/>
                  <a:gd name="T16" fmla="*/ 10 w 26"/>
                  <a:gd name="T17" fmla="*/ 19 h 19"/>
                  <a:gd name="T18" fmla="*/ 10 w 26"/>
                  <a:gd name="T19" fmla="*/ 19 h 19"/>
                  <a:gd name="T20" fmla="*/ 10 w 26"/>
                  <a:gd name="T21" fmla="*/ 19 h 19"/>
                  <a:gd name="T22" fmla="*/ 26 w 26"/>
                  <a:gd name="T23" fmla="*/ 10 h 19"/>
                  <a:gd name="T24" fmla="*/ 26 w 26"/>
                  <a:gd name="T25" fmla="*/ 10 h 19"/>
                  <a:gd name="T26" fmla="*/ 10 w 26"/>
                  <a:gd name="T27" fmla="*/ 0 h 19"/>
                  <a:gd name="T28" fmla="*/ 10 w 26"/>
                  <a:gd name="T29" fmla="*/ 0 h 19"/>
                  <a:gd name="T30" fmla="*/ 10 w 26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1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13"/>
                      <a:pt x="3" y="18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9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8" y="19"/>
                      <a:pt x="26" y="16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5"/>
                      <a:pt x="17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1" name="Freeform 514"/>
              <p:cNvSpPr/>
              <p:nvPr/>
            </p:nvSpPr>
            <p:spPr bwMode="auto">
              <a:xfrm>
                <a:off x="4211" y="3639"/>
                <a:ext cx="67" cy="49"/>
              </a:xfrm>
              <a:custGeom>
                <a:avLst/>
                <a:gdLst>
                  <a:gd name="T0" fmla="*/ 9 w 19"/>
                  <a:gd name="T1" fmla="*/ 0 h 14"/>
                  <a:gd name="T2" fmla="*/ 9 w 19"/>
                  <a:gd name="T3" fmla="*/ 0 h 14"/>
                  <a:gd name="T4" fmla="*/ 0 w 19"/>
                  <a:gd name="T5" fmla="*/ 7 h 14"/>
                  <a:gd name="T6" fmla="*/ 0 w 19"/>
                  <a:gd name="T7" fmla="*/ 7 h 14"/>
                  <a:gd name="T8" fmla="*/ 0 w 19"/>
                  <a:gd name="T9" fmla="*/ 7 h 14"/>
                  <a:gd name="T10" fmla="*/ 0 w 19"/>
                  <a:gd name="T11" fmla="*/ 8 h 14"/>
                  <a:gd name="T12" fmla="*/ 9 w 19"/>
                  <a:gd name="T13" fmla="*/ 14 h 14"/>
                  <a:gd name="T14" fmla="*/ 9 w 19"/>
                  <a:gd name="T15" fmla="*/ 14 h 14"/>
                  <a:gd name="T16" fmla="*/ 9 w 19"/>
                  <a:gd name="T17" fmla="*/ 14 h 14"/>
                  <a:gd name="T18" fmla="*/ 9 w 19"/>
                  <a:gd name="T19" fmla="*/ 14 h 14"/>
                  <a:gd name="T20" fmla="*/ 14 w 19"/>
                  <a:gd name="T21" fmla="*/ 13 h 14"/>
                  <a:gd name="T22" fmla="*/ 14 w 19"/>
                  <a:gd name="T23" fmla="*/ 13 h 14"/>
                  <a:gd name="T24" fmla="*/ 14 w 19"/>
                  <a:gd name="T25" fmla="*/ 13 h 14"/>
                  <a:gd name="T26" fmla="*/ 19 w 19"/>
                  <a:gd name="T27" fmla="*/ 8 h 14"/>
                  <a:gd name="T28" fmla="*/ 19 w 19"/>
                  <a:gd name="T29" fmla="*/ 8 h 14"/>
                  <a:gd name="T30" fmla="*/ 9 w 19"/>
                  <a:gd name="T31" fmla="*/ 0 h 14"/>
                  <a:gd name="T32" fmla="*/ 9 w 19"/>
                  <a:gd name="T33" fmla="*/ 0 h 14"/>
                  <a:gd name="T34" fmla="*/ 9 w 19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4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2"/>
                      <a:pt x="5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1" y="14"/>
                      <a:pt x="12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8" y="12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"/>
                      <a:pt x="1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2" name="Freeform 515"/>
              <p:cNvSpPr>
                <a:spLocks noEditPoints="1"/>
              </p:cNvSpPr>
              <p:nvPr/>
            </p:nvSpPr>
            <p:spPr bwMode="auto">
              <a:xfrm>
                <a:off x="4532" y="3346"/>
                <a:ext cx="440" cy="251"/>
              </a:xfrm>
              <a:custGeom>
                <a:avLst/>
                <a:gdLst>
                  <a:gd name="T0" fmla="*/ 47 w 126"/>
                  <a:gd name="T1" fmla="*/ 2 h 72"/>
                  <a:gd name="T2" fmla="*/ 49 w 126"/>
                  <a:gd name="T3" fmla="*/ 3 h 72"/>
                  <a:gd name="T4" fmla="*/ 49 w 126"/>
                  <a:gd name="T5" fmla="*/ 3 h 72"/>
                  <a:gd name="T6" fmla="*/ 90 w 126"/>
                  <a:gd name="T7" fmla="*/ 22 h 72"/>
                  <a:gd name="T8" fmla="*/ 119 w 126"/>
                  <a:gd name="T9" fmla="*/ 46 h 72"/>
                  <a:gd name="T10" fmla="*/ 90 w 126"/>
                  <a:gd name="T11" fmla="*/ 66 h 72"/>
                  <a:gd name="T12" fmla="*/ 88 w 126"/>
                  <a:gd name="T13" fmla="*/ 66 h 72"/>
                  <a:gd name="T14" fmla="*/ 88 w 126"/>
                  <a:gd name="T15" fmla="*/ 66 h 72"/>
                  <a:gd name="T16" fmla="*/ 88 w 126"/>
                  <a:gd name="T17" fmla="*/ 66 h 72"/>
                  <a:gd name="T18" fmla="*/ 71 w 126"/>
                  <a:gd name="T19" fmla="*/ 55 h 72"/>
                  <a:gd name="T20" fmla="*/ 70 w 126"/>
                  <a:gd name="T21" fmla="*/ 55 h 72"/>
                  <a:gd name="T22" fmla="*/ 56 w 126"/>
                  <a:gd name="T23" fmla="*/ 43 h 72"/>
                  <a:gd name="T24" fmla="*/ 56 w 126"/>
                  <a:gd name="T25" fmla="*/ 43 h 72"/>
                  <a:gd name="T26" fmla="*/ 56 w 126"/>
                  <a:gd name="T27" fmla="*/ 43 h 72"/>
                  <a:gd name="T28" fmla="*/ 31 w 126"/>
                  <a:gd name="T29" fmla="*/ 64 h 72"/>
                  <a:gd name="T30" fmla="*/ 31 w 126"/>
                  <a:gd name="T31" fmla="*/ 64 h 72"/>
                  <a:gd name="T32" fmla="*/ 27 w 126"/>
                  <a:gd name="T33" fmla="*/ 64 h 72"/>
                  <a:gd name="T34" fmla="*/ 27 w 126"/>
                  <a:gd name="T35" fmla="*/ 64 h 72"/>
                  <a:gd name="T36" fmla="*/ 4 w 126"/>
                  <a:gd name="T37" fmla="*/ 48 h 72"/>
                  <a:gd name="T38" fmla="*/ 4 w 126"/>
                  <a:gd name="T39" fmla="*/ 47 h 72"/>
                  <a:gd name="T40" fmla="*/ 27 w 126"/>
                  <a:gd name="T41" fmla="*/ 24 h 72"/>
                  <a:gd name="T42" fmla="*/ 27 w 126"/>
                  <a:gd name="T43" fmla="*/ 23 h 72"/>
                  <a:gd name="T44" fmla="*/ 27 w 126"/>
                  <a:gd name="T45" fmla="*/ 23 h 72"/>
                  <a:gd name="T46" fmla="*/ 47 w 126"/>
                  <a:gd name="T47" fmla="*/ 2 h 72"/>
                  <a:gd name="T48" fmla="*/ 47 w 126"/>
                  <a:gd name="T49" fmla="*/ 0 h 72"/>
                  <a:gd name="T50" fmla="*/ 24 w 126"/>
                  <a:gd name="T51" fmla="*/ 23 h 72"/>
                  <a:gd name="T52" fmla="*/ 24 w 126"/>
                  <a:gd name="T53" fmla="*/ 23 h 72"/>
                  <a:gd name="T54" fmla="*/ 24 w 126"/>
                  <a:gd name="T55" fmla="*/ 24 h 72"/>
                  <a:gd name="T56" fmla="*/ 24 w 126"/>
                  <a:gd name="T57" fmla="*/ 24 h 72"/>
                  <a:gd name="T58" fmla="*/ 23 w 126"/>
                  <a:gd name="T59" fmla="*/ 24 h 72"/>
                  <a:gd name="T60" fmla="*/ 23 w 126"/>
                  <a:gd name="T61" fmla="*/ 24 h 72"/>
                  <a:gd name="T62" fmla="*/ 0 w 126"/>
                  <a:gd name="T63" fmla="*/ 47 h 72"/>
                  <a:gd name="T64" fmla="*/ 0 w 126"/>
                  <a:gd name="T65" fmla="*/ 48 h 72"/>
                  <a:gd name="T66" fmla="*/ 0 w 126"/>
                  <a:gd name="T67" fmla="*/ 48 h 72"/>
                  <a:gd name="T68" fmla="*/ 28 w 126"/>
                  <a:gd name="T69" fmla="*/ 66 h 72"/>
                  <a:gd name="T70" fmla="*/ 28 w 126"/>
                  <a:gd name="T71" fmla="*/ 66 h 72"/>
                  <a:gd name="T72" fmla="*/ 57 w 126"/>
                  <a:gd name="T73" fmla="*/ 48 h 72"/>
                  <a:gd name="T74" fmla="*/ 85 w 126"/>
                  <a:gd name="T75" fmla="*/ 72 h 72"/>
                  <a:gd name="T76" fmla="*/ 85 w 126"/>
                  <a:gd name="T77" fmla="*/ 72 h 72"/>
                  <a:gd name="T78" fmla="*/ 86 w 126"/>
                  <a:gd name="T79" fmla="*/ 72 h 72"/>
                  <a:gd name="T80" fmla="*/ 89 w 126"/>
                  <a:gd name="T81" fmla="*/ 70 h 72"/>
                  <a:gd name="T82" fmla="*/ 126 w 126"/>
                  <a:gd name="T83" fmla="*/ 42 h 72"/>
                  <a:gd name="T84" fmla="*/ 73 w 126"/>
                  <a:gd name="T85" fmla="*/ 18 h 72"/>
                  <a:gd name="T86" fmla="*/ 47 w 126"/>
                  <a:gd name="T87" fmla="*/ 0 h 72"/>
                  <a:gd name="T88" fmla="*/ 47 w 126"/>
                  <a:gd name="T8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72">
                    <a:moveTo>
                      <a:pt x="47" y="2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2"/>
                      <a:pt x="48" y="2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60" y="3"/>
                      <a:pt x="62" y="16"/>
                      <a:pt x="71" y="19"/>
                    </a:cubicBezTo>
                    <a:cubicBezTo>
                      <a:pt x="76" y="22"/>
                      <a:pt x="84" y="21"/>
                      <a:pt x="90" y="22"/>
                    </a:cubicBezTo>
                    <a:cubicBezTo>
                      <a:pt x="102" y="25"/>
                      <a:pt x="119" y="31"/>
                      <a:pt x="119" y="45"/>
                    </a:cubicBezTo>
                    <a:cubicBezTo>
                      <a:pt x="119" y="45"/>
                      <a:pt x="119" y="45"/>
                      <a:pt x="119" y="46"/>
                    </a:cubicBezTo>
                    <a:cubicBezTo>
                      <a:pt x="118" y="58"/>
                      <a:pt x="100" y="65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6"/>
                      <a:pt x="89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0" y="66"/>
                      <a:pt x="75" y="61"/>
                      <a:pt x="71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68" y="52"/>
                      <a:pt x="66" y="49"/>
                      <a:pt x="64" y="47"/>
                    </a:cubicBezTo>
                    <a:cubicBezTo>
                      <a:pt x="62" y="44"/>
                      <a:pt x="59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48" y="43"/>
                      <a:pt x="43" y="62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0" y="64"/>
                      <a:pt x="28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16" y="64"/>
                      <a:pt x="4" y="57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35"/>
                      <a:pt x="21" y="32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33" y="15"/>
                      <a:pt x="35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3" y="1"/>
                      <a:pt x="31" y="15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7" y="31"/>
                      <a:pt x="0" y="35"/>
                      <a:pt x="0" y="47"/>
                    </a:cubicBezTo>
                    <a:cubicBezTo>
                      <a:pt x="0" y="47"/>
                      <a:pt x="0" y="47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57"/>
                      <a:pt x="16" y="65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6"/>
                      <a:pt x="30" y="66"/>
                      <a:pt x="30" y="66"/>
                    </a:cubicBezTo>
                    <a:cubicBezTo>
                      <a:pt x="44" y="64"/>
                      <a:pt x="47" y="48"/>
                      <a:pt x="57" y="48"/>
                    </a:cubicBezTo>
                    <a:cubicBezTo>
                      <a:pt x="61" y="48"/>
                      <a:pt x="64" y="51"/>
                      <a:pt x="67" y="54"/>
                    </a:cubicBezTo>
                    <a:cubicBezTo>
                      <a:pt x="73" y="61"/>
                      <a:pt x="78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8" y="71"/>
                      <a:pt x="88" y="70"/>
                      <a:pt x="89" y="70"/>
                    </a:cubicBezTo>
                    <a:cubicBezTo>
                      <a:pt x="101" y="66"/>
                      <a:pt x="120" y="60"/>
                      <a:pt x="125" y="50"/>
                    </a:cubicBezTo>
                    <a:cubicBezTo>
                      <a:pt x="126" y="47"/>
                      <a:pt x="126" y="45"/>
                      <a:pt x="126" y="42"/>
                    </a:cubicBezTo>
                    <a:cubicBezTo>
                      <a:pt x="126" y="31"/>
                      <a:pt x="113" y="27"/>
                      <a:pt x="102" y="24"/>
                    </a:cubicBezTo>
                    <a:cubicBezTo>
                      <a:pt x="93" y="20"/>
                      <a:pt x="82" y="21"/>
                      <a:pt x="73" y="18"/>
                    </a:cubicBezTo>
                    <a:cubicBezTo>
                      <a:pt x="64" y="14"/>
                      <a:pt x="60" y="2"/>
                      <a:pt x="50" y="1"/>
                    </a:cubicBezTo>
                    <a:cubicBezTo>
                      <a:pt x="49" y="1"/>
                      <a:pt x="48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3" name="Freeform 516"/>
              <p:cNvSpPr>
                <a:spLocks noEditPoints="1"/>
              </p:cNvSpPr>
              <p:nvPr/>
            </p:nvSpPr>
            <p:spPr bwMode="auto">
              <a:xfrm>
                <a:off x="2726" y="3346"/>
                <a:ext cx="436" cy="248"/>
              </a:xfrm>
              <a:custGeom>
                <a:avLst/>
                <a:gdLst>
                  <a:gd name="T0" fmla="*/ 78 w 125"/>
                  <a:gd name="T1" fmla="*/ 2 h 71"/>
                  <a:gd name="T2" fmla="*/ 122 w 125"/>
                  <a:gd name="T3" fmla="*/ 46 h 71"/>
                  <a:gd name="T4" fmla="*/ 98 w 125"/>
                  <a:gd name="T5" fmla="*/ 64 h 71"/>
                  <a:gd name="T6" fmla="*/ 98 w 125"/>
                  <a:gd name="T7" fmla="*/ 64 h 71"/>
                  <a:gd name="T8" fmla="*/ 70 w 125"/>
                  <a:gd name="T9" fmla="*/ 44 h 71"/>
                  <a:gd name="T10" fmla="*/ 70 w 125"/>
                  <a:gd name="T11" fmla="*/ 44 h 71"/>
                  <a:gd name="T12" fmla="*/ 41 w 125"/>
                  <a:gd name="T13" fmla="*/ 67 h 71"/>
                  <a:gd name="T14" fmla="*/ 40 w 125"/>
                  <a:gd name="T15" fmla="*/ 67 h 71"/>
                  <a:gd name="T16" fmla="*/ 40 w 125"/>
                  <a:gd name="T17" fmla="*/ 67 h 71"/>
                  <a:gd name="T18" fmla="*/ 38 w 125"/>
                  <a:gd name="T19" fmla="*/ 67 h 71"/>
                  <a:gd name="T20" fmla="*/ 37 w 125"/>
                  <a:gd name="T21" fmla="*/ 67 h 71"/>
                  <a:gd name="T22" fmla="*/ 36 w 125"/>
                  <a:gd name="T23" fmla="*/ 67 h 71"/>
                  <a:gd name="T24" fmla="*/ 36 w 125"/>
                  <a:gd name="T25" fmla="*/ 67 h 71"/>
                  <a:gd name="T26" fmla="*/ 6 w 125"/>
                  <a:gd name="T27" fmla="*/ 46 h 71"/>
                  <a:gd name="T28" fmla="*/ 55 w 125"/>
                  <a:gd name="T29" fmla="*/ 19 h 71"/>
                  <a:gd name="T30" fmla="*/ 55 w 125"/>
                  <a:gd name="T31" fmla="*/ 19 h 71"/>
                  <a:gd name="T32" fmla="*/ 56 w 125"/>
                  <a:gd name="T33" fmla="*/ 18 h 71"/>
                  <a:gd name="T34" fmla="*/ 56 w 125"/>
                  <a:gd name="T35" fmla="*/ 18 h 71"/>
                  <a:gd name="T36" fmla="*/ 56 w 125"/>
                  <a:gd name="T37" fmla="*/ 18 h 71"/>
                  <a:gd name="T38" fmla="*/ 57 w 125"/>
                  <a:gd name="T39" fmla="*/ 18 h 71"/>
                  <a:gd name="T40" fmla="*/ 78 w 125"/>
                  <a:gd name="T41" fmla="*/ 2 h 71"/>
                  <a:gd name="T42" fmla="*/ 78 w 125"/>
                  <a:gd name="T43" fmla="*/ 0 h 71"/>
                  <a:gd name="T44" fmla="*/ 57 w 125"/>
                  <a:gd name="T45" fmla="*/ 15 h 71"/>
                  <a:gd name="T46" fmla="*/ 54 w 125"/>
                  <a:gd name="T47" fmla="*/ 17 h 71"/>
                  <a:gd name="T48" fmla="*/ 53 w 125"/>
                  <a:gd name="T49" fmla="*/ 17 h 71"/>
                  <a:gd name="T50" fmla="*/ 53 w 125"/>
                  <a:gd name="T51" fmla="*/ 17 h 71"/>
                  <a:gd name="T52" fmla="*/ 0 w 125"/>
                  <a:gd name="T53" fmla="*/ 45 h 71"/>
                  <a:gd name="T54" fmla="*/ 10 w 125"/>
                  <a:gd name="T55" fmla="*/ 62 h 71"/>
                  <a:gd name="T56" fmla="*/ 11 w 125"/>
                  <a:gd name="T57" fmla="*/ 62 h 71"/>
                  <a:gd name="T58" fmla="*/ 11 w 125"/>
                  <a:gd name="T59" fmla="*/ 62 h 71"/>
                  <a:gd name="T60" fmla="*/ 11 w 125"/>
                  <a:gd name="T61" fmla="*/ 62 h 71"/>
                  <a:gd name="T62" fmla="*/ 11 w 125"/>
                  <a:gd name="T63" fmla="*/ 62 h 71"/>
                  <a:gd name="T64" fmla="*/ 11 w 125"/>
                  <a:gd name="T65" fmla="*/ 62 h 71"/>
                  <a:gd name="T66" fmla="*/ 12 w 125"/>
                  <a:gd name="T67" fmla="*/ 62 h 71"/>
                  <a:gd name="T68" fmla="*/ 41 w 125"/>
                  <a:gd name="T69" fmla="*/ 71 h 71"/>
                  <a:gd name="T70" fmla="*/ 43 w 125"/>
                  <a:gd name="T71" fmla="*/ 71 h 71"/>
                  <a:gd name="T72" fmla="*/ 69 w 125"/>
                  <a:gd name="T73" fmla="*/ 48 h 71"/>
                  <a:gd name="T74" fmla="*/ 69 w 125"/>
                  <a:gd name="T75" fmla="*/ 48 h 71"/>
                  <a:gd name="T76" fmla="*/ 80 w 125"/>
                  <a:gd name="T77" fmla="*/ 56 h 71"/>
                  <a:gd name="T78" fmla="*/ 98 w 125"/>
                  <a:gd name="T79" fmla="*/ 66 h 71"/>
                  <a:gd name="T80" fmla="*/ 101 w 125"/>
                  <a:gd name="T81" fmla="*/ 65 h 71"/>
                  <a:gd name="T82" fmla="*/ 101 w 125"/>
                  <a:gd name="T83" fmla="*/ 65 h 71"/>
                  <a:gd name="T84" fmla="*/ 125 w 125"/>
                  <a:gd name="T85" fmla="*/ 48 h 71"/>
                  <a:gd name="T86" fmla="*/ 101 w 125"/>
                  <a:gd name="T87" fmla="*/ 21 h 71"/>
                  <a:gd name="T88" fmla="*/ 81 w 125"/>
                  <a:gd name="T89" fmla="*/ 1 h 71"/>
                  <a:gd name="T90" fmla="*/ 78 w 125"/>
                  <a:gd name="T9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5" h="71">
                    <a:moveTo>
                      <a:pt x="78" y="2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2"/>
                      <a:pt x="80" y="2"/>
                      <a:pt x="81" y="3"/>
                    </a:cubicBezTo>
                    <a:cubicBezTo>
                      <a:pt x="92" y="4"/>
                      <a:pt x="95" y="17"/>
                      <a:pt x="101" y="25"/>
                    </a:cubicBezTo>
                    <a:cubicBezTo>
                      <a:pt x="106" y="32"/>
                      <a:pt x="121" y="35"/>
                      <a:pt x="122" y="46"/>
                    </a:cubicBezTo>
                    <a:cubicBezTo>
                      <a:pt x="122" y="46"/>
                      <a:pt x="122" y="46"/>
                      <a:pt x="122" y="47"/>
                    </a:cubicBezTo>
                    <a:cubicBezTo>
                      <a:pt x="122" y="55"/>
                      <a:pt x="110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7" y="64"/>
                      <a:pt x="95" y="64"/>
                      <a:pt x="93" y="63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81" y="60"/>
                      <a:pt x="8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3" y="44"/>
                      <a:pt x="58" y="53"/>
                      <a:pt x="52" y="59"/>
                    </a:cubicBezTo>
                    <a:cubicBezTo>
                      <a:pt x="49" y="63"/>
                      <a:pt x="45" y="66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7" y="67"/>
                      <a:pt x="37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24" y="66"/>
                      <a:pt x="7" y="5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7"/>
                      <a:pt x="6" y="47"/>
                      <a:pt x="6" y="46"/>
                    </a:cubicBezTo>
                    <a:cubicBezTo>
                      <a:pt x="6" y="35"/>
                      <a:pt x="19" y="26"/>
                      <a:pt x="31" y="23"/>
                    </a:cubicBezTo>
                    <a:cubicBezTo>
                      <a:pt x="40" y="20"/>
                      <a:pt x="48" y="22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8"/>
                      <a:pt x="55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7"/>
                      <a:pt x="57" y="17"/>
                    </a:cubicBezTo>
                    <a:cubicBezTo>
                      <a:pt x="64" y="12"/>
                      <a:pt x="67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moveTo>
                      <a:pt x="78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69" y="0"/>
                      <a:pt x="64" y="10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6" y="16"/>
                      <a:pt x="55" y="16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44" y="21"/>
                      <a:pt x="32" y="20"/>
                      <a:pt x="23" y="24"/>
                    </a:cubicBezTo>
                    <a:cubicBezTo>
                      <a:pt x="13" y="27"/>
                      <a:pt x="4" y="30"/>
                      <a:pt x="1" y="40"/>
                    </a:cubicBezTo>
                    <a:cubicBezTo>
                      <a:pt x="0" y="41"/>
                      <a:pt x="0" y="43"/>
                      <a:pt x="0" y="45"/>
                    </a:cubicBezTo>
                    <a:cubicBezTo>
                      <a:pt x="0" y="52"/>
                      <a:pt x="5" y="58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8" y="66"/>
                      <a:pt x="34" y="71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6" y="70"/>
                      <a:pt x="48" y="68"/>
                      <a:pt x="49" y="66"/>
                    </a:cubicBezTo>
                    <a:cubicBezTo>
                      <a:pt x="56" y="59"/>
                      <a:pt x="61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4" y="48"/>
                      <a:pt x="77" y="53"/>
                      <a:pt x="80" y="56"/>
                    </a:cubicBezTo>
                    <a:cubicBezTo>
                      <a:pt x="84" y="60"/>
                      <a:pt x="90" y="65"/>
                      <a:pt x="98" y="66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100" y="65"/>
                      <a:pt x="100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10" y="64"/>
                      <a:pt x="124" y="56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5" y="36"/>
                      <a:pt x="106" y="27"/>
                      <a:pt x="101" y="21"/>
                    </a:cubicBezTo>
                    <a:cubicBezTo>
                      <a:pt x="96" y="14"/>
                      <a:pt x="92" y="3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0" y="1"/>
                      <a:pt x="79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4" name="Freeform 517"/>
              <p:cNvSpPr>
                <a:spLocks noEditPoints="1"/>
              </p:cNvSpPr>
              <p:nvPr/>
            </p:nvSpPr>
            <p:spPr bwMode="auto">
              <a:xfrm>
                <a:off x="3636" y="3444"/>
                <a:ext cx="432" cy="150"/>
              </a:xfrm>
              <a:custGeom>
                <a:avLst/>
                <a:gdLst>
                  <a:gd name="T0" fmla="*/ 60 w 124"/>
                  <a:gd name="T1" fmla="*/ 3 h 43"/>
                  <a:gd name="T2" fmla="*/ 68 w 124"/>
                  <a:gd name="T3" fmla="*/ 4 h 43"/>
                  <a:gd name="T4" fmla="*/ 68 w 124"/>
                  <a:gd name="T5" fmla="*/ 4 h 43"/>
                  <a:gd name="T6" fmla="*/ 113 w 124"/>
                  <a:gd name="T7" fmla="*/ 29 h 43"/>
                  <a:gd name="T8" fmla="*/ 113 w 124"/>
                  <a:gd name="T9" fmla="*/ 29 h 43"/>
                  <a:gd name="T10" fmla="*/ 91 w 124"/>
                  <a:gd name="T11" fmla="*/ 35 h 43"/>
                  <a:gd name="T12" fmla="*/ 90 w 124"/>
                  <a:gd name="T13" fmla="*/ 35 h 43"/>
                  <a:gd name="T14" fmla="*/ 90 w 124"/>
                  <a:gd name="T15" fmla="*/ 35 h 43"/>
                  <a:gd name="T16" fmla="*/ 89 w 124"/>
                  <a:gd name="T17" fmla="*/ 35 h 43"/>
                  <a:gd name="T18" fmla="*/ 62 w 124"/>
                  <a:gd name="T19" fmla="*/ 41 h 43"/>
                  <a:gd name="T20" fmla="*/ 62 w 124"/>
                  <a:gd name="T21" fmla="*/ 41 h 43"/>
                  <a:gd name="T22" fmla="*/ 62 w 124"/>
                  <a:gd name="T23" fmla="*/ 41 h 43"/>
                  <a:gd name="T24" fmla="*/ 58 w 124"/>
                  <a:gd name="T25" fmla="*/ 41 h 43"/>
                  <a:gd name="T26" fmla="*/ 12 w 124"/>
                  <a:gd name="T27" fmla="*/ 27 h 43"/>
                  <a:gd name="T28" fmla="*/ 12 w 124"/>
                  <a:gd name="T29" fmla="*/ 27 h 43"/>
                  <a:gd name="T30" fmla="*/ 32 w 124"/>
                  <a:gd name="T31" fmla="*/ 14 h 43"/>
                  <a:gd name="T32" fmla="*/ 32 w 124"/>
                  <a:gd name="T33" fmla="*/ 13 h 43"/>
                  <a:gd name="T34" fmla="*/ 60 w 124"/>
                  <a:gd name="T35" fmla="*/ 3 h 43"/>
                  <a:gd name="T36" fmla="*/ 60 w 124"/>
                  <a:gd name="T37" fmla="*/ 0 h 43"/>
                  <a:gd name="T38" fmla="*/ 26 w 124"/>
                  <a:gd name="T39" fmla="*/ 14 h 43"/>
                  <a:gd name="T40" fmla="*/ 26 w 124"/>
                  <a:gd name="T41" fmla="*/ 14 h 43"/>
                  <a:gd name="T42" fmla="*/ 26 w 124"/>
                  <a:gd name="T43" fmla="*/ 14 h 43"/>
                  <a:gd name="T44" fmla="*/ 25 w 124"/>
                  <a:gd name="T45" fmla="*/ 14 h 43"/>
                  <a:gd name="T46" fmla="*/ 25 w 124"/>
                  <a:gd name="T47" fmla="*/ 14 h 43"/>
                  <a:gd name="T48" fmla="*/ 25 w 124"/>
                  <a:gd name="T49" fmla="*/ 14 h 43"/>
                  <a:gd name="T50" fmla="*/ 24 w 124"/>
                  <a:gd name="T51" fmla="*/ 15 h 43"/>
                  <a:gd name="T52" fmla="*/ 24 w 124"/>
                  <a:gd name="T53" fmla="*/ 15 h 43"/>
                  <a:gd name="T54" fmla="*/ 23 w 124"/>
                  <a:gd name="T55" fmla="*/ 15 h 43"/>
                  <a:gd name="T56" fmla="*/ 23 w 124"/>
                  <a:gd name="T57" fmla="*/ 15 h 43"/>
                  <a:gd name="T58" fmla="*/ 0 w 124"/>
                  <a:gd name="T59" fmla="*/ 32 h 43"/>
                  <a:gd name="T60" fmla="*/ 0 w 124"/>
                  <a:gd name="T61" fmla="*/ 34 h 43"/>
                  <a:gd name="T62" fmla="*/ 0 w 124"/>
                  <a:gd name="T63" fmla="*/ 34 h 43"/>
                  <a:gd name="T64" fmla="*/ 11 w 124"/>
                  <a:gd name="T65" fmla="*/ 36 h 43"/>
                  <a:gd name="T66" fmla="*/ 11 w 124"/>
                  <a:gd name="T67" fmla="*/ 36 h 43"/>
                  <a:gd name="T68" fmla="*/ 17 w 124"/>
                  <a:gd name="T69" fmla="*/ 36 h 43"/>
                  <a:gd name="T70" fmla="*/ 22 w 124"/>
                  <a:gd name="T71" fmla="*/ 36 h 43"/>
                  <a:gd name="T72" fmla="*/ 22 w 124"/>
                  <a:gd name="T73" fmla="*/ 36 h 43"/>
                  <a:gd name="T74" fmla="*/ 28 w 124"/>
                  <a:gd name="T75" fmla="*/ 36 h 43"/>
                  <a:gd name="T76" fmla="*/ 28 w 124"/>
                  <a:gd name="T77" fmla="*/ 36 h 43"/>
                  <a:gd name="T78" fmla="*/ 29 w 124"/>
                  <a:gd name="T79" fmla="*/ 36 h 43"/>
                  <a:gd name="T80" fmla="*/ 30 w 124"/>
                  <a:gd name="T81" fmla="*/ 37 h 43"/>
                  <a:gd name="T82" fmla="*/ 64 w 124"/>
                  <a:gd name="T83" fmla="*/ 43 h 43"/>
                  <a:gd name="T84" fmla="*/ 64 w 124"/>
                  <a:gd name="T85" fmla="*/ 43 h 43"/>
                  <a:gd name="T86" fmla="*/ 73 w 124"/>
                  <a:gd name="T87" fmla="*/ 43 h 43"/>
                  <a:gd name="T88" fmla="*/ 96 w 124"/>
                  <a:gd name="T89" fmla="*/ 37 h 43"/>
                  <a:gd name="T90" fmla="*/ 97 w 124"/>
                  <a:gd name="T91" fmla="*/ 37 h 43"/>
                  <a:gd name="T92" fmla="*/ 99 w 124"/>
                  <a:gd name="T93" fmla="*/ 37 h 43"/>
                  <a:gd name="T94" fmla="*/ 99 w 124"/>
                  <a:gd name="T95" fmla="*/ 37 h 43"/>
                  <a:gd name="T96" fmla="*/ 106 w 124"/>
                  <a:gd name="T97" fmla="*/ 37 h 43"/>
                  <a:gd name="T98" fmla="*/ 106 w 124"/>
                  <a:gd name="T99" fmla="*/ 37 h 43"/>
                  <a:gd name="T100" fmla="*/ 107 w 124"/>
                  <a:gd name="T101" fmla="*/ 37 h 43"/>
                  <a:gd name="T102" fmla="*/ 115 w 124"/>
                  <a:gd name="T103" fmla="*/ 38 h 43"/>
                  <a:gd name="T104" fmla="*/ 115 w 124"/>
                  <a:gd name="T105" fmla="*/ 38 h 43"/>
                  <a:gd name="T106" fmla="*/ 123 w 124"/>
                  <a:gd name="T107" fmla="*/ 36 h 43"/>
                  <a:gd name="T108" fmla="*/ 123 w 124"/>
                  <a:gd name="T109" fmla="*/ 36 h 43"/>
                  <a:gd name="T110" fmla="*/ 101 w 124"/>
                  <a:gd name="T111" fmla="*/ 15 h 43"/>
                  <a:gd name="T112" fmla="*/ 69 w 124"/>
                  <a:gd name="T113" fmla="*/ 2 h 43"/>
                  <a:gd name="T114" fmla="*/ 60 w 124"/>
                  <a:gd name="T115" fmla="*/ 0 h 43"/>
                  <a:gd name="T116" fmla="*/ 60 w 124"/>
                  <a:gd name="T1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4" h="43">
                    <a:moveTo>
                      <a:pt x="60" y="3"/>
                    </a:move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3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6" y="6"/>
                      <a:pt x="84" y="11"/>
                      <a:pt x="92" y="15"/>
                    </a:cubicBezTo>
                    <a:cubicBezTo>
                      <a:pt x="100" y="19"/>
                      <a:pt x="112" y="20"/>
                      <a:pt x="113" y="29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7" y="34"/>
                      <a:pt x="99" y="33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0" y="38"/>
                      <a:pt x="73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1" y="41"/>
                      <a:pt x="59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0" y="40"/>
                      <a:pt x="42" y="38"/>
                      <a:pt x="34" y="35"/>
                    </a:cubicBezTo>
                    <a:cubicBezTo>
                      <a:pt x="26" y="33"/>
                      <a:pt x="18" y="32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5" y="21"/>
                      <a:pt x="24" y="17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41" y="8"/>
                      <a:pt x="49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46" y="0"/>
                      <a:pt x="37" y="9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4" y="19"/>
                      <a:pt x="0" y="21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6"/>
                      <a:pt x="7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3" y="36"/>
                      <a:pt x="15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8" y="36"/>
                      <a:pt x="18" y="36"/>
                    </a:cubicBezTo>
                    <a:cubicBezTo>
                      <a:pt x="19" y="36"/>
                      <a:pt x="21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6"/>
                      <a:pt x="26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41" y="39"/>
                      <a:pt x="50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7" y="43"/>
                      <a:pt x="70" y="43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81" y="42"/>
                      <a:pt x="88" y="38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98" y="37"/>
                      <a:pt x="98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102" y="37"/>
                      <a:pt x="104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10" y="38"/>
                      <a:pt x="112" y="38"/>
                      <a:pt x="115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8" y="38"/>
                      <a:pt x="120" y="38"/>
                      <a:pt x="123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4" y="35"/>
                      <a:pt x="124" y="35"/>
                      <a:pt x="124" y="34"/>
                    </a:cubicBezTo>
                    <a:cubicBezTo>
                      <a:pt x="124" y="23"/>
                      <a:pt x="111" y="19"/>
                      <a:pt x="101" y="15"/>
                    </a:cubicBezTo>
                    <a:cubicBezTo>
                      <a:pt x="90" y="11"/>
                      <a:pt x="80" y="4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5" y="1"/>
                      <a:pt x="63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5" name="Freeform 518"/>
              <p:cNvSpPr/>
              <p:nvPr/>
            </p:nvSpPr>
            <p:spPr bwMode="auto">
              <a:xfrm>
                <a:off x="4306" y="3506"/>
                <a:ext cx="73" cy="81"/>
              </a:xfrm>
              <a:custGeom>
                <a:avLst/>
                <a:gdLst>
                  <a:gd name="T0" fmla="*/ 11 w 21"/>
                  <a:gd name="T1" fmla="*/ 0 h 23"/>
                  <a:gd name="T2" fmla="*/ 11 w 21"/>
                  <a:gd name="T3" fmla="*/ 0 h 23"/>
                  <a:gd name="T4" fmla="*/ 10 w 21"/>
                  <a:gd name="T5" fmla="*/ 0 h 23"/>
                  <a:gd name="T6" fmla="*/ 10 w 21"/>
                  <a:gd name="T7" fmla="*/ 0 h 23"/>
                  <a:gd name="T8" fmla="*/ 0 w 21"/>
                  <a:gd name="T9" fmla="*/ 16 h 23"/>
                  <a:gd name="T10" fmla="*/ 1 w 21"/>
                  <a:gd name="T11" fmla="*/ 23 h 23"/>
                  <a:gd name="T12" fmla="*/ 1 w 21"/>
                  <a:gd name="T13" fmla="*/ 23 h 23"/>
                  <a:gd name="T14" fmla="*/ 5 w 21"/>
                  <a:gd name="T15" fmla="*/ 23 h 23"/>
                  <a:gd name="T16" fmla="*/ 5 w 21"/>
                  <a:gd name="T17" fmla="*/ 23 h 23"/>
                  <a:gd name="T18" fmla="*/ 5 w 21"/>
                  <a:gd name="T19" fmla="*/ 23 h 23"/>
                  <a:gd name="T20" fmla="*/ 5 w 21"/>
                  <a:gd name="T21" fmla="*/ 23 h 23"/>
                  <a:gd name="T22" fmla="*/ 21 w 21"/>
                  <a:gd name="T23" fmla="*/ 11 h 23"/>
                  <a:gd name="T24" fmla="*/ 21 w 21"/>
                  <a:gd name="T25" fmla="*/ 11 h 23"/>
                  <a:gd name="T26" fmla="*/ 11 w 21"/>
                  <a:gd name="T27" fmla="*/ 0 h 23"/>
                  <a:gd name="T28" fmla="*/ 11 w 21"/>
                  <a:gd name="T29" fmla="*/ 0 h 23"/>
                  <a:gd name="T30" fmla="*/ 11 w 21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1"/>
                      <a:pt x="0" y="8"/>
                      <a:pt x="0" y="16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3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3" y="23"/>
                      <a:pt x="21" y="1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6"/>
                      <a:pt x="17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6" name="Freeform 519"/>
              <p:cNvSpPr>
                <a:spLocks noEditPoints="1"/>
              </p:cNvSpPr>
              <p:nvPr/>
            </p:nvSpPr>
            <p:spPr bwMode="auto">
              <a:xfrm>
                <a:off x="3678" y="3454"/>
                <a:ext cx="352" cy="133"/>
              </a:xfrm>
              <a:custGeom>
                <a:avLst/>
                <a:gdLst>
                  <a:gd name="T0" fmla="*/ 48 w 101"/>
                  <a:gd name="T1" fmla="*/ 4 h 38"/>
                  <a:gd name="T2" fmla="*/ 70 w 101"/>
                  <a:gd name="T3" fmla="*/ 10 h 38"/>
                  <a:gd name="T4" fmla="*/ 70 w 101"/>
                  <a:gd name="T5" fmla="*/ 10 h 38"/>
                  <a:gd name="T6" fmla="*/ 70 w 101"/>
                  <a:gd name="T7" fmla="*/ 10 h 38"/>
                  <a:gd name="T8" fmla="*/ 87 w 101"/>
                  <a:gd name="T9" fmla="*/ 22 h 38"/>
                  <a:gd name="T10" fmla="*/ 59 w 101"/>
                  <a:gd name="T11" fmla="*/ 33 h 38"/>
                  <a:gd name="T12" fmla="*/ 58 w 101"/>
                  <a:gd name="T13" fmla="*/ 33 h 38"/>
                  <a:gd name="T14" fmla="*/ 49 w 101"/>
                  <a:gd name="T15" fmla="*/ 34 h 38"/>
                  <a:gd name="T16" fmla="*/ 49 w 101"/>
                  <a:gd name="T17" fmla="*/ 34 h 38"/>
                  <a:gd name="T18" fmla="*/ 25 w 101"/>
                  <a:gd name="T19" fmla="*/ 30 h 38"/>
                  <a:gd name="T20" fmla="*/ 25 w 101"/>
                  <a:gd name="T21" fmla="*/ 30 h 38"/>
                  <a:gd name="T22" fmla="*/ 25 w 101"/>
                  <a:gd name="T23" fmla="*/ 30 h 38"/>
                  <a:gd name="T24" fmla="*/ 13 w 101"/>
                  <a:gd name="T25" fmla="*/ 22 h 38"/>
                  <a:gd name="T26" fmla="*/ 27 w 101"/>
                  <a:gd name="T27" fmla="*/ 9 h 38"/>
                  <a:gd name="T28" fmla="*/ 48 w 101"/>
                  <a:gd name="T29" fmla="*/ 4 h 38"/>
                  <a:gd name="T30" fmla="*/ 48 w 101"/>
                  <a:gd name="T31" fmla="*/ 4 h 38"/>
                  <a:gd name="T32" fmla="*/ 48 w 101"/>
                  <a:gd name="T33" fmla="*/ 0 h 38"/>
                  <a:gd name="T34" fmla="*/ 20 w 101"/>
                  <a:gd name="T35" fmla="*/ 10 h 38"/>
                  <a:gd name="T36" fmla="*/ 20 w 101"/>
                  <a:gd name="T37" fmla="*/ 11 h 38"/>
                  <a:gd name="T38" fmla="*/ 0 w 101"/>
                  <a:gd name="T39" fmla="*/ 24 h 38"/>
                  <a:gd name="T40" fmla="*/ 46 w 101"/>
                  <a:gd name="T41" fmla="*/ 38 h 38"/>
                  <a:gd name="T42" fmla="*/ 50 w 101"/>
                  <a:gd name="T43" fmla="*/ 38 h 38"/>
                  <a:gd name="T44" fmla="*/ 50 w 101"/>
                  <a:gd name="T45" fmla="*/ 38 h 38"/>
                  <a:gd name="T46" fmla="*/ 77 w 101"/>
                  <a:gd name="T47" fmla="*/ 32 h 38"/>
                  <a:gd name="T48" fmla="*/ 78 w 101"/>
                  <a:gd name="T49" fmla="*/ 32 h 38"/>
                  <a:gd name="T50" fmla="*/ 78 w 101"/>
                  <a:gd name="T51" fmla="*/ 32 h 38"/>
                  <a:gd name="T52" fmla="*/ 79 w 101"/>
                  <a:gd name="T53" fmla="*/ 32 h 38"/>
                  <a:gd name="T54" fmla="*/ 79 w 101"/>
                  <a:gd name="T55" fmla="*/ 32 h 38"/>
                  <a:gd name="T56" fmla="*/ 101 w 101"/>
                  <a:gd name="T57" fmla="*/ 26 h 38"/>
                  <a:gd name="T58" fmla="*/ 56 w 101"/>
                  <a:gd name="T59" fmla="*/ 1 h 38"/>
                  <a:gd name="T60" fmla="*/ 56 w 101"/>
                  <a:gd name="T61" fmla="*/ 1 h 38"/>
                  <a:gd name="T62" fmla="*/ 48 w 101"/>
                  <a:gd name="T6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" h="38">
                    <a:moveTo>
                      <a:pt x="48" y="4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5" y="4"/>
                      <a:pt x="62" y="6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4" y="12"/>
                      <a:pt x="87" y="16"/>
                      <a:pt x="87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7"/>
                      <a:pt x="78" y="28"/>
                      <a:pt x="74" y="29"/>
                    </a:cubicBezTo>
                    <a:cubicBezTo>
                      <a:pt x="68" y="31"/>
                      <a:pt x="65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8" y="33"/>
                      <a:pt x="58" y="33"/>
                    </a:cubicBezTo>
                    <a:cubicBezTo>
                      <a:pt x="55" y="34"/>
                      <a:pt x="52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0" y="34"/>
                      <a:pt x="32" y="32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2" y="29"/>
                      <a:pt x="13" y="25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17"/>
                      <a:pt x="23" y="12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35" y="5"/>
                      <a:pt x="4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37" y="0"/>
                      <a:pt x="29" y="5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2" y="14"/>
                      <a:pt x="3" y="18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29"/>
                      <a:pt x="14" y="30"/>
                      <a:pt x="22" y="32"/>
                    </a:cubicBezTo>
                    <a:cubicBezTo>
                      <a:pt x="30" y="35"/>
                      <a:pt x="38" y="37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7" y="38"/>
                      <a:pt x="49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61" y="38"/>
                      <a:pt x="68" y="35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7" y="30"/>
                      <a:pt x="95" y="31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17"/>
                      <a:pt x="88" y="16"/>
                      <a:pt x="80" y="12"/>
                    </a:cubicBezTo>
                    <a:cubicBezTo>
                      <a:pt x="72" y="8"/>
                      <a:pt x="64" y="3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3" y="0"/>
                      <a:pt x="51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7" name="Freeform 520"/>
              <p:cNvSpPr>
                <a:spLocks noEditPoints="1"/>
              </p:cNvSpPr>
              <p:nvPr/>
            </p:nvSpPr>
            <p:spPr bwMode="auto">
              <a:xfrm>
                <a:off x="2746" y="3353"/>
                <a:ext cx="405" cy="227"/>
              </a:xfrm>
              <a:custGeom>
                <a:avLst/>
                <a:gdLst>
                  <a:gd name="T0" fmla="*/ 72 w 116"/>
                  <a:gd name="T1" fmla="*/ 2 h 65"/>
                  <a:gd name="T2" fmla="*/ 92 w 116"/>
                  <a:gd name="T3" fmla="*/ 24 h 65"/>
                  <a:gd name="T4" fmla="*/ 93 w 116"/>
                  <a:gd name="T5" fmla="*/ 25 h 65"/>
                  <a:gd name="T6" fmla="*/ 112 w 116"/>
                  <a:gd name="T7" fmla="*/ 45 h 65"/>
                  <a:gd name="T8" fmla="*/ 93 w 116"/>
                  <a:gd name="T9" fmla="*/ 59 h 65"/>
                  <a:gd name="T10" fmla="*/ 93 w 116"/>
                  <a:gd name="T11" fmla="*/ 59 h 65"/>
                  <a:gd name="T12" fmla="*/ 86 w 116"/>
                  <a:gd name="T13" fmla="*/ 58 h 65"/>
                  <a:gd name="T14" fmla="*/ 75 w 116"/>
                  <a:gd name="T15" fmla="*/ 46 h 65"/>
                  <a:gd name="T16" fmla="*/ 64 w 116"/>
                  <a:gd name="T17" fmla="*/ 35 h 65"/>
                  <a:gd name="T18" fmla="*/ 48 w 116"/>
                  <a:gd name="T19" fmla="*/ 51 h 65"/>
                  <a:gd name="T20" fmla="*/ 35 w 116"/>
                  <a:gd name="T21" fmla="*/ 61 h 65"/>
                  <a:gd name="T22" fmla="*/ 32 w 116"/>
                  <a:gd name="T23" fmla="*/ 61 h 65"/>
                  <a:gd name="T24" fmla="*/ 32 w 116"/>
                  <a:gd name="T25" fmla="*/ 61 h 65"/>
                  <a:gd name="T26" fmla="*/ 31 w 116"/>
                  <a:gd name="T27" fmla="*/ 61 h 65"/>
                  <a:gd name="T28" fmla="*/ 30 w 116"/>
                  <a:gd name="T29" fmla="*/ 61 h 65"/>
                  <a:gd name="T30" fmla="*/ 6 w 116"/>
                  <a:gd name="T31" fmla="*/ 46 h 65"/>
                  <a:gd name="T32" fmla="*/ 6 w 116"/>
                  <a:gd name="T33" fmla="*/ 44 h 65"/>
                  <a:gd name="T34" fmla="*/ 51 w 116"/>
                  <a:gd name="T35" fmla="*/ 20 h 65"/>
                  <a:gd name="T36" fmla="*/ 72 w 116"/>
                  <a:gd name="T37" fmla="*/ 2 h 65"/>
                  <a:gd name="T38" fmla="*/ 72 w 116"/>
                  <a:gd name="T39" fmla="*/ 0 h 65"/>
                  <a:gd name="T40" fmla="*/ 51 w 116"/>
                  <a:gd name="T41" fmla="*/ 15 h 65"/>
                  <a:gd name="T42" fmla="*/ 51 w 116"/>
                  <a:gd name="T43" fmla="*/ 16 h 65"/>
                  <a:gd name="T44" fmla="*/ 50 w 116"/>
                  <a:gd name="T45" fmla="*/ 16 h 65"/>
                  <a:gd name="T46" fmla="*/ 50 w 116"/>
                  <a:gd name="T47" fmla="*/ 16 h 65"/>
                  <a:gd name="T48" fmla="*/ 50 w 116"/>
                  <a:gd name="T49" fmla="*/ 16 h 65"/>
                  <a:gd name="T50" fmla="*/ 50 w 116"/>
                  <a:gd name="T51" fmla="*/ 16 h 65"/>
                  <a:gd name="T52" fmla="*/ 49 w 116"/>
                  <a:gd name="T53" fmla="*/ 16 h 65"/>
                  <a:gd name="T54" fmla="*/ 49 w 116"/>
                  <a:gd name="T55" fmla="*/ 17 h 65"/>
                  <a:gd name="T56" fmla="*/ 49 w 116"/>
                  <a:gd name="T57" fmla="*/ 17 h 65"/>
                  <a:gd name="T58" fmla="*/ 25 w 116"/>
                  <a:gd name="T59" fmla="*/ 21 h 65"/>
                  <a:gd name="T60" fmla="*/ 0 w 116"/>
                  <a:gd name="T61" fmla="*/ 46 h 65"/>
                  <a:gd name="T62" fmla="*/ 30 w 116"/>
                  <a:gd name="T63" fmla="*/ 65 h 65"/>
                  <a:gd name="T64" fmla="*/ 30 w 116"/>
                  <a:gd name="T65" fmla="*/ 65 h 65"/>
                  <a:gd name="T66" fmla="*/ 30 w 116"/>
                  <a:gd name="T67" fmla="*/ 65 h 65"/>
                  <a:gd name="T68" fmla="*/ 31 w 116"/>
                  <a:gd name="T69" fmla="*/ 65 h 65"/>
                  <a:gd name="T70" fmla="*/ 32 w 116"/>
                  <a:gd name="T71" fmla="*/ 65 h 65"/>
                  <a:gd name="T72" fmla="*/ 34 w 116"/>
                  <a:gd name="T73" fmla="*/ 65 h 65"/>
                  <a:gd name="T74" fmla="*/ 34 w 116"/>
                  <a:gd name="T75" fmla="*/ 65 h 65"/>
                  <a:gd name="T76" fmla="*/ 34 w 116"/>
                  <a:gd name="T77" fmla="*/ 65 h 65"/>
                  <a:gd name="T78" fmla="*/ 35 w 116"/>
                  <a:gd name="T79" fmla="*/ 65 h 65"/>
                  <a:gd name="T80" fmla="*/ 46 w 116"/>
                  <a:gd name="T81" fmla="*/ 57 h 65"/>
                  <a:gd name="T82" fmla="*/ 64 w 116"/>
                  <a:gd name="T83" fmla="*/ 42 h 65"/>
                  <a:gd name="T84" fmla="*/ 64 w 116"/>
                  <a:gd name="T85" fmla="*/ 42 h 65"/>
                  <a:gd name="T86" fmla="*/ 64 w 116"/>
                  <a:gd name="T87" fmla="*/ 42 h 65"/>
                  <a:gd name="T88" fmla="*/ 87 w 116"/>
                  <a:gd name="T89" fmla="*/ 61 h 65"/>
                  <a:gd name="T90" fmla="*/ 92 w 116"/>
                  <a:gd name="T91" fmla="*/ 62 h 65"/>
                  <a:gd name="T92" fmla="*/ 92 w 116"/>
                  <a:gd name="T93" fmla="*/ 62 h 65"/>
                  <a:gd name="T94" fmla="*/ 116 w 116"/>
                  <a:gd name="T95" fmla="*/ 44 h 65"/>
                  <a:gd name="T96" fmla="*/ 75 w 116"/>
                  <a:gd name="T97" fmla="*/ 1 h 65"/>
                  <a:gd name="T98" fmla="*/ 72 w 116"/>
                  <a:gd name="T9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6" h="65">
                    <a:moveTo>
                      <a:pt x="72" y="2"/>
                    </a:moveTo>
                    <a:cubicBezTo>
                      <a:pt x="72" y="2"/>
                      <a:pt x="72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85" y="2"/>
                      <a:pt x="87" y="16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3" y="24"/>
                      <a:pt x="93" y="25"/>
                    </a:cubicBezTo>
                    <a:cubicBezTo>
                      <a:pt x="98" y="31"/>
                      <a:pt x="112" y="35"/>
                      <a:pt x="112" y="44"/>
                    </a:cubicBezTo>
                    <a:cubicBezTo>
                      <a:pt x="112" y="44"/>
                      <a:pt x="112" y="45"/>
                      <a:pt x="112" y="45"/>
                    </a:cubicBezTo>
                    <a:cubicBezTo>
                      <a:pt x="112" y="55"/>
                      <a:pt x="102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1" y="59"/>
                      <a:pt x="88" y="59"/>
                      <a:pt x="86" y="58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0" y="56"/>
                      <a:pt x="78" y="51"/>
                      <a:pt x="75" y="46"/>
                    </a:cubicBezTo>
                    <a:cubicBezTo>
                      <a:pt x="73" y="43"/>
                      <a:pt x="71" y="35"/>
                      <a:pt x="64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58" y="35"/>
                      <a:pt x="53" y="44"/>
                      <a:pt x="48" y="51"/>
                    </a:cubicBezTo>
                    <a:cubicBezTo>
                      <a:pt x="44" y="56"/>
                      <a:pt x="40" y="60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4" y="61"/>
                      <a:pt x="33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1" y="61"/>
                      <a:pt x="7" y="55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5"/>
                      <a:pt x="6" y="44"/>
                      <a:pt x="6" y="44"/>
                    </a:cubicBezTo>
                    <a:cubicBezTo>
                      <a:pt x="6" y="30"/>
                      <a:pt x="23" y="23"/>
                      <a:pt x="35" y="22"/>
                    </a:cubicBezTo>
                    <a:cubicBezTo>
                      <a:pt x="40" y="21"/>
                      <a:pt x="46" y="22"/>
                      <a:pt x="51" y="20"/>
                    </a:cubicBezTo>
                    <a:cubicBezTo>
                      <a:pt x="60" y="16"/>
                      <a:pt x="61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61" y="0"/>
                      <a:pt x="58" y="10"/>
                      <a:pt x="51" y="15"/>
                    </a:cubicBezTo>
                    <a:cubicBezTo>
                      <a:pt x="51" y="15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49" y="16"/>
                    </a:cubicBezTo>
                    <a:cubicBezTo>
                      <a:pt x="49" y="16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2" y="20"/>
                      <a:pt x="34" y="18"/>
                      <a:pt x="25" y="21"/>
                    </a:cubicBezTo>
                    <a:cubicBezTo>
                      <a:pt x="13" y="24"/>
                      <a:pt x="0" y="33"/>
                      <a:pt x="0" y="44"/>
                    </a:cubicBezTo>
                    <a:cubicBezTo>
                      <a:pt x="0" y="45"/>
                      <a:pt x="0" y="45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56"/>
                      <a:pt x="18" y="64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5"/>
                      <a:pt x="33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9" y="64"/>
                      <a:pt x="43" y="61"/>
                      <a:pt x="46" y="57"/>
                    </a:cubicBezTo>
                    <a:cubicBezTo>
                      <a:pt x="52" y="51"/>
                      <a:pt x="57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74" y="42"/>
                      <a:pt x="75" y="58"/>
                      <a:pt x="87" y="61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89" y="62"/>
                      <a:pt x="91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104" y="62"/>
                      <a:pt x="116" y="53"/>
                      <a:pt x="116" y="45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5" y="33"/>
                      <a:pt x="100" y="30"/>
                      <a:pt x="95" y="23"/>
                    </a:cubicBezTo>
                    <a:cubicBezTo>
                      <a:pt x="89" y="15"/>
                      <a:pt x="86" y="2"/>
                      <a:pt x="75" y="1"/>
                    </a:cubicBezTo>
                    <a:cubicBezTo>
                      <a:pt x="74" y="0"/>
                      <a:pt x="73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8" name="Freeform 521"/>
              <p:cNvSpPr>
                <a:spLocks noEditPoints="1"/>
              </p:cNvSpPr>
              <p:nvPr/>
            </p:nvSpPr>
            <p:spPr bwMode="auto">
              <a:xfrm>
                <a:off x="4546" y="3353"/>
                <a:ext cx="401" cy="223"/>
              </a:xfrm>
              <a:custGeom>
                <a:avLst/>
                <a:gdLst>
                  <a:gd name="T0" fmla="*/ 43 w 115"/>
                  <a:gd name="T1" fmla="*/ 3 h 64"/>
                  <a:gd name="T2" fmla="*/ 44 w 115"/>
                  <a:gd name="T3" fmla="*/ 3 h 64"/>
                  <a:gd name="T4" fmla="*/ 72 w 115"/>
                  <a:gd name="T5" fmla="*/ 21 h 64"/>
                  <a:gd name="T6" fmla="*/ 72 w 115"/>
                  <a:gd name="T7" fmla="*/ 21 h 64"/>
                  <a:gd name="T8" fmla="*/ 75 w 115"/>
                  <a:gd name="T9" fmla="*/ 21 h 64"/>
                  <a:gd name="T10" fmla="*/ 81 w 115"/>
                  <a:gd name="T11" fmla="*/ 22 h 64"/>
                  <a:gd name="T12" fmla="*/ 109 w 115"/>
                  <a:gd name="T13" fmla="*/ 43 h 64"/>
                  <a:gd name="T14" fmla="*/ 84 w 115"/>
                  <a:gd name="T15" fmla="*/ 61 h 64"/>
                  <a:gd name="T16" fmla="*/ 84 w 115"/>
                  <a:gd name="T17" fmla="*/ 61 h 64"/>
                  <a:gd name="T18" fmla="*/ 84 w 115"/>
                  <a:gd name="T19" fmla="*/ 61 h 64"/>
                  <a:gd name="T20" fmla="*/ 66 w 115"/>
                  <a:gd name="T21" fmla="*/ 49 h 64"/>
                  <a:gd name="T22" fmla="*/ 66 w 115"/>
                  <a:gd name="T23" fmla="*/ 49 h 64"/>
                  <a:gd name="T24" fmla="*/ 66 w 115"/>
                  <a:gd name="T25" fmla="*/ 49 h 64"/>
                  <a:gd name="T26" fmla="*/ 66 w 115"/>
                  <a:gd name="T27" fmla="*/ 49 h 64"/>
                  <a:gd name="T28" fmla="*/ 66 w 115"/>
                  <a:gd name="T29" fmla="*/ 49 h 64"/>
                  <a:gd name="T30" fmla="*/ 66 w 115"/>
                  <a:gd name="T31" fmla="*/ 49 h 64"/>
                  <a:gd name="T32" fmla="*/ 53 w 115"/>
                  <a:gd name="T33" fmla="*/ 34 h 64"/>
                  <a:gd name="T34" fmla="*/ 52 w 115"/>
                  <a:gd name="T35" fmla="*/ 34 h 64"/>
                  <a:gd name="T36" fmla="*/ 35 w 115"/>
                  <a:gd name="T37" fmla="*/ 55 h 64"/>
                  <a:gd name="T38" fmla="*/ 30 w 115"/>
                  <a:gd name="T39" fmla="*/ 59 h 64"/>
                  <a:gd name="T40" fmla="*/ 23 w 115"/>
                  <a:gd name="T41" fmla="*/ 60 h 64"/>
                  <a:gd name="T42" fmla="*/ 23 w 115"/>
                  <a:gd name="T43" fmla="*/ 60 h 64"/>
                  <a:gd name="T44" fmla="*/ 4 w 115"/>
                  <a:gd name="T45" fmla="*/ 46 h 64"/>
                  <a:gd name="T46" fmla="*/ 4 w 115"/>
                  <a:gd name="T47" fmla="*/ 45 h 64"/>
                  <a:gd name="T48" fmla="*/ 25 w 115"/>
                  <a:gd name="T49" fmla="*/ 23 h 64"/>
                  <a:gd name="T50" fmla="*/ 25 w 115"/>
                  <a:gd name="T51" fmla="*/ 23 h 64"/>
                  <a:gd name="T52" fmla="*/ 25 w 115"/>
                  <a:gd name="T53" fmla="*/ 23 h 64"/>
                  <a:gd name="T54" fmla="*/ 26 w 115"/>
                  <a:gd name="T55" fmla="*/ 23 h 64"/>
                  <a:gd name="T56" fmla="*/ 43 w 115"/>
                  <a:gd name="T57" fmla="*/ 3 h 64"/>
                  <a:gd name="T58" fmla="*/ 43 w 115"/>
                  <a:gd name="T59" fmla="*/ 0 h 64"/>
                  <a:gd name="T60" fmla="*/ 23 w 115"/>
                  <a:gd name="T61" fmla="*/ 21 h 64"/>
                  <a:gd name="T62" fmla="*/ 23 w 115"/>
                  <a:gd name="T63" fmla="*/ 21 h 64"/>
                  <a:gd name="T64" fmla="*/ 23 w 115"/>
                  <a:gd name="T65" fmla="*/ 22 h 64"/>
                  <a:gd name="T66" fmla="*/ 0 w 115"/>
                  <a:gd name="T67" fmla="*/ 45 h 64"/>
                  <a:gd name="T68" fmla="*/ 0 w 115"/>
                  <a:gd name="T69" fmla="*/ 46 h 64"/>
                  <a:gd name="T70" fmla="*/ 23 w 115"/>
                  <a:gd name="T71" fmla="*/ 62 h 64"/>
                  <a:gd name="T72" fmla="*/ 23 w 115"/>
                  <a:gd name="T73" fmla="*/ 62 h 64"/>
                  <a:gd name="T74" fmla="*/ 27 w 115"/>
                  <a:gd name="T75" fmla="*/ 62 h 64"/>
                  <a:gd name="T76" fmla="*/ 52 w 115"/>
                  <a:gd name="T77" fmla="*/ 41 h 64"/>
                  <a:gd name="T78" fmla="*/ 52 w 115"/>
                  <a:gd name="T79" fmla="*/ 41 h 64"/>
                  <a:gd name="T80" fmla="*/ 52 w 115"/>
                  <a:gd name="T81" fmla="*/ 41 h 64"/>
                  <a:gd name="T82" fmla="*/ 52 w 115"/>
                  <a:gd name="T83" fmla="*/ 41 h 64"/>
                  <a:gd name="T84" fmla="*/ 66 w 115"/>
                  <a:gd name="T85" fmla="*/ 53 h 64"/>
                  <a:gd name="T86" fmla="*/ 67 w 115"/>
                  <a:gd name="T87" fmla="*/ 53 h 64"/>
                  <a:gd name="T88" fmla="*/ 84 w 115"/>
                  <a:gd name="T89" fmla="*/ 64 h 64"/>
                  <a:gd name="T90" fmla="*/ 84 w 115"/>
                  <a:gd name="T91" fmla="*/ 64 h 64"/>
                  <a:gd name="T92" fmla="*/ 86 w 115"/>
                  <a:gd name="T93" fmla="*/ 64 h 64"/>
                  <a:gd name="T94" fmla="*/ 86 w 115"/>
                  <a:gd name="T95" fmla="*/ 64 h 64"/>
                  <a:gd name="T96" fmla="*/ 115 w 115"/>
                  <a:gd name="T97" fmla="*/ 43 h 64"/>
                  <a:gd name="T98" fmla="*/ 67 w 115"/>
                  <a:gd name="T99" fmla="*/ 17 h 64"/>
                  <a:gd name="T100" fmla="*/ 45 w 115"/>
                  <a:gd name="T101" fmla="*/ 1 h 64"/>
                  <a:gd name="T102" fmla="*/ 43 w 115"/>
                  <a:gd name="T103" fmla="*/ 0 h 64"/>
                  <a:gd name="T104" fmla="*/ 43 w 115"/>
                  <a:gd name="T10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" h="64">
                    <a:moveTo>
                      <a:pt x="43" y="3"/>
                    </a:move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55" y="4"/>
                      <a:pt x="55" y="17"/>
                      <a:pt x="64" y="20"/>
                    </a:cubicBezTo>
                    <a:cubicBezTo>
                      <a:pt x="66" y="21"/>
                      <a:pt x="69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3" y="21"/>
                      <a:pt x="74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1"/>
                      <a:pt x="77" y="21"/>
                      <a:pt x="78" y="21"/>
                    </a:cubicBezTo>
                    <a:cubicBezTo>
                      <a:pt x="79" y="21"/>
                      <a:pt x="80" y="21"/>
                      <a:pt x="81" y="22"/>
                    </a:cubicBezTo>
                    <a:cubicBezTo>
                      <a:pt x="96" y="23"/>
                      <a:pt x="109" y="32"/>
                      <a:pt x="109" y="43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09" y="54"/>
                      <a:pt x="94" y="60"/>
                      <a:pt x="86" y="61"/>
                    </a:cubicBezTo>
                    <a:cubicBezTo>
                      <a:pt x="85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76" y="61"/>
                      <a:pt x="71" y="56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2" y="43"/>
                      <a:pt x="58" y="35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44" y="34"/>
                      <a:pt x="41" y="48"/>
                      <a:pt x="35" y="55"/>
                    </a:cubicBezTo>
                    <a:cubicBezTo>
                      <a:pt x="33" y="57"/>
                      <a:pt x="32" y="58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8" y="60"/>
                      <a:pt x="26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4" y="60"/>
                      <a:pt x="4" y="54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33"/>
                      <a:pt x="19" y="32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30" y="16"/>
                      <a:pt x="31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1" y="0"/>
                      <a:pt x="29" y="13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17" y="30"/>
                      <a:pt x="0" y="33"/>
                      <a:pt x="0" y="45"/>
                    </a:cubicBezTo>
                    <a:cubicBezTo>
                      <a:pt x="0" y="45"/>
                      <a:pt x="0" y="45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5"/>
                      <a:pt x="12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4" y="62"/>
                      <a:pt x="26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39" y="60"/>
                      <a:pt x="44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5" y="41"/>
                      <a:pt x="58" y="42"/>
                      <a:pt x="60" y="45"/>
                    </a:cubicBezTo>
                    <a:cubicBezTo>
                      <a:pt x="62" y="47"/>
                      <a:pt x="64" y="50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71" y="59"/>
                      <a:pt x="76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4"/>
                      <a:pt x="85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96" y="63"/>
                      <a:pt x="114" y="56"/>
                      <a:pt x="115" y="44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29"/>
                      <a:pt x="98" y="23"/>
                      <a:pt x="86" y="20"/>
                    </a:cubicBezTo>
                    <a:cubicBezTo>
                      <a:pt x="80" y="19"/>
                      <a:pt x="72" y="20"/>
                      <a:pt x="67" y="17"/>
                    </a:cubicBezTo>
                    <a:cubicBezTo>
                      <a:pt x="58" y="14"/>
                      <a:pt x="56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9" name="Freeform 522"/>
              <p:cNvSpPr>
                <a:spLocks noEditPoints="1"/>
              </p:cNvSpPr>
              <p:nvPr/>
            </p:nvSpPr>
            <p:spPr bwMode="auto">
              <a:xfrm>
                <a:off x="3723" y="3468"/>
                <a:ext cx="258" cy="105"/>
              </a:xfrm>
              <a:custGeom>
                <a:avLst/>
                <a:gdLst>
                  <a:gd name="T0" fmla="*/ 36 w 74"/>
                  <a:gd name="T1" fmla="*/ 5 h 30"/>
                  <a:gd name="T2" fmla="*/ 36 w 74"/>
                  <a:gd name="T3" fmla="*/ 5 h 30"/>
                  <a:gd name="T4" fmla="*/ 36 w 74"/>
                  <a:gd name="T5" fmla="*/ 5 h 30"/>
                  <a:gd name="T6" fmla="*/ 39 w 74"/>
                  <a:gd name="T7" fmla="*/ 5 h 30"/>
                  <a:gd name="T8" fmla="*/ 59 w 74"/>
                  <a:gd name="T9" fmla="*/ 16 h 30"/>
                  <a:gd name="T10" fmla="*/ 59 w 74"/>
                  <a:gd name="T11" fmla="*/ 16 h 30"/>
                  <a:gd name="T12" fmla="*/ 59 w 74"/>
                  <a:gd name="T13" fmla="*/ 16 h 30"/>
                  <a:gd name="T14" fmla="*/ 37 w 74"/>
                  <a:gd name="T15" fmla="*/ 24 h 30"/>
                  <a:gd name="T16" fmla="*/ 37 w 74"/>
                  <a:gd name="T17" fmla="*/ 24 h 30"/>
                  <a:gd name="T18" fmla="*/ 37 w 74"/>
                  <a:gd name="T19" fmla="*/ 24 h 30"/>
                  <a:gd name="T20" fmla="*/ 37 w 74"/>
                  <a:gd name="T21" fmla="*/ 24 h 30"/>
                  <a:gd name="T22" fmla="*/ 37 w 74"/>
                  <a:gd name="T23" fmla="*/ 24 h 30"/>
                  <a:gd name="T24" fmla="*/ 23 w 74"/>
                  <a:gd name="T25" fmla="*/ 23 h 30"/>
                  <a:gd name="T26" fmla="*/ 23 w 74"/>
                  <a:gd name="T27" fmla="*/ 23 h 30"/>
                  <a:gd name="T28" fmla="*/ 13 w 74"/>
                  <a:gd name="T29" fmla="*/ 17 h 30"/>
                  <a:gd name="T30" fmla="*/ 13 w 74"/>
                  <a:gd name="T31" fmla="*/ 17 h 30"/>
                  <a:gd name="T32" fmla="*/ 13 w 74"/>
                  <a:gd name="T33" fmla="*/ 17 h 30"/>
                  <a:gd name="T34" fmla="*/ 36 w 74"/>
                  <a:gd name="T35" fmla="*/ 5 h 30"/>
                  <a:gd name="T36" fmla="*/ 36 w 74"/>
                  <a:gd name="T37" fmla="*/ 5 h 30"/>
                  <a:gd name="T38" fmla="*/ 36 w 74"/>
                  <a:gd name="T39" fmla="*/ 5 h 30"/>
                  <a:gd name="T40" fmla="*/ 35 w 74"/>
                  <a:gd name="T41" fmla="*/ 0 h 30"/>
                  <a:gd name="T42" fmla="*/ 35 w 74"/>
                  <a:gd name="T43" fmla="*/ 0 h 30"/>
                  <a:gd name="T44" fmla="*/ 14 w 74"/>
                  <a:gd name="T45" fmla="*/ 5 h 30"/>
                  <a:gd name="T46" fmla="*/ 14 w 74"/>
                  <a:gd name="T47" fmla="*/ 5 h 30"/>
                  <a:gd name="T48" fmla="*/ 0 w 74"/>
                  <a:gd name="T49" fmla="*/ 18 h 30"/>
                  <a:gd name="T50" fmla="*/ 0 w 74"/>
                  <a:gd name="T51" fmla="*/ 18 h 30"/>
                  <a:gd name="T52" fmla="*/ 12 w 74"/>
                  <a:gd name="T53" fmla="*/ 26 h 30"/>
                  <a:gd name="T54" fmla="*/ 12 w 74"/>
                  <a:gd name="T55" fmla="*/ 26 h 30"/>
                  <a:gd name="T56" fmla="*/ 12 w 74"/>
                  <a:gd name="T57" fmla="*/ 26 h 30"/>
                  <a:gd name="T58" fmla="*/ 12 w 74"/>
                  <a:gd name="T59" fmla="*/ 26 h 30"/>
                  <a:gd name="T60" fmla="*/ 12 w 74"/>
                  <a:gd name="T61" fmla="*/ 26 h 30"/>
                  <a:gd name="T62" fmla="*/ 12 w 74"/>
                  <a:gd name="T63" fmla="*/ 26 h 30"/>
                  <a:gd name="T64" fmla="*/ 36 w 74"/>
                  <a:gd name="T65" fmla="*/ 30 h 30"/>
                  <a:gd name="T66" fmla="*/ 36 w 74"/>
                  <a:gd name="T67" fmla="*/ 30 h 30"/>
                  <a:gd name="T68" fmla="*/ 36 w 74"/>
                  <a:gd name="T69" fmla="*/ 30 h 30"/>
                  <a:gd name="T70" fmla="*/ 36 w 74"/>
                  <a:gd name="T71" fmla="*/ 30 h 30"/>
                  <a:gd name="T72" fmla="*/ 45 w 74"/>
                  <a:gd name="T73" fmla="*/ 29 h 30"/>
                  <a:gd name="T74" fmla="*/ 46 w 74"/>
                  <a:gd name="T75" fmla="*/ 29 h 30"/>
                  <a:gd name="T76" fmla="*/ 46 w 74"/>
                  <a:gd name="T77" fmla="*/ 29 h 30"/>
                  <a:gd name="T78" fmla="*/ 61 w 74"/>
                  <a:gd name="T79" fmla="*/ 25 h 30"/>
                  <a:gd name="T80" fmla="*/ 74 w 74"/>
                  <a:gd name="T81" fmla="*/ 18 h 30"/>
                  <a:gd name="T82" fmla="*/ 74 w 74"/>
                  <a:gd name="T83" fmla="*/ 18 h 30"/>
                  <a:gd name="T84" fmla="*/ 57 w 74"/>
                  <a:gd name="T85" fmla="*/ 6 h 30"/>
                  <a:gd name="T86" fmla="*/ 57 w 74"/>
                  <a:gd name="T87" fmla="*/ 6 h 30"/>
                  <a:gd name="T88" fmla="*/ 57 w 74"/>
                  <a:gd name="T89" fmla="*/ 6 h 30"/>
                  <a:gd name="T90" fmla="*/ 57 w 74"/>
                  <a:gd name="T91" fmla="*/ 6 h 30"/>
                  <a:gd name="T92" fmla="*/ 57 w 74"/>
                  <a:gd name="T93" fmla="*/ 6 h 30"/>
                  <a:gd name="T94" fmla="*/ 35 w 74"/>
                  <a:gd name="T95" fmla="*/ 0 h 30"/>
                  <a:gd name="T96" fmla="*/ 35 w 74"/>
                  <a:gd name="T97" fmla="*/ 0 h 30"/>
                  <a:gd name="T98" fmla="*/ 35 w 74"/>
                  <a:gd name="T9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4" h="30">
                    <a:moveTo>
                      <a:pt x="36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5"/>
                      <a:pt x="39" y="5"/>
                    </a:cubicBezTo>
                    <a:cubicBezTo>
                      <a:pt x="49" y="6"/>
                      <a:pt x="55" y="10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6" y="22"/>
                      <a:pt x="4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2" y="24"/>
                      <a:pt x="28" y="24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0" y="22"/>
                      <a:pt x="14" y="20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0"/>
                      <a:pt x="2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8" y="0"/>
                      <a:pt x="22" y="1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0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1"/>
                      <a:pt x="9" y="25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9" y="28"/>
                      <a:pt x="27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9" y="30"/>
                      <a:pt x="42" y="30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52" y="29"/>
                      <a:pt x="55" y="27"/>
                      <a:pt x="61" y="25"/>
                    </a:cubicBezTo>
                    <a:cubicBezTo>
                      <a:pt x="65" y="24"/>
                      <a:pt x="74" y="23"/>
                      <a:pt x="74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2"/>
                      <a:pt x="61" y="8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49" y="2"/>
                      <a:pt x="42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0" name="Freeform 523"/>
              <p:cNvSpPr>
                <a:spLocks noEditPoints="1"/>
              </p:cNvSpPr>
              <p:nvPr/>
            </p:nvSpPr>
            <p:spPr bwMode="auto">
              <a:xfrm>
                <a:off x="4989" y="3377"/>
                <a:ext cx="272" cy="192"/>
              </a:xfrm>
              <a:custGeom>
                <a:avLst/>
                <a:gdLst>
                  <a:gd name="T0" fmla="*/ 20 w 78"/>
                  <a:gd name="T1" fmla="*/ 3 h 55"/>
                  <a:gd name="T2" fmla="*/ 20 w 78"/>
                  <a:gd name="T3" fmla="*/ 3 h 55"/>
                  <a:gd name="T4" fmla="*/ 20 w 78"/>
                  <a:gd name="T5" fmla="*/ 3 h 55"/>
                  <a:gd name="T6" fmla="*/ 27 w 78"/>
                  <a:gd name="T7" fmla="*/ 5 h 55"/>
                  <a:gd name="T8" fmla="*/ 35 w 78"/>
                  <a:gd name="T9" fmla="*/ 17 h 55"/>
                  <a:gd name="T10" fmla="*/ 70 w 78"/>
                  <a:gd name="T11" fmla="*/ 45 h 55"/>
                  <a:gd name="T12" fmla="*/ 70 w 78"/>
                  <a:gd name="T13" fmla="*/ 45 h 55"/>
                  <a:gd name="T14" fmla="*/ 70 w 78"/>
                  <a:gd name="T15" fmla="*/ 45 h 55"/>
                  <a:gd name="T16" fmla="*/ 70 w 78"/>
                  <a:gd name="T17" fmla="*/ 45 h 55"/>
                  <a:gd name="T18" fmla="*/ 70 w 78"/>
                  <a:gd name="T19" fmla="*/ 45 h 55"/>
                  <a:gd name="T20" fmla="*/ 52 w 78"/>
                  <a:gd name="T21" fmla="*/ 51 h 55"/>
                  <a:gd name="T22" fmla="*/ 52 w 78"/>
                  <a:gd name="T23" fmla="*/ 51 h 55"/>
                  <a:gd name="T24" fmla="*/ 52 w 78"/>
                  <a:gd name="T25" fmla="*/ 51 h 55"/>
                  <a:gd name="T26" fmla="*/ 52 w 78"/>
                  <a:gd name="T27" fmla="*/ 51 h 55"/>
                  <a:gd name="T28" fmla="*/ 52 w 78"/>
                  <a:gd name="T29" fmla="*/ 51 h 55"/>
                  <a:gd name="T30" fmla="*/ 35 w 78"/>
                  <a:gd name="T31" fmla="*/ 48 h 55"/>
                  <a:gd name="T32" fmla="*/ 35 w 78"/>
                  <a:gd name="T33" fmla="*/ 48 h 55"/>
                  <a:gd name="T34" fmla="*/ 35 w 78"/>
                  <a:gd name="T35" fmla="*/ 48 h 55"/>
                  <a:gd name="T36" fmla="*/ 35 w 78"/>
                  <a:gd name="T37" fmla="*/ 48 h 55"/>
                  <a:gd name="T38" fmla="*/ 20 w 78"/>
                  <a:gd name="T39" fmla="*/ 29 h 55"/>
                  <a:gd name="T40" fmla="*/ 8 w 78"/>
                  <a:gd name="T41" fmla="*/ 13 h 55"/>
                  <a:gd name="T42" fmla="*/ 8 w 78"/>
                  <a:gd name="T43" fmla="*/ 13 h 55"/>
                  <a:gd name="T44" fmla="*/ 8 w 78"/>
                  <a:gd name="T45" fmla="*/ 13 h 55"/>
                  <a:gd name="T46" fmla="*/ 20 w 78"/>
                  <a:gd name="T47" fmla="*/ 3 h 55"/>
                  <a:gd name="T48" fmla="*/ 20 w 78"/>
                  <a:gd name="T49" fmla="*/ 3 h 55"/>
                  <a:gd name="T50" fmla="*/ 20 w 78"/>
                  <a:gd name="T51" fmla="*/ 3 h 55"/>
                  <a:gd name="T52" fmla="*/ 21 w 78"/>
                  <a:gd name="T53" fmla="*/ 0 h 55"/>
                  <a:gd name="T54" fmla="*/ 21 w 78"/>
                  <a:gd name="T55" fmla="*/ 0 h 55"/>
                  <a:gd name="T56" fmla="*/ 1 w 78"/>
                  <a:gd name="T57" fmla="*/ 16 h 55"/>
                  <a:gd name="T58" fmla="*/ 1 w 78"/>
                  <a:gd name="T59" fmla="*/ 16 h 55"/>
                  <a:gd name="T60" fmla="*/ 1 w 78"/>
                  <a:gd name="T61" fmla="*/ 16 h 55"/>
                  <a:gd name="T62" fmla="*/ 15 w 78"/>
                  <a:gd name="T63" fmla="*/ 30 h 55"/>
                  <a:gd name="T64" fmla="*/ 46 w 78"/>
                  <a:gd name="T65" fmla="*/ 53 h 55"/>
                  <a:gd name="T66" fmla="*/ 46 w 78"/>
                  <a:gd name="T67" fmla="*/ 53 h 55"/>
                  <a:gd name="T68" fmla="*/ 47 w 78"/>
                  <a:gd name="T69" fmla="*/ 53 h 55"/>
                  <a:gd name="T70" fmla="*/ 66 w 78"/>
                  <a:gd name="T71" fmla="*/ 55 h 55"/>
                  <a:gd name="T72" fmla="*/ 67 w 78"/>
                  <a:gd name="T73" fmla="*/ 55 h 55"/>
                  <a:gd name="T74" fmla="*/ 68 w 78"/>
                  <a:gd name="T75" fmla="*/ 55 h 55"/>
                  <a:gd name="T76" fmla="*/ 68 w 78"/>
                  <a:gd name="T77" fmla="*/ 55 h 55"/>
                  <a:gd name="T78" fmla="*/ 68 w 78"/>
                  <a:gd name="T79" fmla="*/ 55 h 55"/>
                  <a:gd name="T80" fmla="*/ 70 w 78"/>
                  <a:gd name="T81" fmla="*/ 55 h 55"/>
                  <a:gd name="T82" fmla="*/ 70 w 78"/>
                  <a:gd name="T83" fmla="*/ 55 h 55"/>
                  <a:gd name="T84" fmla="*/ 70 w 78"/>
                  <a:gd name="T85" fmla="*/ 55 h 55"/>
                  <a:gd name="T86" fmla="*/ 78 w 78"/>
                  <a:gd name="T87" fmla="*/ 46 h 55"/>
                  <a:gd name="T88" fmla="*/ 78 w 78"/>
                  <a:gd name="T89" fmla="*/ 46 h 55"/>
                  <a:gd name="T90" fmla="*/ 60 w 78"/>
                  <a:gd name="T91" fmla="*/ 31 h 55"/>
                  <a:gd name="T92" fmla="*/ 39 w 78"/>
                  <a:gd name="T93" fmla="*/ 18 h 55"/>
                  <a:gd name="T94" fmla="*/ 28 w 78"/>
                  <a:gd name="T95" fmla="*/ 2 h 55"/>
                  <a:gd name="T96" fmla="*/ 21 w 78"/>
                  <a:gd name="T97" fmla="*/ 0 h 55"/>
                  <a:gd name="T98" fmla="*/ 21 w 78"/>
                  <a:gd name="T99" fmla="*/ 0 h 55"/>
                  <a:gd name="T100" fmla="*/ 21 w 78"/>
                  <a:gd name="T10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8" h="55">
                    <a:moveTo>
                      <a:pt x="20" y="3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3"/>
                      <a:pt x="25" y="4"/>
                      <a:pt x="27" y="5"/>
                    </a:cubicBezTo>
                    <a:cubicBezTo>
                      <a:pt x="31" y="7"/>
                      <a:pt x="32" y="13"/>
                      <a:pt x="35" y="17"/>
                    </a:cubicBezTo>
                    <a:cubicBezTo>
                      <a:pt x="44" y="28"/>
                      <a:pt x="68" y="32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67" y="50"/>
                      <a:pt x="60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5" y="51"/>
                      <a:pt x="39" y="50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28" y="45"/>
                      <a:pt x="24" y="35"/>
                      <a:pt x="20" y="29"/>
                    </a:cubicBezTo>
                    <a:cubicBezTo>
                      <a:pt x="17" y="24"/>
                      <a:pt x="8" y="19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8"/>
                      <a:pt x="14" y="4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1" y="0"/>
                      <a:pt x="0" y="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22"/>
                      <a:pt x="9" y="25"/>
                      <a:pt x="15" y="30"/>
                    </a:cubicBezTo>
                    <a:cubicBezTo>
                      <a:pt x="24" y="39"/>
                      <a:pt x="28" y="51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7" y="53"/>
                      <a:pt x="47" y="53"/>
                    </a:cubicBezTo>
                    <a:cubicBezTo>
                      <a:pt x="53" y="54"/>
                      <a:pt x="61" y="55"/>
                      <a:pt x="66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9" y="55"/>
                      <a:pt x="70" y="55"/>
                      <a:pt x="7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3" y="54"/>
                      <a:pt x="78" y="51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7" y="39"/>
                      <a:pt x="66" y="34"/>
                      <a:pt x="60" y="31"/>
                    </a:cubicBezTo>
                    <a:cubicBezTo>
                      <a:pt x="53" y="27"/>
                      <a:pt x="43" y="22"/>
                      <a:pt x="39" y="18"/>
                    </a:cubicBezTo>
                    <a:cubicBezTo>
                      <a:pt x="34" y="12"/>
                      <a:pt x="33" y="4"/>
                      <a:pt x="28" y="2"/>
                    </a:cubicBezTo>
                    <a:cubicBezTo>
                      <a:pt x="26" y="1"/>
                      <a:pt x="23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1" name="Freeform 524"/>
              <p:cNvSpPr>
                <a:spLocks noEditPoints="1"/>
              </p:cNvSpPr>
              <p:nvPr/>
            </p:nvSpPr>
            <p:spPr bwMode="auto">
              <a:xfrm>
                <a:off x="4560" y="3363"/>
                <a:ext cx="366" cy="203"/>
              </a:xfrm>
              <a:custGeom>
                <a:avLst/>
                <a:gdLst>
                  <a:gd name="T0" fmla="*/ 76 w 105"/>
                  <a:gd name="T1" fmla="*/ 22 h 58"/>
                  <a:gd name="T2" fmla="*/ 97 w 105"/>
                  <a:gd name="T3" fmla="*/ 41 h 58"/>
                  <a:gd name="T4" fmla="*/ 97 w 105"/>
                  <a:gd name="T5" fmla="*/ 42 h 58"/>
                  <a:gd name="T6" fmla="*/ 97 w 105"/>
                  <a:gd name="T7" fmla="*/ 42 h 58"/>
                  <a:gd name="T8" fmla="*/ 81 w 105"/>
                  <a:gd name="T9" fmla="*/ 55 h 58"/>
                  <a:gd name="T10" fmla="*/ 80 w 105"/>
                  <a:gd name="T11" fmla="*/ 55 h 58"/>
                  <a:gd name="T12" fmla="*/ 80 w 105"/>
                  <a:gd name="T13" fmla="*/ 55 h 58"/>
                  <a:gd name="T14" fmla="*/ 61 w 105"/>
                  <a:gd name="T15" fmla="*/ 28 h 58"/>
                  <a:gd name="T16" fmla="*/ 76 w 105"/>
                  <a:gd name="T17" fmla="*/ 22 h 58"/>
                  <a:gd name="T18" fmla="*/ 76 w 105"/>
                  <a:gd name="T19" fmla="*/ 22 h 58"/>
                  <a:gd name="T20" fmla="*/ 39 w 105"/>
                  <a:gd name="T21" fmla="*/ 5 h 58"/>
                  <a:gd name="T22" fmla="*/ 40 w 105"/>
                  <a:gd name="T23" fmla="*/ 5 h 58"/>
                  <a:gd name="T24" fmla="*/ 40 w 105"/>
                  <a:gd name="T25" fmla="*/ 5 h 58"/>
                  <a:gd name="T26" fmla="*/ 48 w 105"/>
                  <a:gd name="T27" fmla="*/ 16 h 58"/>
                  <a:gd name="T28" fmla="*/ 32 w 105"/>
                  <a:gd name="T29" fmla="*/ 38 h 58"/>
                  <a:gd name="T30" fmla="*/ 31 w 105"/>
                  <a:gd name="T31" fmla="*/ 46 h 58"/>
                  <a:gd name="T32" fmla="*/ 18 w 105"/>
                  <a:gd name="T33" fmla="*/ 53 h 58"/>
                  <a:gd name="T34" fmla="*/ 18 w 105"/>
                  <a:gd name="T35" fmla="*/ 53 h 58"/>
                  <a:gd name="T36" fmla="*/ 18 w 105"/>
                  <a:gd name="T37" fmla="*/ 53 h 58"/>
                  <a:gd name="T38" fmla="*/ 5 w 105"/>
                  <a:gd name="T39" fmla="*/ 43 h 58"/>
                  <a:gd name="T40" fmla="*/ 5 w 105"/>
                  <a:gd name="T41" fmla="*/ 43 h 58"/>
                  <a:gd name="T42" fmla="*/ 28 w 105"/>
                  <a:gd name="T43" fmla="*/ 25 h 58"/>
                  <a:gd name="T44" fmla="*/ 28 w 105"/>
                  <a:gd name="T45" fmla="*/ 24 h 58"/>
                  <a:gd name="T46" fmla="*/ 39 w 105"/>
                  <a:gd name="T47" fmla="*/ 5 h 58"/>
                  <a:gd name="T48" fmla="*/ 39 w 105"/>
                  <a:gd name="T49" fmla="*/ 0 h 58"/>
                  <a:gd name="T50" fmla="*/ 22 w 105"/>
                  <a:gd name="T51" fmla="*/ 20 h 58"/>
                  <a:gd name="T52" fmla="*/ 21 w 105"/>
                  <a:gd name="T53" fmla="*/ 20 h 58"/>
                  <a:gd name="T54" fmla="*/ 21 w 105"/>
                  <a:gd name="T55" fmla="*/ 20 h 58"/>
                  <a:gd name="T56" fmla="*/ 21 w 105"/>
                  <a:gd name="T57" fmla="*/ 20 h 58"/>
                  <a:gd name="T58" fmla="*/ 0 w 105"/>
                  <a:gd name="T59" fmla="*/ 42 h 58"/>
                  <a:gd name="T60" fmla="*/ 0 w 105"/>
                  <a:gd name="T61" fmla="*/ 43 h 58"/>
                  <a:gd name="T62" fmla="*/ 19 w 105"/>
                  <a:gd name="T63" fmla="*/ 57 h 58"/>
                  <a:gd name="T64" fmla="*/ 19 w 105"/>
                  <a:gd name="T65" fmla="*/ 57 h 58"/>
                  <a:gd name="T66" fmla="*/ 26 w 105"/>
                  <a:gd name="T67" fmla="*/ 56 h 58"/>
                  <a:gd name="T68" fmla="*/ 48 w 105"/>
                  <a:gd name="T69" fmla="*/ 31 h 58"/>
                  <a:gd name="T70" fmla="*/ 48 w 105"/>
                  <a:gd name="T71" fmla="*/ 31 h 58"/>
                  <a:gd name="T72" fmla="*/ 49 w 105"/>
                  <a:gd name="T73" fmla="*/ 31 h 58"/>
                  <a:gd name="T74" fmla="*/ 62 w 105"/>
                  <a:gd name="T75" fmla="*/ 46 h 58"/>
                  <a:gd name="T76" fmla="*/ 62 w 105"/>
                  <a:gd name="T77" fmla="*/ 46 h 58"/>
                  <a:gd name="T78" fmla="*/ 62 w 105"/>
                  <a:gd name="T79" fmla="*/ 46 h 58"/>
                  <a:gd name="T80" fmla="*/ 62 w 105"/>
                  <a:gd name="T81" fmla="*/ 46 h 58"/>
                  <a:gd name="T82" fmla="*/ 62 w 105"/>
                  <a:gd name="T83" fmla="*/ 46 h 58"/>
                  <a:gd name="T84" fmla="*/ 62 w 105"/>
                  <a:gd name="T85" fmla="*/ 46 h 58"/>
                  <a:gd name="T86" fmla="*/ 80 w 105"/>
                  <a:gd name="T87" fmla="*/ 58 h 58"/>
                  <a:gd name="T88" fmla="*/ 80 w 105"/>
                  <a:gd name="T89" fmla="*/ 58 h 58"/>
                  <a:gd name="T90" fmla="*/ 82 w 105"/>
                  <a:gd name="T91" fmla="*/ 58 h 58"/>
                  <a:gd name="T92" fmla="*/ 105 w 105"/>
                  <a:gd name="T93" fmla="*/ 40 h 58"/>
                  <a:gd name="T94" fmla="*/ 74 w 105"/>
                  <a:gd name="T95" fmla="*/ 18 h 58"/>
                  <a:gd name="T96" fmla="*/ 71 w 105"/>
                  <a:gd name="T97" fmla="*/ 18 h 58"/>
                  <a:gd name="T98" fmla="*/ 68 w 105"/>
                  <a:gd name="T99" fmla="*/ 18 h 58"/>
                  <a:gd name="T100" fmla="*/ 68 w 105"/>
                  <a:gd name="T101" fmla="*/ 18 h 58"/>
                  <a:gd name="T102" fmla="*/ 40 w 105"/>
                  <a:gd name="T103" fmla="*/ 0 h 58"/>
                  <a:gd name="T104" fmla="*/ 39 w 105"/>
                  <a:gd name="T10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" h="58">
                    <a:moveTo>
                      <a:pt x="76" y="22"/>
                    </a:move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7" y="22"/>
                      <a:pt x="99" y="30"/>
                      <a:pt x="97" y="41"/>
                    </a:cubicBezTo>
                    <a:cubicBezTo>
                      <a:pt x="97" y="41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49"/>
                      <a:pt x="88" y="54"/>
                      <a:pt x="81" y="55"/>
                    </a:cubicBezTo>
                    <a:cubicBezTo>
                      <a:pt x="81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68" y="55"/>
                      <a:pt x="61" y="41"/>
                      <a:pt x="61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5" y="24"/>
                      <a:pt x="70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moveTo>
                      <a:pt x="39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4" y="5"/>
                      <a:pt x="48" y="8"/>
                      <a:pt x="48" y="14"/>
                    </a:cubicBezTo>
                    <a:cubicBezTo>
                      <a:pt x="48" y="14"/>
                      <a:pt x="48" y="15"/>
                      <a:pt x="48" y="16"/>
                    </a:cubicBezTo>
                    <a:cubicBezTo>
                      <a:pt x="46" y="23"/>
                      <a:pt x="35" y="23"/>
                      <a:pt x="32" y="28"/>
                    </a:cubicBezTo>
                    <a:cubicBezTo>
                      <a:pt x="32" y="32"/>
                      <a:pt x="32" y="35"/>
                      <a:pt x="32" y="38"/>
                    </a:cubicBezTo>
                    <a:cubicBezTo>
                      <a:pt x="32" y="40"/>
                      <a:pt x="32" y="43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28" y="51"/>
                      <a:pt x="23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1" y="53"/>
                      <a:pt x="5" y="49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31"/>
                      <a:pt x="21" y="31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9" y="15"/>
                      <a:pt x="30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27" y="0"/>
                      <a:pt x="26" y="13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5" y="29"/>
                      <a:pt x="0" y="30"/>
                      <a:pt x="0" y="42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1"/>
                      <a:pt x="10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2" y="57"/>
                      <a:pt x="24" y="57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8" y="55"/>
                      <a:pt x="29" y="54"/>
                      <a:pt x="31" y="52"/>
                    </a:cubicBezTo>
                    <a:cubicBezTo>
                      <a:pt x="37" y="45"/>
                      <a:pt x="40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4" y="32"/>
                      <a:pt x="58" y="40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7" y="53"/>
                      <a:pt x="72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1" y="58"/>
                      <a:pt x="82" y="58"/>
                    </a:cubicBezTo>
                    <a:cubicBezTo>
                      <a:pt x="90" y="57"/>
                      <a:pt x="105" y="51"/>
                      <a:pt x="105" y="40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29"/>
                      <a:pt x="92" y="20"/>
                      <a:pt x="77" y="19"/>
                    </a:cubicBezTo>
                    <a:cubicBezTo>
                      <a:pt x="76" y="18"/>
                      <a:pt x="75" y="18"/>
                      <a:pt x="74" y="18"/>
                    </a:cubicBezTo>
                    <a:cubicBezTo>
                      <a:pt x="73" y="18"/>
                      <a:pt x="72" y="18"/>
                      <a:pt x="71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5" y="18"/>
                      <a:pt x="62" y="18"/>
                      <a:pt x="60" y="17"/>
                    </a:cubicBezTo>
                    <a:cubicBezTo>
                      <a:pt x="51" y="14"/>
                      <a:pt x="51" y="1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2" name="Freeform 525"/>
              <p:cNvSpPr>
                <a:spLocks noEditPoints="1"/>
              </p:cNvSpPr>
              <p:nvPr/>
            </p:nvSpPr>
            <p:spPr bwMode="auto">
              <a:xfrm>
                <a:off x="2767" y="3360"/>
                <a:ext cx="370" cy="206"/>
              </a:xfrm>
              <a:custGeom>
                <a:avLst/>
                <a:gdLst>
                  <a:gd name="T0" fmla="*/ 32 w 106"/>
                  <a:gd name="T1" fmla="*/ 23 h 59"/>
                  <a:gd name="T2" fmla="*/ 34 w 106"/>
                  <a:gd name="T3" fmla="*/ 23 h 59"/>
                  <a:gd name="T4" fmla="*/ 46 w 106"/>
                  <a:gd name="T5" fmla="*/ 33 h 59"/>
                  <a:gd name="T6" fmla="*/ 28 w 106"/>
                  <a:gd name="T7" fmla="*/ 55 h 59"/>
                  <a:gd name="T8" fmla="*/ 25 w 106"/>
                  <a:gd name="T9" fmla="*/ 55 h 59"/>
                  <a:gd name="T10" fmla="*/ 25 w 106"/>
                  <a:gd name="T11" fmla="*/ 55 h 59"/>
                  <a:gd name="T12" fmla="*/ 25 w 106"/>
                  <a:gd name="T13" fmla="*/ 55 h 59"/>
                  <a:gd name="T14" fmla="*/ 8 w 106"/>
                  <a:gd name="T15" fmla="*/ 44 h 59"/>
                  <a:gd name="T16" fmla="*/ 8 w 106"/>
                  <a:gd name="T17" fmla="*/ 44 h 59"/>
                  <a:gd name="T18" fmla="*/ 7 w 106"/>
                  <a:gd name="T19" fmla="*/ 44 h 59"/>
                  <a:gd name="T20" fmla="*/ 7 w 106"/>
                  <a:gd name="T21" fmla="*/ 43 h 59"/>
                  <a:gd name="T22" fmla="*/ 32 w 106"/>
                  <a:gd name="T23" fmla="*/ 23 h 59"/>
                  <a:gd name="T24" fmla="*/ 67 w 106"/>
                  <a:gd name="T25" fmla="*/ 5 h 59"/>
                  <a:gd name="T26" fmla="*/ 67 w 106"/>
                  <a:gd name="T27" fmla="*/ 5 h 59"/>
                  <a:gd name="T28" fmla="*/ 79 w 106"/>
                  <a:gd name="T29" fmla="*/ 23 h 59"/>
                  <a:gd name="T30" fmla="*/ 79 w 106"/>
                  <a:gd name="T31" fmla="*/ 23 h 59"/>
                  <a:gd name="T32" fmla="*/ 79 w 106"/>
                  <a:gd name="T33" fmla="*/ 23 h 59"/>
                  <a:gd name="T34" fmla="*/ 101 w 106"/>
                  <a:gd name="T35" fmla="*/ 43 h 59"/>
                  <a:gd name="T36" fmla="*/ 89 w 106"/>
                  <a:gd name="T37" fmla="*/ 54 h 59"/>
                  <a:gd name="T38" fmla="*/ 87 w 106"/>
                  <a:gd name="T39" fmla="*/ 54 h 59"/>
                  <a:gd name="T40" fmla="*/ 87 w 106"/>
                  <a:gd name="T41" fmla="*/ 54 h 59"/>
                  <a:gd name="T42" fmla="*/ 74 w 106"/>
                  <a:gd name="T43" fmla="*/ 43 h 59"/>
                  <a:gd name="T44" fmla="*/ 72 w 106"/>
                  <a:gd name="T45" fmla="*/ 31 h 59"/>
                  <a:gd name="T46" fmla="*/ 56 w 106"/>
                  <a:gd name="T47" fmla="*/ 16 h 59"/>
                  <a:gd name="T48" fmla="*/ 65 w 106"/>
                  <a:gd name="T49" fmla="*/ 5 h 59"/>
                  <a:gd name="T50" fmla="*/ 67 w 106"/>
                  <a:gd name="T51" fmla="*/ 5 h 59"/>
                  <a:gd name="T52" fmla="*/ 66 w 106"/>
                  <a:gd name="T53" fmla="*/ 0 h 59"/>
                  <a:gd name="T54" fmla="*/ 45 w 106"/>
                  <a:gd name="T55" fmla="*/ 18 h 59"/>
                  <a:gd name="T56" fmla="*/ 0 w 106"/>
                  <a:gd name="T57" fmla="*/ 42 h 59"/>
                  <a:gd name="T58" fmla="*/ 0 w 106"/>
                  <a:gd name="T59" fmla="*/ 44 h 59"/>
                  <a:gd name="T60" fmla="*/ 24 w 106"/>
                  <a:gd name="T61" fmla="*/ 59 h 59"/>
                  <a:gd name="T62" fmla="*/ 25 w 106"/>
                  <a:gd name="T63" fmla="*/ 59 h 59"/>
                  <a:gd name="T64" fmla="*/ 26 w 106"/>
                  <a:gd name="T65" fmla="*/ 59 h 59"/>
                  <a:gd name="T66" fmla="*/ 26 w 106"/>
                  <a:gd name="T67" fmla="*/ 59 h 59"/>
                  <a:gd name="T68" fmla="*/ 29 w 106"/>
                  <a:gd name="T69" fmla="*/ 59 h 59"/>
                  <a:gd name="T70" fmla="*/ 58 w 106"/>
                  <a:gd name="T71" fmla="*/ 33 h 59"/>
                  <a:gd name="T72" fmla="*/ 58 w 106"/>
                  <a:gd name="T73" fmla="*/ 33 h 59"/>
                  <a:gd name="T74" fmla="*/ 69 w 106"/>
                  <a:gd name="T75" fmla="*/ 44 h 59"/>
                  <a:gd name="T76" fmla="*/ 80 w 106"/>
                  <a:gd name="T77" fmla="*/ 56 h 59"/>
                  <a:gd name="T78" fmla="*/ 87 w 106"/>
                  <a:gd name="T79" fmla="*/ 57 h 59"/>
                  <a:gd name="T80" fmla="*/ 87 w 106"/>
                  <a:gd name="T81" fmla="*/ 57 h 59"/>
                  <a:gd name="T82" fmla="*/ 106 w 106"/>
                  <a:gd name="T83" fmla="*/ 42 h 59"/>
                  <a:gd name="T84" fmla="*/ 86 w 106"/>
                  <a:gd name="T85" fmla="*/ 22 h 59"/>
                  <a:gd name="T86" fmla="*/ 66 w 106"/>
                  <a:gd name="T87" fmla="*/ 0 h 59"/>
                  <a:gd name="T88" fmla="*/ 66 w 106"/>
                  <a:gd name="T8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6" h="59">
                    <a:moveTo>
                      <a:pt x="32" y="23"/>
                    </a:move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3"/>
                      <a:pt x="33" y="23"/>
                      <a:pt x="34" y="23"/>
                    </a:cubicBezTo>
                    <a:cubicBezTo>
                      <a:pt x="37" y="23"/>
                      <a:pt x="43" y="25"/>
                      <a:pt x="45" y="28"/>
                    </a:cubicBezTo>
                    <a:cubicBezTo>
                      <a:pt x="46" y="29"/>
                      <a:pt x="46" y="31"/>
                      <a:pt x="46" y="33"/>
                    </a:cubicBezTo>
                    <a:cubicBezTo>
                      <a:pt x="46" y="43"/>
                      <a:pt x="35" y="54"/>
                      <a:pt x="29" y="55"/>
                    </a:cubicBezTo>
                    <a:cubicBezTo>
                      <a:pt x="29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7" y="55"/>
                      <a:pt x="26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17" y="55"/>
                      <a:pt x="9" y="50"/>
                      <a:pt x="8" y="4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7" y="44"/>
                      <a:pt x="7" y="44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1"/>
                      <a:pt x="21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moveTo>
                      <a:pt x="67" y="5"/>
                    </a:move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6" y="5"/>
                      <a:pt x="75" y="14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3" y="33"/>
                      <a:pt x="100" y="31"/>
                      <a:pt x="101" y="4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50"/>
                      <a:pt x="94" y="53"/>
                      <a:pt x="89" y="54"/>
                    </a:cubicBezTo>
                    <a:cubicBezTo>
                      <a:pt x="88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0" y="54"/>
                      <a:pt x="76" y="49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3" y="40"/>
                      <a:pt x="74" y="35"/>
                      <a:pt x="72" y="31"/>
                    </a:cubicBezTo>
                    <a:cubicBezTo>
                      <a:pt x="69" y="24"/>
                      <a:pt x="58" y="25"/>
                      <a:pt x="57" y="19"/>
                    </a:cubicBezTo>
                    <a:cubicBezTo>
                      <a:pt x="57" y="18"/>
                      <a:pt x="56" y="17"/>
                      <a:pt x="56" y="16"/>
                    </a:cubicBezTo>
                    <a:cubicBezTo>
                      <a:pt x="56" y="11"/>
                      <a:pt x="62" y="6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4" y="14"/>
                      <a:pt x="45" y="18"/>
                    </a:cubicBezTo>
                    <a:cubicBezTo>
                      <a:pt x="40" y="20"/>
                      <a:pt x="34" y="19"/>
                      <a:pt x="29" y="20"/>
                    </a:cubicBezTo>
                    <a:cubicBezTo>
                      <a:pt x="17" y="21"/>
                      <a:pt x="0" y="28"/>
                      <a:pt x="0" y="42"/>
                    </a:cubicBezTo>
                    <a:cubicBezTo>
                      <a:pt x="0" y="42"/>
                      <a:pt x="0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53"/>
                      <a:pt x="15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9"/>
                      <a:pt x="28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4" y="58"/>
                      <a:pt x="38" y="54"/>
                      <a:pt x="42" y="49"/>
                    </a:cubicBezTo>
                    <a:cubicBezTo>
                      <a:pt x="47" y="42"/>
                      <a:pt x="52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65" y="33"/>
                      <a:pt x="67" y="41"/>
                      <a:pt x="69" y="44"/>
                    </a:cubicBezTo>
                    <a:cubicBezTo>
                      <a:pt x="72" y="49"/>
                      <a:pt x="74" y="54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2" y="57"/>
                      <a:pt x="85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6" y="57"/>
                      <a:pt x="106" y="53"/>
                      <a:pt x="106" y="43"/>
                    </a:cubicBezTo>
                    <a:cubicBezTo>
                      <a:pt x="106" y="43"/>
                      <a:pt x="106" y="42"/>
                      <a:pt x="106" y="42"/>
                    </a:cubicBezTo>
                    <a:cubicBezTo>
                      <a:pt x="106" y="33"/>
                      <a:pt x="92" y="29"/>
                      <a:pt x="87" y="23"/>
                    </a:cubicBezTo>
                    <a:cubicBezTo>
                      <a:pt x="87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1" y="14"/>
                      <a:pt x="79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3" name="Freeform 526"/>
              <p:cNvSpPr>
                <a:spLocks noEditPoints="1"/>
              </p:cNvSpPr>
              <p:nvPr/>
            </p:nvSpPr>
            <p:spPr bwMode="auto">
              <a:xfrm>
                <a:off x="2440" y="3377"/>
                <a:ext cx="261" cy="192"/>
              </a:xfrm>
              <a:custGeom>
                <a:avLst/>
                <a:gdLst>
                  <a:gd name="T0" fmla="*/ 56 w 75"/>
                  <a:gd name="T1" fmla="*/ 3 h 55"/>
                  <a:gd name="T2" fmla="*/ 56 w 75"/>
                  <a:gd name="T3" fmla="*/ 3 h 55"/>
                  <a:gd name="T4" fmla="*/ 56 w 75"/>
                  <a:gd name="T5" fmla="*/ 3 h 55"/>
                  <a:gd name="T6" fmla="*/ 68 w 75"/>
                  <a:gd name="T7" fmla="*/ 11 h 55"/>
                  <a:gd name="T8" fmla="*/ 68 w 75"/>
                  <a:gd name="T9" fmla="*/ 11 h 55"/>
                  <a:gd name="T10" fmla="*/ 68 w 75"/>
                  <a:gd name="T11" fmla="*/ 12 h 55"/>
                  <a:gd name="T12" fmla="*/ 68 w 75"/>
                  <a:gd name="T13" fmla="*/ 12 h 55"/>
                  <a:gd name="T14" fmla="*/ 58 w 75"/>
                  <a:gd name="T15" fmla="*/ 27 h 55"/>
                  <a:gd name="T16" fmla="*/ 33 w 75"/>
                  <a:gd name="T17" fmla="*/ 50 h 55"/>
                  <a:gd name="T18" fmla="*/ 33 w 75"/>
                  <a:gd name="T19" fmla="*/ 50 h 55"/>
                  <a:gd name="T20" fmla="*/ 33 w 75"/>
                  <a:gd name="T21" fmla="*/ 50 h 55"/>
                  <a:gd name="T22" fmla="*/ 33 w 75"/>
                  <a:gd name="T23" fmla="*/ 50 h 55"/>
                  <a:gd name="T24" fmla="*/ 33 w 75"/>
                  <a:gd name="T25" fmla="*/ 50 h 55"/>
                  <a:gd name="T26" fmla="*/ 33 w 75"/>
                  <a:gd name="T27" fmla="*/ 50 h 55"/>
                  <a:gd name="T28" fmla="*/ 33 w 75"/>
                  <a:gd name="T29" fmla="*/ 50 h 55"/>
                  <a:gd name="T30" fmla="*/ 23 w 75"/>
                  <a:gd name="T31" fmla="*/ 51 h 55"/>
                  <a:gd name="T32" fmla="*/ 23 w 75"/>
                  <a:gd name="T33" fmla="*/ 51 h 55"/>
                  <a:gd name="T34" fmla="*/ 23 w 75"/>
                  <a:gd name="T35" fmla="*/ 51 h 55"/>
                  <a:gd name="T36" fmla="*/ 23 w 75"/>
                  <a:gd name="T37" fmla="*/ 51 h 55"/>
                  <a:gd name="T38" fmla="*/ 23 w 75"/>
                  <a:gd name="T39" fmla="*/ 51 h 55"/>
                  <a:gd name="T40" fmla="*/ 7 w 75"/>
                  <a:gd name="T41" fmla="*/ 46 h 55"/>
                  <a:gd name="T42" fmla="*/ 7 w 75"/>
                  <a:gd name="T43" fmla="*/ 46 h 55"/>
                  <a:gd name="T44" fmla="*/ 7 w 75"/>
                  <a:gd name="T45" fmla="*/ 45 h 55"/>
                  <a:gd name="T46" fmla="*/ 22 w 75"/>
                  <a:gd name="T47" fmla="*/ 30 h 55"/>
                  <a:gd name="T48" fmla="*/ 40 w 75"/>
                  <a:gd name="T49" fmla="*/ 19 h 55"/>
                  <a:gd name="T50" fmla="*/ 50 w 75"/>
                  <a:gd name="T51" fmla="*/ 5 h 55"/>
                  <a:gd name="T52" fmla="*/ 50 w 75"/>
                  <a:gd name="T53" fmla="*/ 5 h 55"/>
                  <a:gd name="T54" fmla="*/ 56 w 75"/>
                  <a:gd name="T55" fmla="*/ 3 h 55"/>
                  <a:gd name="T56" fmla="*/ 56 w 75"/>
                  <a:gd name="T57" fmla="*/ 3 h 55"/>
                  <a:gd name="T58" fmla="*/ 56 w 75"/>
                  <a:gd name="T59" fmla="*/ 3 h 55"/>
                  <a:gd name="T60" fmla="*/ 56 w 75"/>
                  <a:gd name="T61" fmla="*/ 0 h 55"/>
                  <a:gd name="T62" fmla="*/ 56 w 75"/>
                  <a:gd name="T63" fmla="*/ 0 h 55"/>
                  <a:gd name="T64" fmla="*/ 50 w 75"/>
                  <a:gd name="T65" fmla="*/ 1 h 55"/>
                  <a:gd name="T66" fmla="*/ 50 w 75"/>
                  <a:gd name="T67" fmla="*/ 1 h 55"/>
                  <a:gd name="T68" fmla="*/ 33 w 75"/>
                  <a:gd name="T69" fmla="*/ 22 h 55"/>
                  <a:gd name="T70" fmla="*/ 15 w 75"/>
                  <a:gd name="T71" fmla="*/ 33 h 55"/>
                  <a:gd name="T72" fmla="*/ 0 w 75"/>
                  <a:gd name="T73" fmla="*/ 47 h 55"/>
                  <a:gd name="T74" fmla="*/ 4 w 75"/>
                  <a:gd name="T75" fmla="*/ 54 h 55"/>
                  <a:gd name="T76" fmla="*/ 4 w 75"/>
                  <a:gd name="T77" fmla="*/ 54 h 55"/>
                  <a:gd name="T78" fmla="*/ 4 w 75"/>
                  <a:gd name="T79" fmla="*/ 54 h 55"/>
                  <a:gd name="T80" fmla="*/ 4 w 75"/>
                  <a:gd name="T81" fmla="*/ 54 h 55"/>
                  <a:gd name="T82" fmla="*/ 7 w 75"/>
                  <a:gd name="T83" fmla="*/ 55 h 55"/>
                  <a:gd name="T84" fmla="*/ 7 w 75"/>
                  <a:gd name="T85" fmla="*/ 55 h 55"/>
                  <a:gd name="T86" fmla="*/ 7 w 75"/>
                  <a:gd name="T87" fmla="*/ 55 h 55"/>
                  <a:gd name="T88" fmla="*/ 7 w 75"/>
                  <a:gd name="T89" fmla="*/ 55 h 55"/>
                  <a:gd name="T90" fmla="*/ 13 w 75"/>
                  <a:gd name="T91" fmla="*/ 54 h 55"/>
                  <a:gd name="T92" fmla="*/ 13 w 75"/>
                  <a:gd name="T93" fmla="*/ 54 h 55"/>
                  <a:gd name="T94" fmla="*/ 13 w 75"/>
                  <a:gd name="T95" fmla="*/ 54 h 55"/>
                  <a:gd name="T96" fmla="*/ 41 w 75"/>
                  <a:gd name="T97" fmla="*/ 51 h 55"/>
                  <a:gd name="T98" fmla="*/ 61 w 75"/>
                  <a:gd name="T99" fmla="*/ 31 h 55"/>
                  <a:gd name="T100" fmla="*/ 75 w 75"/>
                  <a:gd name="T101" fmla="*/ 15 h 55"/>
                  <a:gd name="T102" fmla="*/ 75 w 75"/>
                  <a:gd name="T103" fmla="*/ 15 h 55"/>
                  <a:gd name="T104" fmla="*/ 56 w 75"/>
                  <a:gd name="T105" fmla="*/ 0 h 55"/>
                  <a:gd name="T106" fmla="*/ 56 w 75"/>
                  <a:gd name="T107" fmla="*/ 0 h 55"/>
                  <a:gd name="T108" fmla="*/ 56 w 75"/>
                  <a:gd name="T10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5" h="55">
                    <a:moveTo>
                      <a:pt x="56" y="3"/>
                    </a:move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62" y="3"/>
                      <a:pt x="67" y="7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9"/>
                      <a:pt x="61" y="22"/>
                      <a:pt x="58" y="27"/>
                    </a:cubicBezTo>
                    <a:cubicBezTo>
                      <a:pt x="49" y="39"/>
                      <a:pt x="50" y="47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1" y="50"/>
                      <a:pt x="27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16" y="51"/>
                      <a:pt x="8" y="50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39"/>
                      <a:pt x="20" y="31"/>
                      <a:pt x="22" y="30"/>
                    </a:cubicBezTo>
                    <a:cubicBezTo>
                      <a:pt x="27" y="27"/>
                      <a:pt x="37" y="23"/>
                      <a:pt x="40" y="19"/>
                    </a:cubicBezTo>
                    <a:cubicBezTo>
                      <a:pt x="44" y="15"/>
                      <a:pt x="46" y="7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4"/>
                      <a:pt x="54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0"/>
                      <a:pt x="52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3" y="4"/>
                      <a:pt x="40" y="16"/>
                      <a:pt x="33" y="22"/>
                    </a:cubicBezTo>
                    <a:cubicBezTo>
                      <a:pt x="28" y="26"/>
                      <a:pt x="20" y="29"/>
                      <a:pt x="15" y="33"/>
                    </a:cubicBezTo>
                    <a:cubicBezTo>
                      <a:pt x="8" y="36"/>
                      <a:pt x="0" y="41"/>
                      <a:pt x="0" y="47"/>
                    </a:cubicBezTo>
                    <a:cubicBezTo>
                      <a:pt x="0" y="49"/>
                      <a:pt x="1" y="52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5" y="55"/>
                      <a:pt x="6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0" y="55"/>
                      <a:pt x="12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20" y="52"/>
                      <a:pt x="33" y="54"/>
                      <a:pt x="41" y="51"/>
                    </a:cubicBezTo>
                    <a:cubicBezTo>
                      <a:pt x="50" y="47"/>
                      <a:pt x="55" y="38"/>
                      <a:pt x="61" y="31"/>
                    </a:cubicBezTo>
                    <a:cubicBezTo>
                      <a:pt x="66" y="25"/>
                      <a:pt x="74" y="22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7"/>
                      <a:pt x="6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4" name="Freeform 527"/>
              <p:cNvSpPr/>
              <p:nvPr/>
            </p:nvSpPr>
            <p:spPr bwMode="auto">
              <a:xfrm>
                <a:off x="3336" y="3534"/>
                <a:ext cx="38" cy="32"/>
              </a:xfrm>
              <a:custGeom>
                <a:avLst/>
                <a:gdLst>
                  <a:gd name="T0" fmla="*/ 4 w 11"/>
                  <a:gd name="T1" fmla="*/ 0 h 9"/>
                  <a:gd name="T2" fmla="*/ 4 w 11"/>
                  <a:gd name="T3" fmla="*/ 0 h 9"/>
                  <a:gd name="T4" fmla="*/ 1 w 11"/>
                  <a:gd name="T5" fmla="*/ 2 h 9"/>
                  <a:gd name="T6" fmla="*/ 1 w 11"/>
                  <a:gd name="T7" fmla="*/ 2 h 9"/>
                  <a:gd name="T8" fmla="*/ 1 w 11"/>
                  <a:gd name="T9" fmla="*/ 2 h 9"/>
                  <a:gd name="T10" fmla="*/ 1 w 11"/>
                  <a:gd name="T11" fmla="*/ 2 h 9"/>
                  <a:gd name="T12" fmla="*/ 1 w 11"/>
                  <a:gd name="T13" fmla="*/ 2 h 9"/>
                  <a:gd name="T14" fmla="*/ 1 w 11"/>
                  <a:gd name="T15" fmla="*/ 2 h 9"/>
                  <a:gd name="T16" fmla="*/ 1 w 11"/>
                  <a:gd name="T17" fmla="*/ 2 h 9"/>
                  <a:gd name="T18" fmla="*/ 1 w 11"/>
                  <a:gd name="T19" fmla="*/ 2 h 9"/>
                  <a:gd name="T20" fmla="*/ 6 w 11"/>
                  <a:gd name="T21" fmla="*/ 9 h 9"/>
                  <a:gd name="T22" fmla="*/ 6 w 11"/>
                  <a:gd name="T23" fmla="*/ 9 h 9"/>
                  <a:gd name="T24" fmla="*/ 6 w 11"/>
                  <a:gd name="T25" fmla="*/ 9 h 9"/>
                  <a:gd name="T26" fmla="*/ 6 w 11"/>
                  <a:gd name="T27" fmla="*/ 9 h 9"/>
                  <a:gd name="T28" fmla="*/ 8 w 11"/>
                  <a:gd name="T29" fmla="*/ 9 h 9"/>
                  <a:gd name="T30" fmla="*/ 8 w 11"/>
                  <a:gd name="T31" fmla="*/ 9 h 9"/>
                  <a:gd name="T32" fmla="*/ 8 w 11"/>
                  <a:gd name="T33" fmla="*/ 8 h 9"/>
                  <a:gd name="T34" fmla="*/ 8 w 11"/>
                  <a:gd name="T35" fmla="*/ 8 h 9"/>
                  <a:gd name="T36" fmla="*/ 8 w 11"/>
                  <a:gd name="T37" fmla="*/ 8 h 9"/>
                  <a:gd name="T38" fmla="*/ 8 w 11"/>
                  <a:gd name="T39" fmla="*/ 8 h 9"/>
                  <a:gd name="T40" fmla="*/ 4 w 11"/>
                  <a:gd name="T41" fmla="*/ 0 h 9"/>
                  <a:gd name="T42" fmla="*/ 4 w 11"/>
                  <a:gd name="T43" fmla="*/ 0 h 9"/>
                  <a:gd name="T44" fmla="*/ 4 w 11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9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6"/>
                      <a:pt x="3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" y="6"/>
                      <a:pt x="7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5" name="Freeform 528"/>
              <p:cNvSpPr>
                <a:spLocks noEditPoints="1"/>
              </p:cNvSpPr>
              <p:nvPr/>
            </p:nvSpPr>
            <p:spPr bwMode="auto">
              <a:xfrm>
                <a:off x="5017" y="3388"/>
                <a:ext cx="216" cy="167"/>
              </a:xfrm>
              <a:custGeom>
                <a:avLst/>
                <a:gdLst>
                  <a:gd name="T0" fmla="*/ 14 w 62"/>
                  <a:gd name="T1" fmla="*/ 6 h 48"/>
                  <a:gd name="T2" fmla="*/ 14 w 62"/>
                  <a:gd name="T3" fmla="*/ 6 h 48"/>
                  <a:gd name="T4" fmla="*/ 14 w 62"/>
                  <a:gd name="T5" fmla="*/ 6 h 48"/>
                  <a:gd name="T6" fmla="*/ 24 w 62"/>
                  <a:gd name="T7" fmla="*/ 17 h 48"/>
                  <a:gd name="T8" fmla="*/ 24 w 62"/>
                  <a:gd name="T9" fmla="*/ 17 h 48"/>
                  <a:gd name="T10" fmla="*/ 24 w 62"/>
                  <a:gd name="T11" fmla="*/ 17 h 48"/>
                  <a:gd name="T12" fmla="*/ 24 w 62"/>
                  <a:gd name="T13" fmla="*/ 17 h 48"/>
                  <a:gd name="T14" fmla="*/ 24 w 62"/>
                  <a:gd name="T15" fmla="*/ 17 h 48"/>
                  <a:gd name="T16" fmla="*/ 24 w 62"/>
                  <a:gd name="T17" fmla="*/ 17 h 48"/>
                  <a:gd name="T18" fmla="*/ 24 w 62"/>
                  <a:gd name="T19" fmla="*/ 17 h 48"/>
                  <a:gd name="T20" fmla="*/ 25 w 62"/>
                  <a:gd name="T21" fmla="*/ 18 h 48"/>
                  <a:gd name="T22" fmla="*/ 25 w 62"/>
                  <a:gd name="T23" fmla="*/ 18 h 48"/>
                  <a:gd name="T24" fmla="*/ 25 w 62"/>
                  <a:gd name="T25" fmla="*/ 18 h 48"/>
                  <a:gd name="T26" fmla="*/ 25 w 62"/>
                  <a:gd name="T27" fmla="*/ 19 h 48"/>
                  <a:gd name="T28" fmla="*/ 25 w 62"/>
                  <a:gd name="T29" fmla="*/ 19 h 48"/>
                  <a:gd name="T30" fmla="*/ 25 w 62"/>
                  <a:gd name="T31" fmla="*/ 19 h 48"/>
                  <a:gd name="T32" fmla="*/ 25 w 62"/>
                  <a:gd name="T33" fmla="*/ 19 h 48"/>
                  <a:gd name="T34" fmla="*/ 25 w 62"/>
                  <a:gd name="T35" fmla="*/ 19 h 48"/>
                  <a:gd name="T36" fmla="*/ 41 w 62"/>
                  <a:gd name="T37" fmla="*/ 27 h 48"/>
                  <a:gd name="T38" fmla="*/ 53 w 62"/>
                  <a:gd name="T39" fmla="*/ 39 h 48"/>
                  <a:gd name="T40" fmla="*/ 53 w 62"/>
                  <a:gd name="T41" fmla="*/ 39 h 48"/>
                  <a:gd name="T42" fmla="*/ 39 w 62"/>
                  <a:gd name="T43" fmla="*/ 45 h 48"/>
                  <a:gd name="T44" fmla="*/ 39 w 62"/>
                  <a:gd name="T45" fmla="*/ 45 h 48"/>
                  <a:gd name="T46" fmla="*/ 39 w 62"/>
                  <a:gd name="T47" fmla="*/ 45 h 48"/>
                  <a:gd name="T48" fmla="*/ 39 w 62"/>
                  <a:gd name="T49" fmla="*/ 45 h 48"/>
                  <a:gd name="T50" fmla="*/ 39 w 62"/>
                  <a:gd name="T51" fmla="*/ 45 h 48"/>
                  <a:gd name="T52" fmla="*/ 34 w 62"/>
                  <a:gd name="T53" fmla="*/ 45 h 48"/>
                  <a:gd name="T54" fmla="*/ 34 w 62"/>
                  <a:gd name="T55" fmla="*/ 45 h 48"/>
                  <a:gd name="T56" fmla="*/ 20 w 62"/>
                  <a:gd name="T57" fmla="*/ 34 h 48"/>
                  <a:gd name="T58" fmla="*/ 17 w 62"/>
                  <a:gd name="T59" fmla="*/ 22 h 48"/>
                  <a:gd name="T60" fmla="*/ 9 w 62"/>
                  <a:gd name="T61" fmla="*/ 10 h 48"/>
                  <a:gd name="T62" fmla="*/ 9 w 62"/>
                  <a:gd name="T63" fmla="*/ 9 h 48"/>
                  <a:gd name="T64" fmla="*/ 9 w 62"/>
                  <a:gd name="T65" fmla="*/ 8 h 48"/>
                  <a:gd name="T66" fmla="*/ 14 w 62"/>
                  <a:gd name="T67" fmla="*/ 6 h 48"/>
                  <a:gd name="T68" fmla="*/ 14 w 62"/>
                  <a:gd name="T69" fmla="*/ 6 h 48"/>
                  <a:gd name="T70" fmla="*/ 14 w 62"/>
                  <a:gd name="T71" fmla="*/ 6 h 48"/>
                  <a:gd name="T72" fmla="*/ 12 w 62"/>
                  <a:gd name="T73" fmla="*/ 0 h 48"/>
                  <a:gd name="T74" fmla="*/ 12 w 62"/>
                  <a:gd name="T75" fmla="*/ 0 h 48"/>
                  <a:gd name="T76" fmla="*/ 0 w 62"/>
                  <a:gd name="T77" fmla="*/ 10 h 48"/>
                  <a:gd name="T78" fmla="*/ 0 w 62"/>
                  <a:gd name="T79" fmla="*/ 10 h 48"/>
                  <a:gd name="T80" fmla="*/ 0 w 62"/>
                  <a:gd name="T81" fmla="*/ 10 h 48"/>
                  <a:gd name="T82" fmla="*/ 12 w 62"/>
                  <a:gd name="T83" fmla="*/ 26 h 48"/>
                  <a:gd name="T84" fmla="*/ 27 w 62"/>
                  <a:gd name="T85" fmla="*/ 45 h 48"/>
                  <a:gd name="T86" fmla="*/ 27 w 62"/>
                  <a:gd name="T87" fmla="*/ 45 h 48"/>
                  <a:gd name="T88" fmla="*/ 27 w 62"/>
                  <a:gd name="T89" fmla="*/ 45 h 48"/>
                  <a:gd name="T90" fmla="*/ 27 w 62"/>
                  <a:gd name="T91" fmla="*/ 45 h 48"/>
                  <a:gd name="T92" fmla="*/ 44 w 62"/>
                  <a:gd name="T93" fmla="*/ 48 h 48"/>
                  <a:gd name="T94" fmla="*/ 44 w 62"/>
                  <a:gd name="T95" fmla="*/ 48 h 48"/>
                  <a:gd name="T96" fmla="*/ 44 w 62"/>
                  <a:gd name="T97" fmla="*/ 48 h 48"/>
                  <a:gd name="T98" fmla="*/ 44 w 62"/>
                  <a:gd name="T99" fmla="*/ 48 h 48"/>
                  <a:gd name="T100" fmla="*/ 62 w 62"/>
                  <a:gd name="T101" fmla="*/ 42 h 48"/>
                  <a:gd name="T102" fmla="*/ 62 w 62"/>
                  <a:gd name="T103" fmla="*/ 42 h 48"/>
                  <a:gd name="T104" fmla="*/ 62 w 62"/>
                  <a:gd name="T105" fmla="*/ 42 h 48"/>
                  <a:gd name="T106" fmla="*/ 62 w 62"/>
                  <a:gd name="T107" fmla="*/ 42 h 48"/>
                  <a:gd name="T108" fmla="*/ 27 w 62"/>
                  <a:gd name="T109" fmla="*/ 14 h 48"/>
                  <a:gd name="T110" fmla="*/ 19 w 62"/>
                  <a:gd name="T111" fmla="*/ 2 h 48"/>
                  <a:gd name="T112" fmla="*/ 12 w 62"/>
                  <a:gd name="T113" fmla="*/ 0 h 48"/>
                  <a:gd name="T114" fmla="*/ 12 w 62"/>
                  <a:gd name="T115" fmla="*/ 0 h 48"/>
                  <a:gd name="T116" fmla="*/ 12 w 62"/>
                  <a:gd name="T1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2" h="48"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8" y="6"/>
                      <a:pt x="21" y="13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30" y="22"/>
                      <a:pt x="36" y="24"/>
                      <a:pt x="41" y="27"/>
                    </a:cubicBezTo>
                    <a:cubicBezTo>
                      <a:pt x="46" y="30"/>
                      <a:pt x="53" y="34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4"/>
                      <a:pt x="45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7" y="45"/>
                      <a:pt x="36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8" y="44"/>
                      <a:pt x="22" y="38"/>
                      <a:pt x="20" y="34"/>
                    </a:cubicBezTo>
                    <a:cubicBezTo>
                      <a:pt x="18" y="29"/>
                      <a:pt x="18" y="25"/>
                      <a:pt x="17" y="22"/>
                    </a:cubicBezTo>
                    <a:cubicBezTo>
                      <a:pt x="15" y="18"/>
                      <a:pt x="9" y="15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1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9" y="21"/>
                      <a:pt x="12" y="26"/>
                    </a:cubicBezTo>
                    <a:cubicBezTo>
                      <a:pt x="16" y="32"/>
                      <a:pt x="20" y="42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47"/>
                      <a:pt x="37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2" y="48"/>
                      <a:pt x="59" y="47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0" y="29"/>
                      <a:pt x="36" y="25"/>
                      <a:pt x="27" y="14"/>
                    </a:cubicBezTo>
                    <a:cubicBezTo>
                      <a:pt x="24" y="10"/>
                      <a:pt x="23" y="4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6" name="Freeform 529"/>
              <p:cNvSpPr/>
              <p:nvPr/>
            </p:nvSpPr>
            <p:spPr bwMode="auto">
              <a:xfrm>
                <a:off x="4773" y="3440"/>
                <a:ext cx="132" cy="115"/>
              </a:xfrm>
              <a:custGeom>
                <a:avLst/>
                <a:gdLst>
                  <a:gd name="T0" fmla="*/ 15 w 38"/>
                  <a:gd name="T1" fmla="*/ 0 h 33"/>
                  <a:gd name="T2" fmla="*/ 15 w 38"/>
                  <a:gd name="T3" fmla="*/ 0 h 33"/>
                  <a:gd name="T4" fmla="*/ 0 w 38"/>
                  <a:gd name="T5" fmla="*/ 6 h 33"/>
                  <a:gd name="T6" fmla="*/ 0 w 38"/>
                  <a:gd name="T7" fmla="*/ 6 h 33"/>
                  <a:gd name="T8" fmla="*/ 19 w 38"/>
                  <a:gd name="T9" fmla="*/ 33 h 33"/>
                  <a:gd name="T10" fmla="*/ 19 w 38"/>
                  <a:gd name="T11" fmla="*/ 33 h 33"/>
                  <a:gd name="T12" fmla="*/ 19 w 38"/>
                  <a:gd name="T13" fmla="*/ 33 h 33"/>
                  <a:gd name="T14" fmla="*/ 19 w 38"/>
                  <a:gd name="T15" fmla="*/ 33 h 33"/>
                  <a:gd name="T16" fmla="*/ 20 w 38"/>
                  <a:gd name="T17" fmla="*/ 33 h 33"/>
                  <a:gd name="T18" fmla="*/ 36 w 38"/>
                  <a:gd name="T19" fmla="*/ 20 h 33"/>
                  <a:gd name="T20" fmla="*/ 36 w 38"/>
                  <a:gd name="T21" fmla="*/ 20 h 33"/>
                  <a:gd name="T22" fmla="*/ 36 w 38"/>
                  <a:gd name="T23" fmla="*/ 20 h 33"/>
                  <a:gd name="T24" fmla="*/ 36 w 38"/>
                  <a:gd name="T25" fmla="*/ 20 h 33"/>
                  <a:gd name="T26" fmla="*/ 36 w 38"/>
                  <a:gd name="T27" fmla="*/ 20 h 33"/>
                  <a:gd name="T28" fmla="*/ 36 w 38"/>
                  <a:gd name="T29" fmla="*/ 19 h 33"/>
                  <a:gd name="T30" fmla="*/ 15 w 38"/>
                  <a:gd name="T31" fmla="*/ 0 h 33"/>
                  <a:gd name="T32" fmla="*/ 15 w 38"/>
                  <a:gd name="T33" fmla="*/ 0 h 33"/>
                  <a:gd name="T34" fmla="*/ 15 w 38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33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2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9"/>
                      <a:pt x="7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20" y="33"/>
                      <a:pt x="20" y="33"/>
                    </a:cubicBezTo>
                    <a:cubicBezTo>
                      <a:pt x="27" y="32"/>
                      <a:pt x="35" y="27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8" y="8"/>
                      <a:pt x="2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7" name="Freeform 530"/>
              <p:cNvSpPr/>
              <p:nvPr/>
            </p:nvSpPr>
            <p:spPr bwMode="auto">
              <a:xfrm>
                <a:off x="3765" y="3486"/>
                <a:ext cx="164" cy="66"/>
              </a:xfrm>
              <a:custGeom>
                <a:avLst/>
                <a:gdLst>
                  <a:gd name="T0" fmla="*/ 24 w 47"/>
                  <a:gd name="T1" fmla="*/ 0 h 19"/>
                  <a:gd name="T2" fmla="*/ 24 w 47"/>
                  <a:gd name="T3" fmla="*/ 0 h 19"/>
                  <a:gd name="T4" fmla="*/ 1 w 47"/>
                  <a:gd name="T5" fmla="*/ 12 h 19"/>
                  <a:gd name="T6" fmla="*/ 1 w 47"/>
                  <a:gd name="T7" fmla="*/ 12 h 19"/>
                  <a:gd name="T8" fmla="*/ 1 w 47"/>
                  <a:gd name="T9" fmla="*/ 12 h 19"/>
                  <a:gd name="T10" fmla="*/ 11 w 47"/>
                  <a:gd name="T11" fmla="*/ 18 h 19"/>
                  <a:gd name="T12" fmla="*/ 11 w 47"/>
                  <a:gd name="T13" fmla="*/ 18 h 19"/>
                  <a:gd name="T14" fmla="*/ 25 w 47"/>
                  <a:gd name="T15" fmla="*/ 19 h 19"/>
                  <a:gd name="T16" fmla="*/ 25 w 47"/>
                  <a:gd name="T17" fmla="*/ 19 h 19"/>
                  <a:gd name="T18" fmla="*/ 25 w 47"/>
                  <a:gd name="T19" fmla="*/ 19 h 19"/>
                  <a:gd name="T20" fmla="*/ 25 w 47"/>
                  <a:gd name="T21" fmla="*/ 19 h 19"/>
                  <a:gd name="T22" fmla="*/ 47 w 47"/>
                  <a:gd name="T23" fmla="*/ 11 h 19"/>
                  <a:gd name="T24" fmla="*/ 47 w 47"/>
                  <a:gd name="T25" fmla="*/ 11 h 19"/>
                  <a:gd name="T26" fmla="*/ 27 w 47"/>
                  <a:gd name="T27" fmla="*/ 0 h 19"/>
                  <a:gd name="T28" fmla="*/ 24 w 47"/>
                  <a:gd name="T29" fmla="*/ 0 h 19"/>
                  <a:gd name="T30" fmla="*/ 24 w 47"/>
                  <a:gd name="T31" fmla="*/ 0 h 19"/>
                  <a:gd name="T32" fmla="*/ 24 w 47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19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4" y="0"/>
                      <a:pt x="0" y="5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5"/>
                      <a:pt x="8" y="17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6" y="19"/>
                      <a:pt x="20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35" y="19"/>
                      <a:pt x="44" y="17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3" y="5"/>
                      <a:pt x="37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8" name="Freeform 531"/>
              <p:cNvSpPr/>
              <p:nvPr/>
            </p:nvSpPr>
            <p:spPr bwMode="auto">
              <a:xfrm>
                <a:off x="2788" y="3440"/>
                <a:ext cx="140" cy="112"/>
              </a:xfrm>
              <a:custGeom>
                <a:avLst/>
                <a:gdLst>
                  <a:gd name="T0" fmla="*/ 26 w 40"/>
                  <a:gd name="T1" fmla="*/ 0 h 32"/>
                  <a:gd name="T2" fmla="*/ 26 w 40"/>
                  <a:gd name="T3" fmla="*/ 0 h 32"/>
                  <a:gd name="T4" fmla="*/ 1 w 40"/>
                  <a:gd name="T5" fmla="*/ 20 h 32"/>
                  <a:gd name="T6" fmla="*/ 1 w 40"/>
                  <a:gd name="T7" fmla="*/ 20 h 32"/>
                  <a:gd name="T8" fmla="*/ 1 w 40"/>
                  <a:gd name="T9" fmla="*/ 21 h 32"/>
                  <a:gd name="T10" fmla="*/ 2 w 40"/>
                  <a:gd name="T11" fmla="*/ 21 h 32"/>
                  <a:gd name="T12" fmla="*/ 2 w 40"/>
                  <a:gd name="T13" fmla="*/ 21 h 32"/>
                  <a:gd name="T14" fmla="*/ 2 w 40"/>
                  <a:gd name="T15" fmla="*/ 21 h 32"/>
                  <a:gd name="T16" fmla="*/ 2 w 40"/>
                  <a:gd name="T17" fmla="*/ 21 h 32"/>
                  <a:gd name="T18" fmla="*/ 2 w 40"/>
                  <a:gd name="T19" fmla="*/ 22 h 32"/>
                  <a:gd name="T20" fmla="*/ 19 w 40"/>
                  <a:gd name="T21" fmla="*/ 32 h 32"/>
                  <a:gd name="T22" fmla="*/ 19 w 40"/>
                  <a:gd name="T23" fmla="*/ 32 h 32"/>
                  <a:gd name="T24" fmla="*/ 19 w 40"/>
                  <a:gd name="T25" fmla="*/ 32 h 32"/>
                  <a:gd name="T26" fmla="*/ 19 w 40"/>
                  <a:gd name="T27" fmla="*/ 32 h 32"/>
                  <a:gd name="T28" fmla="*/ 22 w 40"/>
                  <a:gd name="T29" fmla="*/ 32 h 32"/>
                  <a:gd name="T30" fmla="*/ 22 w 40"/>
                  <a:gd name="T31" fmla="*/ 32 h 32"/>
                  <a:gd name="T32" fmla="*/ 23 w 40"/>
                  <a:gd name="T33" fmla="*/ 32 h 32"/>
                  <a:gd name="T34" fmla="*/ 40 w 40"/>
                  <a:gd name="T35" fmla="*/ 10 h 32"/>
                  <a:gd name="T36" fmla="*/ 39 w 40"/>
                  <a:gd name="T37" fmla="*/ 5 h 32"/>
                  <a:gd name="T38" fmla="*/ 28 w 40"/>
                  <a:gd name="T39" fmla="*/ 0 h 32"/>
                  <a:gd name="T40" fmla="*/ 26 w 40"/>
                  <a:gd name="T41" fmla="*/ 0 h 32"/>
                  <a:gd name="T42" fmla="*/ 26 w 40"/>
                  <a:gd name="T43" fmla="*/ 0 h 32"/>
                  <a:gd name="T44" fmla="*/ 26 w 40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32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5" y="0"/>
                      <a:pt x="0" y="8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1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2"/>
                    </a:cubicBezTo>
                    <a:cubicBezTo>
                      <a:pt x="3" y="27"/>
                      <a:pt x="11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1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9" y="31"/>
                      <a:pt x="40" y="20"/>
                      <a:pt x="40" y="10"/>
                    </a:cubicBezTo>
                    <a:cubicBezTo>
                      <a:pt x="40" y="8"/>
                      <a:pt x="40" y="6"/>
                      <a:pt x="39" y="5"/>
                    </a:cubicBezTo>
                    <a:cubicBezTo>
                      <a:pt x="37" y="2"/>
                      <a:pt x="31" y="0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9" name="Freeform 532"/>
              <p:cNvSpPr>
                <a:spLocks noEditPoints="1"/>
              </p:cNvSpPr>
              <p:nvPr/>
            </p:nvSpPr>
            <p:spPr bwMode="auto">
              <a:xfrm>
                <a:off x="2464" y="3388"/>
                <a:ext cx="213" cy="167"/>
              </a:xfrm>
              <a:custGeom>
                <a:avLst/>
                <a:gdLst>
                  <a:gd name="T0" fmla="*/ 48 w 61"/>
                  <a:gd name="T1" fmla="*/ 6 h 48"/>
                  <a:gd name="T2" fmla="*/ 48 w 61"/>
                  <a:gd name="T3" fmla="*/ 6 h 48"/>
                  <a:gd name="T4" fmla="*/ 48 w 61"/>
                  <a:gd name="T5" fmla="*/ 6 h 48"/>
                  <a:gd name="T6" fmla="*/ 52 w 61"/>
                  <a:gd name="T7" fmla="*/ 8 h 48"/>
                  <a:gd name="T8" fmla="*/ 52 w 61"/>
                  <a:gd name="T9" fmla="*/ 8 h 48"/>
                  <a:gd name="T10" fmla="*/ 53 w 61"/>
                  <a:gd name="T11" fmla="*/ 8 h 48"/>
                  <a:gd name="T12" fmla="*/ 53 w 61"/>
                  <a:gd name="T13" fmla="*/ 10 h 48"/>
                  <a:gd name="T14" fmla="*/ 45 w 61"/>
                  <a:gd name="T15" fmla="*/ 22 h 48"/>
                  <a:gd name="T16" fmla="*/ 40 w 61"/>
                  <a:gd name="T17" fmla="*/ 37 h 48"/>
                  <a:gd name="T18" fmla="*/ 24 w 61"/>
                  <a:gd name="T19" fmla="*/ 45 h 48"/>
                  <a:gd name="T20" fmla="*/ 24 w 61"/>
                  <a:gd name="T21" fmla="*/ 45 h 48"/>
                  <a:gd name="T22" fmla="*/ 24 w 61"/>
                  <a:gd name="T23" fmla="*/ 45 h 48"/>
                  <a:gd name="T24" fmla="*/ 24 w 61"/>
                  <a:gd name="T25" fmla="*/ 45 h 48"/>
                  <a:gd name="T26" fmla="*/ 24 w 61"/>
                  <a:gd name="T27" fmla="*/ 45 h 48"/>
                  <a:gd name="T28" fmla="*/ 10 w 61"/>
                  <a:gd name="T29" fmla="*/ 41 h 48"/>
                  <a:gd name="T30" fmla="*/ 10 w 61"/>
                  <a:gd name="T31" fmla="*/ 41 h 48"/>
                  <a:gd name="T32" fmla="*/ 9 w 61"/>
                  <a:gd name="T33" fmla="*/ 40 h 48"/>
                  <a:gd name="T34" fmla="*/ 9 w 61"/>
                  <a:gd name="T35" fmla="*/ 40 h 48"/>
                  <a:gd name="T36" fmla="*/ 9 w 61"/>
                  <a:gd name="T37" fmla="*/ 40 h 48"/>
                  <a:gd name="T38" fmla="*/ 9 w 61"/>
                  <a:gd name="T39" fmla="*/ 40 h 48"/>
                  <a:gd name="T40" fmla="*/ 39 w 61"/>
                  <a:gd name="T41" fmla="*/ 16 h 48"/>
                  <a:gd name="T42" fmla="*/ 39 w 61"/>
                  <a:gd name="T43" fmla="*/ 16 h 48"/>
                  <a:gd name="T44" fmla="*/ 39 w 61"/>
                  <a:gd name="T45" fmla="*/ 16 h 48"/>
                  <a:gd name="T46" fmla="*/ 39 w 61"/>
                  <a:gd name="T47" fmla="*/ 16 h 48"/>
                  <a:gd name="T48" fmla="*/ 39 w 61"/>
                  <a:gd name="T49" fmla="*/ 16 h 48"/>
                  <a:gd name="T50" fmla="*/ 40 w 61"/>
                  <a:gd name="T51" fmla="*/ 16 h 48"/>
                  <a:gd name="T52" fmla="*/ 40 w 61"/>
                  <a:gd name="T53" fmla="*/ 16 h 48"/>
                  <a:gd name="T54" fmla="*/ 40 w 61"/>
                  <a:gd name="T55" fmla="*/ 16 h 48"/>
                  <a:gd name="T56" fmla="*/ 48 w 61"/>
                  <a:gd name="T57" fmla="*/ 6 h 48"/>
                  <a:gd name="T58" fmla="*/ 48 w 61"/>
                  <a:gd name="T59" fmla="*/ 6 h 48"/>
                  <a:gd name="T60" fmla="*/ 48 w 61"/>
                  <a:gd name="T61" fmla="*/ 6 h 48"/>
                  <a:gd name="T62" fmla="*/ 49 w 61"/>
                  <a:gd name="T63" fmla="*/ 0 h 48"/>
                  <a:gd name="T64" fmla="*/ 49 w 61"/>
                  <a:gd name="T65" fmla="*/ 0 h 48"/>
                  <a:gd name="T66" fmla="*/ 43 w 61"/>
                  <a:gd name="T67" fmla="*/ 2 h 48"/>
                  <a:gd name="T68" fmla="*/ 43 w 61"/>
                  <a:gd name="T69" fmla="*/ 2 h 48"/>
                  <a:gd name="T70" fmla="*/ 33 w 61"/>
                  <a:gd name="T71" fmla="*/ 16 h 48"/>
                  <a:gd name="T72" fmla="*/ 15 w 61"/>
                  <a:gd name="T73" fmla="*/ 27 h 48"/>
                  <a:gd name="T74" fmla="*/ 0 w 61"/>
                  <a:gd name="T75" fmla="*/ 42 h 48"/>
                  <a:gd name="T76" fmla="*/ 0 w 61"/>
                  <a:gd name="T77" fmla="*/ 43 h 48"/>
                  <a:gd name="T78" fmla="*/ 0 w 61"/>
                  <a:gd name="T79" fmla="*/ 43 h 48"/>
                  <a:gd name="T80" fmla="*/ 16 w 61"/>
                  <a:gd name="T81" fmla="*/ 48 h 48"/>
                  <a:gd name="T82" fmla="*/ 16 w 61"/>
                  <a:gd name="T83" fmla="*/ 48 h 48"/>
                  <a:gd name="T84" fmla="*/ 16 w 61"/>
                  <a:gd name="T85" fmla="*/ 48 h 48"/>
                  <a:gd name="T86" fmla="*/ 16 w 61"/>
                  <a:gd name="T87" fmla="*/ 48 h 48"/>
                  <a:gd name="T88" fmla="*/ 26 w 61"/>
                  <a:gd name="T89" fmla="*/ 47 h 48"/>
                  <a:gd name="T90" fmla="*/ 26 w 61"/>
                  <a:gd name="T91" fmla="*/ 47 h 48"/>
                  <a:gd name="T92" fmla="*/ 26 w 61"/>
                  <a:gd name="T93" fmla="*/ 47 h 48"/>
                  <a:gd name="T94" fmla="*/ 26 w 61"/>
                  <a:gd name="T95" fmla="*/ 47 h 48"/>
                  <a:gd name="T96" fmla="*/ 26 w 61"/>
                  <a:gd name="T97" fmla="*/ 47 h 48"/>
                  <a:gd name="T98" fmla="*/ 26 w 61"/>
                  <a:gd name="T99" fmla="*/ 47 h 48"/>
                  <a:gd name="T100" fmla="*/ 26 w 61"/>
                  <a:gd name="T101" fmla="*/ 47 h 48"/>
                  <a:gd name="T102" fmla="*/ 51 w 61"/>
                  <a:gd name="T103" fmla="*/ 24 h 48"/>
                  <a:gd name="T104" fmla="*/ 61 w 61"/>
                  <a:gd name="T105" fmla="*/ 9 h 48"/>
                  <a:gd name="T106" fmla="*/ 61 w 61"/>
                  <a:gd name="T107" fmla="*/ 9 h 48"/>
                  <a:gd name="T108" fmla="*/ 61 w 61"/>
                  <a:gd name="T109" fmla="*/ 8 h 48"/>
                  <a:gd name="T110" fmla="*/ 61 w 61"/>
                  <a:gd name="T111" fmla="*/ 8 h 48"/>
                  <a:gd name="T112" fmla="*/ 49 w 61"/>
                  <a:gd name="T113" fmla="*/ 0 h 48"/>
                  <a:gd name="T114" fmla="*/ 49 w 61"/>
                  <a:gd name="T115" fmla="*/ 0 h 48"/>
                  <a:gd name="T116" fmla="*/ 49 w 61"/>
                  <a:gd name="T1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" h="48">
                    <a:moveTo>
                      <a:pt x="48" y="6"/>
                    </a:move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6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3" y="8"/>
                      <a:pt x="53" y="8"/>
                    </a:cubicBezTo>
                    <a:cubicBezTo>
                      <a:pt x="53" y="9"/>
                      <a:pt x="53" y="9"/>
                      <a:pt x="53" y="10"/>
                    </a:cubicBezTo>
                    <a:cubicBezTo>
                      <a:pt x="53" y="14"/>
                      <a:pt x="47" y="17"/>
                      <a:pt x="45" y="22"/>
                    </a:cubicBezTo>
                    <a:cubicBezTo>
                      <a:pt x="43" y="26"/>
                      <a:pt x="43" y="32"/>
                      <a:pt x="40" y="37"/>
                    </a:cubicBezTo>
                    <a:cubicBezTo>
                      <a:pt x="36" y="42"/>
                      <a:pt x="30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9" y="45"/>
                      <a:pt x="14" y="44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25"/>
                      <a:pt x="32" y="2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2" y="12"/>
                      <a:pt x="44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7" y="0"/>
                      <a:pt x="45" y="1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39" y="4"/>
                      <a:pt x="37" y="12"/>
                      <a:pt x="33" y="16"/>
                    </a:cubicBezTo>
                    <a:cubicBezTo>
                      <a:pt x="30" y="20"/>
                      <a:pt x="20" y="24"/>
                      <a:pt x="15" y="27"/>
                    </a:cubicBezTo>
                    <a:cubicBezTo>
                      <a:pt x="13" y="28"/>
                      <a:pt x="0" y="36"/>
                      <a:pt x="0" y="42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7"/>
                      <a:pt x="9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0" y="48"/>
                      <a:pt x="24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43" y="44"/>
                      <a:pt x="42" y="36"/>
                      <a:pt x="51" y="24"/>
                    </a:cubicBezTo>
                    <a:cubicBezTo>
                      <a:pt x="54" y="19"/>
                      <a:pt x="61" y="16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0" y="4"/>
                      <a:pt x="55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0" name="Freeform 533"/>
              <p:cNvSpPr/>
              <p:nvPr/>
            </p:nvSpPr>
            <p:spPr bwMode="auto">
              <a:xfrm>
                <a:off x="4578" y="3381"/>
                <a:ext cx="150" cy="167"/>
              </a:xfrm>
              <a:custGeom>
                <a:avLst/>
                <a:gdLst>
                  <a:gd name="T0" fmla="*/ 34 w 43"/>
                  <a:gd name="T1" fmla="*/ 0 h 48"/>
                  <a:gd name="T2" fmla="*/ 34 w 43"/>
                  <a:gd name="T3" fmla="*/ 0 h 48"/>
                  <a:gd name="T4" fmla="*/ 23 w 43"/>
                  <a:gd name="T5" fmla="*/ 19 h 48"/>
                  <a:gd name="T6" fmla="*/ 23 w 43"/>
                  <a:gd name="T7" fmla="*/ 19 h 48"/>
                  <a:gd name="T8" fmla="*/ 23 w 43"/>
                  <a:gd name="T9" fmla="*/ 20 h 48"/>
                  <a:gd name="T10" fmla="*/ 23 w 43"/>
                  <a:gd name="T11" fmla="*/ 20 h 48"/>
                  <a:gd name="T12" fmla="*/ 0 w 43"/>
                  <a:gd name="T13" fmla="*/ 38 h 48"/>
                  <a:gd name="T14" fmla="*/ 0 w 43"/>
                  <a:gd name="T15" fmla="*/ 38 h 48"/>
                  <a:gd name="T16" fmla="*/ 0 w 43"/>
                  <a:gd name="T17" fmla="*/ 38 h 48"/>
                  <a:gd name="T18" fmla="*/ 13 w 43"/>
                  <a:gd name="T19" fmla="*/ 48 h 48"/>
                  <a:gd name="T20" fmla="*/ 13 w 43"/>
                  <a:gd name="T21" fmla="*/ 48 h 48"/>
                  <a:gd name="T22" fmla="*/ 13 w 43"/>
                  <a:gd name="T23" fmla="*/ 48 h 48"/>
                  <a:gd name="T24" fmla="*/ 13 w 43"/>
                  <a:gd name="T25" fmla="*/ 48 h 48"/>
                  <a:gd name="T26" fmla="*/ 26 w 43"/>
                  <a:gd name="T27" fmla="*/ 41 h 48"/>
                  <a:gd name="T28" fmla="*/ 26 w 43"/>
                  <a:gd name="T29" fmla="*/ 41 h 48"/>
                  <a:gd name="T30" fmla="*/ 26 w 43"/>
                  <a:gd name="T31" fmla="*/ 41 h 48"/>
                  <a:gd name="T32" fmla="*/ 27 w 43"/>
                  <a:gd name="T33" fmla="*/ 33 h 48"/>
                  <a:gd name="T34" fmla="*/ 27 w 43"/>
                  <a:gd name="T35" fmla="*/ 23 h 48"/>
                  <a:gd name="T36" fmla="*/ 27 w 43"/>
                  <a:gd name="T37" fmla="*/ 23 h 48"/>
                  <a:gd name="T38" fmla="*/ 43 w 43"/>
                  <a:gd name="T39" fmla="*/ 11 h 48"/>
                  <a:gd name="T40" fmla="*/ 43 w 43"/>
                  <a:gd name="T41" fmla="*/ 9 h 48"/>
                  <a:gd name="T42" fmla="*/ 35 w 43"/>
                  <a:gd name="T43" fmla="*/ 0 h 48"/>
                  <a:gd name="T44" fmla="*/ 35 w 43"/>
                  <a:gd name="T45" fmla="*/ 0 h 48"/>
                  <a:gd name="T46" fmla="*/ 35 w 43"/>
                  <a:gd name="T47" fmla="*/ 0 h 48"/>
                  <a:gd name="T48" fmla="*/ 34 w 43"/>
                  <a:gd name="T49" fmla="*/ 0 h 48"/>
                  <a:gd name="T50" fmla="*/ 34 w 43"/>
                  <a:gd name="T51" fmla="*/ 0 h 48"/>
                  <a:gd name="T52" fmla="*/ 34 w 43"/>
                  <a:gd name="T5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" h="48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24" y="10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6" y="26"/>
                      <a:pt x="0" y="26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4"/>
                      <a:pt x="6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8" y="48"/>
                      <a:pt x="23" y="46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7" y="38"/>
                      <a:pt x="27" y="35"/>
                      <a:pt x="27" y="33"/>
                    </a:cubicBezTo>
                    <a:cubicBezTo>
                      <a:pt x="27" y="30"/>
                      <a:pt x="27" y="27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30" y="18"/>
                      <a:pt x="41" y="18"/>
                      <a:pt x="43" y="11"/>
                    </a:cubicBezTo>
                    <a:cubicBezTo>
                      <a:pt x="43" y="10"/>
                      <a:pt x="43" y="9"/>
                      <a:pt x="43" y="9"/>
                    </a:cubicBezTo>
                    <a:cubicBezTo>
                      <a:pt x="43" y="3"/>
                      <a:pt x="39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1" name="Freeform 534"/>
              <p:cNvSpPr/>
              <p:nvPr/>
            </p:nvSpPr>
            <p:spPr bwMode="auto">
              <a:xfrm>
                <a:off x="2963" y="3377"/>
                <a:ext cx="157" cy="171"/>
              </a:xfrm>
              <a:custGeom>
                <a:avLst/>
                <a:gdLst>
                  <a:gd name="T0" fmla="*/ 11 w 45"/>
                  <a:gd name="T1" fmla="*/ 0 h 49"/>
                  <a:gd name="T2" fmla="*/ 11 w 45"/>
                  <a:gd name="T3" fmla="*/ 0 h 49"/>
                  <a:gd name="T4" fmla="*/ 9 w 45"/>
                  <a:gd name="T5" fmla="*/ 0 h 49"/>
                  <a:gd name="T6" fmla="*/ 9 w 45"/>
                  <a:gd name="T7" fmla="*/ 0 h 49"/>
                  <a:gd name="T8" fmla="*/ 0 w 45"/>
                  <a:gd name="T9" fmla="*/ 11 h 49"/>
                  <a:gd name="T10" fmla="*/ 1 w 45"/>
                  <a:gd name="T11" fmla="*/ 14 h 49"/>
                  <a:gd name="T12" fmla="*/ 16 w 45"/>
                  <a:gd name="T13" fmla="*/ 26 h 49"/>
                  <a:gd name="T14" fmla="*/ 18 w 45"/>
                  <a:gd name="T15" fmla="*/ 38 h 49"/>
                  <a:gd name="T16" fmla="*/ 18 w 45"/>
                  <a:gd name="T17" fmla="*/ 38 h 49"/>
                  <a:gd name="T18" fmla="*/ 31 w 45"/>
                  <a:gd name="T19" fmla="*/ 49 h 49"/>
                  <a:gd name="T20" fmla="*/ 31 w 45"/>
                  <a:gd name="T21" fmla="*/ 49 h 49"/>
                  <a:gd name="T22" fmla="*/ 31 w 45"/>
                  <a:gd name="T23" fmla="*/ 49 h 49"/>
                  <a:gd name="T24" fmla="*/ 31 w 45"/>
                  <a:gd name="T25" fmla="*/ 49 h 49"/>
                  <a:gd name="T26" fmla="*/ 33 w 45"/>
                  <a:gd name="T27" fmla="*/ 49 h 49"/>
                  <a:gd name="T28" fmla="*/ 45 w 45"/>
                  <a:gd name="T29" fmla="*/ 38 h 49"/>
                  <a:gd name="T30" fmla="*/ 45 w 45"/>
                  <a:gd name="T31" fmla="*/ 38 h 49"/>
                  <a:gd name="T32" fmla="*/ 23 w 45"/>
                  <a:gd name="T33" fmla="*/ 18 h 49"/>
                  <a:gd name="T34" fmla="*/ 23 w 45"/>
                  <a:gd name="T35" fmla="*/ 18 h 49"/>
                  <a:gd name="T36" fmla="*/ 23 w 45"/>
                  <a:gd name="T37" fmla="*/ 18 h 49"/>
                  <a:gd name="T38" fmla="*/ 23 w 45"/>
                  <a:gd name="T39" fmla="*/ 18 h 49"/>
                  <a:gd name="T40" fmla="*/ 23 w 45"/>
                  <a:gd name="T41" fmla="*/ 18 h 49"/>
                  <a:gd name="T42" fmla="*/ 23 w 45"/>
                  <a:gd name="T43" fmla="*/ 18 h 49"/>
                  <a:gd name="T44" fmla="*/ 23 w 45"/>
                  <a:gd name="T45" fmla="*/ 18 h 49"/>
                  <a:gd name="T46" fmla="*/ 11 w 45"/>
                  <a:gd name="T47" fmla="*/ 0 h 49"/>
                  <a:gd name="T48" fmla="*/ 11 w 45"/>
                  <a:gd name="T49" fmla="*/ 0 h 49"/>
                  <a:gd name="T50" fmla="*/ 11 w 45"/>
                  <a:gd name="T5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0" y="6"/>
                      <a:pt x="0" y="11"/>
                    </a:cubicBezTo>
                    <a:cubicBezTo>
                      <a:pt x="0" y="12"/>
                      <a:pt x="1" y="13"/>
                      <a:pt x="1" y="14"/>
                    </a:cubicBezTo>
                    <a:cubicBezTo>
                      <a:pt x="2" y="20"/>
                      <a:pt x="13" y="19"/>
                      <a:pt x="16" y="26"/>
                    </a:cubicBezTo>
                    <a:cubicBezTo>
                      <a:pt x="18" y="30"/>
                      <a:pt x="17" y="35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44"/>
                      <a:pt x="24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49"/>
                      <a:pt x="33" y="49"/>
                    </a:cubicBezTo>
                    <a:cubicBezTo>
                      <a:pt x="38" y="48"/>
                      <a:pt x="45" y="45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4" y="26"/>
                      <a:pt x="27" y="2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9" y="9"/>
                      <a:pt x="2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2" name="Freeform 535"/>
              <p:cNvSpPr>
                <a:spLocks noEditPoints="1"/>
              </p:cNvSpPr>
              <p:nvPr/>
            </p:nvSpPr>
            <p:spPr bwMode="auto">
              <a:xfrm>
                <a:off x="5048" y="3409"/>
                <a:ext cx="154" cy="136"/>
              </a:xfrm>
              <a:custGeom>
                <a:avLst/>
                <a:gdLst>
                  <a:gd name="T0" fmla="*/ 24 w 44"/>
                  <a:gd name="T1" fmla="*/ 23 h 39"/>
                  <a:gd name="T2" fmla="*/ 24 w 44"/>
                  <a:gd name="T3" fmla="*/ 23 h 39"/>
                  <a:gd name="T4" fmla="*/ 24 w 44"/>
                  <a:gd name="T5" fmla="*/ 23 h 39"/>
                  <a:gd name="T6" fmla="*/ 34 w 44"/>
                  <a:gd name="T7" fmla="*/ 30 h 39"/>
                  <a:gd name="T8" fmla="*/ 34 w 44"/>
                  <a:gd name="T9" fmla="*/ 30 h 39"/>
                  <a:gd name="T10" fmla="*/ 34 w 44"/>
                  <a:gd name="T11" fmla="*/ 30 h 39"/>
                  <a:gd name="T12" fmla="*/ 34 w 44"/>
                  <a:gd name="T13" fmla="*/ 30 h 39"/>
                  <a:gd name="T14" fmla="*/ 34 w 44"/>
                  <a:gd name="T15" fmla="*/ 30 h 39"/>
                  <a:gd name="T16" fmla="*/ 28 w 44"/>
                  <a:gd name="T17" fmla="*/ 34 h 39"/>
                  <a:gd name="T18" fmla="*/ 28 w 44"/>
                  <a:gd name="T19" fmla="*/ 34 h 39"/>
                  <a:gd name="T20" fmla="*/ 28 w 44"/>
                  <a:gd name="T21" fmla="*/ 34 h 39"/>
                  <a:gd name="T22" fmla="*/ 28 w 44"/>
                  <a:gd name="T23" fmla="*/ 34 h 39"/>
                  <a:gd name="T24" fmla="*/ 28 w 44"/>
                  <a:gd name="T25" fmla="*/ 34 h 39"/>
                  <a:gd name="T26" fmla="*/ 19 w 44"/>
                  <a:gd name="T27" fmla="*/ 26 h 39"/>
                  <a:gd name="T28" fmla="*/ 19 w 44"/>
                  <a:gd name="T29" fmla="*/ 26 h 39"/>
                  <a:gd name="T30" fmla="*/ 19 w 44"/>
                  <a:gd name="T31" fmla="*/ 26 h 39"/>
                  <a:gd name="T32" fmla="*/ 19 w 44"/>
                  <a:gd name="T33" fmla="*/ 26 h 39"/>
                  <a:gd name="T34" fmla="*/ 19 w 44"/>
                  <a:gd name="T35" fmla="*/ 26 h 39"/>
                  <a:gd name="T36" fmla="*/ 19 w 44"/>
                  <a:gd name="T37" fmla="*/ 26 h 39"/>
                  <a:gd name="T38" fmla="*/ 23 w 44"/>
                  <a:gd name="T39" fmla="*/ 23 h 39"/>
                  <a:gd name="T40" fmla="*/ 24 w 44"/>
                  <a:gd name="T41" fmla="*/ 23 h 39"/>
                  <a:gd name="T42" fmla="*/ 24 w 44"/>
                  <a:gd name="T43" fmla="*/ 23 h 39"/>
                  <a:gd name="T44" fmla="*/ 5 w 44"/>
                  <a:gd name="T45" fmla="*/ 0 h 39"/>
                  <a:gd name="T46" fmla="*/ 5 w 44"/>
                  <a:gd name="T47" fmla="*/ 0 h 39"/>
                  <a:gd name="T48" fmla="*/ 0 w 44"/>
                  <a:gd name="T49" fmla="*/ 2 h 39"/>
                  <a:gd name="T50" fmla="*/ 0 w 44"/>
                  <a:gd name="T51" fmla="*/ 3 h 39"/>
                  <a:gd name="T52" fmla="*/ 0 w 44"/>
                  <a:gd name="T53" fmla="*/ 4 h 39"/>
                  <a:gd name="T54" fmla="*/ 8 w 44"/>
                  <a:gd name="T55" fmla="*/ 16 h 39"/>
                  <a:gd name="T56" fmla="*/ 11 w 44"/>
                  <a:gd name="T57" fmla="*/ 28 h 39"/>
                  <a:gd name="T58" fmla="*/ 25 w 44"/>
                  <a:gd name="T59" fmla="*/ 39 h 39"/>
                  <a:gd name="T60" fmla="*/ 25 w 44"/>
                  <a:gd name="T61" fmla="*/ 39 h 39"/>
                  <a:gd name="T62" fmla="*/ 30 w 44"/>
                  <a:gd name="T63" fmla="*/ 39 h 39"/>
                  <a:gd name="T64" fmla="*/ 30 w 44"/>
                  <a:gd name="T65" fmla="*/ 39 h 39"/>
                  <a:gd name="T66" fmla="*/ 30 w 44"/>
                  <a:gd name="T67" fmla="*/ 39 h 39"/>
                  <a:gd name="T68" fmla="*/ 30 w 44"/>
                  <a:gd name="T69" fmla="*/ 39 h 39"/>
                  <a:gd name="T70" fmla="*/ 44 w 44"/>
                  <a:gd name="T71" fmla="*/ 33 h 39"/>
                  <a:gd name="T72" fmla="*/ 44 w 44"/>
                  <a:gd name="T73" fmla="*/ 33 h 39"/>
                  <a:gd name="T74" fmla="*/ 32 w 44"/>
                  <a:gd name="T75" fmla="*/ 21 h 39"/>
                  <a:gd name="T76" fmla="*/ 16 w 44"/>
                  <a:gd name="T77" fmla="*/ 13 h 39"/>
                  <a:gd name="T78" fmla="*/ 16 w 44"/>
                  <a:gd name="T79" fmla="*/ 13 h 39"/>
                  <a:gd name="T80" fmla="*/ 16 w 44"/>
                  <a:gd name="T81" fmla="*/ 13 h 39"/>
                  <a:gd name="T82" fmla="*/ 16 w 44"/>
                  <a:gd name="T83" fmla="*/ 13 h 39"/>
                  <a:gd name="T84" fmla="*/ 16 w 44"/>
                  <a:gd name="T85" fmla="*/ 13 h 39"/>
                  <a:gd name="T86" fmla="*/ 16 w 44"/>
                  <a:gd name="T87" fmla="*/ 12 h 39"/>
                  <a:gd name="T88" fmla="*/ 16 w 44"/>
                  <a:gd name="T89" fmla="*/ 12 h 39"/>
                  <a:gd name="T90" fmla="*/ 16 w 44"/>
                  <a:gd name="T91" fmla="*/ 12 h 39"/>
                  <a:gd name="T92" fmla="*/ 15 w 44"/>
                  <a:gd name="T93" fmla="*/ 11 h 39"/>
                  <a:gd name="T94" fmla="*/ 15 w 44"/>
                  <a:gd name="T95" fmla="*/ 11 h 39"/>
                  <a:gd name="T96" fmla="*/ 15 w 44"/>
                  <a:gd name="T97" fmla="*/ 11 h 39"/>
                  <a:gd name="T98" fmla="*/ 15 w 44"/>
                  <a:gd name="T99" fmla="*/ 11 h 39"/>
                  <a:gd name="T100" fmla="*/ 15 w 44"/>
                  <a:gd name="T101" fmla="*/ 11 h 39"/>
                  <a:gd name="T102" fmla="*/ 15 w 44"/>
                  <a:gd name="T103" fmla="*/ 11 h 39"/>
                  <a:gd name="T104" fmla="*/ 15 w 44"/>
                  <a:gd name="T105" fmla="*/ 11 h 39"/>
                  <a:gd name="T106" fmla="*/ 5 w 44"/>
                  <a:gd name="T107" fmla="*/ 0 h 39"/>
                  <a:gd name="T108" fmla="*/ 5 w 44"/>
                  <a:gd name="T109" fmla="*/ 0 h 39"/>
                  <a:gd name="T110" fmla="*/ 5 w 44"/>
                  <a:gd name="T1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" h="39">
                    <a:moveTo>
                      <a:pt x="24" y="23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8" y="23"/>
                      <a:pt x="33" y="27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3"/>
                      <a:pt x="30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3" y="34"/>
                      <a:pt x="18" y="31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24"/>
                      <a:pt x="22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9"/>
                      <a:pt x="6" y="12"/>
                      <a:pt x="8" y="16"/>
                    </a:cubicBezTo>
                    <a:cubicBezTo>
                      <a:pt x="9" y="19"/>
                      <a:pt x="9" y="23"/>
                      <a:pt x="11" y="28"/>
                    </a:cubicBezTo>
                    <a:cubicBezTo>
                      <a:pt x="13" y="32"/>
                      <a:pt x="19" y="38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7" y="39"/>
                      <a:pt x="28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6" y="39"/>
                      <a:pt x="44" y="38"/>
                      <a:pt x="44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28"/>
                      <a:pt x="37" y="24"/>
                      <a:pt x="32" y="21"/>
                    </a:cubicBezTo>
                    <a:cubicBezTo>
                      <a:pt x="27" y="18"/>
                      <a:pt x="21" y="16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2" y="7"/>
                      <a:pt x="9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3" name="Freeform 536"/>
              <p:cNvSpPr>
                <a:spLocks noEditPoints="1"/>
              </p:cNvSpPr>
              <p:nvPr/>
            </p:nvSpPr>
            <p:spPr bwMode="auto">
              <a:xfrm>
                <a:off x="2495" y="3409"/>
                <a:ext cx="154" cy="136"/>
              </a:xfrm>
              <a:custGeom>
                <a:avLst/>
                <a:gdLst>
                  <a:gd name="T0" fmla="*/ 20 w 44"/>
                  <a:gd name="T1" fmla="*/ 24 h 39"/>
                  <a:gd name="T2" fmla="*/ 20 w 44"/>
                  <a:gd name="T3" fmla="*/ 24 h 39"/>
                  <a:gd name="T4" fmla="*/ 20 w 44"/>
                  <a:gd name="T5" fmla="*/ 24 h 39"/>
                  <a:gd name="T6" fmla="*/ 24 w 44"/>
                  <a:gd name="T7" fmla="*/ 25 h 39"/>
                  <a:gd name="T8" fmla="*/ 24 w 44"/>
                  <a:gd name="T9" fmla="*/ 25 h 39"/>
                  <a:gd name="T10" fmla="*/ 24 w 44"/>
                  <a:gd name="T11" fmla="*/ 25 h 39"/>
                  <a:gd name="T12" fmla="*/ 24 w 44"/>
                  <a:gd name="T13" fmla="*/ 26 h 39"/>
                  <a:gd name="T14" fmla="*/ 17 w 44"/>
                  <a:gd name="T15" fmla="*/ 33 h 39"/>
                  <a:gd name="T16" fmla="*/ 17 w 44"/>
                  <a:gd name="T17" fmla="*/ 33 h 39"/>
                  <a:gd name="T18" fmla="*/ 17 w 44"/>
                  <a:gd name="T19" fmla="*/ 33 h 39"/>
                  <a:gd name="T20" fmla="*/ 17 w 44"/>
                  <a:gd name="T21" fmla="*/ 33 h 39"/>
                  <a:gd name="T22" fmla="*/ 17 w 44"/>
                  <a:gd name="T23" fmla="*/ 33 h 39"/>
                  <a:gd name="T24" fmla="*/ 12 w 44"/>
                  <a:gd name="T25" fmla="*/ 31 h 39"/>
                  <a:gd name="T26" fmla="*/ 12 w 44"/>
                  <a:gd name="T27" fmla="*/ 31 h 39"/>
                  <a:gd name="T28" fmla="*/ 12 w 44"/>
                  <a:gd name="T29" fmla="*/ 31 h 39"/>
                  <a:gd name="T30" fmla="*/ 12 w 44"/>
                  <a:gd name="T31" fmla="*/ 31 h 39"/>
                  <a:gd name="T32" fmla="*/ 12 w 44"/>
                  <a:gd name="T33" fmla="*/ 31 h 39"/>
                  <a:gd name="T34" fmla="*/ 12 w 44"/>
                  <a:gd name="T35" fmla="*/ 30 h 39"/>
                  <a:gd name="T36" fmla="*/ 12 w 44"/>
                  <a:gd name="T37" fmla="*/ 30 h 39"/>
                  <a:gd name="T38" fmla="*/ 20 w 44"/>
                  <a:gd name="T39" fmla="*/ 24 h 39"/>
                  <a:gd name="T40" fmla="*/ 20 w 44"/>
                  <a:gd name="T41" fmla="*/ 24 h 39"/>
                  <a:gd name="T42" fmla="*/ 20 w 44"/>
                  <a:gd name="T43" fmla="*/ 24 h 39"/>
                  <a:gd name="T44" fmla="*/ 39 w 44"/>
                  <a:gd name="T45" fmla="*/ 0 h 39"/>
                  <a:gd name="T46" fmla="*/ 39 w 44"/>
                  <a:gd name="T47" fmla="*/ 0 h 39"/>
                  <a:gd name="T48" fmla="*/ 31 w 44"/>
                  <a:gd name="T49" fmla="*/ 10 h 39"/>
                  <a:gd name="T50" fmla="*/ 31 w 44"/>
                  <a:gd name="T51" fmla="*/ 10 h 39"/>
                  <a:gd name="T52" fmla="*/ 31 w 44"/>
                  <a:gd name="T53" fmla="*/ 10 h 39"/>
                  <a:gd name="T54" fmla="*/ 30 w 44"/>
                  <a:gd name="T55" fmla="*/ 10 h 39"/>
                  <a:gd name="T56" fmla="*/ 30 w 44"/>
                  <a:gd name="T57" fmla="*/ 10 h 39"/>
                  <a:gd name="T58" fmla="*/ 30 w 44"/>
                  <a:gd name="T59" fmla="*/ 10 h 39"/>
                  <a:gd name="T60" fmla="*/ 30 w 44"/>
                  <a:gd name="T61" fmla="*/ 10 h 39"/>
                  <a:gd name="T62" fmla="*/ 30 w 44"/>
                  <a:gd name="T63" fmla="*/ 10 h 39"/>
                  <a:gd name="T64" fmla="*/ 0 w 44"/>
                  <a:gd name="T65" fmla="*/ 34 h 39"/>
                  <a:gd name="T66" fmla="*/ 0 w 44"/>
                  <a:gd name="T67" fmla="*/ 34 h 39"/>
                  <a:gd name="T68" fmla="*/ 0 w 44"/>
                  <a:gd name="T69" fmla="*/ 34 h 39"/>
                  <a:gd name="T70" fmla="*/ 1 w 44"/>
                  <a:gd name="T71" fmla="*/ 35 h 39"/>
                  <a:gd name="T72" fmla="*/ 1 w 44"/>
                  <a:gd name="T73" fmla="*/ 35 h 39"/>
                  <a:gd name="T74" fmla="*/ 15 w 44"/>
                  <a:gd name="T75" fmla="*/ 39 h 39"/>
                  <a:gd name="T76" fmla="*/ 15 w 44"/>
                  <a:gd name="T77" fmla="*/ 39 h 39"/>
                  <a:gd name="T78" fmla="*/ 15 w 44"/>
                  <a:gd name="T79" fmla="*/ 39 h 39"/>
                  <a:gd name="T80" fmla="*/ 15 w 44"/>
                  <a:gd name="T81" fmla="*/ 39 h 39"/>
                  <a:gd name="T82" fmla="*/ 31 w 44"/>
                  <a:gd name="T83" fmla="*/ 31 h 39"/>
                  <a:gd name="T84" fmla="*/ 36 w 44"/>
                  <a:gd name="T85" fmla="*/ 16 h 39"/>
                  <a:gd name="T86" fmla="*/ 44 w 44"/>
                  <a:gd name="T87" fmla="*/ 4 h 39"/>
                  <a:gd name="T88" fmla="*/ 44 w 44"/>
                  <a:gd name="T89" fmla="*/ 2 h 39"/>
                  <a:gd name="T90" fmla="*/ 43 w 44"/>
                  <a:gd name="T91" fmla="*/ 2 h 39"/>
                  <a:gd name="T92" fmla="*/ 43 w 44"/>
                  <a:gd name="T93" fmla="*/ 2 h 39"/>
                  <a:gd name="T94" fmla="*/ 39 w 44"/>
                  <a:gd name="T95" fmla="*/ 0 h 39"/>
                  <a:gd name="T96" fmla="*/ 39 w 44"/>
                  <a:gd name="T97" fmla="*/ 0 h 39"/>
                  <a:gd name="T98" fmla="*/ 39 w 44"/>
                  <a:gd name="T9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" h="39">
                    <a:moveTo>
                      <a:pt x="20" y="24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4"/>
                      <a:pt x="23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5" y="30"/>
                      <a:pt x="21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6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5" y="0"/>
                      <a:pt x="33" y="6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3" y="20"/>
                      <a:pt x="2" y="19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1" y="34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5" y="38"/>
                      <a:pt x="10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21" y="39"/>
                      <a:pt x="27" y="36"/>
                      <a:pt x="31" y="31"/>
                    </a:cubicBezTo>
                    <a:cubicBezTo>
                      <a:pt x="34" y="26"/>
                      <a:pt x="34" y="20"/>
                      <a:pt x="36" y="16"/>
                    </a:cubicBezTo>
                    <a:cubicBezTo>
                      <a:pt x="38" y="11"/>
                      <a:pt x="44" y="8"/>
                      <a:pt x="44" y="4"/>
                    </a:cubicBezTo>
                    <a:cubicBezTo>
                      <a:pt x="44" y="3"/>
                      <a:pt x="44" y="3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0"/>
                      <a:pt x="40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4" name="Freeform 537"/>
              <p:cNvSpPr/>
              <p:nvPr/>
            </p:nvSpPr>
            <p:spPr bwMode="auto">
              <a:xfrm>
                <a:off x="4197" y="3458"/>
                <a:ext cx="70" cy="73"/>
              </a:xfrm>
              <a:custGeom>
                <a:avLst/>
                <a:gdLst>
                  <a:gd name="T0" fmla="*/ 16 w 20"/>
                  <a:gd name="T1" fmla="*/ 0 h 21"/>
                  <a:gd name="T2" fmla="*/ 16 w 20"/>
                  <a:gd name="T3" fmla="*/ 0 h 21"/>
                  <a:gd name="T4" fmla="*/ 7 w 20"/>
                  <a:gd name="T5" fmla="*/ 7 h 21"/>
                  <a:gd name="T6" fmla="*/ 7 w 20"/>
                  <a:gd name="T7" fmla="*/ 8 h 21"/>
                  <a:gd name="T8" fmla="*/ 0 w 20"/>
                  <a:gd name="T9" fmla="*/ 19 h 21"/>
                  <a:gd name="T10" fmla="*/ 0 w 20"/>
                  <a:gd name="T11" fmla="*/ 19 h 21"/>
                  <a:gd name="T12" fmla="*/ 0 w 20"/>
                  <a:gd name="T13" fmla="*/ 19 h 21"/>
                  <a:gd name="T14" fmla="*/ 5 w 20"/>
                  <a:gd name="T15" fmla="*/ 21 h 21"/>
                  <a:gd name="T16" fmla="*/ 5 w 20"/>
                  <a:gd name="T17" fmla="*/ 21 h 21"/>
                  <a:gd name="T18" fmla="*/ 5 w 20"/>
                  <a:gd name="T19" fmla="*/ 21 h 21"/>
                  <a:gd name="T20" fmla="*/ 5 w 20"/>
                  <a:gd name="T21" fmla="*/ 21 h 21"/>
                  <a:gd name="T22" fmla="*/ 16 w 20"/>
                  <a:gd name="T23" fmla="*/ 0 h 21"/>
                  <a:gd name="T24" fmla="*/ 16 w 20"/>
                  <a:gd name="T25" fmla="*/ 0 h 21"/>
                  <a:gd name="T26" fmla="*/ 16 w 20"/>
                  <a:gd name="T27" fmla="*/ 0 h 21"/>
                  <a:gd name="T28" fmla="*/ 16 w 20"/>
                  <a:gd name="T29" fmla="*/ 0 h 21"/>
                  <a:gd name="T30" fmla="*/ 16 w 20"/>
                  <a:gd name="T31" fmla="*/ 0 h 21"/>
                  <a:gd name="T32" fmla="*/ 16 w 20"/>
                  <a:gd name="T33" fmla="*/ 0 h 21"/>
                  <a:gd name="T34" fmla="*/ 16 w 20"/>
                  <a:gd name="T35" fmla="*/ 0 h 21"/>
                  <a:gd name="T36" fmla="*/ 16 w 20"/>
                  <a:gd name="T37" fmla="*/ 0 h 21"/>
                  <a:gd name="T38" fmla="*/ 16 w 20"/>
                  <a:gd name="T39" fmla="*/ 0 h 21"/>
                  <a:gd name="T40" fmla="*/ 16 w 20"/>
                  <a:gd name="T41" fmla="*/ 0 h 21"/>
                  <a:gd name="T42" fmla="*/ 16 w 20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10" y="4"/>
                      <a:pt x="7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4" y="11"/>
                      <a:pt x="1" y="15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3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3" y="21"/>
                      <a:pt x="20" y="6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5" name="Freeform 538"/>
              <p:cNvSpPr/>
              <p:nvPr/>
            </p:nvSpPr>
            <p:spPr bwMode="auto">
              <a:xfrm>
                <a:off x="3437" y="3465"/>
                <a:ext cx="59" cy="62"/>
              </a:xfrm>
              <a:custGeom>
                <a:avLst/>
                <a:gdLst>
                  <a:gd name="T0" fmla="*/ 2 w 17"/>
                  <a:gd name="T1" fmla="*/ 0 h 18"/>
                  <a:gd name="T2" fmla="*/ 12 w 17"/>
                  <a:gd name="T3" fmla="*/ 18 h 18"/>
                  <a:gd name="T4" fmla="*/ 12 w 17"/>
                  <a:gd name="T5" fmla="*/ 18 h 18"/>
                  <a:gd name="T6" fmla="*/ 12 w 17"/>
                  <a:gd name="T7" fmla="*/ 18 h 18"/>
                  <a:gd name="T8" fmla="*/ 12 w 17"/>
                  <a:gd name="T9" fmla="*/ 18 h 18"/>
                  <a:gd name="T10" fmla="*/ 16 w 17"/>
                  <a:gd name="T11" fmla="*/ 17 h 18"/>
                  <a:gd name="T12" fmla="*/ 17 w 17"/>
                  <a:gd name="T13" fmla="*/ 17 h 18"/>
                  <a:gd name="T14" fmla="*/ 17 w 17"/>
                  <a:gd name="T15" fmla="*/ 17 h 18"/>
                  <a:gd name="T16" fmla="*/ 17 w 17"/>
                  <a:gd name="T17" fmla="*/ 17 h 18"/>
                  <a:gd name="T18" fmla="*/ 2 w 17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2" y="0"/>
                    </a:moveTo>
                    <a:cubicBezTo>
                      <a:pt x="0" y="6"/>
                      <a:pt x="5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5" y="18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9"/>
                      <a:pt x="9" y="3"/>
                      <a:pt x="2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6" name="Freeform 539"/>
              <p:cNvSpPr/>
              <p:nvPr/>
            </p:nvSpPr>
            <p:spPr bwMode="auto">
              <a:xfrm>
                <a:off x="5111" y="3489"/>
                <a:ext cx="56" cy="38"/>
              </a:xfrm>
              <a:custGeom>
                <a:avLst/>
                <a:gdLst>
                  <a:gd name="T0" fmla="*/ 6 w 16"/>
                  <a:gd name="T1" fmla="*/ 0 h 11"/>
                  <a:gd name="T2" fmla="*/ 5 w 16"/>
                  <a:gd name="T3" fmla="*/ 0 h 11"/>
                  <a:gd name="T4" fmla="*/ 1 w 16"/>
                  <a:gd name="T5" fmla="*/ 3 h 11"/>
                  <a:gd name="T6" fmla="*/ 1 w 16"/>
                  <a:gd name="T7" fmla="*/ 3 h 11"/>
                  <a:gd name="T8" fmla="*/ 1 w 16"/>
                  <a:gd name="T9" fmla="*/ 3 h 11"/>
                  <a:gd name="T10" fmla="*/ 1 w 16"/>
                  <a:gd name="T11" fmla="*/ 3 h 11"/>
                  <a:gd name="T12" fmla="*/ 1 w 16"/>
                  <a:gd name="T13" fmla="*/ 3 h 11"/>
                  <a:gd name="T14" fmla="*/ 1 w 16"/>
                  <a:gd name="T15" fmla="*/ 3 h 11"/>
                  <a:gd name="T16" fmla="*/ 10 w 16"/>
                  <a:gd name="T17" fmla="*/ 11 h 11"/>
                  <a:gd name="T18" fmla="*/ 10 w 16"/>
                  <a:gd name="T19" fmla="*/ 11 h 11"/>
                  <a:gd name="T20" fmla="*/ 10 w 16"/>
                  <a:gd name="T21" fmla="*/ 11 h 11"/>
                  <a:gd name="T22" fmla="*/ 10 w 16"/>
                  <a:gd name="T23" fmla="*/ 11 h 11"/>
                  <a:gd name="T24" fmla="*/ 16 w 16"/>
                  <a:gd name="T25" fmla="*/ 7 h 11"/>
                  <a:gd name="T26" fmla="*/ 16 w 16"/>
                  <a:gd name="T27" fmla="*/ 7 h 11"/>
                  <a:gd name="T28" fmla="*/ 16 w 16"/>
                  <a:gd name="T29" fmla="*/ 7 h 11"/>
                  <a:gd name="T30" fmla="*/ 16 w 16"/>
                  <a:gd name="T31" fmla="*/ 7 h 11"/>
                  <a:gd name="T32" fmla="*/ 6 w 16"/>
                  <a:gd name="T33" fmla="*/ 0 h 11"/>
                  <a:gd name="T34" fmla="*/ 6 w 16"/>
                  <a:gd name="T35" fmla="*/ 0 h 11"/>
                  <a:gd name="T36" fmla="*/ 6 w 1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1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8"/>
                      <a:pt x="5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11"/>
                      <a:pt x="15" y="10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4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7" name="Freeform 540"/>
              <p:cNvSpPr/>
              <p:nvPr/>
            </p:nvSpPr>
            <p:spPr bwMode="auto">
              <a:xfrm>
                <a:off x="2537" y="3493"/>
                <a:ext cx="46" cy="31"/>
              </a:xfrm>
              <a:custGeom>
                <a:avLst/>
                <a:gdLst>
                  <a:gd name="T0" fmla="*/ 8 w 13"/>
                  <a:gd name="T1" fmla="*/ 0 h 9"/>
                  <a:gd name="T2" fmla="*/ 8 w 13"/>
                  <a:gd name="T3" fmla="*/ 0 h 9"/>
                  <a:gd name="T4" fmla="*/ 0 w 13"/>
                  <a:gd name="T5" fmla="*/ 6 h 9"/>
                  <a:gd name="T6" fmla="*/ 0 w 13"/>
                  <a:gd name="T7" fmla="*/ 6 h 9"/>
                  <a:gd name="T8" fmla="*/ 0 w 13"/>
                  <a:gd name="T9" fmla="*/ 7 h 9"/>
                  <a:gd name="T10" fmla="*/ 0 w 13"/>
                  <a:gd name="T11" fmla="*/ 7 h 9"/>
                  <a:gd name="T12" fmla="*/ 0 w 13"/>
                  <a:gd name="T13" fmla="*/ 7 h 9"/>
                  <a:gd name="T14" fmla="*/ 0 w 13"/>
                  <a:gd name="T15" fmla="*/ 7 h 9"/>
                  <a:gd name="T16" fmla="*/ 5 w 13"/>
                  <a:gd name="T17" fmla="*/ 9 h 9"/>
                  <a:gd name="T18" fmla="*/ 5 w 13"/>
                  <a:gd name="T19" fmla="*/ 9 h 9"/>
                  <a:gd name="T20" fmla="*/ 5 w 13"/>
                  <a:gd name="T21" fmla="*/ 9 h 9"/>
                  <a:gd name="T22" fmla="*/ 5 w 13"/>
                  <a:gd name="T23" fmla="*/ 9 h 9"/>
                  <a:gd name="T24" fmla="*/ 12 w 13"/>
                  <a:gd name="T25" fmla="*/ 2 h 9"/>
                  <a:gd name="T26" fmla="*/ 12 w 13"/>
                  <a:gd name="T27" fmla="*/ 1 h 9"/>
                  <a:gd name="T28" fmla="*/ 12 w 13"/>
                  <a:gd name="T29" fmla="*/ 1 h 9"/>
                  <a:gd name="T30" fmla="*/ 12 w 13"/>
                  <a:gd name="T31" fmla="*/ 1 h 9"/>
                  <a:gd name="T32" fmla="*/ 8 w 13"/>
                  <a:gd name="T33" fmla="*/ 0 h 9"/>
                  <a:gd name="T34" fmla="*/ 8 w 13"/>
                  <a:gd name="T35" fmla="*/ 0 h 9"/>
                  <a:gd name="T36" fmla="*/ 8 w 13"/>
                  <a:gd name="T3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9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9" y="9"/>
                      <a:pt x="13" y="6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8" name="Freeform 541"/>
              <p:cNvSpPr>
                <a:spLocks noEditPoints="1"/>
              </p:cNvSpPr>
              <p:nvPr/>
            </p:nvSpPr>
            <p:spPr bwMode="auto">
              <a:xfrm>
                <a:off x="5359" y="3035"/>
                <a:ext cx="460" cy="471"/>
              </a:xfrm>
              <a:custGeom>
                <a:avLst/>
                <a:gdLst>
                  <a:gd name="T0" fmla="*/ 118 w 132"/>
                  <a:gd name="T1" fmla="*/ 1 h 135"/>
                  <a:gd name="T2" fmla="*/ 126 w 132"/>
                  <a:gd name="T3" fmla="*/ 3 h 135"/>
                  <a:gd name="T4" fmla="*/ 122 w 132"/>
                  <a:gd name="T5" fmla="*/ 41 h 135"/>
                  <a:gd name="T6" fmla="*/ 74 w 132"/>
                  <a:gd name="T7" fmla="*/ 72 h 135"/>
                  <a:gd name="T8" fmla="*/ 42 w 132"/>
                  <a:gd name="T9" fmla="*/ 125 h 135"/>
                  <a:gd name="T10" fmla="*/ 42 w 132"/>
                  <a:gd name="T11" fmla="*/ 125 h 135"/>
                  <a:gd name="T12" fmla="*/ 41 w 132"/>
                  <a:gd name="T13" fmla="*/ 125 h 135"/>
                  <a:gd name="T14" fmla="*/ 18 w 132"/>
                  <a:gd name="T15" fmla="*/ 133 h 135"/>
                  <a:gd name="T16" fmla="*/ 18 w 132"/>
                  <a:gd name="T17" fmla="*/ 133 h 135"/>
                  <a:gd name="T18" fmla="*/ 5 w 132"/>
                  <a:gd name="T19" fmla="*/ 130 h 135"/>
                  <a:gd name="T20" fmla="*/ 5 w 132"/>
                  <a:gd name="T21" fmla="*/ 129 h 135"/>
                  <a:gd name="T22" fmla="*/ 5 w 132"/>
                  <a:gd name="T23" fmla="*/ 129 h 135"/>
                  <a:gd name="T24" fmla="*/ 5 w 132"/>
                  <a:gd name="T25" fmla="*/ 129 h 135"/>
                  <a:gd name="T26" fmla="*/ 15 w 132"/>
                  <a:gd name="T27" fmla="*/ 93 h 135"/>
                  <a:gd name="T28" fmla="*/ 62 w 132"/>
                  <a:gd name="T29" fmla="*/ 62 h 135"/>
                  <a:gd name="T30" fmla="*/ 88 w 132"/>
                  <a:gd name="T31" fmla="*/ 17 h 135"/>
                  <a:gd name="T32" fmla="*/ 118 w 132"/>
                  <a:gd name="T33" fmla="*/ 1 h 135"/>
                  <a:gd name="T34" fmla="*/ 118 w 132"/>
                  <a:gd name="T35" fmla="*/ 1 h 135"/>
                  <a:gd name="T36" fmla="*/ 121 w 132"/>
                  <a:gd name="T37" fmla="*/ 0 h 135"/>
                  <a:gd name="T38" fmla="*/ 89 w 132"/>
                  <a:gd name="T39" fmla="*/ 12 h 135"/>
                  <a:gd name="T40" fmla="*/ 60 w 132"/>
                  <a:gd name="T41" fmla="*/ 60 h 135"/>
                  <a:gd name="T42" fmla="*/ 18 w 132"/>
                  <a:gd name="T43" fmla="*/ 89 h 135"/>
                  <a:gd name="T44" fmla="*/ 0 w 132"/>
                  <a:gd name="T45" fmla="*/ 133 h 135"/>
                  <a:gd name="T46" fmla="*/ 14 w 132"/>
                  <a:gd name="T47" fmla="*/ 135 h 135"/>
                  <a:gd name="T48" fmla="*/ 14 w 132"/>
                  <a:gd name="T49" fmla="*/ 135 h 135"/>
                  <a:gd name="T50" fmla="*/ 43 w 132"/>
                  <a:gd name="T51" fmla="*/ 126 h 135"/>
                  <a:gd name="T52" fmla="*/ 43 w 132"/>
                  <a:gd name="T53" fmla="*/ 126 h 135"/>
                  <a:gd name="T54" fmla="*/ 76 w 132"/>
                  <a:gd name="T55" fmla="*/ 74 h 135"/>
                  <a:gd name="T56" fmla="*/ 120 w 132"/>
                  <a:gd name="T57" fmla="*/ 45 h 135"/>
                  <a:gd name="T58" fmla="*/ 129 w 132"/>
                  <a:gd name="T59" fmla="*/ 0 h 135"/>
                  <a:gd name="T60" fmla="*/ 129 w 132"/>
                  <a:gd name="T61" fmla="*/ 0 h 135"/>
                  <a:gd name="T62" fmla="*/ 121 w 132"/>
                  <a:gd name="T6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35">
                    <a:moveTo>
                      <a:pt x="118" y="1"/>
                    </a:move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21" y="1"/>
                      <a:pt x="124" y="1"/>
                      <a:pt x="126" y="3"/>
                    </a:cubicBezTo>
                    <a:cubicBezTo>
                      <a:pt x="129" y="5"/>
                      <a:pt x="131" y="9"/>
                      <a:pt x="131" y="14"/>
                    </a:cubicBezTo>
                    <a:cubicBezTo>
                      <a:pt x="131" y="24"/>
                      <a:pt x="125" y="38"/>
                      <a:pt x="122" y="41"/>
                    </a:cubicBezTo>
                    <a:cubicBezTo>
                      <a:pt x="115" y="47"/>
                      <a:pt x="104" y="47"/>
                      <a:pt x="95" y="51"/>
                    </a:cubicBezTo>
                    <a:cubicBezTo>
                      <a:pt x="87" y="54"/>
                      <a:pt x="81" y="65"/>
                      <a:pt x="74" y="72"/>
                    </a:cubicBezTo>
                    <a:cubicBezTo>
                      <a:pt x="67" y="80"/>
                      <a:pt x="57" y="84"/>
                      <a:pt x="53" y="93"/>
                    </a:cubicBezTo>
                    <a:cubicBezTo>
                      <a:pt x="48" y="105"/>
                      <a:pt x="51" y="118"/>
                      <a:pt x="42" y="125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2" y="125"/>
                      <a:pt x="41" y="125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36" y="129"/>
                      <a:pt x="27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4" y="133"/>
                      <a:pt x="9" y="132"/>
                      <a:pt x="5" y="130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14"/>
                      <a:pt x="7" y="101"/>
                      <a:pt x="15" y="93"/>
                    </a:cubicBezTo>
                    <a:cubicBezTo>
                      <a:pt x="22" y="87"/>
                      <a:pt x="32" y="88"/>
                      <a:pt x="42" y="83"/>
                    </a:cubicBezTo>
                    <a:cubicBezTo>
                      <a:pt x="50" y="79"/>
                      <a:pt x="54" y="69"/>
                      <a:pt x="62" y="62"/>
                    </a:cubicBezTo>
                    <a:cubicBezTo>
                      <a:pt x="67" y="57"/>
                      <a:pt x="79" y="49"/>
                      <a:pt x="82" y="42"/>
                    </a:cubicBezTo>
                    <a:cubicBezTo>
                      <a:pt x="86" y="35"/>
                      <a:pt x="85" y="24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1" y="11"/>
                      <a:pt x="106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08" y="0"/>
                      <a:pt x="96" y="4"/>
                      <a:pt x="89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4" y="19"/>
                      <a:pt x="85" y="30"/>
                      <a:pt x="81" y="39"/>
                    </a:cubicBezTo>
                    <a:cubicBezTo>
                      <a:pt x="77" y="47"/>
                      <a:pt x="68" y="52"/>
                      <a:pt x="60" y="60"/>
                    </a:cubicBezTo>
                    <a:cubicBezTo>
                      <a:pt x="53" y="67"/>
                      <a:pt x="47" y="77"/>
                      <a:pt x="40" y="81"/>
                    </a:cubicBezTo>
                    <a:cubicBezTo>
                      <a:pt x="33" y="85"/>
                      <a:pt x="24" y="85"/>
                      <a:pt x="18" y="89"/>
                    </a:cubicBezTo>
                    <a:cubicBezTo>
                      <a:pt x="5" y="97"/>
                      <a:pt x="4" y="114"/>
                      <a:pt x="0" y="13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3"/>
                      <a:pt x="1" y="133"/>
                      <a:pt x="1" y="133"/>
                    </a:cubicBezTo>
                    <a:cubicBezTo>
                      <a:pt x="5" y="134"/>
                      <a:pt x="10" y="135"/>
                      <a:pt x="14" y="135"/>
                    </a:cubicBezTo>
                    <a:cubicBezTo>
                      <a:pt x="14" y="135"/>
                      <a:pt x="14" y="135"/>
                      <a:pt x="14" y="135"/>
                    </a:cubicBezTo>
                    <a:cubicBezTo>
                      <a:pt x="14" y="135"/>
                      <a:pt x="14" y="135"/>
                      <a:pt x="14" y="135"/>
                    </a:cubicBezTo>
                    <a:cubicBezTo>
                      <a:pt x="14" y="135"/>
                      <a:pt x="14" y="135"/>
                      <a:pt x="14" y="135"/>
                    </a:cubicBezTo>
                    <a:cubicBezTo>
                      <a:pt x="25" y="135"/>
                      <a:pt x="36" y="132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53" y="118"/>
                      <a:pt x="50" y="106"/>
                      <a:pt x="56" y="95"/>
                    </a:cubicBezTo>
                    <a:cubicBezTo>
                      <a:pt x="60" y="87"/>
                      <a:pt x="69" y="82"/>
                      <a:pt x="76" y="74"/>
                    </a:cubicBezTo>
                    <a:cubicBezTo>
                      <a:pt x="83" y="66"/>
                      <a:pt x="88" y="57"/>
                      <a:pt x="96" y="53"/>
                    </a:cubicBezTo>
                    <a:cubicBezTo>
                      <a:pt x="103" y="49"/>
                      <a:pt x="113" y="49"/>
                      <a:pt x="120" y="45"/>
                    </a:cubicBezTo>
                    <a:cubicBezTo>
                      <a:pt x="127" y="40"/>
                      <a:pt x="132" y="28"/>
                      <a:pt x="132" y="16"/>
                    </a:cubicBezTo>
                    <a:cubicBezTo>
                      <a:pt x="132" y="11"/>
                      <a:pt x="131" y="5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6" y="0"/>
                      <a:pt x="124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9" name="Freeform 542"/>
              <p:cNvSpPr>
                <a:spLocks noEditPoints="1"/>
              </p:cNvSpPr>
              <p:nvPr/>
            </p:nvSpPr>
            <p:spPr bwMode="auto">
              <a:xfrm>
                <a:off x="1864" y="3032"/>
                <a:ext cx="460" cy="474"/>
              </a:xfrm>
              <a:custGeom>
                <a:avLst/>
                <a:gdLst>
                  <a:gd name="T0" fmla="*/ 14 w 132"/>
                  <a:gd name="T1" fmla="*/ 2 h 136"/>
                  <a:gd name="T2" fmla="*/ 14 w 132"/>
                  <a:gd name="T3" fmla="*/ 2 h 136"/>
                  <a:gd name="T4" fmla="*/ 14 w 132"/>
                  <a:gd name="T5" fmla="*/ 2 h 136"/>
                  <a:gd name="T6" fmla="*/ 41 w 132"/>
                  <a:gd name="T7" fmla="*/ 13 h 136"/>
                  <a:gd name="T8" fmla="*/ 42 w 132"/>
                  <a:gd name="T9" fmla="*/ 13 h 136"/>
                  <a:gd name="T10" fmla="*/ 42 w 132"/>
                  <a:gd name="T11" fmla="*/ 13 h 136"/>
                  <a:gd name="T12" fmla="*/ 51 w 132"/>
                  <a:gd name="T13" fmla="*/ 43 h 136"/>
                  <a:gd name="T14" fmla="*/ 71 w 132"/>
                  <a:gd name="T15" fmla="*/ 63 h 136"/>
                  <a:gd name="T16" fmla="*/ 90 w 132"/>
                  <a:gd name="T17" fmla="*/ 84 h 136"/>
                  <a:gd name="T18" fmla="*/ 122 w 132"/>
                  <a:gd name="T19" fmla="*/ 99 h 136"/>
                  <a:gd name="T20" fmla="*/ 129 w 132"/>
                  <a:gd name="T21" fmla="*/ 124 h 136"/>
                  <a:gd name="T22" fmla="*/ 128 w 132"/>
                  <a:gd name="T23" fmla="*/ 129 h 136"/>
                  <a:gd name="T24" fmla="*/ 120 w 132"/>
                  <a:gd name="T25" fmla="*/ 133 h 136"/>
                  <a:gd name="T26" fmla="*/ 115 w 132"/>
                  <a:gd name="T27" fmla="*/ 134 h 136"/>
                  <a:gd name="T28" fmla="*/ 115 w 132"/>
                  <a:gd name="T29" fmla="*/ 134 h 136"/>
                  <a:gd name="T30" fmla="*/ 115 w 132"/>
                  <a:gd name="T31" fmla="*/ 134 h 136"/>
                  <a:gd name="T32" fmla="*/ 115 w 132"/>
                  <a:gd name="T33" fmla="*/ 134 h 136"/>
                  <a:gd name="T34" fmla="*/ 115 w 132"/>
                  <a:gd name="T35" fmla="*/ 134 h 136"/>
                  <a:gd name="T36" fmla="*/ 85 w 132"/>
                  <a:gd name="T37" fmla="*/ 119 h 136"/>
                  <a:gd name="T38" fmla="*/ 85 w 132"/>
                  <a:gd name="T39" fmla="*/ 118 h 136"/>
                  <a:gd name="T40" fmla="*/ 85 w 132"/>
                  <a:gd name="T41" fmla="*/ 118 h 136"/>
                  <a:gd name="T42" fmla="*/ 85 w 132"/>
                  <a:gd name="T43" fmla="*/ 118 h 136"/>
                  <a:gd name="T44" fmla="*/ 79 w 132"/>
                  <a:gd name="T45" fmla="*/ 94 h 136"/>
                  <a:gd name="T46" fmla="*/ 59 w 132"/>
                  <a:gd name="T47" fmla="*/ 74 h 136"/>
                  <a:gd name="T48" fmla="*/ 40 w 132"/>
                  <a:gd name="T49" fmla="*/ 53 h 136"/>
                  <a:gd name="T50" fmla="*/ 8 w 132"/>
                  <a:gd name="T51" fmla="*/ 38 h 136"/>
                  <a:gd name="T52" fmla="*/ 2 w 132"/>
                  <a:gd name="T53" fmla="*/ 15 h 136"/>
                  <a:gd name="T54" fmla="*/ 7 w 132"/>
                  <a:gd name="T55" fmla="*/ 4 h 136"/>
                  <a:gd name="T56" fmla="*/ 7 w 132"/>
                  <a:gd name="T57" fmla="*/ 4 h 136"/>
                  <a:gd name="T58" fmla="*/ 7 w 132"/>
                  <a:gd name="T59" fmla="*/ 4 h 136"/>
                  <a:gd name="T60" fmla="*/ 7 w 132"/>
                  <a:gd name="T61" fmla="*/ 4 h 136"/>
                  <a:gd name="T62" fmla="*/ 14 w 132"/>
                  <a:gd name="T63" fmla="*/ 2 h 136"/>
                  <a:gd name="T64" fmla="*/ 14 w 132"/>
                  <a:gd name="T65" fmla="*/ 2 h 136"/>
                  <a:gd name="T66" fmla="*/ 14 w 132"/>
                  <a:gd name="T67" fmla="*/ 2 h 136"/>
                  <a:gd name="T68" fmla="*/ 11 w 132"/>
                  <a:gd name="T69" fmla="*/ 0 h 136"/>
                  <a:gd name="T70" fmla="*/ 11 w 132"/>
                  <a:gd name="T71" fmla="*/ 0 h 136"/>
                  <a:gd name="T72" fmla="*/ 4 w 132"/>
                  <a:gd name="T73" fmla="*/ 1 h 136"/>
                  <a:gd name="T74" fmla="*/ 4 w 132"/>
                  <a:gd name="T75" fmla="*/ 1 h 136"/>
                  <a:gd name="T76" fmla="*/ 0 w 132"/>
                  <a:gd name="T77" fmla="*/ 13 h 136"/>
                  <a:gd name="T78" fmla="*/ 6 w 132"/>
                  <a:gd name="T79" fmla="*/ 38 h 136"/>
                  <a:gd name="T80" fmla="*/ 37 w 132"/>
                  <a:gd name="T81" fmla="*/ 54 h 136"/>
                  <a:gd name="T82" fmla="*/ 57 w 132"/>
                  <a:gd name="T83" fmla="*/ 75 h 136"/>
                  <a:gd name="T84" fmla="*/ 77 w 132"/>
                  <a:gd name="T85" fmla="*/ 96 h 136"/>
                  <a:gd name="T86" fmla="*/ 85 w 132"/>
                  <a:gd name="T87" fmla="*/ 122 h 136"/>
                  <a:gd name="T88" fmla="*/ 85 w 132"/>
                  <a:gd name="T89" fmla="*/ 122 h 136"/>
                  <a:gd name="T90" fmla="*/ 118 w 132"/>
                  <a:gd name="T91" fmla="*/ 136 h 136"/>
                  <a:gd name="T92" fmla="*/ 118 w 132"/>
                  <a:gd name="T93" fmla="*/ 136 h 136"/>
                  <a:gd name="T94" fmla="*/ 118 w 132"/>
                  <a:gd name="T95" fmla="*/ 136 h 136"/>
                  <a:gd name="T96" fmla="*/ 118 w 132"/>
                  <a:gd name="T97" fmla="*/ 136 h 136"/>
                  <a:gd name="T98" fmla="*/ 132 w 132"/>
                  <a:gd name="T99" fmla="*/ 133 h 136"/>
                  <a:gd name="T100" fmla="*/ 132 w 132"/>
                  <a:gd name="T101" fmla="*/ 133 h 136"/>
                  <a:gd name="T102" fmla="*/ 118 w 132"/>
                  <a:gd name="T103" fmla="*/ 93 h 136"/>
                  <a:gd name="T104" fmla="*/ 93 w 132"/>
                  <a:gd name="T105" fmla="*/ 82 h 136"/>
                  <a:gd name="T106" fmla="*/ 72 w 132"/>
                  <a:gd name="T107" fmla="*/ 61 h 136"/>
                  <a:gd name="T108" fmla="*/ 52 w 132"/>
                  <a:gd name="T109" fmla="*/ 39 h 136"/>
                  <a:gd name="T110" fmla="*/ 43 w 132"/>
                  <a:gd name="T111" fmla="*/ 12 h 136"/>
                  <a:gd name="T112" fmla="*/ 43 w 132"/>
                  <a:gd name="T113" fmla="*/ 12 h 136"/>
                  <a:gd name="T114" fmla="*/ 43 w 132"/>
                  <a:gd name="T115" fmla="*/ 12 h 136"/>
                  <a:gd name="T116" fmla="*/ 43 w 132"/>
                  <a:gd name="T117" fmla="*/ 12 h 136"/>
                  <a:gd name="T118" fmla="*/ 43 w 132"/>
                  <a:gd name="T119" fmla="*/ 12 h 136"/>
                  <a:gd name="T120" fmla="*/ 12 w 132"/>
                  <a:gd name="T121" fmla="*/ 0 h 136"/>
                  <a:gd name="T122" fmla="*/ 11 w 132"/>
                  <a:gd name="T123" fmla="*/ 0 h 136"/>
                  <a:gd name="T124" fmla="*/ 11 w 132"/>
                  <a:gd name="T12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2" h="136"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4" y="2"/>
                      <a:pt x="38" y="9"/>
                      <a:pt x="41" y="13"/>
                    </a:cubicBezTo>
                    <a:cubicBezTo>
                      <a:pt x="41" y="13"/>
                      <a:pt x="41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8" y="20"/>
                      <a:pt x="47" y="34"/>
                      <a:pt x="51" y="43"/>
                    </a:cubicBezTo>
                    <a:cubicBezTo>
                      <a:pt x="54" y="51"/>
                      <a:pt x="63" y="55"/>
                      <a:pt x="71" y="63"/>
                    </a:cubicBezTo>
                    <a:cubicBezTo>
                      <a:pt x="78" y="70"/>
                      <a:pt x="83" y="80"/>
                      <a:pt x="90" y="84"/>
                    </a:cubicBezTo>
                    <a:cubicBezTo>
                      <a:pt x="100" y="90"/>
                      <a:pt x="115" y="88"/>
                      <a:pt x="122" y="99"/>
                    </a:cubicBezTo>
                    <a:cubicBezTo>
                      <a:pt x="124" y="102"/>
                      <a:pt x="129" y="115"/>
                      <a:pt x="129" y="124"/>
                    </a:cubicBezTo>
                    <a:cubicBezTo>
                      <a:pt x="129" y="126"/>
                      <a:pt x="129" y="128"/>
                      <a:pt x="128" y="129"/>
                    </a:cubicBezTo>
                    <a:cubicBezTo>
                      <a:pt x="127" y="132"/>
                      <a:pt x="124" y="133"/>
                      <a:pt x="120" y="133"/>
                    </a:cubicBezTo>
                    <a:cubicBezTo>
                      <a:pt x="119" y="134"/>
                      <a:pt x="117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04" y="134"/>
                      <a:pt x="89" y="128"/>
                      <a:pt x="85" y="119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1" y="111"/>
                      <a:pt x="83" y="101"/>
                      <a:pt x="79" y="94"/>
                    </a:cubicBezTo>
                    <a:cubicBezTo>
                      <a:pt x="75" y="87"/>
                      <a:pt x="66" y="82"/>
                      <a:pt x="59" y="74"/>
                    </a:cubicBezTo>
                    <a:cubicBezTo>
                      <a:pt x="52" y="66"/>
                      <a:pt x="46" y="56"/>
                      <a:pt x="40" y="53"/>
                    </a:cubicBezTo>
                    <a:cubicBezTo>
                      <a:pt x="31" y="48"/>
                      <a:pt x="15" y="49"/>
                      <a:pt x="8" y="38"/>
                    </a:cubicBezTo>
                    <a:cubicBezTo>
                      <a:pt x="5" y="34"/>
                      <a:pt x="2" y="24"/>
                      <a:pt x="2" y="15"/>
                    </a:cubicBezTo>
                    <a:cubicBezTo>
                      <a:pt x="2" y="10"/>
                      <a:pt x="3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2"/>
                      <a:pt x="11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3"/>
                      <a:pt x="0" y="8"/>
                      <a:pt x="0" y="13"/>
                    </a:cubicBezTo>
                    <a:cubicBezTo>
                      <a:pt x="0" y="22"/>
                      <a:pt x="3" y="33"/>
                      <a:pt x="6" y="38"/>
                    </a:cubicBezTo>
                    <a:cubicBezTo>
                      <a:pt x="13" y="50"/>
                      <a:pt x="25" y="47"/>
                      <a:pt x="37" y="54"/>
                    </a:cubicBezTo>
                    <a:cubicBezTo>
                      <a:pt x="45" y="58"/>
                      <a:pt x="50" y="68"/>
                      <a:pt x="57" y="75"/>
                    </a:cubicBezTo>
                    <a:cubicBezTo>
                      <a:pt x="63" y="81"/>
                      <a:pt x="73" y="89"/>
                      <a:pt x="77" y="96"/>
                    </a:cubicBezTo>
                    <a:cubicBezTo>
                      <a:pt x="81" y="104"/>
                      <a:pt x="80" y="115"/>
                      <a:pt x="85" y="122"/>
                    </a:cubicBezTo>
                    <a:cubicBezTo>
                      <a:pt x="85" y="122"/>
                      <a:pt x="85" y="122"/>
                      <a:pt x="85" y="122"/>
                    </a:cubicBezTo>
                    <a:cubicBezTo>
                      <a:pt x="90" y="130"/>
                      <a:pt x="105" y="136"/>
                      <a:pt x="118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ubicBezTo>
                      <a:pt x="123" y="136"/>
                      <a:pt x="128" y="135"/>
                      <a:pt x="132" y="133"/>
                    </a:cubicBezTo>
                    <a:cubicBezTo>
                      <a:pt x="132" y="133"/>
                      <a:pt x="132" y="133"/>
                      <a:pt x="132" y="133"/>
                    </a:cubicBezTo>
                    <a:cubicBezTo>
                      <a:pt x="130" y="117"/>
                      <a:pt x="128" y="101"/>
                      <a:pt x="118" y="93"/>
                    </a:cubicBezTo>
                    <a:cubicBezTo>
                      <a:pt x="111" y="86"/>
                      <a:pt x="101" y="87"/>
                      <a:pt x="93" y="82"/>
                    </a:cubicBezTo>
                    <a:cubicBezTo>
                      <a:pt x="86" y="78"/>
                      <a:pt x="78" y="67"/>
                      <a:pt x="72" y="61"/>
                    </a:cubicBezTo>
                    <a:cubicBezTo>
                      <a:pt x="65" y="53"/>
                      <a:pt x="55" y="48"/>
                      <a:pt x="52" y="39"/>
                    </a:cubicBezTo>
                    <a:cubicBezTo>
                      <a:pt x="48" y="30"/>
                      <a:pt x="49" y="19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39" y="8"/>
                      <a:pt x="23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0" name="Freeform 543"/>
              <p:cNvSpPr>
                <a:spLocks noEditPoints="1"/>
              </p:cNvSpPr>
              <p:nvPr/>
            </p:nvSpPr>
            <p:spPr bwMode="auto">
              <a:xfrm>
                <a:off x="5376" y="3039"/>
                <a:ext cx="440" cy="460"/>
              </a:xfrm>
              <a:custGeom>
                <a:avLst/>
                <a:gdLst>
                  <a:gd name="T0" fmla="*/ 9 w 126"/>
                  <a:gd name="T1" fmla="*/ 96 h 132"/>
                  <a:gd name="T2" fmla="*/ 46 w 126"/>
                  <a:gd name="T3" fmla="*/ 84 h 132"/>
                  <a:gd name="T4" fmla="*/ 46 w 126"/>
                  <a:gd name="T5" fmla="*/ 84 h 132"/>
                  <a:gd name="T6" fmla="*/ 37 w 126"/>
                  <a:gd name="T7" fmla="*/ 122 h 132"/>
                  <a:gd name="T8" fmla="*/ 37 w 126"/>
                  <a:gd name="T9" fmla="*/ 122 h 132"/>
                  <a:gd name="T10" fmla="*/ 37 w 126"/>
                  <a:gd name="T11" fmla="*/ 122 h 132"/>
                  <a:gd name="T12" fmla="*/ 15 w 126"/>
                  <a:gd name="T13" fmla="*/ 130 h 132"/>
                  <a:gd name="T14" fmla="*/ 15 w 126"/>
                  <a:gd name="T15" fmla="*/ 130 h 132"/>
                  <a:gd name="T16" fmla="*/ 4 w 126"/>
                  <a:gd name="T17" fmla="*/ 128 h 132"/>
                  <a:gd name="T18" fmla="*/ 2 w 126"/>
                  <a:gd name="T19" fmla="*/ 117 h 132"/>
                  <a:gd name="T20" fmla="*/ 78 w 126"/>
                  <a:gd name="T21" fmla="*/ 50 h 132"/>
                  <a:gd name="T22" fmla="*/ 78 w 126"/>
                  <a:gd name="T23" fmla="*/ 50 h 132"/>
                  <a:gd name="T24" fmla="*/ 78 w 126"/>
                  <a:gd name="T25" fmla="*/ 50 h 132"/>
                  <a:gd name="T26" fmla="*/ 48 w 126"/>
                  <a:gd name="T27" fmla="*/ 82 h 132"/>
                  <a:gd name="T28" fmla="*/ 112 w 126"/>
                  <a:gd name="T29" fmla="*/ 2 h 132"/>
                  <a:gd name="T30" fmla="*/ 112 w 126"/>
                  <a:gd name="T31" fmla="*/ 2 h 132"/>
                  <a:gd name="T32" fmla="*/ 120 w 126"/>
                  <a:gd name="T33" fmla="*/ 4 h 132"/>
                  <a:gd name="T34" fmla="*/ 124 w 126"/>
                  <a:gd name="T35" fmla="*/ 15 h 132"/>
                  <a:gd name="T36" fmla="*/ 81 w 126"/>
                  <a:gd name="T37" fmla="*/ 49 h 132"/>
                  <a:gd name="T38" fmla="*/ 81 w 126"/>
                  <a:gd name="T39" fmla="*/ 49 h 132"/>
                  <a:gd name="T40" fmla="*/ 81 w 126"/>
                  <a:gd name="T41" fmla="*/ 49 h 132"/>
                  <a:gd name="T42" fmla="*/ 81 w 126"/>
                  <a:gd name="T43" fmla="*/ 48 h 132"/>
                  <a:gd name="T44" fmla="*/ 80 w 126"/>
                  <a:gd name="T45" fmla="*/ 43 h 132"/>
                  <a:gd name="T46" fmla="*/ 94 w 126"/>
                  <a:gd name="T47" fmla="*/ 7 h 132"/>
                  <a:gd name="T48" fmla="*/ 112 w 126"/>
                  <a:gd name="T49" fmla="*/ 2 h 132"/>
                  <a:gd name="T50" fmla="*/ 113 w 126"/>
                  <a:gd name="T51" fmla="*/ 0 h 132"/>
                  <a:gd name="T52" fmla="*/ 83 w 126"/>
                  <a:gd name="T53" fmla="*/ 16 h 132"/>
                  <a:gd name="T54" fmla="*/ 77 w 126"/>
                  <a:gd name="T55" fmla="*/ 41 h 132"/>
                  <a:gd name="T56" fmla="*/ 37 w 126"/>
                  <a:gd name="T57" fmla="*/ 82 h 132"/>
                  <a:gd name="T58" fmla="*/ 0 w 126"/>
                  <a:gd name="T59" fmla="*/ 128 h 132"/>
                  <a:gd name="T60" fmla="*/ 0 w 126"/>
                  <a:gd name="T61" fmla="*/ 128 h 132"/>
                  <a:gd name="T62" fmla="*/ 0 w 126"/>
                  <a:gd name="T63" fmla="*/ 128 h 132"/>
                  <a:gd name="T64" fmla="*/ 0 w 126"/>
                  <a:gd name="T65" fmla="*/ 129 h 132"/>
                  <a:gd name="T66" fmla="*/ 13 w 126"/>
                  <a:gd name="T67" fmla="*/ 132 h 132"/>
                  <a:gd name="T68" fmla="*/ 13 w 126"/>
                  <a:gd name="T69" fmla="*/ 132 h 132"/>
                  <a:gd name="T70" fmla="*/ 36 w 126"/>
                  <a:gd name="T71" fmla="*/ 124 h 132"/>
                  <a:gd name="T72" fmla="*/ 37 w 126"/>
                  <a:gd name="T73" fmla="*/ 124 h 132"/>
                  <a:gd name="T74" fmla="*/ 48 w 126"/>
                  <a:gd name="T75" fmla="*/ 92 h 132"/>
                  <a:gd name="T76" fmla="*/ 90 w 126"/>
                  <a:gd name="T77" fmla="*/ 50 h 132"/>
                  <a:gd name="T78" fmla="*/ 126 w 126"/>
                  <a:gd name="T79" fmla="*/ 13 h 132"/>
                  <a:gd name="T80" fmla="*/ 113 w 126"/>
                  <a:gd name="T81" fmla="*/ 0 h 132"/>
                  <a:gd name="T82" fmla="*/ 113 w 126"/>
                  <a:gd name="T8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" h="132">
                    <a:moveTo>
                      <a:pt x="2" y="117"/>
                    </a:moveTo>
                    <a:cubicBezTo>
                      <a:pt x="2" y="109"/>
                      <a:pt x="5" y="101"/>
                      <a:pt x="9" y="96"/>
                    </a:cubicBezTo>
                    <a:cubicBezTo>
                      <a:pt x="17" y="85"/>
                      <a:pt x="33" y="87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98"/>
                      <a:pt x="46" y="113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2" y="127"/>
                      <a:pt x="24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2" y="130"/>
                      <a:pt x="8" y="129"/>
                      <a:pt x="4" y="128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2" y="124"/>
                      <a:pt x="2" y="121"/>
                      <a:pt x="2" y="117"/>
                    </a:cubicBezTo>
                    <a:moveTo>
                      <a:pt x="48" y="82"/>
                    </a:moveTo>
                    <a:cubicBezTo>
                      <a:pt x="53" y="67"/>
                      <a:pt x="63" y="56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3" y="66"/>
                      <a:pt x="62" y="76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moveTo>
                      <a:pt x="112" y="2"/>
                    </a:move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5" y="2"/>
                      <a:pt x="117" y="3"/>
                      <a:pt x="119" y="4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3" y="6"/>
                      <a:pt x="124" y="10"/>
                      <a:pt x="124" y="15"/>
                    </a:cubicBezTo>
                    <a:cubicBezTo>
                      <a:pt x="124" y="24"/>
                      <a:pt x="119" y="36"/>
                      <a:pt x="115" y="39"/>
                    </a:cubicBezTo>
                    <a:cubicBezTo>
                      <a:pt x="106" y="47"/>
                      <a:pt x="90" y="45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0" y="46"/>
                      <a:pt x="80" y="45"/>
                      <a:pt x="80" y="43"/>
                    </a:cubicBezTo>
                    <a:cubicBezTo>
                      <a:pt x="80" y="31"/>
                      <a:pt x="84" y="13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8" y="5"/>
                      <a:pt x="106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moveTo>
                      <a:pt x="113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01" y="0"/>
                      <a:pt x="86" y="10"/>
                      <a:pt x="83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0" y="23"/>
                      <a:pt x="81" y="34"/>
                      <a:pt x="77" y="41"/>
                    </a:cubicBezTo>
                    <a:cubicBezTo>
                      <a:pt x="74" y="48"/>
                      <a:pt x="62" y="56"/>
                      <a:pt x="57" y="61"/>
                    </a:cubicBezTo>
                    <a:cubicBezTo>
                      <a:pt x="49" y="68"/>
                      <a:pt x="45" y="78"/>
                      <a:pt x="37" y="82"/>
                    </a:cubicBezTo>
                    <a:cubicBezTo>
                      <a:pt x="27" y="87"/>
                      <a:pt x="17" y="86"/>
                      <a:pt x="10" y="92"/>
                    </a:cubicBezTo>
                    <a:cubicBezTo>
                      <a:pt x="2" y="100"/>
                      <a:pt x="0" y="113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9"/>
                    </a:cubicBezTo>
                    <a:cubicBezTo>
                      <a:pt x="4" y="131"/>
                      <a:pt x="9" y="132"/>
                      <a:pt x="13" y="132"/>
                    </a:cubicBezTo>
                    <a:cubicBezTo>
                      <a:pt x="13" y="132"/>
                      <a:pt x="13" y="132"/>
                      <a:pt x="13" y="132"/>
                    </a:cubicBezTo>
                    <a:cubicBezTo>
                      <a:pt x="13" y="132"/>
                      <a:pt x="13" y="132"/>
                      <a:pt x="13" y="132"/>
                    </a:cubicBezTo>
                    <a:cubicBezTo>
                      <a:pt x="13" y="132"/>
                      <a:pt x="13" y="132"/>
                      <a:pt x="13" y="132"/>
                    </a:cubicBezTo>
                    <a:cubicBezTo>
                      <a:pt x="22" y="132"/>
                      <a:pt x="31" y="128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6" y="124"/>
                      <a:pt x="37" y="124"/>
                      <a:pt x="37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46" y="117"/>
                      <a:pt x="43" y="104"/>
                      <a:pt x="48" y="92"/>
                    </a:cubicBezTo>
                    <a:cubicBezTo>
                      <a:pt x="52" y="83"/>
                      <a:pt x="62" y="79"/>
                      <a:pt x="69" y="71"/>
                    </a:cubicBezTo>
                    <a:cubicBezTo>
                      <a:pt x="76" y="64"/>
                      <a:pt x="82" y="53"/>
                      <a:pt x="90" y="50"/>
                    </a:cubicBezTo>
                    <a:cubicBezTo>
                      <a:pt x="99" y="46"/>
                      <a:pt x="110" y="46"/>
                      <a:pt x="117" y="40"/>
                    </a:cubicBezTo>
                    <a:cubicBezTo>
                      <a:pt x="120" y="37"/>
                      <a:pt x="126" y="23"/>
                      <a:pt x="126" y="13"/>
                    </a:cubicBezTo>
                    <a:cubicBezTo>
                      <a:pt x="126" y="8"/>
                      <a:pt x="124" y="4"/>
                      <a:pt x="121" y="2"/>
                    </a:cubicBezTo>
                    <a:cubicBezTo>
                      <a:pt x="119" y="0"/>
                      <a:pt x="116" y="0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1" name="Freeform 544"/>
              <p:cNvSpPr>
                <a:spLocks noEditPoints="1"/>
              </p:cNvSpPr>
              <p:nvPr/>
            </p:nvSpPr>
            <p:spPr bwMode="auto">
              <a:xfrm>
                <a:off x="1871" y="3039"/>
                <a:ext cx="443" cy="460"/>
              </a:xfrm>
              <a:custGeom>
                <a:avLst/>
                <a:gdLst>
                  <a:gd name="T0" fmla="*/ 94 w 127"/>
                  <a:gd name="T1" fmla="*/ 126 h 132"/>
                  <a:gd name="T2" fmla="*/ 80 w 127"/>
                  <a:gd name="T3" fmla="*/ 86 h 132"/>
                  <a:gd name="T4" fmla="*/ 49 w 127"/>
                  <a:gd name="T5" fmla="*/ 52 h 132"/>
                  <a:gd name="T6" fmla="*/ 49 w 127"/>
                  <a:gd name="T7" fmla="*/ 52 h 132"/>
                  <a:gd name="T8" fmla="*/ 81 w 127"/>
                  <a:gd name="T9" fmla="*/ 83 h 132"/>
                  <a:gd name="T10" fmla="*/ 123 w 127"/>
                  <a:gd name="T11" fmla="*/ 110 h 132"/>
                  <a:gd name="T12" fmla="*/ 123 w 127"/>
                  <a:gd name="T13" fmla="*/ 126 h 132"/>
                  <a:gd name="T14" fmla="*/ 123 w 127"/>
                  <a:gd name="T15" fmla="*/ 126 h 132"/>
                  <a:gd name="T16" fmla="*/ 112 w 127"/>
                  <a:gd name="T17" fmla="*/ 130 h 132"/>
                  <a:gd name="T18" fmla="*/ 112 w 127"/>
                  <a:gd name="T19" fmla="*/ 130 h 132"/>
                  <a:gd name="T20" fmla="*/ 94 w 127"/>
                  <a:gd name="T21" fmla="*/ 126 h 132"/>
                  <a:gd name="T22" fmla="*/ 15 w 127"/>
                  <a:gd name="T23" fmla="*/ 2 h 132"/>
                  <a:gd name="T24" fmla="*/ 41 w 127"/>
                  <a:gd name="T25" fmla="*/ 17 h 132"/>
                  <a:gd name="T26" fmla="*/ 41 w 127"/>
                  <a:gd name="T27" fmla="*/ 17 h 132"/>
                  <a:gd name="T28" fmla="*/ 46 w 127"/>
                  <a:gd name="T29" fmla="*/ 46 h 132"/>
                  <a:gd name="T30" fmla="*/ 44 w 127"/>
                  <a:gd name="T31" fmla="*/ 48 h 132"/>
                  <a:gd name="T32" fmla="*/ 2 w 127"/>
                  <a:gd name="T33" fmla="*/ 16 h 132"/>
                  <a:gd name="T34" fmla="*/ 6 w 127"/>
                  <a:gd name="T35" fmla="*/ 4 h 132"/>
                  <a:gd name="T36" fmla="*/ 15 w 127"/>
                  <a:gd name="T37" fmla="*/ 2 h 132"/>
                  <a:gd name="T38" fmla="*/ 12 w 127"/>
                  <a:gd name="T39" fmla="*/ 0 h 132"/>
                  <a:gd name="T40" fmla="*/ 5 w 127"/>
                  <a:gd name="T41" fmla="*/ 2 h 132"/>
                  <a:gd name="T42" fmla="*/ 5 w 127"/>
                  <a:gd name="T43" fmla="*/ 2 h 132"/>
                  <a:gd name="T44" fmla="*/ 0 w 127"/>
                  <a:gd name="T45" fmla="*/ 13 h 132"/>
                  <a:gd name="T46" fmla="*/ 38 w 127"/>
                  <a:gd name="T47" fmla="*/ 51 h 132"/>
                  <a:gd name="T48" fmla="*/ 77 w 127"/>
                  <a:gd name="T49" fmla="*/ 92 h 132"/>
                  <a:gd name="T50" fmla="*/ 83 w 127"/>
                  <a:gd name="T51" fmla="*/ 116 h 132"/>
                  <a:gd name="T52" fmla="*/ 83 w 127"/>
                  <a:gd name="T53" fmla="*/ 117 h 132"/>
                  <a:gd name="T54" fmla="*/ 113 w 127"/>
                  <a:gd name="T55" fmla="*/ 132 h 132"/>
                  <a:gd name="T56" fmla="*/ 113 w 127"/>
                  <a:gd name="T57" fmla="*/ 132 h 132"/>
                  <a:gd name="T58" fmla="*/ 126 w 127"/>
                  <a:gd name="T59" fmla="*/ 127 h 132"/>
                  <a:gd name="T60" fmla="*/ 120 w 127"/>
                  <a:gd name="T61" fmla="*/ 97 h 132"/>
                  <a:gd name="T62" fmla="*/ 69 w 127"/>
                  <a:gd name="T63" fmla="*/ 61 h 132"/>
                  <a:gd name="T64" fmla="*/ 40 w 127"/>
                  <a:gd name="T65" fmla="*/ 11 h 132"/>
                  <a:gd name="T66" fmla="*/ 39 w 127"/>
                  <a:gd name="T67" fmla="*/ 11 h 132"/>
                  <a:gd name="T68" fmla="*/ 12 w 127"/>
                  <a:gd name="T6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" h="132">
                    <a:moveTo>
                      <a:pt x="94" y="126"/>
                    </a:moveTo>
                    <a:cubicBezTo>
                      <a:pt x="94" y="126"/>
                      <a:pt x="94" y="126"/>
                      <a:pt x="94" y="126"/>
                    </a:cubicBezTo>
                    <a:cubicBezTo>
                      <a:pt x="92" y="125"/>
                      <a:pt x="88" y="121"/>
                      <a:pt x="86" y="119"/>
                    </a:cubicBezTo>
                    <a:cubicBezTo>
                      <a:pt x="80" y="110"/>
                      <a:pt x="84" y="96"/>
                      <a:pt x="80" y="86"/>
                    </a:cubicBezTo>
                    <a:cubicBezTo>
                      <a:pt x="77" y="81"/>
                      <a:pt x="70" y="79"/>
                      <a:pt x="66" y="76"/>
                    </a:cubicBezTo>
                    <a:cubicBezTo>
                      <a:pt x="58" y="70"/>
                      <a:pt x="52" y="6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60" y="55"/>
                      <a:pt x="68" y="64"/>
                      <a:pt x="75" y="74"/>
                    </a:cubicBezTo>
                    <a:cubicBezTo>
                      <a:pt x="77" y="76"/>
                      <a:pt x="79" y="82"/>
                      <a:pt x="81" y="83"/>
                    </a:cubicBezTo>
                    <a:cubicBezTo>
                      <a:pt x="88" y="88"/>
                      <a:pt x="100" y="85"/>
                      <a:pt x="109" y="89"/>
                    </a:cubicBezTo>
                    <a:cubicBezTo>
                      <a:pt x="116" y="93"/>
                      <a:pt x="121" y="100"/>
                      <a:pt x="123" y="110"/>
                    </a:cubicBezTo>
                    <a:cubicBezTo>
                      <a:pt x="123" y="113"/>
                      <a:pt x="124" y="116"/>
                      <a:pt x="124" y="120"/>
                    </a:cubicBezTo>
                    <a:cubicBezTo>
                      <a:pt x="124" y="122"/>
                      <a:pt x="124" y="124"/>
                      <a:pt x="123" y="126"/>
                    </a:cubicBezTo>
                    <a:cubicBezTo>
                      <a:pt x="123" y="126"/>
                      <a:pt x="123" y="126"/>
                      <a:pt x="123" y="126"/>
                    </a:cubicBezTo>
                    <a:cubicBezTo>
                      <a:pt x="123" y="126"/>
                      <a:pt x="123" y="126"/>
                      <a:pt x="123" y="126"/>
                    </a:cubicBezTo>
                    <a:cubicBezTo>
                      <a:pt x="121" y="129"/>
                      <a:pt x="117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06" y="130"/>
                      <a:pt x="98" y="128"/>
                      <a:pt x="94" y="126"/>
                    </a:cubicBezTo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5" y="2"/>
                      <a:pt x="38" y="10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5" y="25"/>
                      <a:pt x="44" y="37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5" y="47"/>
                      <a:pt x="45" y="48"/>
                      <a:pt x="44" y="48"/>
                    </a:cubicBezTo>
                    <a:cubicBezTo>
                      <a:pt x="28" y="46"/>
                      <a:pt x="12" y="45"/>
                      <a:pt x="6" y="33"/>
                    </a:cubicBezTo>
                    <a:cubicBezTo>
                      <a:pt x="4" y="29"/>
                      <a:pt x="2" y="22"/>
                      <a:pt x="2" y="16"/>
                    </a:cubicBezTo>
                    <a:cubicBezTo>
                      <a:pt x="2" y="11"/>
                      <a:pt x="3" y="6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0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1" y="4"/>
                      <a:pt x="0" y="8"/>
                      <a:pt x="0" y="13"/>
                    </a:cubicBezTo>
                    <a:cubicBezTo>
                      <a:pt x="0" y="22"/>
                      <a:pt x="3" y="32"/>
                      <a:pt x="6" y="36"/>
                    </a:cubicBezTo>
                    <a:cubicBezTo>
                      <a:pt x="13" y="47"/>
                      <a:pt x="29" y="46"/>
                      <a:pt x="38" y="51"/>
                    </a:cubicBezTo>
                    <a:cubicBezTo>
                      <a:pt x="44" y="54"/>
                      <a:pt x="50" y="64"/>
                      <a:pt x="57" y="72"/>
                    </a:cubicBezTo>
                    <a:cubicBezTo>
                      <a:pt x="64" y="80"/>
                      <a:pt x="73" y="85"/>
                      <a:pt x="77" y="92"/>
                    </a:cubicBezTo>
                    <a:cubicBezTo>
                      <a:pt x="81" y="99"/>
                      <a:pt x="79" y="109"/>
                      <a:pt x="83" y="116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3" y="116"/>
                      <a:pt x="83" y="116"/>
                      <a:pt x="83" y="117"/>
                    </a:cubicBezTo>
                    <a:cubicBezTo>
                      <a:pt x="87" y="126"/>
                      <a:pt x="102" y="132"/>
                      <a:pt x="113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5" y="132"/>
                      <a:pt x="117" y="132"/>
                      <a:pt x="118" y="131"/>
                    </a:cubicBezTo>
                    <a:cubicBezTo>
                      <a:pt x="122" y="131"/>
                      <a:pt x="125" y="130"/>
                      <a:pt x="126" y="127"/>
                    </a:cubicBezTo>
                    <a:cubicBezTo>
                      <a:pt x="127" y="126"/>
                      <a:pt x="127" y="124"/>
                      <a:pt x="127" y="122"/>
                    </a:cubicBezTo>
                    <a:cubicBezTo>
                      <a:pt x="127" y="113"/>
                      <a:pt x="122" y="100"/>
                      <a:pt x="120" y="97"/>
                    </a:cubicBezTo>
                    <a:cubicBezTo>
                      <a:pt x="113" y="86"/>
                      <a:pt x="98" y="88"/>
                      <a:pt x="88" y="82"/>
                    </a:cubicBezTo>
                    <a:cubicBezTo>
                      <a:pt x="81" y="78"/>
                      <a:pt x="76" y="68"/>
                      <a:pt x="69" y="61"/>
                    </a:cubicBezTo>
                    <a:cubicBezTo>
                      <a:pt x="61" y="53"/>
                      <a:pt x="52" y="49"/>
                      <a:pt x="49" y="41"/>
                    </a:cubicBezTo>
                    <a:cubicBezTo>
                      <a:pt x="45" y="32"/>
                      <a:pt x="46" y="18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6" y="7"/>
                      <a:pt x="2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2" name="Freeform 545"/>
              <p:cNvSpPr>
                <a:spLocks noEditPoints="1"/>
              </p:cNvSpPr>
              <p:nvPr/>
            </p:nvSpPr>
            <p:spPr bwMode="auto">
              <a:xfrm>
                <a:off x="5383" y="3332"/>
                <a:ext cx="154" cy="161"/>
              </a:xfrm>
              <a:custGeom>
                <a:avLst/>
                <a:gdLst>
                  <a:gd name="T0" fmla="*/ 30 w 44"/>
                  <a:gd name="T1" fmla="*/ 4 h 46"/>
                  <a:gd name="T2" fmla="*/ 30 w 44"/>
                  <a:gd name="T3" fmla="*/ 4 h 46"/>
                  <a:gd name="T4" fmla="*/ 30 w 44"/>
                  <a:gd name="T5" fmla="*/ 4 h 46"/>
                  <a:gd name="T6" fmla="*/ 38 w 44"/>
                  <a:gd name="T7" fmla="*/ 7 h 46"/>
                  <a:gd name="T8" fmla="*/ 41 w 44"/>
                  <a:gd name="T9" fmla="*/ 16 h 46"/>
                  <a:gd name="T10" fmla="*/ 33 w 44"/>
                  <a:gd name="T11" fmla="*/ 38 h 46"/>
                  <a:gd name="T12" fmla="*/ 16 w 44"/>
                  <a:gd name="T13" fmla="*/ 44 h 46"/>
                  <a:gd name="T14" fmla="*/ 16 w 44"/>
                  <a:gd name="T15" fmla="*/ 44 h 46"/>
                  <a:gd name="T16" fmla="*/ 15 w 44"/>
                  <a:gd name="T17" fmla="*/ 44 h 46"/>
                  <a:gd name="T18" fmla="*/ 15 w 44"/>
                  <a:gd name="T19" fmla="*/ 44 h 46"/>
                  <a:gd name="T20" fmla="*/ 15 w 44"/>
                  <a:gd name="T21" fmla="*/ 44 h 46"/>
                  <a:gd name="T22" fmla="*/ 15 w 44"/>
                  <a:gd name="T23" fmla="*/ 44 h 46"/>
                  <a:gd name="T24" fmla="*/ 15 w 44"/>
                  <a:gd name="T25" fmla="*/ 44 h 46"/>
                  <a:gd name="T26" fmla="*/ 11 w 44"/>
                  <a:gd name="T27" fmla="*/ 44 h 46"/>
                  <a:gd name="T28" fmla="*/ 11 w 44"/>
                  <a:gd name="T29" fmla="*/ 44 h 46"/>
                  <a:gd name="T30" fmla="*/ 11 w 44"/>
                  <a:gd name="T31" fmla="*/ 44 h 46"/>
                  <a:gd name="T32" fmla="*/ 11 w 44"/>
                  <a:gd name="T33" fmla="*/ 44 h 46"/>
                  <a:gd name="T34" fmla="*/ 11 w 44"/>
                  <a:gd name="T35" fmla="*/ 44 h 46"/>
                  <a:gd name="T36" fmla="*/ 4 w 44"/>
                  <a:gd name="T37" fmla="*/ 42 h 46"/>
                  <a:gd name="T38" fmla="*/ 4 w 44"/>
                  <a:gd name="T39" fmla="*/ 42 h 46"/>
                  <a:gd name="T40" fmla="*/ 4 w 44"/>
                  <a:gd name="T41" fmla="*/ 42 h 46"/>
                  <a:gd name="T42" fmla="*/ 4 w 44"/>
                  <a:gd name="T43" fmla="*/ 42 h 46"/>
                  <a:gd name="T44" fmla="*/ 1 w 44"/>
                  <a:gd name="T45" fmla="*/ 33 h 46"/>
                  <a:gd name="T46" fmla="*/ 14 w 44"/>
                  <a:gd name="T47" fmla="*/ 8 h 46"/>
                  <a:gd name="T48" fmla="*/ 14 w 44"/>
                  <a:gd name="T49" fmla="*/ 8 h 46"/>
                  <a:gd name="T50" fmla="*/ 14 w 44"/>
                  <a:gd name="T51" fmla="*/ 8 h 46"/>
                  <a:gd name="T52" fmla="*/ 14 w 44"/>
                  <a:gd name="T53" fmla="*/ 8 h 46"/>
                  <a:gd name="T54" fmla="*/ 30 w 44"/>
                  <a:gd name="T55" fmla="*/ 4 h 46"/>
                  <a:gd name="T56" fmla="*/ 30 w 44"/>
                  <a:gd name="T57" fmla="*/ 4 h 46"/>
                  <a:gd name="T58" fmla="*/ 30 w 44"/>
                  <a:gd name="T59" fmla="*/ 4 h 46"/>
                  <a:gd name="T60" fmla="*/ 44 w 44"/>
                  <a:gd name="T61" fmla="*/ 0 h 46"/>
                  <a:gd name="T62" fmla="*/ 7 w 44"/>
                  <a:gd name="T63" fmla="*/ 12 h 46"/>
                  <a:gd name="T64" fmla="*/ 0 w 44"/>
                  <a:gd name="T65" fmla="*/ 33 h 46"/>
                  <a:gd name="T66" fmla="*/ 2 w 44"/>
                  <a:gd name="T67" fmla="*/ 44 h 46"/>
                  <a:gd name="T68" fmla="*/ 2 w 44"/>
                  <a:gd name="T69" fmla="*/ 44 h 46"/>
                  <a:gd name="T70" fmla="*/ 13 w 44"/>
                  <a:gd name="T71" fmla="*/ 46 h 46"/>
                  <a:gd name="T72" fmla="*/ 13 w 44"/>
                  <a:gd name="T73" fmla="*/ 46 h 46"/>
                  <a:gd name="T74" fmla="*/ 13 w 44"/>
                  <a:gd name="T75" fmla="*/ 46 h 46"/>
                  <a:gd name="T76" fmla="*/ 13 w 44"/>
                  <a:gd name="T77" fmla="*/ 46 h 46"/>
                  <a:gd name="T78" fmla="*/ 35 w 44"/>
                  <a:gd name="T79" fmla="*/ 38 h 46"/>
                  <a:gd name="T80" fmla="*/ 35 w 44"/>
                  <a:gd name="T81" fmla="*/ 38 h 46"/>
                  <a:gd name="T82" fmla="*/ 35 w 44"/>
                  <a:gd name="T83" fmla="*/ 38 h 46"/>
                  <a:gd name="T84" fmla="*/ 35 w 44"/>
                  <a:gd name="T85" fmla="*/ 38 h 46"/>
                  <a:gd name="T86" fmla="*/ 35 w 44"/>
                  <a:gd name="T87" fmla="*/ 38 h 46"/>
                  <a:gd name="T88" fmla="*/ 44 w 44"/>
                  <a:gd name="T89" fmla="*/ 0 h 46"/>
                  <a:gd name="T90" fmla="*/ 44 w 44"/>
                  <a:gd name="T9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" h="46"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4" y="4"/>
                      <a:pt x="37" y="5"/>
                      <a:pt x="38" y="7"/>
                    </a:cubicBezTo>
                    <a:cubicBezTo>
                      <a:pt x="40" y="9"/>
                      <a:pt x="41" y="12"/>
                      <a:pt x="41" y="16"/>
                    </a:cubicBezTo>
                    <a:cubicBezTo>
                      <a:pt x="41" y="24"/>
                      <a:pt x="36" y="35"/>
                      <a:pt x="33" y="38"/>
                    </a:cubicBezTo>
                    <a:cubicBezTo>
                      <a:pt x="28" y="42"/>
                      <a:pt x="23" y="43"/>
                      <a:pt x="16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3" y="44"/>
                      <a:pt x="12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8" y="44"/>
                      <a:pt x="6" y="44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2" y="40"/>
                      <a:pt x="1" y="37"/>
                      <a:pt x="1" y="33"/>
                    </a:cubicBezTo>
                    <a:cubicBezTo>
                      <a:pt x="1" y="24"/>
                      <a:pt x="7" y="11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6"/>
                      <a:pt x="24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moveTo>
                      <a:pt x="44" y="0"/>
                    </a:moveTo>
                    <a:cubicBezTo>
                      <a:pt x="31" y="3"/>
                      <a:pt x="15" y="1"/>
                      <a:pt x="7" y="12"/>
                    </a:cubicBezTo>
                    <a:cubicBezTo>
                      <a:pt x="3" y="17"/>
                      <a:pt x="0" y="25"/>
                      <a:pt x="0" y="33"/>
                    </a:cubicBezTo>
                    <a:cubicBezTo>
                      <a:pt x="0" y="37"/>
                      <a:pt x="0" y="40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5"/>
                      <a:pt x="10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2" y="46"/>
                      <a:pt x="30" y="43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4" y="29"/>
                      <a:pt x="41" y="14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3" name="Freeform 546"/>
              <p:cNvSpPr>
                <a:spLocks noEditPoints="1"/>
              </p:cNvSpPr>
              <p:nvPr/>
            </p:nvSpPr>
            <p:spPr bwMode="auto">
              <a:xfrm>
                <a:off x="2042" y="3220"/>
                <a:ext cx="262" cy="273"/>
              </a:xfrm>
              <a:custGeom>
                <a:avLst/>
                <a:gdLst>
                  <a:gd name="T0" fmla="*/ 47 w 75"/>
                  <a:gd name="T1" fmla="*/ 37 h 78"/>
                  <a:gd name="T2" fmla="*/ 47 w 75"/>
                  <a:gd name="T3" fmla="*/ 37 h 78"/>
                  <a:gd name="T4" fmla="*/ 47 w 75"/>
                  <a:gd name="T5" fmla="*/ 37 h 78"/>
                  <a:gd name="T6" fmla="*/ 66 w 75"/>
                  <a:gd name="T7" fmla="*/ 43 h 78"/>
                  <a:gd name="T8" fmla="*/ 74 w 75"/>
                  <a:gd name="T9" fmla="*/ 65 h 78"/>
                  <a:gd name="T10" fmla="*/ 72 w 75"/>
                  <a:gd name="T11" fmla="*/ 73 h 78"/>
                  <a:gd name="T12" fmla="*/ 71 w 75"/>
                  <a:gd name="T13" fmla="*/ 73 h 78"/>
                  <a:gd name="T14" fmla="*/ 71 w 75"/>
                  <a:gd name="T15" fmla="*/ 73 h 78"/>
                  <a:gd name="T16" fmla="*/ 62 w 75"/>
                  <a:gd name="T17" fmla="*/ 77 h 78"/>
                  <a:gd name="T18" fmla="*/ 62 w 75"/>
                  <a:gd name="T19" fmla="*/ 77 h 78"/>
                  <a:gd name="T20" fmla="*/ 62 w 75"/>
                  <a:gd name="T21" fmla="*/ 77 h 78"/>
                  <a:gd name="T22" fmla="*/ 62 w 75"/>
                  <a:gd name="T23" fmla="*/ 77 h 78"/>
                  <a:gd name="T24" fmla="*/ 62 w 75"/>
                  <a:gd name="T25" fmla="*/ 77 h 78"/>
                  <a:gd name="T26" fmla="*/ 40 w 75"/>
                  <a:gd name="T27" fmla="*/ 69 h 78"/>
                  <a:gd name="T28" fmla="*/ 40 w 75"/>
                  <a:gd name="T29" fmla="*/ 69 h 78"/>
                  <a:gd name="T30" fmla="*/ 40 w 75"/>
                  <a:gd name="T31" fmla="*/ 69 h 78"/>
                  <a:gd name="T32" fmla="*/ 40 w 75"/>
                  <a:gd name="T33" fmla="*/ 69 h 78"/>
                  <a:gd name="T34" fmla="*/ 40 w 75"/>
                  <a:gd name="T35" fmla="*/ 69 h 78"/>
                  <a:gd name="T36" fmla="*/ 40 w 75"/>
                  <a:gd name="T37" fmla="*/ 69 h 78"/>
                  <a:gd name="T38" fmla="*/ 34 w 75"/>
                  <a:gd name="T39" fmla="*/ 51 h 78"/>
                  <a:gd name="T40" fmla="*/ 37 w 75"/>
                  <a:gd name="T41" fmla="*/ 38 h 78"/>
                  <a:gd name="T42" fmla="*/ 37 w 75"/>
                  <a:gd name="T43" fmla="*/ 38 h 78"/>
                  <a:gd name="T44" fmla="*/ 37 w 75"/>
                  <a:gd name="T45" fmla="*/ 38 h 78"/>
                  <a:gd name="T46" fmla="*/ 37 w 75"/>
                  <a:gd name="T47" fmla="*/ 38 h 78"/>
                  <a:gd name="T48" fmla="*/ 37 w 75"/>
                  <a:gd name="T49" fmla="*/ 38 h 78"/>
                  <a:gd name="T50" fmla="*/ 37 w 75"/>
                  <a:gd name="T51" fmla="*/ 38 h 78"/>
                  <a:gd name="T52" fmla="*/ 47 w 75"/>
                  <a:gd name="T53" fmla="*/ 37 h 78"/>
                  <a:gd name="T54" fmla="*/ 47 w 75"/>
                  <a:gd name="T55" fmla="*/ 37 h 78"/>
                  <a:gd name="T56" fmla="*/ 47 w 75"/>
                  <a:gd name="T57" fmla="*/ 37 h 78"/>
                  <a:gd name="T58" fmla="*/ 0 w 75"/>
                  <a:gd name="T59" fmla="*/ 0 h 78"/>
                  <a:gd name="T60" fmla="*/ 0 w 75"/>
                  <a:gd name="T61" fmla="*/ 0 h 78"/>
                  <a:gd name="T62" fmla="*/ 17 w 75"/>
                  <a:gd name="T63" fmla="*/ 24 h 78"/>
                  <a:gd name="T64" fmla="*/ 31 w 75"/>
                  <a:gd name="T65" fmla="*/ 34 h 78"/>
                  <a:gd name="T66" fmla="*/ 37 w 75"/>
                  <a:gd name="T67" fmla="*/ 67 h 78"/>
                  <a:gd name="T68" fmla="*/ 45 w 75"/>
                  <a:gd name="T69" fmla="*/ 74 h 78"/>
                  <a:gd name="T70" fmla="*/ 45 w 75"/>
                  <a:gd name="T71" fmla="*/ 74 h 78"/>
                  <a:gd name="T72" fmla="*/ 63 w 75"/>
                  <a:gd name="T73" fmla="*/ 78 h 78"/>
                  <a:gd name="T74" fmla="*/ 63 w 75"/>
                  <a:gd name="T75" fmla="*/ 78 h 78"/>
                  <a:gd name="T76" fmla="*/ 63 w 75"/>
                  <a:gd name="T77" fmla="*/ 78 h 78"/>
                  <a:gd name="T78" fmla="*/ 63 w 75"/>
                  <a:gd name="T79" fmla="*/ 78 h 78"/>
                  <a:gd name="T80" fmla="*/ 74 w 75"/>
                  <a:gd name="T81" fmla="*/ 74 h 78"/>
                  <a:gd name="T82" fmla="*/ 74 w 75"/>
                  <a:gd name="T83" fmla="*/ 74 h 78"/>
                  <a:gd name="T84" fmla="*/ 74 w 75"/>
                  <a:gd name="T85" fmla="*/ 74 h 78"/>
                  <a:gd name="T86" fmla="*/ 75 w 75"/>
                  <a:gd name="T87" fmla="*/ 68 h 78"/>
                  <a:gd name="T88" fmla="*/ 74 w 75"/>
                  <a:gd name="T89" fmla="*/ 58 h 78"/>
                  <a:gd name="T90" fmla="*/ 60 w 75"/>
                  <a:gd name="T91" fmla="*/ 37 h 78"/>
                  <a:gd name="T92" fmla="*/ 32 w 75"/>
                  <a:gd name="T93" fmla="*/ 31 h 78"/>
                  <a:gd name="T94" fmla="*/ 26 w 75"/>
                  <a:gd name="T95" fmla="*/ 22 h 78"/>
                  <a:gd name="T96" fmla="*/ 0 w 75"/>
                  <a:gd name="T9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8">
                    <a:moveTo>
                      <a:pt x="47" y="37"/>
                    </a:move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54" y="37"/>
                      <a:pt x="61" y="39"/>
                      <a:pt x="66" y="43"/>
                    </a:cubicBezTo>
                    <a:cubicBezTo>
                      <a:pt x="69" y="47"/>
                      <a:pt x="74" y="57"/>
                      <a:pt x="74" y="65"/>
                    </a:cubicBezTo>
                    <a:cubicBezTo>
                      <a:pt x="74" y="68"/>
                      <a:pt x="73" y="71"/>
                      <a:pt x="72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69" y="76"/>
                      <a:pt x="66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4" y="77"/>
                      <a:pt x="44" y="72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36" y="64"/>
                      <a:pt x="34" y="58"/>
                      <a:pt x="34" y="51"/>
                    </a:cubicBezTo>
                    <a:cubicBezTo>
                      <a:pt x="34" y="46"/>
                      <a:pt x="35" y="42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40" y="37"/>
                      <a:pt x="44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9" y="18"/>
                      <a:pt x="17" y="24"/>
                    </a:cubicBezTo>
                    <a:cubicBezTo>
                      <a:pt x="21" y="27"/>
                      <a:pt x="28" y="29"/>
                      <a:pt x="31" y="34"/>
                    </a:cubicBezTo>
                    <a:cubicBezTo>
                      <a:pt x="35" y="44"/>
                      <a:pt x="31" y="58"/>
                      <a:pt x="37" y="67"/>
                    </a:cubicBezTo>
                    <a:cubicBezTo>
                      <a:pt x="39" y="69"/>
                      <a:pt x="43" y="73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9" y="76"/>
                      <a:pt x="57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8" y="78"/>
                      <a:pt x="72" y="77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5" y="72"/>
                      <a:pt x="75" y="70"/>
                      <a:pt x="75" y="68"/>
                    </a:cubicBezTo>
                    <a:cubicBezTo>
                      <a:pt x="75" y="64"/>
                      <a:pt x="74" y="61"/>
                      <a:pt x="74" y="58"/>
                    </a:cubicBezTo>
                    <a:cubicBezTo>
                      <a:pt x="72" y="48"/>
                      <a:pt x="67" y="41"/>
                      <a:pt x="60" y="37"/>
                    </a:cubicBezTo>
                    <a:cubicBezTo>
                      <a:pt x="51" y="33"/>
                      <a:pt x="39" y="36"/>
                      <a:pt x="32" y="31"/>
                    </a:cubicBezTo>
                    <a:cubicBezTo>
                      <a:pt x="30" y="30"/>
                      <a:pt x="28" y="24"/>
                      <a:pt x="26" y="22"/>
                    </a:cubicBezTo>
                    <a:cubicBezTo>
                      <a:pt x="19" y="12"/>
                      <a:pt x="11" y="3"/>
                      <a:pt x="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4" name="Freeform 547"/>
              <p:cNvSpPr>
                <a:spLocks noEditPoints="1"/>
              </p:cNvSpPr>
              <p:nvPr/>
            </p:nvSpPr>
            <p:spPr bwMode="auto">
              <a:xfrm>
                <a:off x="5387" y="3346"/>
                <a:ext cx="139" cy="140"/>
              </a:xfrm>
              <a:custGeom>
                <a:avLst/>
                <a:gdLst>
                  <a:gd name="T0" fmla="*/ 26 w 40"/>
                  <a:gd name="T1" fmla="*/ 2 h 40"/>
                  <a:gd name="T2" fmla="*/ 26 w 40"/>
                  <a:gd name="T3" fmla="*/ 2 h 40"/>
                  <a:gd name="T4" fmla="*/ 26 w 40"/>
                  <a:gd name="T5" fmla="*/ 2 h 40"/>
                  <a:gd name="T6" fmla="*/ 33 w 40"/>
                  <a:gd name="T7" fmla="*/ 4 h 40"/>
                  <a:gd name="T8" fmla="*/ 33 w 40"/>
                  <a:gd name="T9" fmla="*/ 4 h 40"/>
                  <a:gd name="T10" fmla="*/ 33 w 40"/>
                  <a:gd name="T11" fmla="*/ 4 h 40"/>
                  <a:gd name="T12" fmla="*/ 38 w 40"/>
                  <a:gd name="T13" fmla="*/ 16 h 40"/>
                  <a:gd name="T14" fmla="*/ 34 w 40"/>
                  <a:gd name="T15" fmla="*/ 30 h 40"/>
                  <a:gd name="T16" fmla="*/ 19 w 40"/>
                  <a:gd name="T17" fmla="*/ 37 h 40"/>
                  <a:gd name="T18" fmla="*/ 19 w 40"/>
                  <a:gd name="T19" fmla="*/ 37 h 40"/>
                  <a:gd name="T20" fmla="*/ 19 w 40"/>
                  <a:gd name="T21" fmla="*/ 37 h 40"/>
                  <a:gd name="T22" fmla="*/ 13 w 40"/>
                  <a:gd name="T23" fmla="*/ 38 h 40"/>
                  <a:gd name="T24" fmla="*/ 13 w 40"/>
                  <a:gd name="T25" fmla="*/ 38 h 40"/>
                  <a:gd name="T26" fmla="*/ 13 w 40"/>
                  <a:gd name="T27" fmla="*/ 38 h 40"/>
                  <a:gd name="T28" fmla="*/ 13 w 40"/>
                  <a:gd name="T29" fmla="*/ 38 h 40"/>
                  <a:gd name="T30" fmla="*/ 13 w 40"/>
                  <a:gd name="T31" fmla="*/ 38 h 40"/>
                  <a:gd name="T32" fmla="*/ 5 w 40"/>
                  <a:gd name="T33" fmla="*/ 36 h 40"/>
                  <a:gd name="T34" fmla="*/ 5 w 40"/>
                  <a:gd name="T35" fmla="*/ 36 h 40"/>
                  <a:gd name="T36" fmla="*/ 5 w 40"/>
                  <a:gd name="T37" fmla="*/ 36 h 40"/>
                  <a:gd name="T38" fmla="*/ 5 w 40"/>
                  <a:gd name="T39" fmla="*/ 36 h 40"/>
                  <a:gd name="T40" fmla="*/ 2 w 40"/>
                  <a:gd name="T41" fmla="*/ 27 h 40"/>
                  <a:gd name="T42" fmla="*/ 6 w 40"/>
                  <a:gd name="T43" fmla="*/ 14 h 40"/>
                  <a:gd name="T44" fmla="*/ 6 w 40"/>
                  <a:gd name="T45" fmla="*/ 14 h 40"/>
                  <a:gd name="T46" fmla="*/ 6 w 40"/>
                  <a:gd name="T47" fmla="*/ 14 h 40"/>
                  <a:gd name="T48" fmla="*/ 6 w 40"/>
                  <a:gd name="T49" fmla="*/ 14 h 40"/>
                  <a:gd name="T50" fmla="*/ 26 w 40"/>
                  <a:gd name="T51" fmla="*/ 2 h 40"/>
                  <a:gd name="T52" fmla="*/ 26 w 40"/>
                  <a:gd name="T53" fmla="*/ 2 h 40"/>
                  <a:gd name="T54" fmla="*/ 26 w 40"/>
                  <a:gd name="T55" fmla="*/ 2 h 40"/>
                  <a:gd name="T56" fmla="*/ 29 w 40"/>
                  <a:gd name="T57" fmla="*/ 0 h 40"/>
                  <a:gd name="T58" fmla="*/ 29 w 40"/>
                  <a:gd name="T59" fmla="*/ 0 h 40"/>
                  <a:gd name="T60" fmla="*/ 13 w 40"/>
                  <a:gd name="T61" fmla="*/ 4 h 40"/>
                  <a:gd name="T62" fmla="*/ 13 w 40"/>
                  <a:gd name="T63" fmla="*/ 4 h 40"/>
                  <a:gd name="T64" fmla="*/ 13 w 40"/>
                  <a:gd name="T65" fmla="*/ 4 h 40"/>
                  <a:gd name="T66" fmla="*/ 13 w 40"/>
                  <a:gd name="T67" fmla="*/ 4 h 40"/>
                  <a:gd name="T68" fmla="*/ 0 w 40"/>
                  <a:gd name="T69" fmla="*/ 29 h 40"/>
                  <a:gd name="T70" fmla="*/ 3 w 40"/>
                  <a:gd name="T71" fmla="*/ 38 h 40"/>
                  <a:gd name="T72" fmla="*/ 3 w 40"/>
                  <a:gd name="T73" fmla="*/ 38 h 40"/>
                  <a:gd name="T74" fmla="*/ 3 w 40"/>
                  <a:gd name="T75" fmla="*/ 38 h 40"/>
                  <a:gd name="T76" fmla="*/ 3 w 40"/>
                  <a:gd name="T77" fmla="*/ 38 h 40"/>
                  <a:gd name="T78" fmla="*/ 10 w 40"/>
                  <a:gd name="T79" fmla="*/ 40 h 40"/>
                  <a:gd name="T80" fmla="*/ 10 w 40"/>
                  <a:gd name="T81" fmla="*/ 40 h 40"/>
                  <a:gd name="T82" fmla="*/ 10 w 40"/>
                  <a:gd name="T83" fmla="*/ 40 h 40"/>
                  <a:gd name="T84" fmla="*/ 10 w 40"/>
                  <a:gd name="T85" fmla="*/ 40 h 40"/>
                  <a:gd name="T86" fmla="*/ 14 w 40"/>
                  <a:gd name="T87" fmla="*/ 40 h 40"/>
                  <a:gd name="T88" fmla="*/ 14 w 40"/>
                  <a:gd name="T89" fmla="*/ 40 h 40"/>
                  <a:gd name="T90" fmla="*/ 14 w 40"/>
                  <a:gd name="T91" fmla="*/ 40 h 40"/>
                  <a:gd name="T92" fmla="*/ 14 w 40"/>
                  <a:gd name="T93" fmla="*/ 40 h 40"/>
                  <a:gd name="T94" fmla="*/ 14 w 40"/>
                  <a:gd name="T95" fmla="*/ 40 h 40"/>
                  <a:gd name="T96" fmla="*/ 15 w 40"/>
                  <a:gd name="T97" fmla="*/ 40 h 40"/>
                  <a:gd name="T98" fmla="*/ 15 w 40"/>
                  <a:gd name="T99" fmla="*/ 40 h 40"/>
                  <a:gd name="T100" fmla="*/ 32 w 40"/>
                  <a:gd name="T101" fmla="*/ 34 h 40"/>
                  <a:gd name="T102" fmla="*/ 40 w 40"/>
                  <a:gd name="T103" fmla="*/ 12 h 40"/>
                  <a:gd name="T104" fmla="*/ 37 w 40"/>
                  <a:gd name="T105" fmla="*/ 3 h 40"/>
                  <a:gd name="T106" fmla="*/ 29 w 40"/>
                  <a:gd name="T107" fmla="*/ 0 h 40"/>
                  <a:gd name="T108" fmla="*/ 29 w 40"/>
                  <a:gd name="T109" fmla="*/ 0 h 40"/>
                  <a:gd name="T110" fmla="*/ 29 w 40"/>
                  <a:gd name="T1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" h="40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8" y="2"/>
                      <a:pt x="30" y="3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6"/>
                      <a:pt x="38" y="10"/>
                      <a:pt x="38" y="16"/>
                    </a:cubicBezTo>
                    <a:cubicBezTo>
                      <a:pt x="38" y="21"/>
                      <a:pt x="36" y="26"/>
                      <a:pt x="34" y="30"/>
                    </a:cubicBezTo>
                    <a:cubicBezTo>
                      <a:pt x="32" y="33"/>
                      <a:pt x="26" y="36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8"/>
                      <a:pt x="15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7" y="37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3"/>
                      <a:pt x="2" y="31"/>
                      <a:pt x="2" y="27"/>
                    </a:cubicBezTo>
                    <a:cubicBezTo>
                      <a:pt x="2" y="22"/>
                      <a:pt x="4" y="17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9"/>
                      <a:pt x="17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3" y="0"/>
                      <a:pt x="16" y="2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6" y="7"/>
                      <a:pt x="0" y="20"/>
                      <a:pt x="0" y="29"/>
                    </a:cubicBezTo>
                    <a:cubicBezTo>
                      <a:pt x="0" y="33"/>
                      <a:pt x="1" y="36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7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40"/>
                      <a:pt x="12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22" y="39"/>
                      <a:pt x="27" y="38"/>
                      <a:pt x="32" y="34"/>
                    </a:cubicBezTo>
                    <a:cubicBezTo>
                      <a:pt x="35" y="31"/>
                      <a:pt x="40" y="20"/>
                      <a:pt x="40" y="12"/>
                    </a:cubicBezTo>
                    <a:cubicBezTo>
                      <a:pt x="40" y="8"/>
                      <a:pt x="39" y="5"/>
                      <a:pt x="37" y="3"/>
                    </a:cubicBezTo>
                    <a:cubicBezTo>
                      <a:pt x="36" y="1"/>
                      <a:pt x="3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5" name="Freeform 548"/>
              <p:cNvSpPr>
                <a:spLocks noEditPoints="1"/>
              </p:cNvSpPr>
              <p:nvPr/>
            </p:nvSpPr>
            <p:spPr bwMode="auto">
              <a:xfrm>
                <a:off x="3978" y="3321"/>
                <a:ext cx="212" cy="165"/>
              </a:xfrm>
              <a:custGeom>
                <a:avLst/>
                <a:gdLst>
                  <a:gd name="T0" fmla="*/ 45 w 61"/>
                  <a:gd name="T1" fmla="*/ 35 h 47"/>
                  <a:gd name="T2" fmla="*/ 45 w 61"/>
                  <a:gd name="T3" fmla="*/ 35 h 47"/>
                  <a:gd name="T4" fmla="*/ 48 w 61"/>
                  <a:gd name="T5" fmla="*/ 32 h 47"/>
                  <a:gd name="T6" fmla="*/ 52 w 61"/>
                  <a:gd name="T7" fmla="*/ 35 h 47"/>
                  <a:gd name="T8" fmla="*/ 52 w 61"/>
                  <a:gd name="T9" fmla="*/ 35 h 47"/>
                  <a:gd name="T10" fmla="*/ 52 w 61"/>
                  <a:gd name="T11" fmla="*/ 35 h 47"/>
                  <a:gd name="T12" fmla="*/ 49 w 61"/>
                  <a:gd name="T13" fmla="*/ 38 h 47"/>
                  <a:gd name="T14" fmla="*/ 49 w 61"/>
                  <a:gd name="T15" fmla="*/ 38 h 47"/>
                  <a:gd name="T16" fmla="*/ 49 w 61"/>
                  <a:gd name="T17" fmla="*/ 38 h 47"/>
                  <a:gd name="T18" fmla="*/ 49 w 61"/>
                  <a:gd name="T19" fmla="*/ 38 h 47"/>
                  <a:gd name="T20" fmla="*/ 49 w 61"/>
                  <a:gd name="T21" fmla="*/ 38 h 47"/>
                  <a:gd name="T22" fmla="*/ 45 w 61"/>
                  <a:gd name="T23" fmla="*/ 35 h 47"/>
                  <a:gd name="T24" fmla="*/ 45 w 61"/>
                  <a:gd name="T25" fmla="*/ 35 h 47"/>
                  <a:gd name="T26" fmla="*/ 45 w 61"/>
                  <a:gd name="T27" fmla="*/ 35 h 47"/>
                  <a:gd name="T28" fmla="*/ 17 w 61"/>
                  <a:gd name="T29" fmla="*/ 3 h 47"/>
                  <a:gd name="T30" fmla="*/ 17 w 61"/>
                  <a:gd name="T31" fmla="*/ 3 h 47"/>
                  <a:gd name="T32" fmla="*/ 17 w 61"/>
                  <a:gd name="T33" fmla="*/ 3 h 47"/>
                  <a:gd name="T34" fmla="*/ 34 w 61"/>
                  <a:gd name="T35" fmla="*/ 23 h 47"/>
                  <a:gd name="T36" fmla="*/ 34 w 61"/>
                  <a:gd name="T37" fmla="*/ 23 h 47"/>
                  <a:gd name="T38" fmla="*/ 34 w 61"/>
                  <a:gd name="T39" fmla="*/ 23 h 47"/>
                  <a:gd name="T40" fmla="*/ 34 w 61"/>
                  <a:gd name="T41" fmla="*/ 23 h 47"/>
                  <a:gd name="T42" fmla="*/ 34 w 61"/>
                  <a:gd name="T43" fmla="*/ 23 h 47"/>
                  <a:gd name="T44" fmla="*/ 34 w 61"/>
                  <a:gd name="T45" fmla="*/ 23 h 47"/>
                  <a:gd name="T46" fmla="*/ 22 w 61"/>
                  <a:gd name="T47" fmla="*/ 27 h 47"/>
                  <a:gd name="T48" fmla="*/ 22 w 61"/>
                  <a:gd name="T49" fmla="*/ 27 h 47"/>
                  <a:gd name="T50" fmla="*/ 22 w 61"/>
                  <a:gd name="T51" fmla="*/ 27 h 47"/>
                  <a:gd name="T52" fmla="*/ 22 w 61"/>
                  <a:gd name="T53" fmla="*/ 27 h 47"/>
                  <a:gd name="T54" fmla="*/ 22 w 61"/>
                  <a:gd name="T55" fmla="*/ 27 h 47"/>
                  <a:gd name="T56" fmla="*/ 3 w 61"/>
                  <a:gd name="T57" fmla="*/ 14 h 47"/>
                  <a:gd name="T58" fmla="*/ 3 w 61"/>
                  <a:gd name="T59" fmla="*/ 14 h 47"/>
                  <a:gd name="T60" fmla="*/ 3 w 61"/>
                  <a:gd name="T61" fmla="*/ 14 h 47"/>
                  <a:gd name="T62" fmla="*/ 3 w 61"/>
                  <a:gd name="T63" fmla="*/ 14 h 47"/>
                  <a:gd name="T64" fmla="*/ 17 w 61"/>
                  <a:gd name="T65" fmla="*/ 3 h 47"/>
                  <a:gd name="T66" fmla="*/ 17 w 61"/>
                  <a:gd name="T67" fmla="*/ 3 h 47"/>
                  <a:gd name="T68" fmla="*/ 17 w 61"/>
                  <a:gd name="T69" fmla="*/ 3 h 47"/>
                  <a:gd name="T70" fmla="*/ 18 w 61"/>
                  <a:gd name="T71" fmla="*/ 0 h 47"/>
                  <a:gd name="T72" fmla="*/ 18 w 61"/>
                  <a:gd name="T73" fmla="*/ 0 h 47"/>
                  <a:gd name="T74" fmla="*/ 0 w 61"/>
                  <a:gd name="T75" fmla="*/ 14 h 47"/>
                  <a:gd name="T76" fmla="*/ 12 w 61"/>
                  <a:gd name="T77" fmla="*/ 28 h 47"/>
                  <a:gd name="T78" fmla="*/ 32 w 61"/>
                  <a:gd name="T79" fmla="*/ 33 h 47"/>
                  <a:gd name="T80" fmla="*/ 32 w 61"/>
                  <a:gd name="T81" fmla="*/ 33 h 47"/>
                  <a:gd name="T82" fmla="*/ 32 w 61"/>
                  <a:gd name="T83" fmla="*/ 33 h 47"/>
                  <a:gd name="T84" fmla="*/ 32 w 61"/>
                  <a:gd name="T85" fmla="*/ 33 h 47"/>
                  <a:gd name="T86" fmla="*/ 32 w 61"/>
                  <a:gd name="T87" fmla="*/ 33 h 47"/>
                  <a:gd name="T88" fmla="*/ 32 w 61"/>
                  <a:gd name="T89" fmla="*/ 33 h 47"/>
                  <a:gd name="T90" fmla="*/ 46 w 61"/>
                  <a:gd name="T91" fmla="*/ 47 h 47"/>
                  <a:gd name="T92" fmla="*/ 46 w 61"/>
                  <a:gd name="T93" fmla="*/ 47 h 47"/>
                  <a:gd name="T94" fmla="*/ 46 w 61"/>
                  <a:gd name="T95" fmla="*/ 47 h 47"/>
                  <a:gd name="T96" fmla="*/ 46 w 61"/>
                  <a:gd name="T97" fmla="*/ 47 h 47"/>
                  <a:gd name="T98" fmla="*/ 48 w 61"/>
                  <a:gd name="T99" fmla="*/ 47 h 47"/>
                  <a:gd name="T100" fmla="*/ 48 w 61"/>
                  <a:gd name="T101" fmla="*/ 47 h 47"/>
                  <a:gd name="T102" fmla="*/ 48 w 61"/>
                  <a:gd name="T103" fmla="*/ 47 h 47"/>
                  <a:gd name="T104" fmla="*/ 61 w 61"/>
                  <a:gd name="T105" fmla="*/ 36 h 47"/>
                  <a:gd name="T106" fmla="*/ 61 w 61"/>
                  <a:gd name="T107" fmla="*/ 33 h 47"/>
                  <a:gd name="T108" fmla="*/ 43 w 61"/>
                  <a:gd name="T109" fmla="*/ 22 h 47"/>
                  <a:gd name="T110" fmla="*/ 31 w 61"/>
                  <a:gd name="T111" fmla="*/ 4 h 47"/>
                  <a:gd name="T112" fmla="*/ 31 w 61"/>
                  <a:gd name="T113" fmla="*/ 4 h 47"/>
                  <a:gd name="T114" fmla="*/ 31 w 61"/>
                  <a:gd name="T115" fmla="*/ 4 h 47"/>
                  <a:gd name="T116" fmla="*/ 18 w 61"/>
                  <a:gd name="T117" fmla="*/ 0 h 47"/>
                  <a:gd name="T118" fmla="*/ 18 w 61"/>
                  <a:gd name="T119" fmla="*/ 0 h 47"/>
                  <a:gd name="T120" fmla="*/ 18 w 61"/>
                  <a:gd name="T1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47"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7" y="33"/>
                      <a:pt x="48" y="32"/>
                    </a:cubicBezTo>
                    <a:cubicBezTo>
                      <a:pt x="50" y="33"/>
                      <a:pt x="51" y="34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7"/>
                      <a:pt x="50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7" y="38"/>
                      <a:pt x="45" y="37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7" y="3"/>
                      <a:pt x="39" y="10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1" y="26"/>
                      <a:pt x="27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13" y="27"/>
                      <a:pt x="4" y="2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6"/>
                      <a:pt x="10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9" y="0"/>
                      <a:pt x="0" y="5"/>
                      <a:pt x="0" y="14"/>
                    </a:cubicBezTo>
                    <a:cubicBezTo>
                      <a:pt x="0" y="21"/>
                      <a:pt x="7" y="25"/>
                      <a:pt x="12" y="28"/>
                    </a:cubicBezTo>
                    <a:cubicBezTo>
                      <a:pt x="18" y="30"/>
                      <a:pt x="27" y="29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6" y="37"/>
                      <a:pt x="36" y="47"/>
                      <a:pt x="46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7" y="47"/>
                      <a:pt x="47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53" y="46"/>
                      <a:pt x="61" y="44"/>
                      <a:pt x="61" y="36"/>
                    </a:cubicBezTo>
                    <a:cubicBezTo>
                      <a:pt x="61" y="35"/>
                      <a:pt x="61" y="34"/>
                      <a:pt x="61" y="33"/>
                    </a:cubicBezTo>
                    <a:cubicBezTo>
                      <a:pt x="59" y="25"/>
                      <a:pt x="48" y="25"/>
                      <a:pt x="43" y="22"/>
                    </a:cubicBezTo>
                    <a:cubicBezTo>
                      <a:pt x="39" y="19"/>
                      <a:pt x="36" y="8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2"/>
                      <a:pt x="23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6" name="Freeform 549"/>
              <p:cNvSpPr>
                <a:spLocks noEditPoints="1"/>
              </p:cNvSpPr>
              <p:nvPr/>
            </p:nvSpPr>
            <p:spPr bwMode="auto">
              <a:xfrm>
                <a:off x="3503" y="3325"/>
                <a:ext cx="213" cy="161"/>
              </a:xfrm>
              <a:custGeom>
                <a:avLst/>
                <a:gdLst>
                  <a:gd name="T0" fmla="*/ 16 w 61"/>
                  <a:gd name="T1" fmla="*/ 29 h 46"/>
                  <a:gd name="T2" fmla="*/ 19 w 61"/>
                  <a:gd name="T3" fmla="*/ 31 h 46"/>
                  <a:gd name="T4" fmla="*/ 19 w 61"/>
                  <a:gd name="T5" fmla="*/ 31 h 46"/>
                  <a:gd name="T6" fmla="*/ 19 w 61"/>
                  <a:gd name="T7" fmla="*/ 31 h 46"/>
                  <a:gd name="T8" fmla="*/ 13 w 61"/>
                  <a:gd name="T9" fmla="*/ 38 h 46"/>
                  <a:gd name="T10" fmla="*/ 13 w 61"/>
                  <a:gd name="T11" fmla="*/ 38 h 46"/>
                  <a:gd name="T12" fmla="*/ 13 w 61"/>
                  <a:gd name="T13" fmla="*/ 38 h 46"/>
                  <a:gd name="T14" fmla="*/ 8 w 61"/>
                  <a:gd name="T15" fmla="*/ 35 h 46"/>
                  <a:gd name="T16" fmla="*/ 8 w 61"/>
                  <a:gd name="T17" fmla="*/ 35 h 46"/>
                  <a:gd name="T18" fmla="*/ 8 w 61"/>
                  <a:gd name="T19" fmla="*/ 35 h 46"/>
                  <a:gd name="T20" fmla="*/ 8 w 61"/>
                  <a:gd name="T21" fmla="*/ 35 h 46"/>
                  <a:gd name="T22" fmla="*/ 16 w 61"/>
                  <a:gd name="T23" fmla="*/ 29 h 46"/>
                  <a:gd name="T24" fmla="*/ 16 w 61"/>
                  <a:gd name="T25" fmla="*/ 29 h 46"/>
                  <a:gd name="T26" fmla="*/ 42 w 61"/>
                  <a:gd name="T27" fmla="*/ 2 h 46"/>
                  <a:gd name="T28" fmla="*/ 57 w 61"/>
                  <a:gd name="T29" fmla="*/ 12 h 46"/>
                  <a:gd name="T30" fmla="*/ 36 w 61"/>
                  <a:gd name="T31" fmla="*/ 26 h 46"/>
                  <a:gd name="T32" fmla="*/ 36 w 61"/>
                  <a:gd name="T33" fmla="*/ 26 h 46"/>
                  <a:gd name="T34" fmla="*/ 36 w 61"/>
                  <a:gd name="T35" fmla="*/ 26 h 46"/>
                  <a:gd name="T36" fmla="*/ 25 w 61"/>
                  <a:gd name="T37" fmla="*/ 25 h 46"/>
                  <a:gd name="T38" fmla="*/ 34 w 61"/>
                  <a:gd name="T39" fmla="*/ 4 h 46"/>
                  <a:gd name="T40" fmla="*/ 42 w 61"/>
                  <a:gd name="T41" fmla="*/ 2 h 46"/>
                  <a:gd name="T42" fmla="*/ 42 w 61"/>
                  <a:gd name="T43" fmla="*/ 2 h 46"/>
                  <a:gd name="T44" fmla="*/ 43 w 61"/>
                  <a:gd name="T45" fmla="*/ 0 h 46"/>
                  <a:gd name="T46" fmla="*/ 29 w 61"/>
                  <a:gd name="T47" fmla="*/ 4 h 46"/>
                  <a:gd name="T48" fmla="*/ 0 w 61"/>
                  <a:gd name="T49" fmla="*/ 34 h 46"/>
                  <a:gd name="T50" fmla="*/ 0 w 61"/>
                  <a:gd name="T51" fmla="*/ 34 h 46"/>
                  <a:gd name="T52" fmla="*/ 16 w 61"/>
                  <a:gd name="T53" fmla="*/ 46 h 46"/>
                  <a:gd name="T54" fmla="*/ 16 w 61"/>
                  <a:gd name="T55" fmla="*/ 46 h 46"/>
                  <a:gd name="T56" fmla="*/ 21 w 61"/>
                  <a:gd name="T57" fmla="*/ 46 h 46"/>
                  <a:gd name="T58" fmla="*/ 32 w 61"/>
                  <a:gd name="T59" fmla="*/ 33 h 46"/>
                  <a:gd name="T60" fmla="*/ 60 w 61"/>
                  <a:gd name="T61" fmla="*/ 15 h 46"/>
                  <a:gd name="T62" fmla="*/ 43 w 61"/>
                  <a:gd name="T6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46">
                    <a:moveTo>
                      <a:pt x="16" y="29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35"/>
                      <a:pt x="16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1" y="38"/>
                      <a:pt x="9" y="37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9" y="32"/>
                      <a:pt x="12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moveTo>
                      <a:pt x="42" y="2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50" y="2"/>
                      <a:pt x="57" y="6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8" y="22"/>
                      <a:pt x="4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2" y="26"/>
                      <a:pt x="28" y="26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5" y="22"/>
                      <a:pt x="25" y="21"/>
                    </a:cubicBezTo>
                    <a:cubicBezTo>
                      <a:pt x="25" y="14"/>
                      <a:pt x="28" y="7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7" y="2"/>
                      <a:pt x="40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8" y="0"/>
                      <a:pt x="33" y="1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4" y="8"/>
                      <a:pt x="22" y="16"/>
                      <a:pt x="17" y="20"/>
                    </a:cubicBezTo>
                    <a:cubicBezTo>
                      <a:pt x="13" y="23"/>
                      <a:pt x="0" y="25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2"/>
                      <a:pt x="9" y="46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6"/>
                      <a:pt x="19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8" y="43"/>
                      <a:pt x="27" y="36"/>
                      <a:pt x="32" y="33"/>
                    </a:cubicBezTo>
                    <a:cubicBezTo>
                      <a:pt x="41" y="27"/>
                      <a:pt x="58" y="27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1" y="5"/>
                      <a:pt x="52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7" name="Freeform 550"/>
              <p:cNvSpPr>
                <a:spLocks noEditPoints="1"/>
              </p:cNvSpPr>
              <p:nvPr/>
            </p:nvSpPr>
            <p:spPr bwMode="auto">
              <a:xfrm>
                <a:off x="2161" y="3349"/>
                <a:ext cx="139" cy="140"/>
              </a:xfrm>
              <a:custGeom>
                <a:avLst/>
                <a:gdLst>
                  <a:gd name="T0" fmla="*/ 14 w 40"/>
                  <a:gd name="T1" fmla="*/ 1 h 40"/>
                  <a:gd name="T2" fmla="*/ 14 w 40"/>
                  <a:gd name="T3" fmla="*/ 1 h 40"/>
                  <a:gd name="T4" fmla="*/ 14 w 40"/>
                  <a:gd name="T5" fmla="*/ 1 h 40"/>
                  <a:gd name="T6" fmla="*/ 30 w 40"/>
                  <a:gd name="T7" fmla="*/ 8 h 40"/>
                  <a:gd name="T8" fmla="*/ 37 w 40"/>
                  <a:gd name="T9" fmla="*/ 25 h 40"/>
                  <a:gd name="T10" fmla="*/ 27 w 40"/>
                  <a:gd name="T11" fmla="*/ 37 h 40"/>
                  <a:gd name="T12" fmla="*/ 27 w 40"/>
                  <a:gd name="T13" fmla="*/ 37 h 40"/>
                  <a:gd name="T14" fmla="*/ 27 w 40"/>
                  <a:gd name="T15" fmla="*/ 37 h 40"/>
                  <a:gd name="T16" fmla="*/ 25 w 40"/>
                  <a:gd name="T17" fmla="*/ 37 h 40"/>
                  <a:gd name="T18" fmla="*/ 25 w 40"/>
                  <a:gd name="T19" fmla="*/ 37 h 40"/>
                  <a:gd name="T20" fmla="*/ 25 w 40"/>
                  <a:gd name="T21" fmla="*/ 37 h 40"/>
                  <a:gd name="T22" fmla="*/ 25 w 40"/>
                  <a:gd name="T23" fmla="*/ 37 h 40"/>
                  <a:gd name="T24" fmla="*/ 25 w 40"/>
                  <a:gd name="T25" fmla="*/ 37 h 40"/>
                  <a:gd name="T26" fmla="*/ 8 w 40"/>
                  <a:gd name="T27" fmla="*/ 31 h 40"/>
                  <a:gd name="T28" fmla="*/ 8 w 40"/>
                  <a:gd name="T29" fmla="*/ 31 h 40"/>
                  <a:gd name="T30" fmla="*/ 8 w 40"/>
                  <a:gd name="T31" fmla="*/ 31 h 40"/>
                  <a:gd name="T32" fmla="*/ 8 w 40"/>
                  <a:gd name="T33" fmla="*/ 31 h 40"/>
                  <a:gd name="T34" fmla="*/ 2 w 40"/>
                  <a:gd name="T35" fmla="*/ 13 h 40"/>
                  <a:gd name="T36" fmla="*/ 6 w 40"/>
                  <a:gd name="T37" fmla="*/ 3 h 40"/>
                  <a:gd name="T38" fmla="*/ 6 w 40"/>
                  <a:gd name="T39" fmla="*/ 3 h 40"/>
                  <a:gd name="T40" fmla="*/ 6 w 40"/>
                  <a:gd name="T41" fmla="*/ 3 h 40"/>
                  <a:gd name="T42" fmla="*/ 6 w 40"/>
                  <a:gd name="T43" fmla="*/ 3 h 40"/>
                  <a:gd name="T44" fmla="*/ 14 w 40"/>
                  <a:gd name="T45" fmla="*/ 1 h 40"/>
                  <a:gd name="T46" fmla="*/ 14 w 40"/>
                  <a:gd name="T47" fmla="*/ 1 h 40"/>
                  <a:gd name="T48" fmla="*/ 14 w 40"/>
                  <a:gd name="T49" fmla="*/ 1 h 40"/>
                  <a:gd name="T50" fmla="*/ 13 w 40"/>
                  <a:gd name="T51" fmla="*/ 0 h 40"/>
                  <a:gd name="T52" fmla="*/ 13 w 40"/>
                  <a:gd name="T53" fmla="*/ 0 h 40"/>
                  <a:gd name="T54" fmla="*/ 3 w 40"/>
                  <a:gd name="T55" fmla="*/ 1 h 40"/>
                  <a:gd name="T56" fmla="*/ 3 w 40"/>
                  <a:gd name="T57" fmla="*/ 1 h 40"/>
                  <a:gd name="T58" fmla="*/ 3 w 40"/>
                  <a:gd name="T59" fmla="*/ 1 h 40"/>
                  <a:gd name="T60" fmla="*/ 3 w 40"/>
                  <a:gd name="T61" fmla="*/ 1 h 40"/>
                  <a:gd name="T62" fmla="*/ 3 w 40"/>
                  <a:gd name="T63" fmla="*/ 1 h 40"/>
                  <a:gd name="T64" fmla="*/ 3 w 40"/>
                  <a:gd name="T65" fmla="*/ 1 h 40"/>
                  <a:gd name="T66" fmla="*/ 0 w 40"/>
                  <a:gd name="T67" fmla="*/ 14 h 40"/>
                  <a:gd name="T68" fmla="*/ 6 w 40"/>
                  <a:gd name="T69" fmla="*/ 32 h 40"/>
                  <a:gd name="T70" fmla="*/ 6 w 40"/>
                  <a:gd name="T71" fmla="*/ 32 h 40"/>
                  <a:gd name="T72" fmla="*/ 6 w 40"/>
                  <a:gd name="T73" fmla="*/ 32 h 40"/>
                  <a:gd name="T74" fmla="*/ 6 w 40"/>
                  <a:gd name="T75" fmla="*/ 32 h 40"/>
                  <a:gd name="T76" fmla="*/ 6 w 40"/>
                  <a:gd name="T77" fmla="*/ 32 h 40"/>
                  <a:gd name="T78" fmla="*/ 6 w 40"/>
                  <a:gd name="T79" fmla="*/ 32 h 40"/>
                  <a:gd name="T80" fmla="*/ 28 w 40"/>
                  <a:gd name="T81" fmla="*/ 40 h 40"/>
                  <a:gd name="T82" fmla="*/ 28 w 40"/>
                  <a:gd name="T83" fmla="*/ 40 h 40"/>
                  <a:gd name="T84" fmla="*/ 28 w 40"/>
                  <a:gd name="T85" fmla="*/ 40 h 40"/>
                  <a:gd name="T86" fmla="*/ 28 w 40"/>
                  <a:gd name="T87" fmla="*/ 40 h 40"/>
                  <a:gd name="T88" fmla="*/ 37 w 40"/>
                  <a:gd name="T89" fmla="*/ 36 h 40"/>
                  <a:gd name="T90" fmla="*/ 37 w 40"/>
                  <a:gd name="T91" fmla="*/ 36 h 40"/>
                  <a:gd name="T92" fmla="*/ 38 w 40"/>
                  <a:gd name="T93" fmla="*/ 36 h 40"/>
                  <a:gd name="T94" fmla="*/ 40 w 40"/>
                  <a:gd name="T95" fmla="*/ 28 h 40"/>
                  <a:gd name="T96" fmla="*/ 32 w 40"/>
                  <a:gd name="T97" fmla="*/ 6 h 40"/>
                  <a:gd name="T98" fmla="*/ 13 w 40"/>
                  <a:gd name="T99" fmla="*/ 0 h 40"/>
                  <a:gd name="T100" fmla="*/ 13 w 40"/>
                  <a:gd name="T101" fmla="*/ 0 h 40"/>
                  <a:gd name="T102" fmla="*/ 13 w 40"/>
                  <a:gd name="T10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0" h="40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20" y="1"/>
                      <a:pt x="27" y="4"/>
                      <a:pt x="30" y="8"/>
                    </a:cubicBezTo>
                    <a:cubicBezTo>
                      <a:pt x="34" y="11"/>
                      <a:pt x="37" y="18"/>
                      <a:pt x="37" y="25"/>
                    </a:cubicBezTo>
                    <a:cubicBezTo>
                      <a:pt x="37" y="31"/>
                      <a:pt x="34" y="36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6" y="37"/>
                      <a:pt x="26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19" y="37"/>
                      <a:pt x="12" y="34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5" y="28"/>
                      <a:pt x="2" y="20"/>
                      <a:pt x="2" y="13"/>
                    </a:cubicBezTo>
                    <a:cubicBezTo>
                      <a:pt x="2" y="9"/>
                      <a:pt x="3" y="5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9" y="2"/>
                      <a:pt x="11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6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5"/>
                      <a:pt x="0" y="9"/>
                      <a:pt x="0" y="14"/>
                    </a:cubicBezTo>
                    <a:cubicBezTo>
                      <a:pt x="0" y="21"/>
                      <a:pt x="2" y="27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0" y="35"/>
                      <a:pt x="20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32" y="40"/>
                      <a:pt x="35" y="39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8" y="36"/>
                    </a:cubicBezTo>
                    <a:cubicBezTo>
                      <a:pt x="39" y="34"/>
                      <a:pt x="40" y="31"/>
                      <a:pt x="40" y="28"/>
                    </a:cubicBezTo>
                    <a:cubicBezTo>
                      <a:pt x="40" y="20"/>
                      <a:pt x="35" y="10"/>
                      <a:pt x="32" y="6"/>
                    </a:cubicBezTo>
                    <a:cubicBezTo>
                      <a:pt x="27" y="2"/>
                      <a:pt x="20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8" name="Freeform 551"/>
              <p:cNvSpPr>
                <a:spLocks noEditPoints="1"/>
              </p:cNvSpPr>
              <p:nvPr/>
            </p:nvSpPr>
            <p:spPr bwMode="auto">
              <a:xfrm>
                <a:off x="1868" y="838"/>
                <a:ext cx="3948" cy="2644"/>
              </a:xfrm>
              <a:custGeom>
                <a:avLst/>
                <a:gdLst>
                  <a:gd name="T0" fmla="*/ 220 w 1132"/>
                  <a:gd name="T1" fmla="*/ 43 h 757"/>
                  <a:gd name="T2" fmla="*/ 289 w 1132"/>
                  <a:gd name="T3" fmla="*/ 33 h 757"/>
                  <a:gd name="T4" fmla="*/ 395 w 1132"/>
                  <a:gd name="T5" fmla="*/ 4 h 757"/>
                  <a:gd name="T6" fmla="*/ 435 w 1132"/>
                  <a:gd name="T7" fmla="*/ 66 h 757"/>
                  <a:gd name="T8" fmla="*/ 494 w 1132"/>
                  <a:gd name="T9" fmla="*/ 51 h 757"/>
                  <a:gd name="T10" fmla="*/ 540 w 1132"/>
                  <a:gd name="T11" fmla="*/ 39 h 757"/>
                  <a:gd name="T12" fmla="*/ 604 w 1132"/>
                  <a:gd name="T13" fmla="*/ 49 h 757"/>
                  <a:gd name="T14" fmla="*/ 644 w 1132"/>
                  <a:gd name="T15" fmla="*/ 48 h 757"/>
                  <a:gd name="T16" fmla="*/ 698 w 1132"/>
                  <a:gd name="T17" fmla="*/ 66 h 757"/>
                  <a:gd name="T18" fmla="*/ 774 w 1132"/>
                  <a:gd name="T19" fmla="*/ 23 h 757"/>
                  <a:gd name="T20" fmla="*/ 864 w 1132"/>
                  <a:gd name="T21" fmla="*/ 29 h 757"/>
                  <a:gd name="T22" fmla="*/ 949 w 1132"/>
                  <a:gd name="T23" fmla="*/ 15 h 757"/>
                  <a:gd name="T24" fmla="*/ 1003 w 1132"/>
                  <a:gd name="T25" fmla="*/ 33 h 757"/>
                  <a:gd name="T26" fmla="*/ 1006 w 1132"/>
                  <a:gd name="T27" fmla="*/ 720 h 757"/>
                  <a:gd name="T28" fmla="*/ 902 w 1132"/>
                  <a:gd name="T29" fmla="*/ 714 h 757"/>
                  <a:gd name="T30" fmla="*/ 845 w 1132"/>
                  <a:gd name="T31" fmla="*/ 723 h 757"/>
                  <a:gd name="T32" fmla="*/ 774 w 1132"/>
                  <a:gd name="T33" fmla="*/ 735 h 757"/>
                  <a:gd name="T34" fmla="*/ 726 w 1132"/>
                  <a:gd name="T35" fmla="*/ 721 h 757"/>
                  <a:gd name="T36" fmla="*/ 643 w 1132"/>
                  <a:gd name="T37" fmla="*/ 707 h 757"/>
                  <a:gd name="T38" fmla="*/ 595 w 1132"/>
                  <a:gd name="T39" fmla="*/ 717 h 757"/>
                  <a:gd name="T40" fmla="*/ 552 w 1132"/>
                  <a:gd name="T41" fmla="*/ 728 h 757"/>
                  <a:gd name="T42" fmla="*/ 497 w 1132"/>
                  <a:gd name="T43" fmla="*/ 705 h 757"/>
                  <a:gd name="T44" fmla="*/ 461 w 1132"/>
                  <a:gd name="T45" fmla="*/ 704 h 757"/>
                  <a:gd name="T46" fmla="*/ 398 w 1132"/>
                  <a:gd name="T47" fmla="*/ 752 h 757"/>
                  <a:gd name="T48" fmla="*/ 364 w 1132"/>
                  <a:gd name="T49" fmla="*/ 737 h 757"/>
                  <a:gd name="T50" fmla="*/ 317 w 1132"/>
                  <a:gd name="T51" fmla="*/ 707 h 757"/>
                  <a:gd name="T52" fmla="*/ 259 w 1132"/>
                  <a:gd name="T53" fmla="*/ 725 h 757"/>
                  <a:gd name="T54" fmla="*/ 153 w 1132"/>
                  <a:gd name="T55" fmla="*/ 753 h 757"/>
                  <a:gd name="T56" fmla="*/ 6 w 1132"/>
                  <a:gd name="T57" fmla="*/ 294 h 757"/>
                  <a:gd name="T58" fmla="*/ 147 w 1132"/>
                  <a:gd name="T59" fmla="*/ 0 h 757"/>
                  <a:gd name="T60" fmla="*/ 77 w 1132"/>
                  <a:gd name="T61" fmla="*/ 685 h 757"/>
                  <a:gd name="T62" fmla="*/ 167 w 1132"/>
                  <a:gd name="T63" fmla="*/ 752 h 757"/>
                  <a:gd name="T64" fmla="*/ 258 w 1132"/>
                  <a:gd name="T65" fmla="*/ 728 h 757"/>
                  <a:gd name="T66" fmla="*/ 268 w 1132"/>
                  <a:gd name="T67" fmla="*/ 729 h 757"/>
                  <a:gd name="T68" fmla="*/ 296 w 1132"/>
                  <a:gd name="T69" fmla="*/ 724 h 757"/>
                  <a:gd name="T70" fmla="*/ 379 w 1132"/>
                  <a:gd name="T71" fmla="*/ 749 h 757"/>
                  <a:gd name="T72" fmla="*/ 436 w 1132"/>
                  <a:gd name="T73" fmla="*/ 693 h 757"/>
                  <a:gd name="T74" fmla="*/ 499 w 1132"/>
                  <a:gd name="T75" fmla="*/ 707 h 757"/>
                  <a:gd name="T76" fmla="*/ 539 w 1132"/>
                  <a:gd name="T77" fmla="*/ 721 h 757"/>
                  <a:gd name="T78" fmla="*/ 601 w 1132"/>
                  <a:gd name="T79" fmla="*/ 714 h 757"/>
                  <a:gd name="T80" fmla="*/ 664 w 1132"/>
                  <a:gd name="T81" fmla="*/ 721 h 757"/>
                  <a:gd name="T82" fmla="*/ 723 w 1132"/>
                  <a:gd name="T83" fmla="*/ 743 h 757"/>
                  <a:gd name="T84" fmla="*/ 812 w 1132"/>
                  <a:gd name="T85" fmla="*/ 709 h 757"/>
                  <a:gd name="T86" fmla="*/ 877 w 1132"/>
                  <a:gd name="T87" fmla="*/ 728 h 757"/>
                  <a:gd name="T88" fmla="*/ 883 w 1132"/>
                  <a:gd name="T89" fmla="*/ 726 h 757"/>
                  <a:gd name="T90" fmla="*/ 967 w 1132"/>
                  <a:gd name="T91" fmla="*/ 751 h 757"/>
                  <a:gd name="T92" fmla="*/ 1131 w 1132"/>
                  <a:gd name="T93" fmla="*/ 200 h 757"/>
                  <a:gd name="T94" fmla="*/ 983 w 1132"/>
                  <a:gd name="T95" fmla="*/ 0 h 757"/>
                  <a:gd name="T96" fmla="*/ 875 w 1132"/>
                  <a:gd name="T97" fmla="*/ 28 h 757"/>
                  <a:gd name="T98" fmla="*/ 842 w 1132"/>
                  <a:gd name="T99" fmla="*/ 31 h 757"/>
                  <a:gd name="T100" fmla="*/ 755 w 1132"/>
                  <a:gd name="T101" fmla="*/ 8 h 757"/>
                  <a:gd name="T102" fmla="*/ 697 w 1132"/>
                  <a:gd name="T103" fmla="*/ 63 h 757"/>
                  <a:gd name="T104" fmla="*/ 634 w 1132"/>
                  <a:gd name="T105" fmla="*/ 50 h 757"/>
                  <a:gd name="T106" fmla="*/ 567 w 1132"/>
                  <a:gd name="T107" fmla="*/ 23 h 757"/>
                  <a:gd name="T108" fmla="*/ 545 w 1132"/>
                  <a:gd name="T109" fmla="*/ 24 h 757"/>
                  <a:gd name="T110" fmla="*/ 497 w 1132"/>
                  <a:gd name="T111" fmla="*/ 49 h 757"/>
                  <a:gd name="T112" fmla="*/ 459 w 1132"/>
                  <a:gd name="T113" fmla="*/ 47 h 757"/>
                  <a:gd name="T114" fmla="*/ 411 w 1132"/>
                  <a:gd name="T115" fmla="*/ 14 h 757"/>
                  <a:gd name="T116" fmla="*/ 322 w 1132"/>
                  <a:gd name="T117" fmla="*/ 48 h 757"/>
                  <a:gd name="T118" fmla="*/ 257 w 1132"/>
                  <a:gd name="T119" fmla="*/ 28 h 757"/>
                  <a:gd name="T120" fmla="*/ 187 w 1132"/>
                  <a:gd name="T121" fmla="*/ 15 h 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32" h="757">
                    <a:moveTo>
                      <a:pt x="152" y="2"/>
                    </a:moveTo>
                    <a:cubicBezTo>
                      <a:pt x="152" y="2"/>
                      <a:pt x="152" y="2"/>
                      <a:pt x="152" y="2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64" y="2"/>
                      <a:pt x="179" y="11"/>
                      <a:pt x="184" y="15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5" y="16"/>
                    </a:cubicBezTo>
                    <a:cubicBezTo>
                      <a:pt x="192" y="23"/>
                      <a:pt x="195" y="37"/>
                      <a:pt x="206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10" y="43"/>
                      <a:pt x="215" y="43"/>
                      <a:pt x="220" y="43"/>
                    </a:cubicBezTo>
                    <a:cubicBezTo>
                      <a:pt x="220" y="43"/>
                      <a:pt x="220" y="43"/>
                      <a:pt x="220" y="43"/>
                    </a:cubicBezTo>
                    <a:cubicBezTo>
                      <a:pt x="220" y="43"/>
                      <a:pt x="220" y="43"/>
                      <a:pt x="220" y="43"/>
                    </a:cubicBezTo>
                    <a:cubicBezTo>
                      <a:pt x="225" y="43"/>
                      <a:pt x="231" y="43"/>
                      <a:pt x="235" y="41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35" y="41"/>
                      <a:pt x="235" y="41"/>
                      <a:pt x="236" y="41"/>
                    </a:cubicBezTo>
                    <a:cubicBezTo>
                      <a:pt x="244" y="39"/>
                      <a:pt x="251" y="32"/>
                      <a:pt x="259" y="30"/>
                    </a:cubicBezTo>
                    <a:cubicBezTo>
                      <a:pt x="259" y="30"/>
                      <a:pt x="259" y="30"/>
                      <a:pt x="259" y="30"/>
                    </a:cubicBezTo>
                    <a:cubicBezTo>
                      <a:pt x="262" y="30"/>
                      <a:pt x="265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75" y="29"/>
                      <a:pt x="283" y="31"/>
                      <a:pt x="289" y="33"/>
                    </a:cubicBezTo>
                    <a:cubicBezTo>
                      <a:pt x="289" y="33"/>
                      <a:pt x="289" y="33"/>
                      <a:pt x="289" y="33"/>
                    </a:cubicBezTo>
                    <a:cubicBezTo>
                      <a:pt x="289" y="33"/>
                      <a:pt x="289" y="33"/>
                      <a:pt x="289" y="33"/>
                    </a:cubicBezTo>
                    <a:cubicBezTo>
                      <a:pt x="300" y="37"/>
                      <a:pt x="306" y="47"/>
                      <a:pt x="316" y="49"/>
                    </a:cubicBezTo>
                    <a:cubicBezTo>
                      <a:pt x="318" y="49"/>
                      <a:pt x="321" y="50"/>
                      <a:pt x="323" y="50"/>
                    </a:cubicBezTo>
                    <a:cubicBezTo>
                      <a:pt x="323" y="50"/>
                      <a:pt x="323" y="50"/>
                      <a:pt x="323" y="50"/>
                    </a:cubicBezTo>
                    <a:cubicBezTo>
                      <a:pt x="323" y="50"/>
                      <a:pt x="323" y="50"/>
                      <a:pt x="323" y="50"/>
                    </a:cubicBezTo>
                    <a:cubicBezTo>
                      <a:pt x="341" y="50"/>
                      <a:pt x="347" y="33"/>
                      <a:pt x="358" y="23"/>
                    </a:cubicBezTo>
                    <a:cubicBezTo>
                      <a:pt x="358" y="23"/>
                      <a:pt x="358" y="23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64" y="18"/>
                      <a:pt x="369" y="16"/>
                      <a:pt x="377" y="11"/>
                    </a:cubicBezTo>
                    <a:cubicBezTo>
                      <a:pt x="377" y="11"/>
                      <a:pt x="377" y="11"/>
                      <a:pt x="377" y="11"/>
                    </a:cubicBezTo>
                    <a:cubicBezTo>
                      <a:pt x="382" y="8"/>
                      <a:pt x="389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6" y="4"/>
                      <a:pt x="397" y="4"/>
                      <a:pt x="397" y="4"/>
                    </a:cubicBezTo>
                    <a:cubicBezTo>
                      <a:pt x="397" y="4"/>
                      <a:pt x="397" y="4"/>
                      <a:pt x="397" y="4"/>
                    </a:cubicBezTo>
                    <a:cubicBezTo>
                      <a:pt x="397" y="4"/>
                      <a:pt x="398" y="4"/>
                      <a:pt x="398" y="4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407" y="6"/>
                      <a:pt x="408" y="13"/>
                      <a:pt x="408" y="21"/>
                    </a:cubicBezTo>
                    <a:cubicBezTo>
                      <a:pt x="408" y="24"/>
                      <a:pt x="408" y="28"/>
                      <a:pt x="408" y="31"/>
                    </a:cubicBezTo>
                    <a:cubicBezTo>
                      <a:pt x="408" y="34"/>
                      <a:pt x="408" y="36"/>
                      <a:pt x="408" y="38"/>
                    </a:cubicBezTo>
                    <a:cubicBezTo>
                      <a:pt x="408" y="38"/>
                      <a:pt x="408" y="38"/>
                      <a:pt x="408" y="38"/>
                    </a:cubicBezTo>
                    <a:cubicBezTo>
                      <a:pt x="408" y="38"/>
                      <a:pt x="408" y="38"/>
                      <a:pt x="408" y="38"/>
                    </a:cubicBezTo>
                    <a:cubicBezTo>
                      <a:pt x="409" y="52"/>
                      <a:pt x="420" y="66"/>
                      <a:pt x="435" y="66"/>
                    </a:cubicBezTo>
                    <a:cubicBezTo>
                      <a:pt x="435" y="66"/>
                      <a:pt x="435" y="66"/>
                      <a:pt x="435" y="66"/>
                    </a:cubicBezTo>
                    <a:cubicBezTo>
                      <a:pt x="435" y="66"/>
                      <a:pt x="435" y="66"/>
                      <a:pt x="435" y="66"/>
                    </a:cubicBezTo>
                    <a:cubicBezTo>
                      <a:pt x="439" y="66"/>
                      <a:pt x="444" y="65"/>
                      <a:pt x="449" y="62"/>
                    </a:cubicBezTo>
                    <a:cubicBezTo>
                      <a:pt x="449" y="62"/>
                      <a:pt x="449" y="62"/>
                      <a:pt x="449" y="62"/>
                    </a:cubicBezTo>
                    <a:cubicBezTo>
                      <a:pt x="453" y="60"/>
                      <a:pt x="457" y="55"/>
                      <a:pt x="460" y="51"/>
                    </a:cubicBezTo>
                    <a:cubicBezTo>
                      <a:pt x="463" y="47"/>
                      <a:pt x="465" y="42"/>
                      <a:pt x="471" y="41"/>
                    </a:cubicBezTo>
                    <a:cubicBezTo>
                      <a:pt x="471" y="41"/>
                      <a:pt x="471" y="41"/>
                      <a:pt x="471" y="41"/>
                    </a:cubicBezTo>
                    <a:cubicBezTo>
                      <a:pt x="471" y="41"/>
                      <a:pt x="471" y="41"/>
                      <a:pt x="471" y="41"/>
                    </a:cubicBezTo>
                    <a:cubicBezTo>
                      <a:pt x="472" y="41"/>
                      <a:pt x="472" y="41"/>
                      <a:pt x="472" y="41"/>
                    </a:cubicBezTo>
                    <a:cubicBezTo>
                      <a:pt x="472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8" y="41"/>
                      <a:pt x="484" y="45"/>
                      <a:pt x="489" y="48"/>
                    </a:cubicBezTo>
                    <a:cubicBezTo>
                      <a:pt x="489" y="48"/>
                      <a:pt x="489" y="48"/>
                      <a:pt x="489" y="48"/>
                    </a:cubicBezTo>
                    <a:cubicBezTo>
                      <a:pt x="489" y="48"/>
                      <a:pt x="489" y="48"/>
                      <a:pt x="489" y="48"/>
                    </a:cubicBezTo>
                    <a:cubicBezTo>
                      <a:pt x="491" y="49"/>
                      <a:pt x="493" y="50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500" y="53"/>
                      <a:pt x="504" y="54"/>
                      <a:pt x="509" y="54"/>
                    </a:cubicBezTo>
                    <a:cubicBezTo>
                      <a:pt x="509" y="54"/>
                      <a:pt x="509" y="54"/>
                      <a:pt x="509" y="54"/>
                    </a:cubicBezTo>
                    <a:cubicBezTo>
                      <a:pt x="509" y="54"/>
                      <a:pt x="509" y="54"/>
                      <a:pt x="509" y="54"/>
                    </a:cubicBezTo>
                    <a:cubicBezTo>
                      <a:pt x="521" y="54"/>
                      <a:pt x="532" y="48"/>
                      <a:pt x="539" y="39"/>
                    </a:cubicBezTo>
                    <a:cubicBezTo>
                      <a:pt x="539" y="39"/>
                      <a:pt x="539" y="39"/>
                      <a:pt x="539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3" y="35"/>
                      <a:pt x="546" y="30"/>
                      <a:pt x="551" y="28"/>
                    </a:cubicBezTo>
                    <a:cubicBezTo>
                      <a:pt x="551" y="28"/>
                      <a:pt x="551" y="28"/>
                      <a:pt x="551" y="28"/>
                    </a:cubicBezTo>
                    <a:cubicBezTo>
                      <a:pt x="554" y="27"/>
                      <a:pt x="559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70" y="26"/>
                      <a:pt x="576" y="27"/>
                      <a:pt x="581" y="29"/>
                    </a:cubicBezTo>
                    <a:cubicBezTo>
                      <a:pt x="581" y="29"/>
                      <a:pt x="581" y="29"/>
                      <a:pt x="582" y="29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92" y="33"/>
                      <a:pt x="596" y="44"/>
                      <a:pt x="604" y="49"/>
                    </a:cubicBezTo>
                    <a:cubicBezTo>
                      <a:pt x="604" y="49"/>
                      <a:pt x="604" y="49"/>
                      <a:pt x="604" y="49"/>
                    </a:cubicBezTo>
                    <a:cubicBezTo>
                      <a:pt x="604" y="49"/>
                      <a:pt x="604" y="49"/>
                      <a:pt x="604" y="49"/>
                    </a:cubicBezTo>
                    <a:cubicBezTo>
                      <a:pt x="611" y="53"/>
                      <a:pt x="618" y="54"/>
                      <a:pt x="624" y="54"/>
                    </a:cubicBezTo>
                    <a:cubicBezTo>
                      <a:pt x="624" y="54"/>
                      <a:pt x="624" y="54"/>
                      <a:pt x="624" y="54"/>
                    </a:cubicBezTo>
                    <a:cubicBezTo>
                      <a:pt x="624" y="54"/>
                      <a:pt x="624" y="54"/>
                      <a:pt x="624" y="54"/>
                    </a:cubicBezTo>
                    <a:cubicBezTo>
                      <a:pt x="627" y="54"/>
                      <a:pt x="630" y="54"/>
                      <a:pt x="633" y="53"/>
                    </a:cubicBezTo>
                    <a:cubicBezTo>
                      <a:pt x="633" y="53"/>
                      <a:pt x="633" y="53"/>
                      <a:pt x="633" y="53"/>
                    </a:cubicBezTo>
                    <a:cubicBezTo>
                      <a:pt x="633" y="53"/>
                      <a:pt x="633" y="53"/>
                      <a:pt x="633" y="53"/>
                    </a:cubicBezTo>
                    <a:cubicBezTo>
                      <a:pt x="633" y="53"/>
                      <a:pt x="633" y="53"/>
                      <a:pt x="633" y="53"/>
                    </a:cubicBezTo>
                    <a:cubicBezTo>
                      <a:pt x="633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7" y="52"/>
                      <a:pt x="641" y="50"/>
                      <a:pt x="644" y="48"/>
                    </a:cubicBezTo>
                    <a:cubicBezTo>
                      <a:pt x="644" y="48"/>
                      <a:pt x="644" y="48"/>
                      <a:pt x="644" y="48"/>
                    </a:cubicBezTo>
                    <a:cubicBezTo>
                      <a:pt x="644" y="48"/>
                      <a:pt x="644" y="48"/>
                      <a:pt x="644" y="48"/>
                    </a:cubicBezTo>
                    <a:cubicBezTo>
                      <a:pt x="649" y="45"/>
                      <a:pt x="654" y="41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1" y="40"/>
                      <a:pt x="661" y="41"/>
                    </a:cubicBezTo>
                    <a:cubicBezTo>
                      <a:pt x="661" y="41"/>
                      <a:pt x="661" y="41"/>
                      <a:pt x="661" y="41"/>
                    </a:cubicBezTo>
                    <a:cubicBezTo>
                      <a:pt x="661" y="41"/>
                      <a:pt x="661" y="41"/>
                      <a:pt x="661" y="41"/>
                    </a:cubicBezTo>
                    <a:cubicBezTo>
                      <a:pt x="667" y="41"/>
                      <a:pt x="671" y="49"/>
                      <a:pt x="674" y="53"/>
                    </a:cubicBezTo>
                    <a:cubicBezTo>
                      <a:pt x="678" y="58"/>
                      <a:pt x="683" y="63"/>
                      <a:pt x="689" y="65"/>
                    </a:cubicBezTo>
                    <a:cubicBezTo>
                      <a:pt x="689" y="65"/>
                      <a:pt x="689" y="65"/>
                      <a:pt x="689" y="65"/>
                    </a:cubicBezTo>
                    <a:cubicBezTo>
                      <a:pt x="689" y="65"/>
                      <a:pt x="689" y="65"/>
                      <a:pt x="689" y="65"/>
                    </a:cubicBezTo>
                    <a:cubicBezTo>
                      <a:pt x="692" y="66"/>
                      <a:pt x="695" y="66"/>
                      <a:pt x="698" y="66"/>
                    </a:cubicBezTo>
                    <a:cubicBezTo>
                      <a:pt x="698" y="66"/>
                      <a:pt x="698" y="66"/>
                      <a:pt x="698" y="66"/>
                    </a:cubicBezTo>
                    <a:cubicBezTo>
                      <a:pt x="698" y="66"/>
                      <a:pt x="698" y="66"/>
                      <a:pt x="698" y="66"/>
                    </a:cubicBezTo>
                    <a:cubicBezTo>
                      <a:pt x="713" y="66"/>
                      <a:pt x="722" y="53"/>
                      <a:pt x="724" y="40"/>
                    </a:cubicBezTo>
                    <a:cubicBezTo>
                      <a:pt x="724" y="40"/>
                      <a:pt x="724" y="40"/>
                      <a:pt x="724" y="40"/>
                    </a:cubicBezTo>
                    <a:cubicBezTo>
                      <a:pt x="724" y="38"/>
                      <a:pt x="724" y="36"/>
                      <a:pt x="724" y="33"/>
                    </a:cubicBezTo>
                    <a:cubicBezTo>
                      <a:pt x="724" y="29"/>
                      <a:pt x="724" y="25"/>
                      <a:pt x="724" y="21"/>
                    </a:cubicBezTo>
                    <a:cubicBezTo>
                      <a:pt x="724" y="12"/>
                      <a:pt x="726" y="6"/>
                      <a:pt x="735" y="4"/>
                    </a:cubicBezTo>
                    <a:cubicBezTo>
                      <a:pt x="735" y="4"/>
                      <a:pt x="735" y="4"/>
                      <a:pt x="735" y="4"/>
                    </a:cubicBezTo>
                    <a:cubicBezTo>
                      <a:pt x="735" y="4"/>
                      <a:pt x="736" y="4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47" y="4"/>
                      <a:pt x="767" y="17"/>
                      <a:pt x="773" y="22"/>
                    </a:cubicBezTo>
                    <a:cubicBezTo>
                      <a:pt x="773" y="22"/>
                      <a:pt x="773" y="22"/>
                      <a:pt x="773" y="22"/>
                    </a:cubicBezTo>
                    <a:cubicBezTo>
                      <a:pt x="774" y="22"/>
                      <a:pt x="774" y="22"/>
                      <a:pt x="774" y="22"/>
                    </a:cubicBezTo>
                    <a:cubicBezTo>
                      <a:pt x="774" y="22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5" y="23"/>
                      <a:pt x="775" y="23"/>
                    </a:cubicBezTo>
                    <a:cubicBezTo>
                      <a:pt x="785" y="32"/>
                      <a:pt x="791" y="50"/>
                      <a:pt x="810" y="50"/>
                    </a:cubicBezTo>
                    <a:cubicBezTo>
                      <a:pt x="810" y="50"/>
                      <a:pt x="810" y="50"/>
                      <a:pt x="810" y="50"/>
                    </a:cubicBezTo>
                    <a:cubicBezTo>
                      <a:pt x="810" y="50"/>
                      <a:pt x="810" y="50"/>
                      <a:pt x="810" y="50"/>
                    </a:cubicBezTo>
                    <a:cubicBezTo>
                      <a:pt x="812" y="50"/>
                      <a:pt x="815" y="50"/>
                      <a:pt x="818" y="49"/>
                    </a:cubicBezTo>
                    <a:cubicBezTo>
                      <a:pt x="818" y="49"/>
                      <a:pt x="818" y="49"/>
                      <a:pt x="818" y="49"/>
                    </a:cubicBezTo>
                    <a:cubicBezTo>
                      <a:pt x="829" y="46"/>
                      <a:pt x="830" y="38"/>
                      <a:pt x="842" y="33"/>
                    </a:cubicBezTo>
                    <a:cubicBezTo>
                      <a:pt x="842" y="33"/>
                      <a:pt x="842" y="33"/>
                      <a:pt x="842" y="33"/>
                    </a:cubicBezTo>
                    <a:cubicBezTo>
                      <a:pt x="842" y="33"/>
                      <a:pt x="842" y="33"/>
                      <a:pt x="842" y="33"/>
                    </a:cubicBezTo>
                    <a:cubicBezTo>
                      <a:pt x="842" y="33"/>
                      <a:pt x="842" y="33"/>
                      <a:pt x="842" y="33"/>
                    </a:cubicBezTo>
                    <a:cubicBezTo>
                      <a:pt x="849" y="30"/>
                      <a:pt x="857" y="29"/>
                      <a:pt x="863" y="29"/>
                    </a:cubicBezTo>
                    <a:cubicBezTo>
                      <a:pt x="863" y="29"/>
                      <a:pt x="864" y="29"/>
                      <a:pt x="864" y="29"/>
                    </a:cubicBezTo>
                    <a:cubicBezTo>
                      <a:pt x="864" y="29"/>
                      <a:pt x="864" y="29"/>
                      <a:pt x="864" y="29"/>
                    </a:cubicBezTo>
                    <a:cubicBezTo>
                      <a:pt x="864" y="29"/>
                      <a:pt x="864" y="29"/>
                      <a:pt x="864" y="29"/>
                    </a:cubicBezTo>
                    <a:cubicBezTo>
                      <a:pt x="864" y="29"/>
                      <a:pt x="864" y="29"/>
                      <a:pt x="864" y="29"/>
                    </a:cubicBezTo>
                    <a:cubicBezTo>
                      <a:pt x="866" y="29"/>
                      <a:pt x="868" y="29"/>
                      <a:pt x="870" y="30"/>
                    </a:cubicBezTo>
                    <a:cubicBezTo>
                      <a:pt x="870" y="30"/>
                      <a:pt x="870" y="30"/>
                      <a:pt x="871" y="30"/>
                    </a:cubicBezTo>
                    <a:cubicBezTo>
                      <a:pt x="871" y="30"/>
                      <a:pt x="871" y="30"/>
                      <a:pt x="871" y="30"/>
                    </a:cubicBezTo>
                    <a:cubicBezTo>
                      <a:pt x="880" y="31"/>
                      <a:pt x="887" y="38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901" y="42"/>
                      <a:pt x="907" y="43"/>
                      <a:pt x="914" y="43"/>
                    </a:cubicBezTo>
                    <a:cubicBezTo>
                      <a:pt x="914" y="43"/>
                      <a:pt x="914" y="43"/>
                      <a:pt x="914" y="43"/>
                    </a:cubicBezTo>
                    <a:cubicBezTo>
                      <a:pt x="914" y="43"/>
                      <a:pt x="914" y="43"/>
                      <a:pt x="914" y="43"/>
                    </a:cubicBezTo>
                    <a:cubicBezTo>
                      <a:pt x="919" y="43"/>
                      <a:pt x="925" y="42"/>
                      <a:pt x="929" y="40"/>
                    </a:cubicBezTo>
                    <a:cubicBezTo>
                      <a:pt x="929" y="40"/>
                      <a:pt x="929" y="40"/>
                      <a:pt x="929" y="40"/>
                    </a:cubicBezTo>
                    <a:cubicBezTo>
                      <a:pt x="939" y="35"/>
                      <a:pt x="942" y="21"/>
                      <a:pt x="949" y="15"/>
                    </a:cubicBezTo>
                    <a:cubicBezTo>
                      <a:pt x="949" y="15"/>
                      <a:pt x="949" y="15"/>
                      <a:pt x="949" y="15"/>
                    </a:cubicBezTo>
                    <a:cubicBezTo>
                      <a:pt x="949" y="15"/>
                      <a:pt x="949" y="15"/>
                      <a:pt x="949" y="15"/>
                    </a:cubicBezTo>
                    <a:cubicBezTo>
                      <a:pt x="949" y="15"/>
                      <a:pt x="949" y="15"/>
                      <a:pt x="949" y="14"/>
                    </a:cubicBezTo>
                    <a:cubicBezTo>
                      <a:pt x="949" y="14"/>
                      <a:pt x="949" y="14"/>
                      <a:pt x="949" y="14"/>
                    </a:cubicBezTo>
                    <a:cubicBezTo>
                      <a:pt x="949" y="14"/>
                      <a:pt x="950" y="14"/>
                      <a:pt x="950" y="14"/>
                    </a:cubicBezTo>
                    <a:cubicBezTo>
                      <a:pt x="950" y="14"/>
                      <a:pt x="950" y="14"/>
                      <a:pt x="950" y="14"/>
                    </a:cubicBezTo>
                    <a:cubicBezTo>
                      <a:pt x="950" y="14"/>
                      <a:pt x="950" y="14"/>
                      <a:pt x="950" y="14"/>
                    </a:cubicBezTo>
                    <a:cubicBezTo>
                      <a:pt x="955" y="10"/>
                      <a:pt x="969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3" y="3"/>
                      <a:pt x="986" y="3"/>
                      <a:pt x="988" y="4"/>
                    </a:cubicBezTo>
                    <a:cubicBezTo>
                      <a:pt x="988" y="4"/>
                      <a:pt x="988" y="4"/>
                      <a:pt x="988" y="5"/>
                    </a:cubicBezTo>
                    <a:cubicBezTo>
                      <a:pt x="988" y="5"/>
                      <a:pt x="988" y="5"/>
                      <a:pt x="988" y="5"/>
                    </a:cubicBezTo>
                    <a:cubicBezTo>
                      <a:pt x="997" y="8"/>
                      <a:pt x="997" y="22"/>
                      <a:pt x="1003" y="33"/>
                    </a:cubicBezTo>
                    <a:cubicBezTo>
                      <a:pt x="1006" y="38"/>
                      <a:pt x="1009" y="42"/>
                      <a:pt x="1013" y="44"/>
                    </a:cubicBezTo>
                    <a:cubicBezTo>
                      <a:pt x="1019" y="48"/>
                      <a:pt x="1027" y="48"/>
                      <a:pt x="1034" y="53"/>
                    </a:cubicBezTo>
                    <a:cubicBezTo>
                      <a:pt x="1042" y="57"/>
                      <a:pt x="1048" y="66"/>
                      <a:pt x="1055" y="74"/>
                    </a:cubicBezTo>
                    <a:cubicBezTo>
                      <a:pt x="1062" y="81"/>
                      <a:pt x="1071" y="89"/>
                      <a:pt x="1075" y="95"/>
                    </a:cubicBezTo>
                    <a:cubicBezTo>
                      <a:pt x="1081" y="107"/>
                      <a:pt x="1080" y="117"/>
                      <a:pt x="1090" y="124"/>
                    </a:cubicBezTo>
                    <a:cubicBezTo>
                      <a:pt x="1100" y="131"/>
                      <a:pt x="1116" y="131"/>
                      <a:pt x="1122" y="141"/>
                    </a:cubicBezTo>
                    <a:cubicBezTo>
                      <a:pt x="1125" y="147"/>
                      <a:pt x="1126" y="158"/>
                      <a:pt x="1126" y="169"/>
                    </a:cubicBezTo>
                    <a:cubicBezTo>
                      <a:pt x="1126" y="179"/>
                      <a:pt x="1126" y="189"/>
                      <a:pt x="1126" y="198"/>
                    </a:cubicBezTo>
                    <a:cubicBezTo>
                      <a:pt x="1126" y="317"/>
                      <a:pt x="1126" y="437"/>
                      <a:pt x="1126" y="556"/>
                    </a:cubicBezTo>
                    <a:cubicBezTo>
                      <a:pt x="1126" y="564"/>
                      <a:pt x="1126" y="574"/>
                      <a:pt x="1126" y="584"/>
                    </a:cubicBezTo>
                    <a:cubicBezTo>
                      <a:pt x="1126" y="596"/>
                      <a:pt x="1125" y="608"/>
                      <a:pt x="1122" y="614"/>
                    </a:cubicBezTo>
                    <a:cubicBezTo>
                      <a:pt x="1115" y="625"/>
                      <a:pt x="1093" y="626"/>
                      <a:pt x="1084" y="636"/>
                    </a:cubicBezTo>
                    <a:cubicBezTo>
                      <a:pt x="1079" y="643"/>
                      <a:pt x="1079" y="652"/>
                      <a:pt x="1075" y="660"/>
                    </a:cubicBezTo>
                    <a:cubicBezTo>
                      <a:pt x="1071" y="667"/>
                      <a:pt x="1061" y="676"/>
                      <a:pt x="1054" y="683"/>
                    </a:cubicBezTo>
                    <a:cubicBezTo>
                      <a:pt x="1047" y="690"/>
                      <a:pt x="1042" y="699"/>
                      <a:pt x="1033" y="704"/>
                    </a:cubicBezTo>
                    <a:cubicBezTo>
                      <a:pt x="1024" y="709"/>
                      <a:pt x="1012" y="711"/>
                      <a:pt x="1006" y="720"/>
                    </a:cubicBezTo>
                    <a:cubicBezTo>
                      <a:pt x="1000" y="730"/>
                      <a:pt x="998" y="748"/>
                      <a:pt x="988" y="751"/>
                    </a:cubicBezTo>
                    <a:cubicBezTo>
                      <a:pt x="985" y="752"/>
                      <a:pt x="983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69" y="752"/>
                      <a:pt x="957" y="746"/>
                      <a:pt x="951" y="741"/>
                    </a:cubicBezTo>
                    <a:cubicBezTo>
                      <a:pt x="951" y="741"/>
                      <a:pt x="951" y="741"/>
                      <a:pt x="951" y="741"/>
                    </a:cubicBezTo>
                    <a:cubicBezTo>
                      <a:pt x="950" y="741"/>
                      <a:pt x="950" y="741"/>
                      <a:pt x="950" y="741"/>
                    </a:cubicBezTo>
                    <a:cubicBezTo>
                      <a:pt x="950" y="741"/>
                      <a:pt x="950" y="741"/>
                      <a:pt x="950" y="741"/>
                    </a:cubicBezTo>
                    <a:cubicBezTo>
                      <a:pt x="941" y="733"/>
                      <a:pt x="940" y="721"/>
                      <a:pt x="930" y="716"/>
                    </a:cubicBezTo>
                    <a:cubicBezTo>
                      <a:pt x="930" y="716"/>
                      <a:pt x="930" y="716"/>
                      <a:pt x="930" y="716"/>
                    </a:cubicBezTo>
                    <a:cubicBezTo>
                      <a:pt x="925" y="714"/>
                      <a:pt x="920" y="713"/>
                      <a:pt x="915" y="713"/>
                    </a:cubicBezTo>
                    <a:cubicBezTo>
                      <a:pt x="915" y="713"/>
                      <a:pt x="915" y="713"/>
                      <a:pt x="915" y="713"/>
                    </a:cubicBezTo>
                    <a:cubicBezTo>
                      <a:pt x="915" y="713"/>
                      <a:pt x="915" y="713"/>
                      <a:pt x="915" y="713"/>
                    </a:cubicBezTo>
                    <a:cubicBezTo>
                      <a:pt x="910" y="713"/>
                      <a:pt x="906" y="713"/>
                      <a:pt x="902" y="714"/>
                    </a:cubicBezTo>
                    <a:cubicBezTo>
                      <a:pt x="901" y="714"/>
                      <a:pt x="901" y="714"/>
                      <a:pt x="901" y="715"/>
                    </a:cubicBezTo>
                    <a:cubicBezTo>
                      <a:pt x="901" y="715"/>
                      <a:pt x="901" y="715"/>
                      <a:pt x="901" y="715"/>
                    </a:cubicBezTo>
                    <a:cubicBezTo>
                      <a:pt x="892" y="717"/>
                      <a:pt x="885" y="723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3" y="726"/>
                      <a:pt x="869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58" y="726"/>
                      <a:pt x="851" y="725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3" y="722"/>
                      <a:pt x="842" y="722"/>
                      <a:pt x="841" y="721"/>
                    </a:cubicBezTo>
                    <a:cubicBezTo>
                      <a:pt x="841" y="721"/>
                      <a:pt x="841" y="721"/>
                      <a:pt x="841" y="721"/>
                    </a:cubicBezTo>
                    <a:cubicBezTo>
                      <a:pt x="841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31" y="715"/>
                      <a:pt x="824" y="706"/>
                      <a:pt x="812" y="706"/>
                    </a:cubicBezTo>
                    <a:cubicBezTo>
                      <a:pt x="812" y="706"/>
                      <a:pt x="812" y="706"/>
                      <a:pt x="812" y="706"/>
                    </a:cubicBezTo>
                    <a:cubicBezTo>
                      <a:pt x="812" y="706"/>
                      <a:pt x="812" y="706"/>
                      <a:pt x="812" y="706"/>
                    </a:cubicBezTo>
                    <a:cubicBezTo>
                      <a:pt x="809" y="706"/>
                      <a:pt x="806" y="707"/>
                      <a:pt x="802" y="709"/>
                    </a:cubicBezTo>
                    <a:cubicBezTo>
                      <a:pt x="790" y="713"/>
                      <a:pt x="785" y="726"/>
                      <a:pt x="774" y="735"/>
                    </a:cubicBezTo>
                    <a:cubicBezTo>
                      <a:pt x="770" y="738"/>
                      <a:pt x="764" y="741"/>
                      <a:pt x="759" y="744"/>
                    </a:cubicBezTo>
                    <a:cubicBezTo>
                      <a:pt x="753" y="747"/>
                      <a:pt x="749" y="751"/>
                      <a:pt x="743" y="752"/>
                    </a:cubicBezTo>
                    <a:cubicBezTo>
                      <a:pt x="742" y="753"/>
                      <a:pt x="740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4" y="753"/>
                      <a:pt x="729" y="750"/>
                      <a:pt x="727" y="745"/>
                    </a:cubicBezTo>
                    <a:cubicBezTo>
                      <a:pt x="727" y="745"/>
                      <a:pt x="727" y="745"/>
                      <a:pt x="727" y="745"/>
                    </a:cubicBezTo>
                    <a:cubicBezTo>
                      <a:pt x="727" y="745"/>
                      <a:pt x="727" y="745"/>
                      <a:pt x="727" y="745"/>
                    </a:cubicBezTo>
                    <a:cubicBezTo>
                      <a:pt x="727" y="745"/>
                      <a:pt x="727" y="745"/>
                      <a:pt x="727" y="745"/>
                    </a:cubicBezTo>
                    <a:cubicBezTo>
                      <a:pt x="726" y="742"/>
                      <a:pt x="726" y="739"/>
                      <a:pt x="726" y="736"/>
                    </a:cubicBezTo>
                    <a:cubicBezTo>
                      <a:pt x="725" y="731"/>
                      <a:pt x="727" y="727"/>
                      <a:pt x="727" y="722"/>
                    </a:cubicBezTo>
                    <a:cubicBezTo>
                      <a:pt x="727" y="722"/>
                      <a:pt x="727" y="721"/>
                      <a:pt x="726" y="721"/>
                    </a:cubicBezTo>
                    <a:cubicBezTo>
                      <a:pt x="726" y="721"/>
                      <a:pt x="726" y="721"/>
                      <a:pt x="726" y="721"/>
                    </a:cubicBezTo>
                    <a:cubicBezTo>
                      <a:pt x="726" y="721"/>
                      <a:pt x="726" y="721"/>
                      <a:pt x="726" y="721"/>
                    </a:cubicBezTo>
                    <a:cubicBezTo>
                      <a:pt x="726" y="721"/>
                      <a:pt x="726" y="721"/>
                      <a:pt x="726" y="721"/>
                    </a:cubicBezTo>
                    <a:cubicBezTo>
                      <a:pt x="726" y="705"/>
                      <a:pt x="715" y="691"/>
                      <a:pt x="699" y="690"/>
                    </a:cubicBezTo>
                    <a:cubicBezTo>
                      <a:pt x="699" y="690"/>
                      <a:pt x="699" y="690"/>
                      <a:pt x="699" y="690"/>
                    </a:cubicBezTo>
                    <a:cubicBezTo>
                      <a:pt x="699" y="690"/>
                      <a:pt x="699" y="690"/>
                      <a:pt x="699" y="690"/>
                    </a:cubicBezTo>
                    <a:cubicBezTo>
                      <a:pt x="696" y="690"/>
                      <a:pt x="693" y="691"/>
                      <a:pt x="689" y="692"/>
                    </a:cubicBezTo>
                    <a:cubicBezTo>
                      <a:pt x="689" y="692"/>
                      <a:pt x="689" y="692"/>
                      <a:pt x="689" y="692"/>
                    </a:cubicBezTo>
                    <a:cubicBezTo>
                      <a:pt x="689" y="692"/>
                      <a:pt x="689" y="692"/>
                      <a:pt x="689" y="692"/>
                    </a:cubicBezTo>
                    <a:cubicBezTo>
                      <a:pt x="684" y="694"/>
                      <a:pt x="679" y="699"/>
                      <a:pt x="675" y="704"/>
                    </a:cubicBezTo>
                    <a:cubicBezTo>
                      <a:pt x="673" y="707"/>
                      <a:pt x="668" y="715"/>
                      <a:pt x="662" y="716"/>
                    </a:cubicBezTo>
                    <a:cubicBezTo>
                      <a:pt x="662" y="716"/>
                      <a:pt x="662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55" y="716"/>
                      <a:pt x="649" y="711"/>
                      <a:pt x="643" y="707"/>
                    </a:cubicBezTo>
                    <a:cubicBezTo>
                      <a:pt x="643" y="707"/>
                      <a:pt x="643" y="707"/>
                      <a:pt x="643" y="707"/>
                    </a:cubicBezTo>
                    <a:cubicBezTo>
                      <a:pt x="643" y="707"/>
                      <a:pt x="643" y="707"/>
                      <a:pt x="643" y="707"/>
                    </a:cubicBezTo>
                    <a:cubicBezTo>
                      <a:pt x="641" y="706"/>
                      <a:pt x="640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4"/>
                      <a:pt x="638" y="704"/>
                    </a:cubicBezTo>
                    <a:cubicBezTo>
                      <a:pt x="638" y="704"/>
                      <a:pt x="638" y="704"/>
                      <a:pt x="638" y="704"/>
                    </a:cubicBezTo>
                    <a:cubicBezTo>
                      <a:pt x="638" y="704"/>
                      <a:pt x="637" y="704"/>
                      <a:pt x="637" y="704"/>
                    </a:cubicBezTo>
                    <a:cubicBezTo>
                      <a:pt x="637" y="704"/>
                      <a:pt x="637" y="704"/>
                      <a:pt x="637" y="704"/>
                    </a:cubicBezTo>
                    <a:cubicBezTo>
                      <a:pt x="637" y="704"/>
                      <a:pt x="637" y="704"/>
                      <a:pt x="637" y="704"/>
                    </a:cubicBezTo>
                    <a:cubicBezTo>
                      <a:pt x="637" y="704"/>
                      <a:pt x="637" y="704"/>
                      <a:pt x="637" y="704"/>
                    </a:cubicBezTo>
                    <a:cubicBezTo>
                      <a:pt x="633" y="703"/>
                      <a:pt x="629" y="702"/>
                      <a:pt x="625" y="702"/>
                    </a:cubicBezTo>
                    <a:cubicBezTo>
                      <a:pt x="625" y="702"/>
                      <a:pt x="625" y="702"/>
                      <a:pt x="625" y="702"/>
                    </a:cubicBezTo>
                    <a:cubicBezTo>
                      <a:pt x="625" y="702"/>
                      <a:pt x="625" y="702"/>
                      <a:pt x="625" y="702"/>
                    </a:cubicBezTo>
                    <a:cubicBezTo>
                      <a:pt x="613" y="702"/>
                      <a:pt x="602" y="708"/>
                      <a:pt x="595" y="716"/>
                    </a:cubicBezTo>
                    <a:cubicBezTo>
                      <a:pt x="595" y="716"/>
                      <a:pt x="595" y="717"/>
                      <a:pt x="595" y="717"/>
                    </a:cubicBezTo>
                    <a:cubicBezTo>
                      <a:pt x="595" y="717"/>
                      <a:pt x="595" y="717"/>
                      <a:pt x="595" y="717"/>
                    </a:cubicBezTo>
                    <a:cubicBezTo>
                      <a:pt x="595" y="717"/>
                      <a:pt x="595" y="717"/>
                      <a:pt x="595" y="717"/>
                    </a:cubicBezTo>
                    <a:cubicBezTo>
                      <a:pt x="595" y="717"/>
                      <a:pt x="595" y="717"/>
                      <a:pt x="595" y="717"/>
                    </a:cubicBezTo>
                    <a:cubicBezTo>
                      <a:pt x="592" y="721"/>
                      <a:pt x="588" y="727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1" y="730"/>
                      <a:pt x="575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63" y="731"/>
                      <a:pt x="557" y="730"/>
                      <a:pt x="552" y="728"/>
                    </a:cubicBezTo>
                    <a:cubicBezTo>
                      <a:pt x="552" y="728"/>
                      <a:pt x="552" y="728"/>
                      <a:pt x="552" y="728"/>
                    </a:cubicBezTo>
                    <a:cubicBezTo>
                      <a:pt x="552" y="728"/>
                      <a:pt x="552" y="728"/>
                      <a:pt x="552" y="728"/>
                    </a:cubicBezTo>
                    <a:cubicBezTo>
                      <a:pt x="552" y="728"/>
                      <a:pt x="552" y="728"/>
                      <a:pt x="552" y="728"/>
                    </a:cubicBezTo>
                    <a:cubicBezTo>
                      <a:pt x="543" y="724"/>
                      <a:pt x="538" y="711"/>
                      <a:pt x="527" y="706"/>
                    </a:cubicBezTo>
                    <a:cubicBezTo>
                      <a:pt x="527" y="706"/>
                      <a:pt x="527" y="706"/>
                      <a:pt x="526" y="706"/>
                    </a:cubicBezTo>
                    <a:cubicBezTo>
                      <a:pt x="521" y="703"/>
                      <a:pt x="516" y="702"/>
                      <a:pt x="511" y="702"/>
                    </a:cubicBezTo>
                    <a:cubicBezTo>
                      <a:pt x="511" y="702"/>
                      <a:pt x="511" y="702"/>
                      <a:pt x="511" y="702"/>
                    </a:cubicBezTo>
                    <a:cubicBezTo>
                      <a:pt x="511" y="702"/>
                      <a:pt x="511" y="702"/>
                      <a:pt x="511" y="702"/>
                    </a:cubicBezTo>
                    <a:cubicBezTo>
                      <a:pt x="507" y="702"/>
                      <a:pt x="502" y="703"/>
                      <a:pt x="498" y="705"/>
                    </a:cubicBezTo>
                    <a:cubicBezTo>
                      <a:pt x="498" y="705"/>
                      <a:pt x="498" y="705"/>
                      <a:pt x="498" y="705"/>
                    </a:cubicBezTo>
                    <a:cubicBezTo>
                      <a:pt x="498" y="705"/>
                      <a:pt x="498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5" y="706"/>
                      <a:pt x="493" y="707"/>
                      <a:pt x="491" y="708"/>
                    </a:cubicBezTo>
                    <a:cubicBezTo>
                      <a:pt x="491" y="708"/>
                      <a:pt x="491" y="708"/>
                      <a:pt x="491" y="708"/>
                    </a:cubicBezTo>
                    <a:cubicBezTo>
                      <a:pt x="491" y="708"/>
                      <a:pt x="491" y="708"/>
                      <a:pt x="491" y="708"/>
                    </a:cubicBezTo>
                    <a:cubicBezTo>
                      <a:pt x="486" y="711"/>
                      <a:pt x="480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68" y="715"/>
                      <a:pt x="464" y="709"/>
                      <a:pt x="461" y="704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0" y="704"/>
                      <a:pt x="460" y="704"/>
                      <a:pt x="460" y="704"/>
                    </a:cubicBezTo>
                    <a:cubicBezTo>
                      <a:pt x="460" y="704"/>
                      <a:pt x="460" y="704"/>
                      <a:pt x="460" y="704"/>
                    </a:cubicBezTo>
                    <a:cubicBezTo>
                      <a:pt x="455" y="698"/>
                      <a:pt x="449" y="691"/>
                      <a:pt x="437" y="691"/>
                    </a:cubicBezTo>
                    <a:cubicBezTo>
                      <a:pt x="437" y="691"/>
                      <a:pt x="437" y="691"/>
                      <a:pt x="437" y="691"/>
                    </a:cubicBezTo>
                    <a:cubicBezTo>
                      <a:pt x="437" y="691"/>
                      <a:pt x="437" y="691"/>
                      <a:pt x="437" y="691"/>
                    </a:cubicBezTo>
                    <a:cubicBezTo>
                      <a:pt x="435" y="691"/>
                      <a:pt x="434" y="691"/>
                      <a:pt x="432" y="691"/>
                    </a:cubicBezTo>
                    <a:cubicBezTo>
                      <a:pt x="432" y="691"/>
                      <a:pt x="432" y="691"/>
                      <a:pt x="432" y="691"/>
                    </a:cubicBezTo>
                    <a:cubicBezTo>
                      <a:pt x="432" y="691"/>
                      <a:pt x="432" y="691"/>
                      <a:pt x="432" y="691"/>
                    </a:cubicBezTo>
                    <a:cubicBezTo>
                      <a:pt x="420" y="693"/>
                      <a:pt x="412" y="705"/>
                      <a:pt x="410" y="716"/>
                    </a:cubicBezTo>
                    <a:cubicBezTo>
                      <a:pt x="410" y="718"/>
                      <a:pt x="410" y="720"/>
                      <a:pt x="410" y="722"/>
                    </a:cubicBezTo>
                    <a:cubicBezTo>
                      <a:pt x="410" y="726"/>
                      <a:pt x="410" y="731"/>
                      <a:pt x="410" y="735"/>
                    </a:cubicBezTo>
                    <a:cubicBezTo>
                      <a:pt x="410" y="743"/>
                      <a:pt x="409" y="751"/>
                      <a:pt x="400" y="752"/>
                    </a:cubicBezTo>
                    <a:cubicBezTo>
                      <a:pt x="399" y="752"/>
                      <a:pt x="399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7" y="752"/>
                      <a:pt x="397" y="752"/>
                    </a:cubicBezTo>
                    <a:cubicBezTo>
                      <a:pt x="397" y="752"/>
                      <a:pt x="397" y="752"/>
                      <a:pt x="397" y="752"/>
                    </a:cubicBezTo>
                    <a:cubicBezTo>
                      <a:pt x="397" y="752"/>
                      <a:pt x="397" y="752"/>
                      <a:pt x="397" y="752"/>
                    </a:cubicBezTo>
                    <a:cubicBezTo>
                      <a:pt x="389" y="752"/>
                      <a:pt x="377" y="745"/>
                      <a:pt x="368" y="740"/>
                    </a:cubicBezTo>
                    <a:cubicBezTo>
                      <a:pt x="368" y="740"/>
                      <a:pt x="368" y="740"/>
                      <a:pt x="368" y="740"/>
                    </a:cubicBezTo>
                    <a:cubicBezTo>
                      <a:pt x="368" y="740"/>
                      <a:pt x="368" y="739"/>
                      <a:pt x="368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6" y="738"/>
                      <a:pt x="365" y="737"/>
                      <a:pt x="364" y="737"/>
                    </a:cubicBezTo>
                    <a:cubicBezTo>
                      <a:pt x="364" y="737"/>
                      <a:pt x="364" y="737"/>
                      <a:pt x="364" y="737"/>
                    </a:cubicBezTo>
                    <a:cubicBezTo>
                      <a:pt x="364" y="737"/>
                      <a:pt x="364" y="737"/>
                      <a:pt x="364" y="737"/>
                    </a:cubicBezTo>
                    <a:cubicBezTo>
                      <a:pt x="364" y="737"/>
                      <a:pt x="364" y="737"/>
                      <a:pt x="364" y="737"/>
                    </a:cubicBezTo>
                    <a:cubicBezTo>
                      <a:pt x="364" y="736"/>
                      <a:pt x="363" y="736"/>
                      <a:pt x="363" y="736"/>
                    </a:cubicBezTo>
                    <a:cubicBezTo>
                      <a:pt x="363" y="736"/>
                      <a:pt x="363" y="736"/>
                      <a:pt x="363" y="736"/>
                    </a:cubicBezTo>
                    <a:cubicBezTo>
                      <a:pt x="363" y="736"/>
                      <a:pt x="363" y="736"/>
                      <a:pt x="363" y="736"/>
                    </a:cubicBezTo>
                    <a:cubicBezTo>
                      <a:pt x="363" y="736"/>
                      <a:pt x="363" y="736"/>
                      <a:pt x="363" y="736"/>
                    </a:cubicBezTo>
                    <a:cubicBezTo>
                      <a:pt x="363" y="736"/>
                      <a:pt x="362" y="735"/>
                      <a:pt x="362" y="735"/>
                    </a:cubicBezTo>
                    <a:cubicBezTo>
                      <a:pt x="362" y="735"/>
                      <a:pt x="362" y="735"/>
                      <a:pt x="362" y="735"/>
                    </a:cubicBezTo>
                    <a:cubicBezTo>
                      <a:pt x="362" y="735"/>
                      <a:pt x="362" y="735"/>
                      <a:pt x="362" y="735"/>
                    </a:cubicBezTo>
                    <a:cubicBezTo>
                      <a:pt x="362" y="735"/>
                      <a:pt x="362" y="735"/>
                      <a:pt x="362" y="735"/>
                    </a:cubicBezTo>
                    <a:cubicBezTo>
                      <a:pt x="361" y="735"/>
                      <a:pt x="361" y="735"/>
                      <a:pt x="361" y="735"/>
                    </a:cubicBezTo>
                    <a:cubicBezTo>
                      <a:pt x="361" y="735"/>
                      <a:pt x="361" y="735"/>
                      <a:pt x="361" y="735"/>
                    </a:cubicBezTo>
                    <a:cubicBezTo>
                      <a:pt x="361" y="735"/>
                      <a:pt x="361" y="735"/>
                      <a:pt x="361" y="735"/>
                    </a:cubicBezTo>
                    <a:cubicBezTo>
                      <a:pt x="351" y="726"/>
                      <a:pt x="343" y="706"/>
                      <a:pt x="324" y="706"/>
                    </a:cubicBezTo>
                    <a:cubicBezTo>
                      <a:pt x="324" y="706"/>
                      <a:pt x="324" y="706"/>
                      <a:pt x="324" y="706"/>
                    </a:cubicBezTo>
                    <a:cubicBezTo>
                      <a:pt x="324" y="706"/>
                      <a:pt x="324" y="706"/>
                      <a:pt x="324" y="706"/>
                    </a:cubicBezTo>
                    <a:cubicBezTo>
                      <a:pt x="322" y="706"/>
                      <a:pt x="319" y="707"/>
                      <a:pt x="317" y="707"/>
                    </a:cubicBezTo>
                    <a:cubicBezTo>
                      <a:pt x="317" y="707"/>
                      <a:pt x="317" y="707"/>
                      <a:pt x="317" y="707"/>
                    </a:cubicBezTo>
                    <a:cubicBezTo>
                      <a:pt x="317" y="707"/>
                      <a:pt x="317" y="707"/>
                      <a:pt x="317" y="707"/>
                    </a:cubicBezTo>
                    <a:cubicBezTo>
                      <a:pt x="308" y="709"/>
                      <a:pt x="301" y="720"/>
                      <a:pt x="291" y="724"/>
                    </a:cubicBezTo>
                    <a:cubicBezTo>
                      <a:pt x="291" y="724"/>
                      <a:pt x="291" y="724"/>
                      <a:pt x="291" y="724"/>
                    </a:cubicBezTo>
                    <a:cubicBezTo>
                      <a:pt x="291" y="724"/>
                      <a:pt x="291" y="724"/>
                      <a:pt x="291" y="724"/>
                    </a:cubicBezTo>
                    <a:cubicBezTo>
                      <a:pt x="290" y="724"/>
                      <a:pt x="290" y="724"/>
                      <a:pt x="290" y="724"/>
                    </a:cubicBezTo>
                    <a:cubicBezTo>
                      <a:pt x="290" y="724"/>
                      <a:pt x="290" y="724"/>
                      <a:pt x="290" y="724"/>
                    </a:cubicBezTo>
                    <a:cubicBezTo>
                      <a:pt x="284" y="726"/>
                      <a:pt x="278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67" y="727"/>
                      <a:pt x="263" y="726"/>
                      <a:pt x="260" y="725"/>
                    </a:cubicBezTo>
                    <a:cubicBezTo>
                      <a:pt x="260" y="725"/>
                      <a:pt x="260" y="725"/>
                      <a:pt x="260" y="725"/>
                    </a:cubicBezTo>
                    <a:cubicBezTo>
                      <a:pt x="260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8" y="725"/>
                      <a:pt x="258" y="725"/>
                      <a:pt x="258" y="725"/>
                    </a:cubicBezTo>
                    <a:cubicBezTo>
                      <a:pt x="257" y="725"/>
                      <a:pt x="255" y="724"/>
                      <a:pt x="253" y="723"/>
                    </a:cubicBezTo>
                    <a:cubicBezTo>
                      <a:pt x="244" y="719"/>
                      <a:pt x="233" y="713"/>
                      <a:pt x="220" y="713"/>
                    </a:cubicBezTo>
                    <a:cubicBezTo>
                      <a:pt x="220" y="713"/>
                      <a:pt x="220" y="713"/>
                      <a:pt x="220" y="713"/>
                    </a:cubicBezTo>
                    <a:cubicBezTo>
                      <a:pt x="220" y="713"/>
                      <a:pt x="220" y="713"/>
                      <a:pt x="220" y="713"/>
                    </a:cubicBezTo>
                    <a:cubicBezTo>
                      <a:pt x="216" y="713"/>
                      <a:pt x="212" y="713"/>
                      <a:pt x="207" y="715"/>
                    </a:cubicBezTo>
                    <a:cubicBezTo>
                      <a:pt x="197" y="719"/>
                      <a:pt x="194" y="733"/>
                      <a:pt x="187" y="740"/>
                    </a:cubicBezTo>
                    <a:cubicBezTo>
                      <a:pt x="187" y="740"/>
                      <a:pt x="187" y="740"/>
                      <a:pt x="187" y="740"/>
                    </a:cubicBezTo>
                    <a:cubicBezTo>
                      <a:pt x="187" y="740"/>
                      <a:pt x="187" y="740"/>
                      <a:pt x="187" y="740"/>
                    </a:cubicBezTo>
                    <a:cubicBezTo>
                      <a:pt x="182" y="744"/>
                      <a:pt x="166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0" y="753"/>
                      <a:pt x="147" y="752"/>
                      <a:pt x="145" y="751"/>
                    </a:cubicBezTo>
                    <a:cubicBezTo>
                      <a:pt x="144" y="751"/>
                      <a:pt x="144" y="751"/>
                      <a:pt x="144" y="751"/>
                    </a:cubicBezTo>
                    <a:cubicBezTo>
                      <a:pt x="144" y="751"/>
                      <a:pt x="144" y="751"/>
                      <a:pt x="144" y="751"/>
                    </a:cubicBezTo>
                    <a:cubicBezTo>
                      <a:pt x="144" y="751"/>
                      <a:pt x="144" y="751"/>
                      <a:pt x="144" y="751"/>
                    </a:cubicBezTo>
                    <a:cubicBezTo>
                      <a:pt x="133" y="746"/>
                      <a:pt x="133" y="730"/>
                      <a:pt x="128" y="721"/>
                    </a:cubicBezTo>
                    <a:cubicBezTo>
                      <a:pt x="120" y="710"/>
                      <a:pt x="110" y="710"/>
                      <a:pt x="99" y="704"/>
                    </a:cubicBezTo>
                    <a:cubicBezTo>
                      <a:pt x="92" y="699"/>
                      <a:pt x="86" y="690"/>
                      <a:pt x="78" y="683"/>
                    </a:cubicBezTo>
                    <a:cubicBezTo>
                      <a:pt x="72" y="676"/>
                      <a:pt x="62" y="668"/>
                      <a:pt x="59" y="661"/>
                    </a:cubicBezTo>
                    <a:cubicBezTo>
                      <a:pt x="55" y="654"/>
                      <a:pt x="55" y="646"/>
                      <a:pt x="51" y="640"/>
                    </a:cubicBezTo>
                    <a:cubicBezTo>
                      <a:pt x="49" y="636"/>
                      <a:pt x="44" y="631"/>
                      <a:pt x="39" y="629"/>
                    </a:cubicBezTo>
                    <a:cubicBezTo>
                      <a:pt x="27" y="622"/>
                      <a:pt x="13" y="622"/>
                      <a:pt x="8" y="610"/>
                    </a:cubicBezTo>
                    <a:cubicBezTo>
                      <a:pt x="6" y="604"/>
                      <a:pt x="5" y="596"/>
                      <a:pt x="5" y="587"/>
                    </a:cubicBezTo>
                    <a:cubicBezTo>
                      <a:pt x="5" y="575"/>
                      <a:pt x="6" y="563"/>
                      <a:pt x="6" y="553"/>
                    </a:cubicBezTo>
                    <a:cubicBezTo>
                      <a:pt x="6" y="536"/>
                      <a:pt x="6" y="518"/>
                      <a:pt x="6" y="501"/>
                    </a:cubicBezTo>
                    <a:cubicBezTo>
                      <a:pt x="6" y="432"/>
                      <a:pt x="6" y="363"/>
                      <a:pt x="6" y="294"/>
                    </a:cubicBezTo>
                    <a:cubicBezTo>
                      <a:pt x="6" y="263"/>
                      <a:pt x="6" y="232"/>
                      <a:pt x="6" y="201"/>
                    </a:cubicBezTo>
                    <a:cubicBezTo>
                      <a:pt x="6" y="192"/>
                      <a:pt x="6" y="182"/>
                      <a:pt x="6" y="173"/>
                    </a:cubicBezTo>
                    <a:cubicBezTo>
                      <a:pt x="6" y="159"/>
                      <a:pt x="7" y="147"/>
                      <a:pt x="11" y="141"/>
                    </a:cubicBezTo>
                    <a:cubicBezTo>
                      <a:pt x="20" y="130"/>
                      <a:pt x="41" y="130"/>
                      <a:pt x="49" y="119"/>
                    </a:cubicBezTo>
                    <a:cubicBezTo>
                      <a:pt x="54" y="112"/>
                      <a:pt x="54" y="102"/>
                      <a:pt x="59" y="95"/>
                    </a:cubicBezTo>
                    <a:cubicBezTo>
                      <a:pt x="63" y="87"/>
                      <a:pt x="72" y="80"/>
                      <a:pt x="78" y="73"/>
                    </a:cubicBezTo>
                    <a:cubicBezTo>
                      <a:pt x="85" y="66"/>
                      <a:pt x="91" y="57"/>
                      <a:pt x="99" y="53"/>
                    </a:cubicBezTo>
                    <a:cubicBezTo>
                      <a:pt x="109" y="47"/>
                      <a:pt x="121" y="46"/>
                      <a:pt x="128" y="36"/>
                    </a:cubicBezTo>
                    <a:cubicBezTo>
                      <a:pt x="135" y="24"/>
                      <a:pt x="134" y="7"/>
                      <a:pt x="146" y="3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7" y="3"/>
                      <a:pt x="150" y="2"/>
                      <a:pt x="152" y="2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2" y="2"/>
                      <a:pt x="152" y="2"/>
                      <a:pt x="152" y="2"/>
                    </a:cubicBezTo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49" y="0"/>
                      <a:pt x="148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32" y="2"/>
                      <a:pt x="134" y="20"/>
                      <a:pt x="127" y="32"/>
                    </a:cubicBezTo>
                    <a:cubicBezTo>
                      <a:pt x="120" y="44"/>
                      <a:pt x="109" y="44"/>
                      <a:pt x="98" y="51"/>
                    </a:cubicBezTo>
                    <a:cubicBezTo>
                      <a:pt x="89" y="55"/>
                      <a:pt x="83" y="64"/>
                      <a:pt x="77" y="72"/>
                    </a:cubicBezTo>
                    <a:cubicBezTo>
                      <a:pt x="70" y="79"/>
                      <a:pt x="60" y="86"/>
                      <a:pt x="56" y="93"/>
                    </a:cubicBezTo>
                    <a:cubicBezTo>
                      <a:pt x="52" y="101"/>
                      <a:pt x="52" y="109"/>
                      <a:pt x="48" y="116"/>
                    </a:cubicBezTo>
                    <a:cubicBezTo>
                      <a:pt x="40" y="128"/>
                      <a:pt x="20" y="128"/>
                      <a:pt x="9" y="138"/>
                    </a:cubicBezTo>
                    <a:cubicBezTo>
                      <a:pt x="2" y="144"/>
                      <a:pt x="0" y="158"/>
                      <a:pt x="0" y="173"/>
                    </a:cubicBezTo>
                    <a:cubicBezTo>
                      <a:pt x="0" y="183"/>
                      <a:pt x="1" y="193"/>
                      <a:pt x="1" y="203"/>
                    </a:cubicBezTo>
                    <a:cubicBezTo>
                      <a:pt x="1" y="322"/>
                      <a:pt x="1" y="435"/>
                      <a:pt x="1" y="555"/>
                    </a:cubicBezTo>
                    <a:cubicBezTo>
                      <a:pt x="1" y="555"/>
                      <a:pt x="1" y="555"/>
                      <a:pt x="1" y="555"/>
                    </a:cubicBezTo>
                    <a:cubicBezTo>
                      <a:pt x="1" y="564"/>
                      <a:pt x="1" y="573"/>
                      <a:pt x="1" y="582"/>
                    </a:cubicBezTo>
                    <a:cubicBezTo>
                      <a:pt x="1" y="594"/>
                      <a:pt x="1" y="606"/>
                      <a:pt x="4" y="611"/>
                    </a:cubicBezTo>
                    <a:cubicBezTo>
                      <a:pt x="10" y="625"/>
                      <a:pt x="28" y="624"/>
                      <a:pt x="40" y="632"/>
                    </a:cubicBezTo>
                    <a:cubicBezTo>
                      <a:pt x="51" y="639"/>
                      <a:pt x="50" y="650"/>
                      <a:pt x="57" y="663"/>
                    </a:cubicBezTo>
                    <a:cubicBezTo>
                      <a:pt x="60" y="670"/>
                      <a:pt x="70" y="678"/>
                      <a:pt x="77" y="685"/>
                    </a:cubicBezTo>
                    <a:cubicBezTo>
                      <a:pt x="83" y="691"/>
                      <a:pt x="90" y="701"/>
                      <a:pt x="98" y="706"/>
                    </a:cubicBezTo>
                    <a:cubicBezTo>
                      <a:pt x="109" y="712"/>
                      <a:pt x="119" y="712"/>
                      <a:pt x="126" y="722"/>
                    </a:cubicBezTo>
                    <a:cubicBezTo>
                      <a:pt x="133" y="734"/>
                      <a:pt x="133" y="750"/>
                      <a:pt x="143" y="754"/>
                    </a:cubicBezTo>
                    <a:cubicBezTo>
                      <a:pt x="143" y="754"/>
                      <a:pt x="143" y="754"/>
                      <a:pt x="143" y="754"/>
                    </a:cubicBezTo>
                    <a:cubicBezTo>
                      <a:pt x="143" y="754"/>
                      <a:pt x="143" y="754"/>
                      <a:pt x="143" y="754"/>
                    </a:cubicBezTo>
                    <a:cubicBezTo>
                      <a:pt x="143" y="754"/>
                      <a:pt x="143" y="754"/>
                      <a:pt x="143" y="754"/>
                    </a:cubicBezTo>
                    <a:cubicBezTo>
                      <a:pt x="146" y="755"/>
                      <a:pt x="148" y="755"/>
                      <a:pt x="150" y="755"/>
                    </a:cubicBezTo>
                    <a:cubicBezTo>
                      <a:pt x="150" y="755"/>
                      <a:pt x="150" y="755"/>
                      <a:pt x="150" y="755"/>
                    </a:cubicBezTo>
                    <a:cubicBezTo>
                      <a:pt x="150" y="755"/>
                      <a:pt x="150" y="755"/>
                      <a:pt x="150" y="755"/>
                    </a:cubicBezTo>
                    <a:cubicBezTo>
                      <a:pt x="150" y="755"/>
                      <a:pt x="150" y="755"/>
                      <a:pt x="150" y="755"/>
                    </a:cubicBezTo>
                    <a:cubicBezTo>
                      <a:pt x="156" y="755"/>
                      <a:pt x="163" y="753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8" y="752"/>
                      <a:pt x="168" y="752"/>
                      <a:pt x="168" y="752"/>
                    </a:cubicBezTo>
                    <a:cubicBezTo>
                      <a:pt x="174" y="750"/>
                      <a:pt x="182" y="747"/>
                      <a:pt x="186" y="743"/>
                    </a:cubicBezTo>
                    <a:cubicBezTo>
                      <a:pt x="195" y="736"/>
                      <a:pt x="197" y="722"/>
                      <a:pt x="208" y="718"/>
                    </a:cubicBezTo>
                    <a:cubicBezTo>
                      <a:pt x="213" y="715"/>
                      <a:pt x="217" y="715"/>
                      <a:pt x="221" y="715"/>
                    </a:cubicBezTo>
                    <a:cubicBezTo>
                      <a:pt x="221" y="715"/>
                      <a:pt x="221" y="715"/>
                      <a:pt x="221" y="715"/>
                    </a:cubicBezTo>
                    <a:cubicBezTo>
                      <a:pt x="221" y="715"/>
                      <a:pt x="221" y="715"/>
                      <a:pt x="221" y="715"/>
                    </a:cubicBezTo>
                    <a:cubicBezTo>
                      <a:pt x="221" y="715"/>
                      <a:pt x="221" y="715"/>
                      <a:pt x="221" y="715"/>
                    </a:cubicBezTo>
                    <a:cubicBezTo>
                      <a:pt x="233" y="715"/>
                      <a:pt x="243" y="722"/>
                      <a:pt x="252" y="726"/>
                    </a:cubicBezTo>
                    <a:cubicBezTo>
                      <a:pt x="252" y="726"/>
                      <a:pt x="252" y="726"/>
                      <a:pt x="252" y="726"/>
                    </a:cubicBezTo>
                    <a:cubicBezTo>
                      <a:pt x="252" y="726"/>
                      <a:pt x="252" y="726"/>
                      <a:pt x="252" y="726"/>
                    </a:cubicBezTo>
                    <a:cubicBezTo>
                      <a:pt x="254" y="727"/>
                      <a:pt x="256" y="727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62" y="729"/>
                      <a:pt x="265" y="729"/>
                      <a:pt x="268" y="729"/>
                    </a:cubicBezTo>
                    <a:cubicBezTo>
                      <a:pt x="268" y="729"/>
                      <a:pt x="268" y="729"/>
                      <a:pt x="268" y="729"/>
                    </a:cubicBezTo>
                    <a:cubicBezTo>
                      <a:pt x="268" y="729"/>
                      <a:pt x="268" y="729"/>
                      <a:pt x="268" y="729"/>
                    </a:cubicBezTo>
                    <a:cubicBezTo>
                      <a:pt x="268" y="729"/>
                      <a:pt x="268" y="729"/>
                      <a:pt x="268" y="729"/>
                    </a:cubicBezTo>
                    <a:cubicBezTo>
                      <a:pt x="277" y="729"/>
                      <a:pt x="287" y="728"/>
                      <a:pt x="292" y="725"/>
                    </a:cubicBezTo>
                    <a:cubicBezTo>
                      <a:pt x="292" y="725"/>
                      <a:pt x="292" y="725"/>
                      <a:pt x="292" y="725"/>
                    </a:cubicBezTo>
                    <a:cubicBezTo>
                      <a:pt x="292" y="725"/>
                      <a:pt x="292" y="725"/>
                      <a:pt x="292" y="725"/>
                    </a:cubicBezTo>
                    <a:cubicBezTo>
                      <a:pt x="292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4" y="725"/>
                      <a:pt x="294" y="725"/>
                      <a:pt x="294" y="725"/>
                    </a:cubicBezTo>
                    <a:cubicBezTo>
                      <a:pt x="294" y="725"/>
                      <a:pt x="294" y="725"/>
                      <a:pt x="294" y="725"/>
                    </a:cubicBezTo>
                    <a:cubicBezTo>
                      <a:pt x="295" y="724"/>
                      <a:pt x="295" y="724"/>
                      <a:pt x="295" y="724"/>
                    </a:cubicBezTo>
                    <a:cubicBezTo>
                      <a:pt x="295" y="724"/>
                      <a:pt x="295" y="724"/>
                      <a:pt x="295" y="724"/>
                    </a:cubicBezTo>
                    <a:cubicBezTo>
                      <a:pt x="295" y="724"/>
                      <a:pt x="295" y="724"/>
                      <a:pt x="296" y="724"/>
                    </a:cubicBezTo>
                    <a:cubicBezTo>
                      <a:pt x="296" y="724"/>
                      <a:pt x="296" y="724"/>
                      <a:pt x="296" y="724"/>
                    </a:cubicBezTo>
                    <a:cubicBezTo>
                      <a:pt x="296" y="724"/>
                      <a:pt x="296" y="724"/>
                      <a:pt x="296" y="724"/>
                    </a:cubicBezTo>
                    <a:cubicBezTo>
                      <a:pt x="305" y="718"/>
                      <a:pt x="312" y="709"/>
                      <a:pt x="325" y="709"/>
                    </a:cubicBezTo>
                    <a:cubicBezTo>
                      <a:pt x="325" y="709"/>
                      <a:pt x="325" y="709"/>
                      <a:pt x="325" y="709"/>
                    </a:cubicBezTo>
                    <a:cubicBezTo>
                      <a:pt x="325" y="709"/>
                      <a:pt x="325" y="709"/>
                      <a:pt x="325" y="709"/>
                    </a:cubicBezTo>
                    <a:cubicBezTo>
                      <a:pt x="325" y="709"/>
                      <a:pt x="325" y="709"/>
                      <a:pt x="325" y="709"/>
                    </a:cubicBezTo>
                    <a:cubicBezTo>
                      <a:pt x="326" y="709"/>
                      <a:pt x="328" y="709"/>
                      <a:pt x="329" y="709"/>
                    </a:cubicBezTo>
                    <a:cubicBezTo>
                      <a:pt x="329" y="709"/>
                      <a:pt x="329" y="709"/>
                      <a:pt x="329" y="709"/>
                    </a:cubicBezTo>
                    <a:cubicBezTo>
                      <a:pt x="344" y="712"/>
                      <a:pt x="349" y="728"/>
                      <a:pt x="359" y="736"/>
                    </a:cubicBezTo>
                    <a:cubicBezTo>
                      <a:pt x="365" y="741"/>
                      <a:pt x="371" y="744"/>
                      <a:pt x="378" y="748"/>
                    </a:cubicBezTo>
                    <a:cubicBezTo>
                      <a:pt x="378" y="748"/>
                      <a:pt x="379" y="748"/>
                      <a:pt x="379" y="748"/>
                    </a:cubicBezTo>
                    <a:cubicBezTo>
                      <a:pt x="379" y="748"/>
                      <a:pt x="379" y="748"/>
                      <a:pt x="379" y="748"/>
                    </a:cubicBezTo>
                    <a:cubicBezTo>
                      <a:pt x="379" y="748"/>
                      <a:pt x="379" y="748"/>
                      <a:pt x="379" y="748"/>
                    </a:cubicBezTo>
                    <a:cubicBezTo>
                      <a:pt x="379" y="748"/>
                      <a:pt x="379" y="748"/>
                      <a:pt x="379" y="749"/>
                    </a:cubicBezTo>
                    <a:cubicBezTo>
                      <a:pt x="379" y="749"/>
                      <a:pt x="379" y="749"/>
                      <a:pt x="379" y="749"/>
                    </a:cubicBezTo>
                    <a:cubicBezTo>
                      <a:pt x="379" y="749"/>
                      <a:pt x="379" y="749"/>
                      <a:pt x="379" y="749"/>
                    </a:cubicBezTo>
                    <a:cubicBezTo>
                      <a:pt x="379" y="749"/>
                      <a:pt x="379" y="749"/>
                      <a:pt x="379" y="749"/>
                    </a:cubicBezTo>
                    <a:cubicBezTo>
                      <a:pt x="379" y="749"/>
                      <a:pt x="380" y="749"/>
                      <a:pt x="380" y="749"/>
                    </a:cubicBezTo>
                    <a:cubicBezTo>
                      <a:pt x="380" y="749"/>
                      <a:pt x="380" y="749"/>
                      <a:pt x="380" y="749"/>
                    </a:cubicBezTo>
                    <a:cubicBezTo>
                      <a:pt x="385" y="752"/>
                      <a:pt x="391" y="756"/>
                      <a:pt x="397" y="756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398" y="756"/>
                      <a:pt x="399" y="756"/>
                      <a:pt x="399" y="756"/>
                    </a:cubicBezTo>
                    <a:cubicBezTo>
                      <a:pt x="407" y="755"/>
                      <a:pt x="412" y="748"/>
                      <a:pt x="414" y="742"/>
                    </a:cubicBezTo>
                    <a:cubicBezTo>
                      <a:pt x="414" y="740"/>
                      <a:pt x="414" y="738"/>
                      <a:pt x="414" y="736"/>
                    </a:cubicBezTo>
                    <a:cubicBezTo>
                      <a:pt x="414" y="731"/>
                      <a:pt x="413" y="725"/>
                      <a:pt x="413" y="719"/>
                    </a:cubicBezTo>
                    <a:cubicBezTo>
                      <a:pt x="413" y="717"/>
                      <a:pt x="413" y="715"/>
                      <a:pt x="414" y="713"/>
                    </a:cubicBezTo>
                    <a:cubicBezTo>
                      <a:pt x="414" y="713"/>
                      <a:pt x="414" y="713"/>
                      <a:pt x="414" y="713"/>
                    </a:cubicBezTo>
                    <a:cubicBezTo>
                      <a:pt x="414" y="713"/>
                      <a:pt x="414" y="713"/>
                      <a:pt x="414" y="713"/>
                    </a:cubicBezTo>
                    <a:cubicBezTo>
                      <a:pt x="414" y="713"/>
                      <a:pt x="414" y="712"/>
                      <a:pt x="414" y="712"/>
                    </a:cubicBezTo>
                    <a:cubicBezTo>
                      <a:pt x="414" y="712"/>
                      <a:pt x="414" y="712"/>
                      <a:pt x="414" y="712"/>
                    </a:cubicBezTo>
                    <a:cubicBezTo>
                      <a:pt x="416" y="702"/>
                      <a:pt x="425" y="693"/>
                      <a:pt x="436" y="693"/>
                    </a:cubicBezTo>
                    <a:cubicBezTo>
                      <a:pt x="436" y="693"/>
                      <a:pt x="436" y="693"/>
                      <a:pt x="436" y="693"/>
                    </a:cubicBezTo>
                    <a:cubicBezTo>
                      <a:pt x="436" y="693"/>
                      <a:pt x="436" y="693"/>
                      <a:pt x="436" y="693"/>
                    </a:cubicBezTo>
                    <a:cubicBezTo>
                      <a:pt x="436" y="693"/>
                      <a:pt x="436" y="693"/>
                      <a:pt x="436" y="693"/>
                    </a:cubicBezTo>
                    <a:cubicBezTo>
                      <a:pt x="439" y="693"/>
                      <a:pt x="442" y="694"/>
                      <a:pt x="445" y="695"/>
                    </a:cubicBezTo>
                    <a:cubicBezTo>
                      <a:pt x="445" y="695"/>
                      <a:pt x="445" y="695"/>
                      <a:pt x="445" y="695"/>
                    </a:cubicBezTo>
                    <a:cubicBezTo>
                      <a:pt x="445" y="695"/>
                      <a:pt x="445" y="695"/>
                      <a:pt x="445" y="695"/>
                    </a:cubicBezTo>
                    <a:cubicBezTo>
                      <a:pt x="445" y="695"/>
                      <a:pt x="445" y="695"/>
                      <a:pt x="445" y="695"/>
                    </a:cubicBezTo>
                    <a:cubicBezTo>
                      <a:pt x="451" y="697"/>
                      <a:pt x="456" y="702"/>
                      <a:pt x="459" y="707"/>
                    </a:cubicBezTo>
                    <a:cubicBezTo>
                      <a:pt x="462" y="711"/>
                      <a:pt x="464" y="720"/>
                      <a:pt x="472" y="721"/>
                    </a:cubicBezTo>
                    <a:cubicBezTo>
                      <a:pt x="472" y="721"/>
                      <a:pt x="472" y="721"/>
                      <a:pt x="472" y="721"/>
                    </a:cubicBezTo>
                    <a:cubicBezTo>
                      <a:pt x="472" y="721"/>
                      <a:pt x="473" y="721"/>
                      <a:pt x="473" y="721"/>
                    </a:cubicBezTo>
                    <a:cubicBezTo>
                      <a:pt x="473" y="721"/>
                      <a:pt x="473" y="721"/>
                      <a:pt x="473" y="721"/>
                    </a:cubicBezTo>
                    <a:cubicBezTo>
                      <a:pt x="473" y="721"/>
                      <a:pt x="473" y="721"/>
                      <a:pt x="473" y="721"/>
                    </a:cubicBezTo>
                    <a:cubicBezTo>
                      <a:pt x="473" y="721"/>
                      <a:pt x="473" y="721"/>
                      <a:pt x="473" y="721"/>
                    </a:cubicBezTo>
                    <a:cubicBezTo>
                      <a:pt x="479" y="721"/>
                      <a:pt x="485" y="716"/>
                      <a:pt x="491" y="712"/>
                    </a:cubicBezTo>
                    <a:cubicBezTo>
                      <a:pt x="494" y="710"/>
                      <a:pt x="496" y="708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500" y="707"/>
                    </a:cubicBezTo>
                    <a:cubicBezTo>
                      <a:pt x="500" y="707"/>
                      <a:pt x="500" y="707"/>
                      <a:pt x="500" y="707"/>
                    </a:cubicBezTo>
                    <a:cubicBezTo>
                      <a:pt x="500" y="707"/>
                      <a:pt x="500" y="707"/>
                      <a:pt x="500" y="707"/>
                    </a:cubicBezTo>
                    <a:cubicBezTo>
                      <a:pt x="500" y="707"/>
                      <a:pt x="500" y="707"/>
                      <a:pt x="500" y="707"/>
                    </a:cubicBezTo>
                    <a:cubicBezTo>
                      <a:pt x="503" y="706"/>
                      <a:pt x="506" y="705"/>
                      <a:pt x="510" y="705"/>
                    </a:cubicBezTo>
                    <a:cubicBezTo>
                      <a:pt x="510" y="705"/>
                      <a:pt x="510" y="705"/>
                      <a:pt x="510" y="705"/>
                    </a:cubicBezTo>
                    <a:cubicBezTo>
                      <a:pt x="510" y="705"/>
                      <a:pt x="510" y="705"/>
                      <a:pt x="510" y="705"/>
                    </a:cubicBezTo>
                    <a:cubicBezTo>
                      <a:pt x="510" y="705"/>
                      <a:pt x="510" y="705"/>
                      <a:pt x="510" y="705"/>
                    </a:cubicBezTo>
                    <a:cubicBezTo>
                      <a:pt x="522" y="705"/>
                      <a:pt x="533" y="712"/>
                      <a:pt x="539" y="721"/>
                    </a:cubicBezTo>
                    <a:cubicBezTo>
                      <a:pt x="539" y="721"/>
                      <a:pt x="539" y="721"/>
                      <a:pt x="539" y="721"/>
                    </a:cubicBezTo>
                    <a:cubicBezTo>
                      <a:pt x="539" y="721"/>
                      <a:pt x="539" y="721"/>
                      <a:pt x="539" y="721"/>
                    </a:cubicBezTo>
                    <a:cubicBezTo>
                      <a:pt x="539" y="721"/>
                      <a:pt x="539" y="721"/>
                      <a:pt x="539" y="721"/>
                    </a:cubicBezTo>
                    <a:cubicBezTo>
                      <a:pt x="542" y="725"/>
                      <a:pt x="542" y="730"/>
                      <a:pt x="546" y="731"/>
                    </a:cubicBezTo>
                    <a:cubicBezTo>
                      <a:pt x="550" y="734"/>
                      <a:pt x="560" y="733"/>
                      <a:pt x="567" y="733"/>
                    </a:cubicBezTo>
                    <a:cubicBezTo>
                      <a:pt x="569" y="733"/>
                      <a:pt x="570" y="733"/>
                      <a:pt x="572" y="733"/>
                    </a:cubicBezTo>
                    <a:cubicBezTo>
                      <a:pt x="574" y="733"/>
                      <a:pt x="576" y="733"/>
                      <a:pt x="578" y="733"/>
                    </a:cubicBezTo>
                    <a:cubicBezTo>
                      <a:pt x="578" y="733"/>
                      <a:pt x="578" y="733"/>
                      <a:pt x="578" y="733"/>
                    </a:cubicBezTo>
                    <a:cubicBezTo>
                      <a:pt x="578" y="733"/>
                      <a:pt x="578" y="733"/>
                      <a:pt x="578" y="733"/>
                    </a:cubicBezTo>
                    <a:cubicBezTo>
                      <a:pt x="578" y="733"/>
                      <a:pt x="578" y="733"/>
                      <a:pt x="578" y="733"/>
                    </a:cubicBezTo>
                    <a:cubicBezTo>
                      <a:pt x="583" y="733"/>
                      <a:pt x="588" y="733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5" y="729"/>
                      <a:pt x="597" y="718"/>
                      <a:pt x="600" y="715"/>
                    </a:cubicBezTo>
                    <a:cubicBezTo>
                      <a:pt x="600" y="714"/>
                      <a:pt x="601" y="714"/>
                      <a:pt x="601" y="714"/>
                    </a:cubicBezTo>
                    <a:cubicBezTo>
                      <a:pt x="601" y="714"/>
                      <a:pt x="601" y="714"/>
                      <a:pt x="601" y="714"/>
                    </a:cubicBezTo>
                    <a:cubicBezTo>
                      <a:pt x="606" y="709"/>
                      <a:pt x="615" y="705"/>
                      <a:pt x="625" y="705"/>
                    </a:cubicBezTo>
                    <a:cubicBezTo>
                      <a:pt x="625" y="705"/>
                      <a:pt x="625" y="705"/>
                      <a:pt x="625" y="705"/>
                    </a:cubicBezTo>
                    <a:cubicBezTo>
                      <a:pt x="625" y="705"/>
                      <a:pt x="625" y="705"/>
                      <a:pt x="625" y="705"/>
                    </a:cubicBezTo>
                    <a:cubicBezTo>
                      <a:pt x="625" y="705"/>
                      <a:pt x="625" y="705"/>
                      <a:pt x="625" y="705"/>
                    </a:cubicBezTo>
                    <a:cubicBezTo>
                      <a:pt x="628" y="705"/>
                      <a:pt x="632" y="705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9" y="708"/>
                      <a:pt x="641" y="710"/>
                      <a:pt x="644" y="712"/>
                    </a:cubicBezTo>
                    <a:cubicBezTo>
                      <a:pt x="650" y="716"/>
                      <a:pt x="657" y="721"/>
                      <a:pt x="663" y="721"/>
                    </a:cubicBezTo>
                    <a:cubicBezTo>
                      <a:pt x="663" y="721"/>
                      <a:pt x="663" y="721"/>
                      <a:pt x="663" y="721"/>
                    </a:cubicBezTo>
                    <a:cubicBezTo>
                      <a:pt x="663" y="721"/>
                      <a:pt x="663" y="721"/>
                      <a:pt x="663" y="721"/>
                    </a:cubicBezTo>
                    <a:cubicBezTo>
                      <a:pt x="663" y="721"/>
                      <a:pt x="663" y="721"/>
                      <a:pt x="663" y="721"/>
                    </a:cubicBezTo>
                    <a:cubicBezTo>
                      <a:pt x="663" y="721"/>
                      <a:pt x="664" y="721"/>
                      <a:pt x="664" y="721"/>
                    </a:cubicBezTo>
                    <a:cubicBezTo>
                      <a:pt x="671" y="720"/>
                      <a:pt x="673" y="711"/>
                      <a:pt x="677" y="706"/>
                    </a:cubicBezTo>
                    <a:cubicBezTo>
                      <a:pt x="680" y="701"/>
                      <a:pt x="686" y="696"/>
                      <a:pt x="693" y="694"/>
                    </a:cubicBezTo>
                    <a:cubicBezTo>
                      <a:pt x="693" y="694"/>
                      <a:pt x="693" y="694"/>
                      <a:pt x="693" y="694"/>
                    </a:cubicBezTo>
                    <a:cubicBezTo>
                      <a:pt x="693" y="694"/>
                      <a:pt x="693" y="694"/>
                      <a:pt x="693" y="694"/>
                    </a:cubicBezTo>
                    <a:cubicBezTo>
                      <a:pt x="695" y="694"/>
                      <a:pt x="697" y="693"/>
                      <a:pt x="699" y="693"/>
                    </a:cubicBezTo>
                    <a:cubicBezTo>
                      <a:pt x="699" y="693"/>
                      <a:pt x="699" y="693"/>
                      <a:pt x="699" y="693"/>
                    </a:cubicBezTo>
                    <a:cubicBezTo>
                      <a:pt x="699" y="693"/>
                      <a:pt x="699" y="693"/>
                      <a:pt x="699" y="693"/>
                    </a:cubicBezTo>
                    <a:cubicBezTo>
                      <a:pt x="699" y="693"/>
                      <a:pt x="699" y="693"/>
                      <a:pt x="699" y="693"/>
                    </a:cubicBezTo>
                    <a:cubicBezTo>
                      <a:pt x="714" y="693"/>
                      <a:pt x="722" y="705"/>
                      <a:pt x="723" y="718"/>
                    </a:cubicBezTo>
                    <a:cubicBezTo>
                      <a:pt x="723" y="718"/>
                      <a:pt x="723" y="718"/>
                      <a:pt x="723" y="718"/>
                    </a:cubicBezTo>
                    <a:cubicBezTo>
                      <a:pt x="723" y="718"/>
                      <a:pt x="723" y="719"/>
                      <a:pt x="723" y="719"/>
                    </a:cubicBezTo>
                    <a:cubicBezTo>
                      <a:pt x="723" y="719"/>
                      <a:pt x="723" y="719"/>
                      <a:pt x="723" y="719"/>
                    </a:cubicBezTo>
                    <a:cubicBezTo>
                      <a:pt x="724" y="719"/>
                      <a:pt x="724" y="720"/>
                      <a:pt x="724" y="721"/>
                    </a:cubicBezTo>
                    <a:cubicBezTo>
                      <a:pt x="724" y="726"/>
                      <a:pt x="722" y="731"/>
                      <a:pt x="722" y="737"/>
                    </a:cubicBezTo>
                    <a:cubicBezTo>
                      <a:pt x="722" y="739"/>
                      <a:pt x="722" y="741"/>
                      <a:pt x="723" y="743"/>
                    </a:cubicBezTo>
                    <a:cubicBezTo>
                      <a:pt x="723" y="743"/>
                      <a:pt x="723" y="743"/>
                      <a:pt x="723" y="743"/>
                    </a:cubicBezTo>
                    <a:cubicBezTo>
                      <a:pt x="723" y="743"/>
                      <a:pt x="723" y="743"/>
                      <a:pt x="723" y="743"/>
                    </a:cubicBezTo>
                    <a:cubicBezTo>
                      <a:pt x="723" y="743"/>
                      <a:pt x="723" y="743"/>
                      <a:pt x="723" y="743"/>
                    </a:cubicBezTo>
                    <a:cubicBezTo>
                      <a:pt x="725" y="749"/>
                      <a:pt x="731" y="757"/>
                      <a:pt x="739" y="757"/>
                    </a:cubicBezTo>
                    <a:cubicBezTo>
                      <a:pt x="739" y="757"/>
                      <a:pt x="739" y="757"/>
                      <a:pt x="739" y="757"/>
                    </a:cubicBezTo>
                    <a:cubicBezTo>
                      <a:pt x="739" y="757"/>
                      <a:pt x="739" y="757"/>
                      <a:pt x="739" y="757"/>
                    </a:cubicBezTo>
                    <a:cubicBezTo>
                      <a:pt x="739" y="757"/>
                      <a:pt x="739" y="757"/>
                      <a:pt x="739" y="757"/>
                    </a:cubicBezTo>
                    <a:cubicBezTo>
                      <a:pt x="740" y="757"/>
                      <a:pt x="740" y="757"/>
                      <a:pt x="741" y="757"/>
                    </a:cubicBezTo>
                    <a:cubicBezTo>
                      <a:pt x="748" y="756"/>
                      <a:pt x="754" y="751"/>
                      <a:pt x="760" y="747"/>
                    </a:cubicBezTo>
                    <a:cubicBezTo>
                      <a:pt x="766" y="743"/>
                      <a:pt x="772" y="740"/>
                      <a:pt x="776" y="737"/>
                    </a:cubicBezTo>
                    <a:cubicBezTo>
                      <a:pt x="784" y="730"/>
                      <a:pt x="790" y="716"/>
                      <a:pt x="802" y="711"/>
                    </a:cubicBezTo>
                    <a:cubicBezTo>
                      <a:pt x="802" y="711"/>
                      <a:pt x="802" y="711"/>
                      <a:pt x="802" y="711"/>
                    </a:cubicBezTo>
                    <a:cubicBezTo>
                      <a:pt x="802" y="711"/>
                      <a:pt x="802" y="711"/>
                      <a:pt x="802" y="711"/>
                    </a:cubicBezTo>
                    <a:cubicBezTo>
                      <a:pt x="802" y="711"/>
                      <a:pt x="802" y="711"/>
                      <a:pt x="803" y="711"/>
                    </a:cubicBezTo>
                    <a:cubicBezTo>
                      <a:pt x="803" y="711"/>
                      <a:pt x="803" y="711"/>
                      <a:pt x="803" y="711"/>
                    </a:cubicBezTo>
                    <a:cubicBezTo>
                      <a:pt x="806" y="709"/>
                      <a:pt x="809" y="709"/>
                      <a:pt x="812" y="709"/>
                    </a:cubicBezTo>
                    <a:cubicBezTo>
                      <a:pt x="812" y="709"/>
                      <a:pt x="812" y="709"/>
                      <a:pt x="812" y="709"/>
                    </a:cubicBezTo>
                    <a:cubicBezTo>
                      <a:pt x="812" y="709"/>
                      <a:pt x="812" y="709"/>
                      <a:pt x="812" y="709"/>
                    </a:cubicBezTo>
                    <a:cubicBezTo>
                      <a:pt x="812" y="709"/>
                      <a:pt x="812" y="709"/>
                      <a:pt x="812" y="709"/>
                    </a:cubicBezTo>
                    <a:cubicBezTo>
                      <a:pt x="824" y="709"/>
                      <a:pt x="831" y="718"/>
                      <a:pt x="839" y="723"/>
                    </a:cubicBezTo>
                    <a:cubicBezTo>
                      <a:pt x="841" y="724"/>
                      <a:pt x="842" y="725"/>
                      <a:pt x="843" y="725"/>
                    </a:cubicBezTo>
                    <a:cubicBezTo>
                      <a:pt x="843" y="725"/>
                      <a:pt x="843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6"/>
                      <a:pt x="844" y="726"/>
                    </a:cubicBezTo>
                    <a:cubicBezTo>
                      <a:pt x="844" y="726"/>
                      <a:pt x="844" y="726"/>
                      <a:pt x="844" y="726"/>
                    </a:cubicBezTo>
                    <a:cubicBezTo>
                      <a:pt x="850" y="728"/>
                      <a:pt x="858" y="729"/>
                      <a:pt x="866" y="729"/>
                    </a:cubicBezTo>
                    <a:cubicBezTo>
                      <a:pt x="866" y="729"/>
                      <a:pt x="866" y="729"/>
                      <a:pt x="866" y="729"/>
                    </a:cubicBezTo>
                    <a:cubicBezTo>
                      <a:pt x="866" y="729"/>
                      <a:pt x="866" y="729"/>
                      <a:pt x="866" y="729"/>
                    </a:cubicBezTo>
                    <a:cubicBezTo>
                      <a:pt x="866" y="729"/>
                      <a:pt x="866" y="729"/>
                      <a:pt x="866" y="729"/>
                    </a:cubicBezTo>
                    <a:cubicBezTo>
                      <a:pt x="870" y="729"/>
                      <a:pt x="874" y="729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9" y="727"/>
                      <a:pt x="879" y="727"/>
                    </a:cubicBezTo>
                    <a:cubicBezTo>
                      <a:pt x="880" y="727"/>
                      <a:pt x="882" y="726"/>
                      <a:pt x="883" y="726"/>
                    </a:cubicBezTo>
                    <a:cubicBezTo>
                      <a:pt x="893" y="722"/>
                      <a:pt x="903" y="715"/>
                      <a:pt x="915" y="715"/>
                    </a:cubicBezTo>
                    <a:cubicBezTo>
                      <a:pt x="915" y="715"/>
                      <a:pt x="915" y="715"/>
                      <a:pt x="915" y="715"/>
                    </a:cubicBezTo>
                    <a:cubicBezTo>
                      <a:pt x="915" y="715"/>
                      <a:pt x="915" y="715"/>
                      <a:pt x="915" y="715"/>
                    </a:cubicBezTo>
                    <a:cubicBezTo>
                      <a:pt x="915" y="715"/>
                      <a:pt x="915" y="715"/>
                      <a:pt x="915" y="715"/>
                    </a:cubicBezTo>
                    <a:cubicBezTo>
                      <a:pt x="919" y="715"/>
                      <a:pt x="923" y="716"/>
                      <a:pt x="928" y="718"/>
                    </a:cubicBezTo>
                    <a:cubicBezTo>
                      <a:pt x="928" y="718"/>
                      <a:pt x="928" y="718"/>
                      <a:pt x="928" y="718"/>
                    </a:cubicBezTo>
                    <a:cubicBezTo>
                      <a:pt x="938" y="722"/>
                      <a:pt x="939" y="735"/>
                      <a:pt x="948" y="742"/>
                    </a:cubicBezTo>
                    <a:cubicBezTo>
                      <a:pt x="953" y="746"/>
                      <a:pt x="961" y="749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71" y="753"/>
                      <a:pt x="977" y="755"/>
                      <a:pt x="982" y="755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984" y="755"/>
                      <a:pt x="987" y="754"/>
                      <a:pt x="989" y="754"/>
                    </a:cubicBezTo>
                    <a:cubicBezTo>
                      <a:pt x="999" y="750"/>
                      <a:pt x="1000" y="734"/>
                      <a:pt x="1007" y="723"/>
                    </a:cubicBezTo>
                    <a:cubicBezTo>
                      <a:pt x="1014" y="711"/>
                      <a:pt x="1023" y="712"/>
                      <a:pt x="1035" y="706"/>
                    </a:cubicBezTo>
                    <a:cubicBezTo>
                      <a:pt x="1042" y="701"/>
                      <a:pt x="1049" y="692"/>
                      <a:pt x="1056" y="685"/>
                    </a:cubicBezTo>
                    <a:cubicBezTo>
                      <a:pt x="1063" y="677"/>
                      <a:pt x="1073" y="670"/>
                      <a:pt x="1076" y="662"/>
                    </a:cubicBezTo>
                    <a:cubicBezTo>
                      <a:pt x="1079" y="656"/>
                      <a:pt x="1080" y="647"/>
                      <a:pt x="1083" y="642"/>
                    </a:cubicBezTo>
                    <a:cubicBezTo>
                      <a:pt x="1092" y="626"/>
                      <a:pt x="1118" y="628"/>
                      <a:pt x="1127" y="614"/>
                    </a:cubicBezTo>
                    <a:cubicBezTo>
                      <a:pt x="1131" y="607"/>
                      <a:pt x="1131" y="596"/>
                      <a:pt x="1131" y="583"/>
                    </a:cubicBezTo>
                    <a:cubicBezTo>
                      <a:pt x="1131" y="574"/>
                      <a:pt x="1131" y="564"/>
                      <a:pt x="1131" y="557"/>
                    </a:cubicBezTo>
                    <a:cubicBezTo>
                      <a:pt x="1131" y="437"/>
                      <a:pt x="1131" y="318"/>
                      <a:pt x="1131" y="200"/>
                    </a:cubicBezTo>
                    <a:cubicBezTo>
                      <a:pt x="1131" y="200"/>
                      <a:pt x="1131" y="200"/>
                      <a:pt x="1131" y="200"/>
                    </a:cubicBezTo>
                    <a:cubicBezTo>
                      <a:pt x="1131" y="191"/>
                      <a:pt x="1132" y="180"/>
                      <a:pt x="1132" y="170"/>
                    </a:cubicBezTo>
                    <a:cubicBezTo>
                      <a:pt x="1132" y="159"/>
                      <a:pt x="1131" y="149"/>
                      <a:pt x="1128" y="143"/>
                    </a:cubicBezTo>
                    <a:cubicBezTo>
                      <a:pt x="1120" y="127"/>
                      <a:pt x="1093" y="131"/>
                      <a:pt x="1084" y="114"/>
                    </a:cubicBezTo>
                    <a:cubicBezTo>
                      <a:pt x="1080" y="107"/>
                      <a:pt x="1080" y="99"/>
                      <a:pt x="1076" y="93"/>
                    </a:cubicBezTo>
                    <a:cubicBezTo>
                      <a:pt x="1072" y="85"/>
                      <a:pt x="1063" y="78"/>
                      <a:pt x="1057" y="72"/>
                    </a:cubicBezTo>
                    <a:cubicBezTo>
                      <a:pt x="1049" y="64"/>
                      <a:pt x="1044" y="55"/>
                      <a:pt x="1036" y="51"/>
                    </a:cubicBezTo>
                    <a:cubicBezTo>
                      <a:pt x="1029" y="46"/>
                      <a:pt x="1021" y="47"/>
                      <a:pt x="1015" y="43"/>
                    </a:cubicBezTo>
                    <a:cubicBezTo>
                      <a:pt x="1011" y="40"/>
                      <a:pt x="1008" y="36"/>
                      <a:pt x="1006" y="33"/>
                    </a:cubicBezTo>
                    <a:cubicBezTo>
                      <a:pt x="1000" y="23"/>
                      <a:pt x="999" y="5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7" y="0"/>
                      <a:pt x="985" y="0"/>
                      <a:pt x="983" y="0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976" y="0"/>
                      <a:pt x="970" y="3"/>
                      <a:pt x="965" y="4"/>
                    </a:cubicBezTo>
                    <a:cubicBezTo>
                      <a:pt x="965" y="4"/>
                      <a:pt x="965" y="4"/>
                      <a:pt x="965" y="5"/>
                    </a:cubicBezTo>
                    <a:cubicBezTo>
                      <a:pt x="957" y="8"/>
                      <a:pt x="951" y="10"/>
                      <a:pt x="946" y="14"/>
                    </a:cubicBezTo>
                    <a:cubicBezTo>
                      <a:pt x="938" y="21"/>
                      <a:pt x="936" y="35"/>
                      <a:pt x="925" y="39"/>
                    </a:cubicBezTo>
                    <a:cubicBezTo>
                      <a:pt x="925" y="39"/>
                      <a:pt x="925" y="39"/>
                      <a:pt x="925" y="39"/>
                    </a:cubicBezTo>
                    <a:cubicBezTo>
                      <a:pt x="924" y="39"/>
                      <a:pt x="924" y="39"/>
                      <a:pt x="924" y="39"/>
                    </a:cubicBezTo>
                    <a:cubicBezTo>
                      <a:pt x="924" y="39"/>
                      <a:pt x="924" y="39"/>
                      <a:pt x="924" y="39"/>
                    </a:cubicBezTo>
                    <a:cubicBezTo>
                      <a:pt x="921" y="41"/>
                      <a:pt x="917" y="41"/>
                      <a:pt x="914" y="41"/>
                    </a:cubicBezTo>
                    <a:cubicBezTo>
                      <a:pt x="914" y="41"/>
                      <a:pt x="914" y="41"/>
                      <a:pt x="914" y="41"/>
                    </a:cubicBezTo>
                    <a:cubicBezTo>
                      <a:pt x="914" y="41"/>
                      <a:pt x="914" y="41"/>
                      <a:pt x="914" y="41"/>
                    </a:cubicBezTo>
                    <a:cubicBezTo>
                      <a:pt x="914" y="41"/>
                      <a:pt x="914" y="41"/>
                      <a:pt x="914" y="41"/>
                    </a:cubicBezTo>
                    <a:cubicBezTo>
                      <a:pt x="902" y="41"/>
                      <a:pt x="892" y="35"/>
                      <a:pt x="883" y="31"/>
                    </a:cubicBezTo>
                    <a:cubicBezTo>
                      <a:pt x="880" y="29"/>
                      <a:pt x="878" y="28"/>
                      <a:pt x="875" y="28"/>
                    </a:cubicBezTo>
                    <a:cubicBezTo>
                      <a:pt x="875" y="28"/>
                      <a:pt x="875" y="28"/>
                      <a:pt x="875" y="28"/>
                    </a:cubicBezTo>
                    <a:cubicBezTo>
                      <a:pt x="875" y="28"/>
                      <a:pt x="875" y="28"/>
                      <a:pt x="875" y="28"/>
                    </a:cubicBezTo>
                    <a:cubicBezTo>
                      <a:pt x="874" y="27"/>
                      <a:pt x="874" y="27"/>
                      <a:pt x="874" y="27"/>
                    </a:cubicBezTo>
                    <a:cubicBezTo>
                      <a:pt x="874" y="27"/>
                      <a:pt x="874" y="27"/>
                      <a:pt x="874" y="27"/>
                    </a:cubicBezTo>
                    <a:cubicBezTo>
                      <a:pt x="874" y="27"/>
                      <a:pt x="874" y="27"/>
                      <a:pt x="874" y="27"/>
                    </a:cubicBezTo>
                    <a:cubicBezTo>
                      <a:pt x="874" y="27"/>
                      <a:pt x="873" y="27"/>
                      <a:pt x="873" y="27"/>
                    </a:cubicBezTo>
                    <a:cubicBezTo>
                      <a:pt x="873" y="27"/>
                      <a:pt x="873" y="27"/>
                      <a:pt x="873" y="27"/>
                    </a:cubicBezTo>
                    <a:cubicBezTo>
                      <a:pt x="871" y="27"/>
                      <a:pt x="869" y="27"/>
                      <a:pt x="866" y="27"/>
                    </a:cubicBezTo>
                    <a:cubicBezTo>
                      <a:pt x="866" y="27"/>
                      <a:pt x="866" y="27"/>
                      <a:pt x="866" y="27"/>
                    </a:cubicBezTo>
                    <a:cubicBezTo>
                      <a:pt x="866" y="27"/>
                      <a:pt x="866" y="27"/>
                      <a:pt x="866" y="27"/>
                    </a:cubicBezTo>
                    <a:cubicBezTo>
                      <a:pt x="866" y="27"/>
                      <a:pt x="866" y="27"/>
                      <a:pt x="866" y="27"/>
                    </a:cubicBezTo>
                    <a:cubicBezTo>
                      <a:pt x="858" y="27"/>
                      <a:pt x="848" y="28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28" y="36"/>
                      <a:pt x="827" y="45"/>
                      <a:pt x="814" y="47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12" y="47"/>
                      <a:pt x="811" y="47"/>
                      <a:pt x="809" y="47"/>
                    </a:cubicBezTo>
                    <a:cubicBezTo>
                      <a:pt x="809" y="47"/>
                      <a:pt x="809" y="47"/>
                      <a:pt x="809" y="47"/>
                    </a:cubicBezTo>
                    <a:cubicBezTo>
                      <a:pt x="809" y="47"/>
                      <a:pt x="809" y="47"/>
                      <a:pt x="809" y="47"/>
                    </a:cubicBezTo>
                    <a:cubicBezTo>
                      <a:pt x="809" y="47"/>
                      <a:pt x="809" y="47"/>
                      <a:pt x="809" y="47"/>
                    </a:cubicBezTo>
                    <a:cubicBezTo>
                      <a:pt x="791" y="47"/>
                      <a:pt x="785" y="28"/>
                      <a:pt x="773" y="19"/>
                    </a:cubicBezTo>
                    <a:cubicBezTo>
                      <a:pt x="773" y="19"/>
                      <a:pt x="773" y="19"/>
                      <a:pt x="773" y="19"/>
                    </a:cubicBezTo>
                    <a:cubicBezTo>
                      <a:pt x="773" y="19"/>
                      <a:pt x="773" y="19"/>
                      <a:pt x="773" y="19"/>
                    </a:cubicBezTo>
                    <a:cubicBezTo>
                      <a:pt x="768" y="15"/>
                      <a:pt x="762" y="12"/>
                      <a:pt x="756" y="8"/>
                    </a:cubicBezTo>
                    <a:cubicBezTo>
                      <a:pt x="756" y="8"/>
                      <a:pt x="756" y="8"/>
                      <a:pt x="756" y="8"/>
                    </a:cubicBezTo>
                    <a:cubicBezTo>
                      <a:pt x="756" y="8"/>
                      <a:pt x="756" y="8"/>
                      <a:pt x="756" y="8"/>
                    </a:cubicBezTo>
                    <a:cubicBezTo>
                      <a:pt x="756" y="8"/>
                      <a:pt x="755" y="8"/>
                      <a:pt x="755" y="8"/>
                    </a:cubicBezTo>
                    <a:cubicBezTo>
                      <a:pt x="755" y="8"/>
                      <a:pt x="755" y="8"/>
                      <a:pt x="755" y="8"/>
                    </a:cubicBezTo>
                    <a:cubicBezTo>
                      <a:pt x="750" y="4"/>
                      <a:pt x="743" y="0"/>
                      <a:pt x="737" y="0"/>
                    </a:cubicBezTo>
                    <a:cubicBezTo>
                      <a:pt x="737" y="0"/>
                      <a:pt x="737" y="0"/>
                      <a:pt x="737" y="0"/>
                    </a:cubicBezTo>
                    <a:cubicBezTo>
                      <a:pt x="737" y="0"/>
                      <a:pt x="737" y="0"/>
                      <a:pt x="737" y="0"/>
                    </a:cubicBezTo>
                    <a:cubicBezTo>
                      <a:pt x="737" y="0"/>
                      <a:pt x="737" y="0"/>
                      <a:pt x="737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29" y="1"/>
                      <a:pt x="722" y="7"/>
                      <a:pt x="720" y="14"/>
                    </a:cubicBezTo>
                    <a:cubicBezTo>
                      <a:pt x="720" y="16"/>
                      <a:pt x="720" y="18"/>
                      <a:pt x="720" y="20"/>
                    </a:cubicBezTo>
                    <a:cubicBezTo>
                      <a:pt x="720" y="25"/>
                      <a:pt x="721" y="31"/>
                      <a:pt x="721" y="37"/>
                    </a:cubicBezTo>
                    <a:cubicBezTo>
                      <a:pt x="721" y="39"/>
                      <a:pt x="721" y="40"/>
                      <a:pt x="720" y="42"/>
                    </a:cubicBezTo>
                    <a:cubicBezTo>
                      <a:pt x="720" y="42"/>
                      <a:pt x="720" y="42"/>
                      <a:pt x="720" y="42"/>
                    </a:cubicBezTo>
                    <a:cubicBezTo>
                      <a:pt x="718" y="54"/>
                      <a:pt x="708" y="63"/>
                      <a:pt x="697" y="63"/>
                    </a:cubicBezTo>
                    <a:cubicBezTo>
                      <a:pt x="697" y="63"/>
                      <a:pt x="697" y="63"/>
                      <a:pt x="697" y="63"/>
                    </a:cubicBezTo>
                    <a:cubicBezTo>
                      <a:pt x="697" y="63"/>
                      <a:pt x="697" y="63"/>
                      <a:pt x="697" y="63"/>
                    </a:cubicBezTo>
                    <a:cubicBezTo>
                      <a:pt x="697" y="63"/>
                      <a:pt x="697" y="63"/>
                      <a:pt x="697" y="63"/>
                    </a:cubicBezTo>
                    <a:cubicBezTo>
                      <a:pt x="692" y="63"/>
                      <a:pt x="687" y="62"/>
                      <a:pt x="683" y="59"/>
                    </a:cubicBezTo>
                    <a:cubicBezTo>
                      <a:pt x="683" y="59"/>
                      <a:pt x="683" y="59"/>
                      <a:pt x="683" y="59"/>
                    </a:cubicBezTo>
                    <a:cubicBezTo>
                      <a:pt x="683" y="59"/>
                      <a:pt x="683" y="59"/>
                      <a:pt x="683" y="59"/>
                    </a:cubicBezTo>
                    <a:cubicBezTo>
                      <a:pt x="680" y="56"/>
                      <a:pt x="676" y="51"/>
                      <a:pt x="673" y="47"/>
                    </a:cubicBezTo>
                    <a:cubicBezTo>
                      <a:pt x="671" y="43"/>
                      <a:pt x="667" y="36"/>
                      <a:pt x="662" y="35"/>
                    </a:cubicBezTo>
                    <a:cubicBezTo>
                      <a:pt x="662" y="35"/>
                      <a:pt x="662" y="35"/>
                      <a:pt x="662" y="35"/>
                    </a:cubicBezTo>
                    <a:cubicBezTo>
                      <a:pt x="662" y="35"/>
                      <a:pt x="662" y="35"/>
                      <a:pt x="662" y="35"/>
                    </a:cubicBezTo>
                    <a:cubicBezTo>
                      <a:pt x="662" y="35"/>
                      <a:pt x="662" y="35"/>
                      <a:pt x="662" y="35"/>
                    </a:cubicBezTo>
                    <a:cubicBezTo>
                      <a:pt x="662" y="35"/>
                      <a:pt x="661" y="35"/>
                      <a:pt x="661" y="35"/>
                    </a:cubicBezTo>
                    <a:cubicBezTo>
                      <a:pt x="656" y="35"/>
                      <a:pt x="652" y="39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3" y="46"/>
                      <a:pt x="638" y="49"/>
                      <a:pt x="634" y="50"/>
                    </a:cubicBezTo>
                    <a:cubicBezTo>
                      <a:pt x="634" y="50"/>
                      <a:pt x="634" y="50"/>
                      <a:pt x="634" y="50"/>
                    </a:cubicBezTo>
                    <a:cubicBezTo>
                      <a:pt x="631" y="51"/>
                      <a:pt x="627" y="52"/>
                      <a:pt x="624" y="52"/>
                    </a:cubicBezTo>
                    <a:cubicBezTo>
                      <a:pt x="624" y="52"/>
                      <a:pt x="624" y="52"/>
                      <a:pt x="624" y="52"/>
                    </a:cubicBezTo>
                    <a:cubicBezTo>
                      <a:pt x="624" y="52"/>
                      <a:pt x="624" y="52"/>
                      <a:pt x="624" y="52"/>
                    </a:cubicBezTo>
                    <a:cubicBezTo>
                      <a:pt x="624" y="52"/>
                      <a:pt x="624" y="52"/>
                      <a:pt x="624" y="52"/>
                    </a:cubicBezTo>
                    <a:cubicBezTo>
                      <a:pt x="611" y="52"/>
                      <a:pt x="601" y="45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5"/>
                      <a:pt x="595" y="35"/>
                    </a:cubicBezTo>
                    <a:cubicBezTo>
                      <a:pt x="595" y="35"/>
                      <a:pt x="595" y="35"/>
                      <a:pt x="595" y="35"/>
                    </a:cubicBezTo>
                    <a:cubicBezTo>
                      <a:pt x="594" y="35"/>
                      <a:pt x="594" y="35"/>
                      <a:pt x="594" y="35"/>
                    </a:cubicBezTo>
                    <a:cubicBezTo>
                      <a:pt x="594" y="35"/>
                      <a:pt x="594" y="35"/>
                      <a:pt x="594" y="35"/>
                    </a:cubicBezTo>
                    <a:cubicBezTo>
                      <a:pt x="592" y="31"/>
                      <a:pt x="591" y="26"/>
                      <a:pt x="587" y="25"/>
                    </a:cubicBezTo>
                    <a:cubicBezTo>
                      <a:pt x="583" y="23"/>
                      <a:pt x="573" y="23"/>
                      <a:pt x="567" y="23"/>
                    </a:cubicBezTo>
                    <a:cubicBezTo>
                      <a:pt x="567" y="23"/>
                      <a:pt x="567" y="23"/>
                      <a:pt x="567" y="23"/>
                    </a:cubicBezTo>
                    <a:cubicBezTo>
                      <a:pt x="567" y="23"/>
                      <a:pt x="567" y="23"/>
                      <a:pt x="567" y="23"/>
                    </a:cubicBezTo>
                    <a:cubicBezTo>
                      <a:pt x="567" y="23"/>
                      <a:pt x="567" y="23"/>
                      <a:pt x="566" y="23"/>
                    </a:cubicBezTo>
                    <a:cubicBezTo>
                      <a:pt x="566" y="23"/>
                      <a:pt x="566" y="23"/>
                      <a:pt x="566" y="23"/>
                    </a:cubicBezTo>
                    <a:cubicBezTo>
                      <a:pt x="564" y="23"/>
                      <a:pt x="561" y="23"/>
                      <a:pt x="559" y="23"/>
                    </a:cubicBezTo>
                    <a:cubicBezTo>
                      <a:pt x="559" y="23"/>
                      <a:pt x="559" y="23"/>
                      <a:pt x="559" y="23"/>
                    </a:cubicBezTo>
                    <a:cubicBezTo>
                      <a:pt x="559" y="23"/>
                      <a:pt x="559" y="23"/>
                      <a:pt x="559" y="23"/>
                    </a:cubicBezTo>
                    <a:cubicBezTo>
                      <a:pt x="559" y="23"/>
                      <a:pt x="559" y="23"/>
                      <a:pt x="559" y="23"/>
                    </a:cubicBezTo>
                    <a:cubicBezTo>
                      <a:pt x="553" y="23"/>
                      <a:pt x="548" y="23"/>
                      <a:pt x="546" y="24"/>
                    </a:cubicBezTo>
                    <a:cubicBezTo>
                      <a:pt x="546" y="24"/>
                      <a:pt x="546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1" y="26"/>
                      <a:pt x="542" y="30"/>
                      <a:pt x="539" y="35"/>
                    </a:cubicBezTo>
                    <a:cubicBezTo>
                      <a:pt x="539" y="35"/>
                      <a:pt x="539" y="35"/>
                      <a:pt x="539" y="35"/>
                    </a:cubicBezTo>
                    <a:cubicBezTo>
                      <a:pt x="539" y="35"/>
                      <a:pt x="539" y="35"/>
                      <a:pt x="539" y="35"/>
                    </a:cubicBezTo>
                    <a:cubicBezTo>
                      <a:pt x="539" y="35"/>
                      <a:pt x="539" y="35"/>
                      <a:pt x="539" y="35"/>
                    </a:cubicBezTo>
                    <a:cubicBezTo>
                      <a:pt x="534" y="45"/>
                      <a:pt x="522" y="52"/>
                      <a:pt x="509" y="52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6" y="52"/>
                      <a:pt x="502" y="51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49"/>
                      <a:pt x="498" y="49"/>
                      <a:pt x="498" y="49"/>
                    </a:cubicBezTo>
                    <a:cubicBezTo>
                      <a:pt x="498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5" y="48"/>
                      <a:pt x="493" y="47"/>
                      <a:pt x="491" y="46"/>
                    </a:cubicBezTo>
                    <a:cubicBezTo>
                      <a:pt x="491" y="46"/>
                      <a:pt x="491" y="46"/>
                      <a:pt x="491" y="46"/>
                    </a:cubicBezTo>
                    <a:cubicBezTo>
                      <a:pt x="491" y="46"/>
                      <a:pt x="491" y="46"/>
                      <a:pt x="491" y="46"/>
                    </a:cubicBezTo>
                    <a:cubicBezTo>
                      <a:pt x="485" y="41"/>
                      <a:pt x="479" y="35"/>
                      <a:pt x="472" y="35"/>
                    </a:cubicBezTo>
                    <a:cubicBezTo>
                      <a:pt x="472" y="35"/>
                      <a:pt x="472" y="35"/>
                      <a:pt x="472" y="35"/>
                    </a:cubicBezTo>
                    <a:cubicBezTo>
                      <a:pt x="472" y="35"/>
                      <a:pt x="472" y="35"/>
                      <a:pt x="472" y="35"/>
                    </a:cubicBezTo>
                    <a:cubicBezTo>
                      <a:pt x="472" y="35"/>
                      <a:pt x="472" y="35"/>
                      <a:pt x="472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70" y="35"/>
                      <a:pt x="470" y="35"/>
                      <a:pt x="470" y="35"/>
                    </a:cubicBezTo>
                    <a:cubicBezTo>
                      <a:pt x="465" y="36"/>
                      <a:pt x="462" y="43"/>
                      <a:pt x="459" y="47"/>
                    </a:cubicBezTo>
                    <a:cubicBezTo>
                      <a:pt x="456" y="52"/>
                      <a:pt x="453" y="57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5" y="62"/>
                      <a:pt x="440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25" y="63"/>
                      <a:pt x="414" y="55"/>
                      <a:pt x="412" y="43"/>
                    </a:cubicBezTo>
                    <a:cubicBezTo>
                      <a:pt x="412" y="43"/>
                      <a:pt x="412" y="43"/>
                      <a:pt x="412" y="43"/>
                    </a:cubicBezTo>
                    <a:cubicBezTo>
                      <a:pt x="411" y="43"/>
                      <a:pt x="411" y="42"/>
                      <a:pt x="411" y="42"/>
                    </a:cubicBezTo>
                    <a:cubicBezTo>
                      <a:pt x="411" y="40"/>
                      <a:pt x="411" y="38"/>
                      <a:pt x="411" y="37"/>
                    </a:cubicBezTo>
                    <a:cubicBezTo>
                      <a:pt x="411" y="31"/>
                      <a:pt x="412" y="25"/>
                      <a:pt x="412" y="20"/>
                    </a:cubicBezTo>
                    <a:cubicBezTo>
                      <a:pt x="412" y="18"/>
                      <a:pt x="412" y="16"/>
                      <a:pt x="411" y="14"/>
                    </a:cubicBezTo>
                    <a:cubicBezTo>
                      <a:pt x="410" y="7"/>
                      <a:pt x="404" y="0"/>
                      <a:pt x="396" y="0"/>
                    </a:cubicBezTo>
                    <a:cubicBezTo>
                      <a:pt x="396" y="0"/>
                      <a:pt x="396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88" y="0"/>
                      <a:pt x="383" y="4"/>
                      <a:pt x="377" y="8"/>
                    </a:cubicBezTo>
                    <a:cubicBezTo>
                      <a:pt x="377" y="8"/>
                      <a:pt x="377" y="8"/>
                      <a:pt x="377" y="8"/>
                    </a:cubicBezTo>
                    <a:cubicBezTo>
                      <a:pt x="377" y="8"/>
                      <a:pt x="376" y="8"/>
                      <a:pt x="376" y="8"/>
                    </a:cubicBezTo>
                    <a:cubicBezTo>
                      <a:pt x="376" y="9"/>
                      <a:pt x="376" y="9"/>
                      <a:pt x="376" y="9"/>
                    </a:cubicBezTo>
                    <a:cubicBezTo>
                      <a:pt x="369" y="13"/>
                      <a:pt x="363" y="16"/>
                      <a:pt x="357" y="20"/>
                    </a:cubicBezTo>
                    <a:cubicBezTo>
                      <a:pt x="348" y="28"/>
                      <a:pt x="344" y="41"/>
                      <a:pt x="332" y="45"/>
                    </a:cubicBezTo>
                    <a:cubicBezTo>
                      <a:pt x="332" y="45"/>
                      <a:pt x="332" y="45"/>
                      <a:pt x="332" y="45"/>
                    </a:cubicBezTo>
                    <a:cubicBezTo>
                      <a:pt x="328" y="47"/>
                      <a:pt x="325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11" y="48"/>
                      <a:pt x="306" y="40"/>
                      <a:pt x="297" y="34"/>
                    </a:cubicBezTo>
                    <a:cubicBezTo>
                      <a:pt x="297" y="34"/>
                      <a:pt x="297" y="34"/>
                      <a:pt x="297" y="34"/>
                    </a:cubicBezTo>
                    <a:cubicBezTo>
                      <a:pt x="297" y="34"/>
                      <a:pt x="297" y="34"/>
                      <a:pt x="297" y="34"/>
                    </a:cubicBezTo>
                    <a:cubicBezTo>
                      <a:pt x="295" y="33"/>
                      <a:pt x="293" y="32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83" y="28"/>
                      <a:pt x="274" y="27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63" y="27"/>
                      <a:pt x="260" y="27"/>
                      <a:pt x="257" y="28"/>
                    </a:cubicBezTo>
                    <a:cubicBezTo>
                      <a:pt x="257" y="28"/>
                      <a:pt x="257" y="28"/>
                      <a:pt x="257" y="28"/>
                    </a:cubicBezTo>
                    <a:cubicBezTo>
                      <a:pt x="257" y="28"/>
                      <a:pt x="257" y="28"/>
                      <a:pt x="257" y="28"/>
                    </a:cubicBezTo>
                    <a:cubicBezTo>
                      <a:pt x="257" y="28"/>
                      <a:pt x="257" y="28"/>
                      <a:pt x="257" y="28"/>
                    </a:cubicBezTo>
                    <a:cubicBezTo>
                      <a:pt x="249" y="30"/>
                      <a:pt x="242" y="36"/>
                      <a:pt x="234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29" y="40"/>
                      <a:pt x="224" y="41"/>
                      <a:pt x="219" y="41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5" y="41"/>
                      <a:pt x="210" y="40"/>
                      <a:pt x="206" y="38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196" y="34"/>
                      <a:pt x="195" y="22"/>
                      <a:pt x="188" y="15"/>
                    </a:cubicBezTo>
                    <a:cubicBezTo>
                      <a:pt x="188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1" y="9"/>
                      <a:pt x="163" y="0"/>
                      <a:pt x="150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solidFill>
                <a:srgbClr val="F2ED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9" name="Freeform 552"/>
              <p:cNvSpPr>
                <a:spLocks noEditPoints="1"/>
              </p:cNvSpPr>
              <p:nvPr/>
            </p:nvSpPr>
            <p:spPr bwMode="auto">
              <a:xfrm>
                <a:off x="2154" y="3353"/>
                <a:ext cx="136" cy="126"/>
              </a:xfrm>
              <a:custGeom>
                <a:avLst/>
                <a:gdLst>
                  <a:gd name="T0" fmla="*/ 18 w 39"/>
                  <a:gd name="T1" fmla="*/ 4 h 36"/>
                  <a:gd name="T2" fmla="*/ 18 w 39"/>
                  <a:gd name="T3" fmla="*/ 4 h 36"/>
                  <a:gd name="T4" fmla="*/ 18 w 39"/>
                  <a:gd name="T5" fmla="*/ 4 h 36"/>
                  <a:gd name="T6" fmla="*/ 36 w 39"/>
                  <a:gd name="T7" fmla="*/ 27 h 36"/>
                  <a:gd name="T8" fmla="*/ 36 w 39"/>
                  <a:gd name="T9" fmla="*/ 27 h 36"/>
                  <a:gd name="T10" fmla="*/ 36 w 39"/>
                  <a:gd name="T11" fmla="*/ 27 h 36"/>
                  <a:gd name="T12" fmla="*/ 36 w 39"/>
                  <a:gd name="T13" fmla="*/ 27 h 36"/>
                  <a:gd name="T14" fmla="*/ 30 w 39"/>
                  <a:gd name="T15" fmla="*/ 32 h 36"/>
                  <a:gd name="T16" fmla="*/ 25 w 39"/>
                  <a:gd name="T17" fmla="*/ 33 h 36"/>
                  <a:gd name="T18" fmla="*/ 25 w 39"/>
                  <a:gd name="T19" fmla="*/ 33 h 36"/>
                  <a:gd name="T20" fmla="*/ 25 w 39"/>
                  <a:gd name="T21" fmla="*/ 33 h 36"/>
                  <a:gd name="T22" fmla="*/ 25 w 39"/>
                  <a:gd name="T23" fmla="*/ 33 h 36"/>
                  <a:gd name="T24" fmla="*/ 25 w 39"/>
                  <a:gd name="T25" fmla="*/ 33 h 36"/>
                  <a:gd name="T26" fmla="*/ 16 w 39"/>
                  <a:gd name="T27" fmla="*/ 4 h 36"/>
                  <a:gd name="T28" fmla="*/ 16 w 39"/>
                  <a:gd name="T29" fmla="*/ 4 h 36"/>
                  <a:gd name="T30" fmla="*/ 16 w 39"/>
                  <a:gd name="T31" fmla="*/ 4 h 36"/>
                  <a:gd name="T32" fmla="*/ 16 w 39"/>
                  <a:gd name="T33" fmla="*/ 4 h 36"/>
                  <a:gd name="T34" fmla="*/ 16 w 39"/>
                  <a:gd name="T35" fmla="*/ 4 h 36"/>
                  <a:gd name="T36" fmla="*/ 16 w 39"/>
                  <a:gd name="T37" fmla="*/ 4 h 36"/>
                  <a:gd name="T38" fmla="*/ 18 w 39"/>
                  <a:gd name="T39" fmla="*/ 4 h 36"/>
                  <a:gd name="T40" fmla="*/ 18 w 39"/>
                  <a:gd name="T41" fmla="*/ 4 h 36"/>
                  <a:gd name="T42" fmla="*/ 18 w 39"/>
                  <a:gd name="T43" fmla="*/ 4 h 36"/>
                  <a:gd name="T44" fmla="*/ 16 w 39"/>
                  <a:gd name="T45" fmla="*/ 0 h 36"/>
                  <a:gd name="T46" fmla="*/ 16 w 39"/>
                  <a:gd name="T47" fmla="*/ 0 h 36"/>
                  <a:gd name="T48" fmla="*/ 8 w 39"/>
                  <a:gd name="T49" fmla="*/ 2 h 36"/>
                  <a:gd name="T50" fmla="*/ 8 w 39"/>
                  <a:gd name="T51" fmla="*/ 2 h 36"/>
                  <a:gd name="T52" fmla="*/ 8 w 39"/>
                  <a:gd name="T53" fmla="*/ 2 h 36"/>
                  <a:gd name="T54" fmla="*/ 8 w 39"/>
                  <a:gd name="T55" fmla="*/ 2 h 36"/>
                  <a:gd name="T56" fmla="*/ 4 w 39"/>
                  <a:gd name="T57" fmla="*/ 12 h 36"/>
                  <a:gd name="T58" fmla="*/ 10 w 39"/>
                  <a:gd name="T59" fmla="*/ 30 h 36"/>
                  <a:gd name="T60" fmla="*/ 10 w 39"/>
                  <a:gd name="T61" fmla="*/ 30 h 36"/>
                  <a:gd name="T62" fmla="*/ 10 w 39"/>
                  <a:gd name="T63" fmla="*/ 30 h 36"/>
                  <a:gd name="T64" fmla="*/ 10 w 39"/>
                  <a:gd name="T65" fmla="*/ 30 h 36"/>
                  <a:gd name="T66" fmla="*/ 27 w 39"/>
                  <a:gd name="T67" fmla="*/ 36 h 36"/>
                  <a:gd name="T68" fmla="*/ 27 w 39"/>
                  <a:gd name="T69" fmla="*/ 36 h 36"/>
                  <a:gd name="T70" fmla="*/ 27 w 39"/>
                  <a:gd name="T71" fmla="*/ 36 h 36"/>
                  <a:gd name="T72" fmla="*/ 27 w 39"/>
                  <a:gd name="T73" fmla="*/ 36 h 36"/>
                  <a:gd name="T74" fmla="*/ 29 w 39"/>
                  <a:gd name="T75" fmla="*/ 36 h 36"/>
                  <a:gd name="T76" fmla="*/ 29 w 39"/>
                  <a:gd name="T77" fmla="*/ 36 h 36"/>
                  <a:gd name="T78" fmla="*/ 29 w 39"/>
                  <a:gd name="T79" fmla="*/ 36 h 36"/>
                  <a:gd name="T80" fmla="*/ 39 w 39"/>
                  <a:gd name="T81" fmla="*/ 24 h 36"/>
                  <a:gd name="T82" fmla="*/ 32 w 39"/>
                  <a:gd name="T83" fmla="*/ 7 h 36"/>
                  <a:gd name="T84" fmla="*/ 16 w 39"/>
                  <a:gd name="T85" fmla="*/ 0 h 36"/>
                  <a:gd name="T86" fmla="*/ 16 w 39"/>
                  <a:gd name="T87" fmla="*/ 0 h 36"/>
                  <a:gd name="T88" fmla="*/ 16 w 39"/>
                  <a:gd name="T8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9" h="36">
                    <a:moveTo>
                      <a:pt x="18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9" y="4"/>
                      <a:pt x="39" y="15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5" y="29"/>
                      <a:pt x="33" y="31"/>
                      <a:pt x="30" y="32"/>
                    </a:cubicBezTo>
                    <a:cubicBezTo>
                      <a:pt x="28" y="33"/>
                      <a:pt x="27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9" y="33"/>
                      <a:pt x="0" y="7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1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4"/>
                      <a:pt x="4" y="8"/>
                      <a:pt x="4" y="12"/>
                    </a:cubicBezTo>
                    <a:cubicBezTo>
                      <a:pt x="4" y="19"/>
                      <a:pt x="7" y="27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4" y="33"/>
                      <a:pt x="21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6"/>
                      <a:pt x="28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6" y="35"/>
                      <a:pt x="39" y="30"/>
                      <a:pt x="39" y="24"/>
                    </a:cubicBezTo>
                    <a:cubicBezTo>
                      <a:pt x="39" y="17"/>
                      <a:pt x="36" y="10"/>
                      <a:pt x="32" y="7"/>
                    </a:cubicBezTo>
                    <a:cubicBezTo>
                      <a:pt x="29" y="3"/>
                      <a:pt x="22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0" name="Freeform 553"/>
              <p:cNvSpPr>
                <a:spLocks noEditPoints="1"/>
              </p:cNvSpPr>
              <p:nvPr/>
            </p:nvSpPr>
            <p:spPr bwMode="auto">
              <a:xfrm>
                <a:off x="5394" y="3353"/>
                <a:ext cx="125" cy="126"/>
              </a:xfrm>
              <a:custGeom>
                <a:avLst/>
                <a:gdLst>
                  <a:gd name="T0" fmla="*/ 5 w 36"/>
                  <a:gd name="T1" fmla="*/ 18 h 36"/>
                  <a:gd name="T2" fmla="*/ 21 w 36"/>
                  <a:gd name="T3" fmla="*/ 4 h 36"/>
                  <a:gd name="T4" fmla="*/ 22 w 36"/>
                  <a:gd name="T5" fmla="*/ 4 h 36"/>
                  <a:gd name="T6" fmla="*/ 24 w 36"/>
                  <a:gd name="T7" fmla="*/ 4 h 36"/>
                  <a:gd name="T8" fmla="*/ 24 w 36"/>
                  <a:gd name="T9" fmla="*/ 4 h 36"/>
                  <a:gd name="T10" fmla="*/ 24 w 36"/>
                  <a:gd name="T11" fmla="*/ 4 h 36"/>
                  <a:gd name="T12" fmla="*/ 32 w 36"/>
                  <a:gd name="T13" fmla="*/ 15 h 36"/>
                  <a:gd name="T14" fmla="*/ 25 w 36"/>
                  <a:gd name="T15" fmla="*/ 30 h 36"/>
                  <a:gd name="T16" fmla="*/ 18 w 36"/>
                  <a:gd name="T17" fmla="*/ 32 h 36"/>
                  <a:gd name="T18" fmla="*/ 18 w 36"/>
                  <a:gd name="T19" fmla="*/ 32 h 36"/>
                  <a:gd name="T20" fmla="*/ 18 w 36"/>
                  <a:gd name="T21" fmla="*/ 32 h 36"/>
                  <a:gd name="T22" fmla="*/ 14 w 36"/>
                  <a:gd name="T23" fmla="*/ 33 h 36"/>
                  <a:gd name="T24" fmla="*/ 14 w 36"/>
                  <a:gd name="T25" fmla="*/ 33 h 36"/>
                  <a:gd name="T26" fmla="*/ 14 w 36"/>
                  <a:gd name="T27" fmla="*/ 33 h 36"/>
                  <a:gd name="T28" fmla="*/ 14 w 36"/>
                  <a:gd name="T29" fmla="*/ 33 h 36"/>
                  <a:gd name="T30" fmla="*/ 14 w 36"/>
                  <a:gd name="T31" fmla="*/ 33 h 36"/>
                  <a:gd name="T32" fmla="*/ 4 w 36"/>
                  <a:gd name="T33" fmla="*/ 19 h 36"/>
                  <a:gd name="T34" fmla="*/ 4 w 36"/>
                  <a:gd name="T35" fmla="*/ 19 h 36"/>
                  <a:gd name="T36" fmla="*/ 4 w 36"/>
                  <a:gd name="T37" fmla="*/ 19 h 36"/>
                  <a:gd name="T38" fmla="*/ 4 w 36"/>
                  <a:gd name="T39" fmla="*/ 19 h 36"/>
                  <a:gd name="T40" fmla="*/ 4 w 36"/>
                  <a:gd name="T41" fmla="*/ 18 h 36"/>
                  <a:gd name="T42" fmla="*/ 5 w 36"/>
                  <a:gd name="T43" fmla="*/ 18 h 36"/>
                  <a:gd name="T44" fmla="*/ 5 w 36"/>
                  <a:gd name="T45" fmla="*/ 18 h 36"/>
                  <a:gd name="T46" fmla="*/ 5 w 36"/>
                  <a:gd name="T47" fmla="*/ 18 h 36"/>
                  <a:gd name="T48" fmla="*/ 5 w 36"/>
                  <a:gd name="T49" fmla="*/ 18 h 36"/>
                  <a:gd name="T50" fmla="*/ 5 w 36"/>
                  <a:gd name="T51" fmla="*/ 18 h 36"/>
                  <a:gd name="T52" fmla="*/ 24 w 36"/>
                  <a:gd name="T53" fmla="*/ 0 h 36"/>
                  <a:gd name="T54" fmla="*/ 24 w 36"/>
                  <a:gd name="T55" fmla="*/ 0 h 36"/>
                  <a:gd name="T56" fmla="*/ 4 w 36"/>
                  <a:gd name="T57" fmla="*/ 12 h 36"/>
                  <a:gd name="T58" fmla="*/ 4 w 36"/>
                  <a:gd name="T59" fmla="*/ 12 h 36"/>
                  <a:gd name="T60" fmla="*/ 4 w 36"/>
                  <a:gd name="T61" fmla="*/ 12 h 36"/>
                  <a:gd name="T62" fmla="*/ 4 w 36"/>
                  <a:gd name="T63" fmla="*/ 12 h 36"/>
                  <a:gd name="T64" fmla="*/ 0 w 36"/>
                  <a:gd name="T65" fmla="*/ 25 h 36"/>
                  <a:gd name="T66" fmla="*/ 3 w 36"/>
                  <a:gd name="T67" fmla="*/ 34 h 36"/>
                  <a:gd name="T68" fmla="*/ 3 w 36"/>
                  <a:gd name="T69" fmla="*/ 34 h 36"/>
                  <a:gd name="T70" fmla="*/ 3 w 36"/>
                  <a:gd name="T71" fmla="*/ 34 h 36"/>
                  <a:gd name="T72" fmla="*/ 3 w 36"/>
                  <a:gd name="T73" fmla="*/ 34 h 36"/>
                  <a:gd name="T74" fmla="*/ 11 w 36"/>
                  <a:gd name="T75" fmla="*/ 36 h 36"/>
                  <a:gd name="T76" fmla="*/ 11 w 36"/>
                  <a:gd name="T77" fmla="*/ 36 h 36"/>
                  <a:gd name="T78" fmla="*/ 11 w 36"/>
                  <a:gd name="T79" fmla="*/ 36 h 36"/>
                  <a:gd name="T80" fmla="*/ 11 w 36"/>
                  <a:gd name="T81" fmla="*/ 36 h 36"/>
                  <a:gd name="T82" fmla="*/ 17 w 36"/>
                  <a:gd name="T83" fmla="*/ 35 h 36"/>
                  <a:gd name="T84" fmla="*/ 17 w 36"/>
                  <a:gd name="T85" fmla="*/ 35 h 36"/>
                  <a:gd name="T86" fmla="*/ 17 w 36"/>
                  <a:gd name="T87" fmla="*/ 35 h 36"/>
                  <a:gd name="T88" fmla="*/ 32 w 36"/>
                  <a:gd name="T89" fmla="*/ 28 h 36"/>
                  <a:gd name="T90" fmla="*/ 36 w 36"/>
                  <a:gd name="T91" fmla="*/ 14 h 36"/>
                  <a:gd name="T92" fmla="*/ 31 w 36"/>
                  <a:gd name="T93" fmla="*/ 2 h 36"/>
                  <a:gd name="T94" fmla="*/ 31 w 36"/>
                  <a:gd name="T95" fmla="*/ 2 h 36"/>
                  <a:gd name="T96" fmla="*/ 31 w 36"/>
                  <a:gd name="T97" fmla="*/ 2 h 36"/>
                  <a:gd name="T98" fmla="*/ 24 w 36"/>
                  <a:gd name="T99" fmla="*/ 0 h 36"/>
                  <a:gd name="T100" fmla="*/ 24 w 36"/>
                  <a:gd name="T101" fmla="*/ 0 h 36"/>
                  <a:gd name="T102" fmla="*/ 24 w 36"/>
                  <a:gd name="T10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36">
                    <a:moveTo>
                      <a:pt x="5" y="18"/>
                    </a:moveTo>
                    <a:cubicBezTo>
                      <a:pt x="6" y="11"/>
                      <a:pt x="13" y="4"/>
                      <a:pt x="21" y="4"/>
                    </a:cubicBezTo>
                    <a:cubicBezTo>
                      <a:pt x="21" y="4"/>
                      <a:pt x="21" y="4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0" y="5"/>
                      <a:pt x="32" y="10"/>
                      <a:pt x="32" y="15"/>
                    </a:cubicBezTo>
                    <a:cubicBezTo>
                      <a:pt x="32" y="21"/>
                      <a:pt x="29" y="27"/>
                      <a:pt x="25" y="30"/>
                    </a:cubicBezTo>
                    <a:cubicBezTo>
                      <a:pt x="23" y="31"/>
                      <a:pt x="21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3"/>
                      <a:pt x="15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5" y="33"/>
                      <a:pt x="3" y="26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6" y="7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0" y="20"/>
                      <a:pt x="0" y="25"/>
                    </a:cubicBezTo>
                    <a:cubicBezTo>
                      <a:pt x="0" y="29"/>
                      <a:pt x="1" y="31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5" y="35"/>
                      <a:pt x="8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3" y="36"/>
                      <a:pt x="15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4" y="34"/>
                      <a:pt x="30" y="31"/>
                      <a:pt x="32" y="28"/>
                    </a:cubicBezTo>
                    <a:cubicBezTo>
                      <a:pt x="34" y="24"/>
                      <a:pt x="36" y="19"/>
                      <a:pt x="36" y="14"/>
                    </a:cubicBezTo>
                    <a:cubicBezTo>
                      <a:pt x="36" y="8"/>
                      <a:pt x="34" y="4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8" y="1"/>
                      <a:pt x="26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1" name="Freeform 554"/>
              <p:cNvSpPr/>
              <p:nvPr/>
            </p:nvSpPr>
            <p:spPr bwMode="auto">
              <a:xfrm>
                <a:off x="5404" y="3367"/>
                <a:ext cx="101" cy="101"/>
              </a:xfrm>
              <a:custGeom>
                <a:avLst/>
                <a:gdLst>
                  <a:gd name="T0" fmla="*/ 18 w 29"/>
                  <a:gd name="T1" fmla="*/ 0 h 29"/>
                  <a:gd name="T2" fmla="*/ 2 w 29"/>
                  <a:gd name="T3" fmla="*/ 14 h 29"/>
                  <a:gd name="T4" fmla="*/ 2 w 29"/>
                  <a:gd name="T5" fmla="*/ 14 h 29"/>
                  <a:gd name="T6" fmla="*/ 2 w 29"/>
                  <a:gd name="T7" fmla="*/ 14 h 29"/>
                  <a:gd name="T8" fmla="*/ 2 w 29"/>
                  <a:gd name="T9" fmla="*/ 14 h 29"/>
                  <a:gd name="T10" fmla="*/ 2 w 29"/>
                  <a:gd name="T11" fmla="*/ 14 h 29"/>
                  <a:gd name="T12" fmla="*/ 1 w 29"/>
                  <a:gd name="T13" fmla="*/ 14 h 29"/>
                  <a:gd name="T14" fmla="*/ 1 w 29"/>
                  <a:gd name="T15" fmla="*/ 15 h 29"/>
                  <a:gd name="T16" fmla="*/ 1 w 29"/>
                  <a:gd name="T17" fmla="*/ 15 h 29"/>
                  <a:gd name="T18" fmla="*/ 1 w 29"/>
                  <a:gd name="T19" fmla="*/ 15 h 29"/>
                  <a:gd name="T20" fmla="*/ 1 w 29"/>
                  <a:gd name="T21" fmla="*/ 15 h 29"/>
                  <a:gd name="T22" fmla="*/ 11 w 29"/>
                  <a:gd name="T23" fmla="*/ 29 h 29"/>
                  <a:gd name="T24" fmla="*/ 11 w 29"/>
                  <a:gd name="T25" fmla="*/ 29 h 29"/>
                  <a:gd name="T26" fmla="*/ 11 w 29"/>
                  <a:gd name="T27" fmla="*/ 29 h 29"/>
                  <a:gd name="T28" fmla="*/ 11 w 29"/>
                  <a:gd name="T29" fmla="*/ 29 h 29"/>
                  <a:gd name="T30" fmla="*/ 15 w 29"/>
                  <a:gd name="T31" fmla="*/ 28 h 29"/>
                  <a:gd name="T32" fmla="*/ 15 w 29"/>
                  <a:gd name="T33" fmla="*/ 28 h 29"/>
                  <a:gd name="T34" fmla="*/ 15 w 29"/>
                  <a:gd name="T35" fmla="*/ 28 h 29"/>
                  <a:gd name="T36" fmla="*/ 22 w 29"/>
                  <a:gd name="T37" fmla="*/ 26 h 29"/>
                  <a:gd name="T38" fmla="*/ 29 w 29"/>
                  <a:gd name="T39" fmla="*/ 11 h 29"/>
                  <a:gd name="T40" fmla="*/ 21 w 29"/>
                  <a:gd name="T41" fmla="*/ 0 h 29"/>
                  <a:gd name="T42" fmla="*/ 21 w 29"/>
                  <a:gd name="T43" fmla="*/ 0 h 29"/>
                  <a:gd name="T44" fmla="*/ 21 w 29"/>
                  <a:gd name="T45" fmla="*/ 0 h 29"/>
                  <a:gd name="T46" fmla="*/ 19 w 29"/>
                  <a:gd name="T47" fmla="*/ 0 h 29"/>
                  <a:gd name="T48" fmla="*/ 18 w 29"/>
                  <a:gd name="T4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29">
                    <a:moveTo>
                      <a:pt x="18" y="0"/>
                    </a:moveTo>
                    <a:cubicBezTo>
                      <a:pt x="10" y="0"/>
                      <a:pt x="3" y="7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22"/>
                      <a:pt x="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4" y="29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8" y="28"/>
                      <a:pt x="20" y="27"/>
                      <a:pt x="22" y="26"/>
                    </a:cubicBezTo>
                    <a:cubicBezTo>
                      <a:pt x="26" y="23"/>
                      <a:pt x="29" y="17"/>
                      <a:pt x="29" y="11"/>
                    </a:cubicBezTo>
                    <a:cubicBezTo>
                      <a:pt x="29" y="6"/>
                      <a:pt x="27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2" name="Freeform 555"/>
              <p:cNvSpPr>
                <a:spLocks noEditPoints="1"/>
              </p:cNvSpPr>
              <p:nvPr/>
            </p:nvSpPr>
            <p:spPr bwMode="auto">
              <a:xfrm>
                <a:off x="1885" y="845"/>
                <a:ext cx="3910" cy="2623"/>
              </a:xfrm>
              <a:custGeom>
                <a:avLst/>
                <a:gdLst>
                  <a:gd name="T0" fmla="*/ 214 w 1121"/>
                  <a:gd name="T1" fmla="*/ 44 h 751"/>
                  <a:gd name="T2" fmla="*/ 282 w 1121"/>
                  <a:gd name="T3" fmla="*/ 33 h 751"/>
                  <a:gd name="T4" fmla="*/ 373 w 1121"/>
                  <a:gd name="T5" fmla="*/ 12 h 751"/>
                  <a:gd name="T6" fmla="*/ 430 w 1121"/>
                  <a:gd name="T7" fmla="*/ 67 h 751"/>
                  <a:gd name="T8" fmla="*/ 488 w 1121"/>
                  <a:gd name="T9" fmla="*/ 52 h 751"/>
                  <a:gd name="T10" fmla="*/ 549 w 1121"/>
                  <a:gd name="T11" fmla="*/ 29 h 751"/>
                  <a:gd name="T12" fmla="*/ 619 w 1121"/>
                  <a:gd name="T13" fmla="*/ 54 h 751"/>
                  <a:gd name="T14" fmla="*/ 654 w 1121"/>
                  <a:gd name="T15" fmla="*/ 43 h 751"/>
                  <a:gd name="T16" fmla="*/ 730 w 1121"/>
                  <a:gd name="T17" fmla="*/ 6 h 751"/>
                  <a:gd name="T18" fmla="*/ 805 w 1121"/>
                  <a:gd name="T19" fmla="*/ 50 h 751"/>
                  <a:gd name="T20" fmla="*/ 858 w 1121"/>
                  <a:gd name="T21" fmla="*/ 30 h 751"/>
                  <a:gd name="T22" fmla="*/ 925 w 1121"/>
                  <a:gd name="T23" fmla="*/ 40 h 751"/>
                  <a:gd name="T24" fmla="*/ 981 w 1121"/>
                  <a:gd name="T25" fmla="*/ 5 h 751"/>
                  <a:gd name="T26" fmla="*/ 1074 w 1121"/>
                  <a:gd name="T27" fmla="*/ 638 h 751"/>
                  <a:gd name="T28" fmla="*/ 950 w 1121"/>
                  <a:gd name="T29" fmla="*/ 739 h 751"/>
                  <a:gd name="T30" fmla="*/ 856 w 1121"/>
                  <a:gd name="T31" fmla="*/ 722 h 751"/>
                  <a:gd name="T32" fmla="*/ 807 w 1121"/>
                  <a:gd name="T33" fmla="*/ 702 h 751"/>
                  <a:gd name="T34" fmla="*/ 735 w 1121"/>
                  <a:gd name="T35" fmla="*/ 747 h 751"/>
                  <a:gd name="T36" fmla="*/ 638 w 1121"/>
                  <a:gd name="T37" fmla="*/ 701 h 751"/>
                  <a:gd name="T38" fmla="*/ 599 w 1121"/>
                  <a:gd name="T39" fmla="*/ 703 h 751"/>
                  <a:gd name="T40" fmla="*/ 527 w 1121"/>
                  <a:gd name="T41" fmla="*/ 704 h 751"/>
                  <a:gd name="T42" fmla="*/ 491 w 1121"/>
                  <a:gd name="T43" fmla="*/ 701 h 751"/>
                  <a:gd name="T44" fmla="*/ 470 w 1121"/>
                  <a:gd name="T45" fmla="*/ 709 h 751"/>
                  <a:gd name="T46" fmla="*/ 392 w 1121"/>
                  <a:gd name="T47" fmla="*/ 747 h 751"/>
                  <a:gd name="T48" fmla="*/ 358 w 1121"/>
                  <a:gd name="T49" fmla="*/ 731 h 751"/>
                  <a:gd name="T50" fmla="*/ 267 w 1121"/>
                  <a:gd name="T51" fmla="*/ 722 h 751"/>
                  <a:gd name="T52" fmla="*/ 199 w 1121"/>
                  <a:gd name="T53" fmla="*/ 712 h 751"/>
                  <a:gd name="T54" fmla="*/ 96 w 1121"/>
                  <a:gd name="T55" fmla="*/ 700 h 751"/>
                  <a:gd name="T56" fmla="*/ 5 w 1121"/>
                  <a:gd name="T57" fmla="*/ 456 h 751"/>
                  <a:gd name="T58" fmla="*/ 4 w 1121"/>
                  <a:gd name="T59" fmla="*/ 169 h 751"/>
                  <a:gd name="T60" fmla="*/ 123 w 1121"/>
                  <a:gd name="T61" fmla="*/ 34 h 751"/>
                  <a:gd name="T62" fmla="*/ 54 w 1121"/>
                  <a:gd name="T63" fmla="*/ 659 h 751"/>
                  <a:gd name="T64" fmla="*/ 215 w 1121"/>
                  <a:gd name="T65" fmla="*/ 711 h 751"/>
                  <a:gd name="T66" fmla="*/ 267 w 1121"/>
                  <a:gd name="T67" fmla="*/ 725 h 751"/>
                  <a:gd name="T68" fmla="*/ 357 w 1121"/>
                  <a:gd name="T69" fmla="*/ 733 h 751"/>
                  <a:gd name="T70" fmla="*/ 363 w 1121"/>
                  <a:gd name="T71" fmla="*/ 737 h 751"/>
                  <a:gd name="T72" fmla="*/ 427 w 1121"/>
                  <a:gd name="T73" fmla="*/ 689 h 751"/>
                  <a:gd name="T74" fmla="*/ 469 w 1121"/>
                  <a:gd name="T75" fmla="*/ 714 h 751"/>
                  <a:gd name="T76" fmla="*/ 493 w 1121"/>
                  <a:gd name="T77" fmla="*/ 703 h 751"/>
                  <a:gd name="T78" fmla="*/ 579 w 1121"/>
                  <a:gd name="T79" fmla="*/ 726 h 751"/>
                  <a:gd name="T80" fmla="*/ 632 w 1121"/>
                  <a:gd name="T81" fmla="*/ 702 h 751"/>
                  <a:gd name="T82" fmla="*/ 670 w 1121"/>
                  <a:gd name="T83" fmla="*/ 702 h 751"/>
                  <a:gd name="T84" fmla="*/ 722 w 1121"/>
                  <a:gd name="T85" fmla="*/ 743 h 751"/>
                  <a:gd name="T86" fmla="*/ 835 w 1121"/>
                  <a:gd name="T87" fmla="*/ 719 h 751"/>
                  <a:gd name="T88" fmla="*/ 861 w 1121"/>
                  <a:gd name="T89" fmla="*/ 724 h 751"/>
                  <a:gd name="T90" fmla="*/ 945 w 1121"/>
                  <a:gd name="T91" fmla="*/ 739 h 751"/>
                  <a:gd name="T92" fmla="*/ 1121 w 1121"/>
                  <a:gd name="T93" fmla="*/ 196 h 751"/>
                  <a:gd name="T94" fmla="*/ 975 w 1121"/>
                  <a:gd name="T95" fmla="*/ 1 h 751"/>
                  <a:gd name="T96" fmla="*/ 891 w 1121"/>
                  <a:gd name="T97" fmla="*/ 39 h 751"/>
                  <a:gd name="T98" fmla="*/ 813 w 1121"/>
                  <a:gd name="T99" fmla="*/ 47 h 751"/>
                  <a:gd name="T100" fmla="*/ 732 w 1121"/>
                  <a:gd name="T101" fmla="*/ 2 h 751"/>
                  <a:gd name="T102" fmla="*/ 656 w 1121"/>
                  <a:gd name="T103" fmla="*/ 39 h 751"/>
                  <a:gd name="T104" fmla="*/ 628 w 1121"/>
                  <a:gd name="T105" fmla="*/ 51 h 751"/>
                  <a:gd name="T106" fmla="*/ 559 w 1121"/>
                  <a:gd name="T107" fmla="*/ 24 h 751"/>
                  <a:gd name="T108" fmla="*/ 490 w 1121"/>
                  <a:gd name="T109" fmla="*/ 49 h 751"/>
                  <a:gd name="T110" fmla="*/ 468 w 1121"/>
                  <a:gd name="T111" fmla="*/ 39 h 751"/>
                  <a:gd name="T112" fmla="*/ 403 w 1121"/>
                  <a:gd name="T113" fmla="*/ 19 h 751"/>
                  <a:gd name="T114" fmla="*/ 354 w 1121"/>
                  <a:gd name="T115" fmla="*/ 20 h 751"/>
                  <a:gd name="T116" fmla="*/ 254 w 1121"/>
                  <a:gd name="T117" fmla="*/ 28 h 751"/>
                  <a:gd name="T118" fmla="*/ 179 w 1121"/>
                  <a:gd name="T119" fmla="*/ 1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1" h="751">
                    <a:moveTo>
                      <a:pt x="148" y="3"/>
                    </a:moveTo>
                    <a:cubicBezTo>
                      <a:pt x="148" y="3"/>
                      <a:pt x="148" y="3"/>
                      <a:pt x="148" y="3"/>
                    </a:cubicBezTo>
                    <a:cubicBezTo>
                      <a:pt x="148" y="3"/>
                      <a:pt x="148" y="3"/>
                      <a:pt x="148" y="3"/>
                    </a:cubicBezTo>
                    <a:cubicBezTo>
                      <a:pt x="159" y="3"/>
                      <a:pt x="171" y="10"/>
                      <a:pt x="176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7" y="14"/>
                      <a:pt x="177" y="15"/>
                    </a:cubicBezTo>
                    <a:cubicBezTo>
                      <a:pt x="187" y="23"/>
                      <a:pt x="187" y="37"/>
                      <a:pt x="201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6" y="43"/>
                      <a:pt x="210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20" y="44"/>
                      <a:pt x="226" y="43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9" y="39"/>
                      <a:pt x="246" y="33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8" y="31"/>
                      <a:pt x="261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70" y="30"/>
                      <a:pt x="276" y="31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92" y="37"/>
                      <a:pt x="301" y="47"/>
                      <a:pt x="310" y="49"/>
                    </a:cubicBezTo>
                    <a:cubicBezTo>
                      <a:pt x="313" y="50"/>
                      <a:pt x="315" y="50"/>
                      <a:pt x="318" y="50"/>
                    </a:cubicBezTo>
                    <a:cubicBezTo>
                      <a:pt x="318" y="50"/>
                      <a:pt x="318" y="50"/>
                      <a:pt x="318" y="50"/>
                    </a:cubicBezTo>
                    <a:cubicBezTo>
                      <a:pt x="318" y="50"/>
                      <a:pt x="318" y="50"/>
                      <a:pt x="318" y="50"/>
                    </a:cubicBezTo>
                    <a:cubicBezTo>
                      <a:pt x="336" y="50"/>
                      <a:pt x="343" y="34"/>
                      <a:pt x="353" y="24"/>
                    </a:cubicBezTo>
                    <a:cubicBezTo>
                      <a:pt x="353" y="24"/>
                      <a:pt x="353" y="24"/>
                      <a:pt x="353" y="24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4"/>
                      <a:pt x="354" y="24"/>
                      <a:pt x="354" y="23"/>
                    </a:cubicBezTo>
                    <a:cubicBezTo>
                      <a:pt x="354" y="23"/>
                      <a:pt x="354" y="23"/>
                      <a:pt x="354" y="23"/>
                    </a:cubicBezTo>
                    <a:cubicBezTo>
                      <a:pt x="354" y="23"/>
                      <a:pt x="355" y="23"/>
                      <a:pt x="355" y="23"/>
                    </a:cubicBezTo>
                    <a:cubicBezTo>
                      <a:pt x="355" y="23"/>
                      <a:pt x="355" y="23"/>
                      <a:pt x="355" y="23"/>
                    </a:cubicBezTo>
                    <a:cubicBezTo>
                      <a:pt x="360" y="19"/>
                      <a:pt x="365" y="16"/>
                      <a:pt x="373" y="12"/>
                    </a:cubicBezTo>
                    <a:cubicBezTo>
                      <a:pt x="373" y="12"/>
                      <a:pt x="373" y="12"/>
                      <a:pt x="373" y="12"/>
                    </a:cubicBezTo>
                    <a:cubicBezTo>
                      <a:pt x="373" y="12"/>
                      <a:pt x="373" y="12"/>
                      <a:pt x="373" y="12"/>
                    </a:cubicBezTo>
                    <a:cubicBezTo>
                      <a:pt x="373" y="12"/>
                      <a:pt x="373" y="12"/>
                      <a:pt x="374" y="12"/>
                    </a:cubicBezTo>
                    <a:cubicBezTo>
                      <a:pt x="374" y="12"/>
                      <a:pt x="374" y="12"/>
                      <a:pt x="374" y="12"/>
                    </a:cubicBezTo>
                    <a:cubicBezTo>
                      <a:pt x="374" y="12"/>
                      <a:pt x="374" y="11"/>
                      <a:pt x="374" y="11"/>
                    </a:cubicBezTo>
                    <a:cubicBezTo>
                      <a:pt x="374" y="11"/>
                      <a:pt x="374" y="11"/>
                      <a:pt x="374" y="11"/>
                    </a:cubicBezTo>
                    <a:cubicBezTo>
                      <a:pt x="374" y="11"/>
                      <a:pt x="374" y="11"/>
                      <a:pt x="374" y="11"/>
                    </a:cubicBezTo>
                    <a:cubicBezTo>
                      <a:pt x="379" y="9"/>
                      <a:pt x="385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1" y="5"/>
                      <a:pt x="392" y="5"/>
                      <a:pt x="393" y="5"/>
                    </a:cubicBezTo>
                    <a:cubicBezTo>
                      <a:pt x="393" y="6"/>
                      <a:pt x="393" y="6"/>
                      <a:pt x="393" y="6"/>
                    </a:cubicBezTo>
                    <a:cubicBezTo>
                      <a:pt x="393" y="6"/>
                      <a:pt x="393" y="6"/>
                      <a:pt x="393" y="6"/>
                    </a:cubicBezTo>
                    <a:cubicBezTo>
                      <a:pt x="402" y="8"/>
                      <a:pt x="400" y="24"/>
                      <a:pt x="400" y="33"/>
                    </a:cubicBezTo>
                    <a:cubicBezTo>
                      <a:pt x="401" y="49"/>
                      <a:pt x="412" y="67"/>
                      <a:pt x="430" y="67"/>
                    </a:cubicBezTo>
                    <a:cubicBezTo>
                      <a:pt x="430" y="67"/>
                      <a:pt x="430" y="67"/>
                      <a:pt x="430" y="67"/>
                    </a:cubicBezTo>
                    <a:cubicBezTo>
                      <a:pt x="430" y="67"/>
                      <a:pt x="430" y="67"/>
                      <a:pt x="430" y="67"/>
                    </a:cubicBezTo>
                    <a:cubicBezTo>
                      <a:pt x="433" y="67"/>
                      <a:pt x="437" y="66"/>
                      <a:pt x="442" y="64"/>
                    </a:cubicBezTo>
                    <a:cubicBezTo>
                      <a:pt x="442" y="64"/>
                      <a:pt x="442" y="64"/>
                      <a:pt x="442" y="64"/>
                    </a:cubicBezTo>
                    <a:cubicBezTo>
                      <a:pt x="446" y="63"/>
                      <a:pt x="452" y="58"/>
                      <a:pt x="455" y="54"/>
                    </a:cubicBezTo>
                    <a:cubicBezTo>
                      <a:pt x="458" y="50"/>
                      <a:pt x="461" y="44"/>
                      <a:pt x="468" y="43"/>
                    </a:cubicBezTo>
                    <a:cubicBezTo>
                      <a:pt x="468" y="43"/>
                      <a:pt x="468" y="43"/>
                      <a:pt x="468" y="43"/>
                    </a:cubicBezTo>
                    <a:cubicBezTo>
                      <a:pt x="468" y="43"/>
                      <a:pt x="468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75" y="43"/>
                      <a:pt x="480" y="48"/>
                      <a:pt x="485" y="50"/>
                    </a:cubicBezTo>
                    <a:cubicBezTo>
                      <a:pt x="486" y="51"/>
                      <a:pt x="487" y="51"/>
                      <a:pt x="487" y="51"/>
                    </a:cubicBezTo>
                    <a:cubicBezTo>
                      <a:pt x="487" y="51"/>
                      <a:pt x="487" y="51"/>
                      <a:pt x="487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93" y="54"/>
                      <a:pt x="499" y="54"/>
                      <a:pt x="504" y="55"/>
                    </a:cubicBezTo>
                    <a:cubicBezTo>
                      <a:pt x="504" y="55"/>
                      <a:pt x="504" y="55"/>
                      <a:pt x="504" y="55"/>
                    </a:cubicBezTo>
                    <a:cubicBezTo>
                      <a:pt x="504" y="55"/>
                      <a:pt x="504" y="55"/>
                      <a:pt x="504" y="55"/>
                    </a:cubicBezTo>
                    <a:cubicBezTo>
                      <a:pt x="512" y="54"/>
                      <a:pt x="520" y="52"/>
                      <a:pt x="527" y="48"/>
                    </a:cubicBezTo>
                    <a:cubicBezTo>
                      <a:pt x="527" y="48"/>
                      <a:pt x="527" y="48"/>
                      <a:pt x="527" y="48"/>
                    </a:cubicBezTo>
                    <a:cubicBezTo>
                      <a:pt x="527" y="48"/>
                      <a:pt x="527" y="48"/>
                      <a:pt x="527" y="48"/>
                    </a:cubicBezTo>
                    <a:cubicBezTo>
                      <a:pt x="527" y="48"/>
                      <a:pt x="527" y="48"/>
                      <a:pt x="527" y="48"/>
                    </a:cubicBezTo>
                    <a:cubicBezTo>
                      <a:pt x="535" y="44"/>
                      <a:pt x="541" y="32"/>
                      <a:pt x="549" y="29"/>
                    </a:cubicBezTo>
                    <a:cubicBezTo>
                      <a:pt x="549" y="29"/>
                      <a:pt x="549" y="29"/>
                      <a:pt x="549" y="29"/>
                    </a:cubicBezTo>
                    <a:cubicBezTo>
                      <a:pt x="549" y="29"/>
                      <a:pt x="550" y="29"/>
                      <a:pt x="550" y="29"/>
                    </a:cubicBezTo>
                    <a:cubicBezTo>
                      <a:pt x="550" y="29"/>
                      <a:pt x="550" y="29"/>
                      <a:pt x="550" y="29"/>
                    </a:cubicBezTo>
                    <a:cubicBezTo>
                      <a:pt x="553" y="28"/>
                      <a:pt x="556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5" y="27"/>
                      <a:pt x="569" y="28"/>
                      <a:pt x="573" y="29"/>
                    </a:cubicBezTo>
                    <a:cubicBezTo>
                      <a:pt x="573" y="29"/>
                      <a:pt x="573" y="29"/>
                      <a:pt x="573" y="30"/>
                    </a:cubicBezTo>
                    <a:cubicBezTo>
                      <a:pt x="573" y="30"/>
                      <a:pt x="573" y="30"/>
                      <a:pt x="573" y="30"/>
                    </a:cubicBezTo>
                    <a:cubicBezTo>
                      <a:pt x="583" y="33"/>
                      <a:pt x="588" y="43"/>
                      <a:pt x="596" y="48"/>
                    </a:cubicBezTo>
                    <a:cubicBezTo>
                      <a:pt x="596" y="48"/>
                      <a:pt x="596" y="48"/>
                      <a:pt x="597" y="48"/>
                    </a:cubicBezTo>
                    <a:cubicBezTo>
                      <a:pt x="597" y="48"/>
                      <a:pt x="597" y="48"/>
                      <a:pt x="597" y="48"/>
                    </a:cubicBezTo>
                    <a:cubicBezTo>
                      <a:pt x="604" y="53"/>
                      <a:pt x="611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23" y="54"/>
                      <a:pt x="628" y="54"/>
                      <a:pt x="632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4" y="52"/>
                      <a:pt x="634" y="52"/>
                      <a:pt x="634" y="52"/>
                    </a:cubicBezTo>
                    <a:cubicBezTo>
                      <a:pt x="634" y="52"/>
                      <a:pt x="634" y="52"/>
                      <a:pt x="634" y="52"/>
                    </a:cubicBezTo>
                    <a:cubicBezTo>
                      <a:pt x="635" y="52"/>
                      <a:pt x="636" y="51"/>
                      <a:pt x="637" y="51"/>
                    </a:cubicBezTo>
                    <a:cubicBezTo>
                      <a:pt x="637" y="51"/>
                      <a:pt x="637" y="51"/>
                      <a:pt x="637" y="51"/>
                    </a:cubicBezTo>
                    <a:cubicBezTo>
                      <a:pt x="637" y="51"/>
                      <a:pt x="637" y="51"/>
                      <a:pt x="637" y="51"/>
                    </a:cubicBezTo>
                    <a:cubicBezTo>
                      <a:pt x="642" y="48"/>
                      <a:pt x="648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5" y="43"/>
                      <a:pt x="655" y="43"/>
                      <a:pt x="655" y="43"/>
                    </a:cubicBezTo>
                    <a:cubicBezTo>
                      <a:pt x="661" y="44"/>
                      <a:pt x="665" y="50"/>
                      <a:pt x="668" y="54"/>
                    </a:cubicBezTo>
                    <a:cubicBezTo>
                      <a:pt x="668" y="54"/>
                      <a:pt x="668" y="54"/>
                      <a:pt x="668" y="54"/>
                    </a:cubicBezTo>
                    <a:cubicBezTo>
                      <a:pt x="668" y="54"/>
                      <a:pt x="668" y="54"/>
                      <a:pt x="668" y="54"/>
                    </a:cubicBezTo>
                    <a:cubicBezTo>
                      <a:pt x="668" y="54"/>
                      <a:pt x="668" y="54"/>
                      <a:pt x="668" y="54"/>
                    </a:cubicBezTo>
                    <a:cubicBezTo>
                      <a:pt x="668" y="54"/>
                      <a:pt x="668" y="55"/>
                      <a:pt x="668" y="55"/>
                    </a:cubicBezTo>
                    <a:cubicBezTo>
                      <a:pt x="674" y="61"/>
                      <a:pt x="682" y="66"/>
                      <a:pt x="693" y="66"/>
                    </a:cubicBezTo>
                    <a:cubicBezTo>
                      <a:pt x="693" y="66"/>
                      <a:pt x="693" y="66"/>
                      <a:pt x="693" y="66"/>
                    </a:cubicBezTo>
                    <a:cubicBezTo>
                      <a:pt x="693" y="66"/>
                      <a:pt x="693" y="66"/>
                      <a:pt x="693" y="66"/>
                    </a:cubicBezTo>
                    <a:cubicBezTo>
                      <a:pt x="696" y="66"/>
                      <a:pt x="699" y="66"/>
                      <a:pt x="702" y="64"/>
                    </a:cubicBezTo>
                    <a:cubicBezTo>
                      <a:pt x="702" y="64"/>
                      <a:pt x="702" y="64"/>
                      <a:pt x="702" y="64"/>
                    </a:cubicBezTo>
                    <a:cubicBezTo>
                      <a:pt x="714" y="60"/>
                      <a:pt x="721" y="49"/>
                      <a:pt x="722" y="35"/>
                    </a:cubicBezTo>
                    <a:cubicBezTo>
                      <a:pt x="722" y="33"/>
                      <a:pt x="722" y="30"/>
                      <a:pt x="722" y="28"/>
                    </a:cubicBezTo>
                    <a:cubicBezTo>
                      <a:pt x="722" y="26"/>
                      <a:pt x="722" y="24"/>
                      <a:pt x="722" y="22"/>
                    </a:cubicBezTo>
                    <a:cubicBezTo>
                      <a:pt x="722" y="14"/>
                      <a:pt x="723" y="7"/>
                      <a:pt x="730" y="6"/>
                    </a:cubicBezTo>
                    <a:cubicBezTo>
                      <a:pt x="730" y="6"/>
                      <a:pt x="730" y="6"/>
                      <a:pt x="730" y="6"/>
                    </a:cubicBezTo>
                    <a:cubicBezTo>
                      <a:pt x="731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9" y="5"/>
                      <a:pt x="746" y="10"/>
                      <a:pt x="750" y="13"/>
                    </a:cubicBezTo>
                    <a:cubicBezTo>
                      <a:pt x="757" y="16"/>
                      <a:pt x="763" y="19"/>
                      <a:pt x="768" y="23"/>
                    </a:cubicBezTo>
                    <a:cubicBezTo>
                      <a:pt x="768" y="23"/>
                      <a:pt x="768" y="23"/>
                      <a:pt x="768" y="23"/>
                    </a:cubicBezTo>
                    <a:cubicBezTo>
                      <a:pt x="768" y="23"/>
                      <a:pt x="768" y="23"/>
                      <a:pt x="768" y="23"/>
                    </a:cubicBezTo>
                    <a:cubicBezTo>
                      <a:pt x="768" y="23"/>
                      <a:pt x="768" y="23"/>
                      <a:pt x="768" y="23"/>
                    </a:cubicBezTo>
                    <a:cubicBezTo>
                      <a:pt x="768" y="23"/>
                      <a:pt x="768" y="23"/>
                      <a:pt x="768" y="24"/>
                    </a:cubicBezTo>
                    <a:cubicBezTo>
                      <a:pt x="768" y="24"/>
                      <a:pt x="768" y="24"/>
                      <a:pt x="768" y="24"/>
                    </a:cubicBezTo>
                    <a:cubicBezTo>
                      <a:pt x="768" y="24"/>
                      <a:pt x="769" y="24"/>
                      <a:pt x="769" y="24"/>
                    </a:cubicBezTo>
                    <a:cubicBezTo>
                      <a:pt x="769" y="24"/>
                      <a:pt x="769" y="24"/>
                      <a:pt x="769" y="24"/>
                    </a:cubicBezTo>
                    <a:cubicBezTo>
                      <a:pt x="769" y="24"/>
                      <a:pt x="769" y="24"/>
                      <a:pt x="769" y="24"/>
                    </a:cubicBezTo>
                    <a:cubicBezTo>
                      <a:pt x="779" y="33"/>
                      <a:pt x="787" y="50"/>
                      <a:pt x="805" y="50"/>
                    </a:cubicBezTo>
                    <a:cubicBezTo>
                      <a:pt x="805" y="50"/>
                      <a:pt x="805" y="50"/>
                      <a:pt x="805" y="50"/>
                    </a:cubicBezTo>
                    <a:cubicBezTo>
                      <a:pt x="805" y="50"/>
                      <a:pt x="805" y="50"/>
                      <a:pt x="805" y="50"/>
                    </a:cubicBezTo>
                    <a:cubicBezTo>
                      <a:pt x="808" y="50"/>
                      <a:pt x="811" y="50"/>
                      <a:pt x="814" y="49"/>
                    </a:cubicBezTo>
                    <a:cubicBezTo>
                      <a:pt x="814" y="49"/>
                      <a:pt x="814" y="49"/>
                      <a:pt x="815" y="49"/>
                    </a:cubicBezTo>
                    <a:cubicBezTo>
                      <a:pt x="825" y="45"/>
                      <a:pt x="830" y="37"/>
                      <a:pt x="840" y="33"/>
                    </a:cubicBezTo>
                    <a:cubicBezTo>
                      <a:pt x="840" y="33"/>
                      <a:pt x="840" y="33"/>
                      <a:pt x="840" y="33"/>
                    </a:cubicBezTo>
                    <a:cubicBezTo>
                      <a:pt x="840" y="33"/>
                      <a:pt x="840" y="33"/>
                      <a:pt x="840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6" y="31"/>
                      <a:pt x="852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62" y="30"/>
                      <a:pt x="866" y="31"/>
                      <a:pt x="869" y="32"/>
                    </a:cubicBezTo>
                    <a:cubicBezTo>
                      <a:pt x="869" y="32"/>
                      <a:pt x="869" y="32"/>
                      <a:pt x="869" y="32"/>
                    </a:cubicBezTo>
                    <a:cubicBezTo>
                      <a:pt x="869" y="32"/>
                      <a:pt x="870" y="32"/>
                      <a:pt x="870" y="32"/>
                    </a:cubicBezTo>
                    <a:cubicBezTo>
                      <a:pt x="870" y="32"/>
                      <a:pt x="870" y="32"/>
                      <a:pt x="870" y="32"/>
                    </a:cubicBezTo>
                    <a:cubicBezTo>
                      <a:pt x="870" y="32"/>
                      <a:pt x="870" y="32"/>
                      <a:pt x="870" y="32"/>
                    </a:cubicBezTo>
                    <a:cubicBezTo>
                      <a:pt x="876" y="34"/>
                      <a:pt x="882" y="39"/>
                      <a:pt x="888" y="41"/>
                    </a:cubicBezTo>
                    <a:cubicBezTo>
                      <a:pt x="888" y="41"/>
                      <a:pt x="888" y="41"/>
                      <a:pt x="888" y="41"/>
                    </a:cubicBezTo>
                    <a:cubicBezTo>
                      <a:pt x="888" y="41"/>
                      <a:pt x="888" y="41"/>
                      <a:pt x="888" y="41"/>
                    </a:cubicBezTo>
                    <a:cubicBezTo>
                      <a:pt x="888" y="41"/>
                      <a:pt x="888" y="41"/>
                      <a:pt x="888" y="41"/>
                    </a:cubicBezTo>
                    <a:cubicBezTo>
                      <a:pt x="889" y="41"/>
                      <a:pt x="889" y="41"/>
                      <a:pt x="889" y="41"/>
                    </a:cubicBezTo>
                    <a:cubicBezTo>
                      <a:pt x="894" y="43"/>
                      <a:pt x="901" y="44"/>
                      <a:pt x="908" y="44"/>
                    </a:cubicBezTo>
                    <a:cubicBezTo>
                      <a:pt x="908" y="44"/>
                      <a:pt x="908" y="44"/>
                      <a:pt x="908" y="44"/>
                    </a:cubicBezTo>
                    <a:cubicBezTo>
                      <a:pt x="908" y="44"/>
                      <a:pt x="908" y="44"/>
                      <a:pt x="908" y="44"/>
                    </a:cubicBezTo>
                    <a:cubicBezTo>
                      <a:pt x="914" y="44"/>
                      <a:pt x="921" y="43"/>
                      <a:pt x="925" y="40"/>
                    </a:cubicBezTo>
                    <a:cubicBezTo>
                      <a:pt x="925" y="40"/>
                      <a:pt x="925" y="40"/>
                      <a:pt x="925" y="40"/>
                    </a:cubicBezTo>
                    <a:cubicBezTo>
                      <a:pt x="925" y="40"/>
                      <a:pt x="926" y="40"/>
                      <a:pt x="926" y="40"/>
                    </a:cubicBezTo>
                    <a:cubicBezTo>
                      <a:pt x="926" y="40"/>
                      <a:pt x="926" y="40"/>
                      <a:pt x="926" y="40"/>
                    </a:cubicBezTo>
                    <a:cubicBezTo>
                      <a:pt x="935" y="35"/>
                      <a:pt x="937" y="22"/>
                      <a:pt x="946" y="15"/>
                    </a:cubicBezTo>
                    <a:cubicBezTo>
                      <a:pt x="946" y="15"/>
                      <a:pt x="946" y="15"/>
                      <a:pt x="946" y="15"/>
                    </a:cubicBezTo>
                    <a:cubicBezTo>
                      <a:pt x="946" y="15"/>
                      <a:pt x="946" y="14"/>
                      <a:pt x="946" y="14"/>
                    </a:cubicBezTo>
                    <a:cubicBezTo>
                      <a:pt x="946" y="14"/>
                      <a:pt x="946" y="14"/>
                      <a:pt x="946" y="14"/>
                    </a:cubicBezTo>
                    <a:cubicBezTo>
                      <a:pt x="946" y="14"/>
                      <a:pt x="946" y="14"/>
                      <a:pt x="947" y="14"/>
                    </a:cubicBezTo>
                    <a:cubicBezTo>
                      <a:pt x="947" y="14"/>
                      <a:pt x="947" y="14"/>
                      <a:pt x="947" y="14"/>
                    </a:cubicBezTo>
                    <a:cubicBezTo>
                      <a:pt x="947" y="14"/>
                      <a:pt x="947" y="14"/>
                      <a:pt x="947" y="14"/>
                    </a:cubicBezTo>
                    <a:cubicBezTo>
                      <a:pt x="947" y="14"/>
                      <a:pt x="947" y="14"/>
                      <a:pt x="947" y="14"/>
                    </a:cubicBezTo>
                    <a:cubicBezTo>
                      <a:pt x="952" y="10"/>
                      <a:pt x="963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6" y="4"/>
                      <a:pt x="979" y="4"/>
                      <a:pt x="981" y="5"/>
                    </a:cubicBezTo>
                    <a:cubicBezTo>
                      <a:pt x="981" y="5"/>
                      <a:pt x="981" y="5"/>
                      <a:pt x="981" y="5"/>
                    </a:cubicBezTo>
                    <a:cubicBezTo>
                      <a:pt x="981" y="5"/>
                      <a:pt x="981" y="5"/>
                      <a:pt x="981" y="5"/>
                    </a:cubicBezTo>
                    <a:cubicBezTo>
                      <a:pt x="992" y="9"/>
                      <a:pt x="991" y="25"/>
                      <a:pt x="999" y="36"/>
                    </a:cubicBezTo>
                    <a:cubicBezTo>
                      <a:pt x="1005" y="46"/>
                      <a:pt x="1018" y="47"/>
                      <a:pt x="1028" y="53"/>
                    </a:cubicBezTo>
                    <a:cubicBezTo>
                      <a:pt x="1036" y="57"/>
                      <a:pt x="1041" y="65"/>
                      <a:pt x="1047" y="73"/>
                    </a:cubicBezTo>
                    <a:cubicBezTo>
                      <a:pt x="1054" y="80"/>
                      <a:pt x="1062" y="86"/>
                      <a:pt x="1067" y="93"/>
                    </a:cubicBezTo>
                    <a:cubicBezTo>
                      <a:pt x="1070" y="98"/>
                      <a:pt x="1071" y="107"/>
                      <a:pt x="1074" y="113"/>
                    </a:cubicBezTo>
                    <a:cubicBezTo>
                      <a:pt x="1077" y="118"/>
                      <a:pt x="1080" y="121"/>
                      <a:pt x="1084" y="124"/>
                    </a:cubicBezTo>
                    <a:cubicBezTo>
                      <a:pt x="1094" y="130"/>
                      <a:pt x="1111" y="131"/>
                      <a:pt x="1115" y="142"/>
                    </a:cubicBezTo>
                    <a:cubicBezTo>
                      <a:pt x="1117" y="147"/>
                      <a:pt x="1118" y="156"/>
                      <a:pt x="1118" y="165"/>
                    </a:cubicBezTo>
                    <a:cubicBezTo>
                      <a:pt x="1118" y="176"/>
                      <a:pt x="1117" y="189"/>
                      <a:pt x="1117" y="199"/>
                    </a:cubicBezTo>
                    <a:cubicBezTo>
                      <a:pt x="1117" y="317"/>
                      <a:pt x="1117" y="432"/>
                      <a:pt x="1117" y="550"/>
                    </a:cubicBezTo>
                    <a:cubicBezTo>
                      <a:pt x="1117" y="560"/>
                      <a:pt x="1118" y="573"/>
                      <a:pt x="1118" y="585"/>
                    </a:cubicBezTo>
                    <a:cubicBezTo>
                      <a:pt x="1118" y="595"/>
                      <a:pt x="1117" y="605"/>
                      <a:pt x="1114" y="610"/>
                    </a:cubicBezTo>
                    <a:cubicBezTo>
                      <a:pt x="1108" y="620"/>
                      <a:pt x="1094" y="621"/>
                      <a:pt x="1084" y="627"/>
                    </a:cubicBezTo>
                    <a:cubicBezTo>
                      <a:pt x="1079" y="630"/>
                      <a:pt x="1076" y="634"/>
                      <a:pt x="1074" y="638"/>
                    </a:cubicBezTo>
                    <a:cubicBezTo>
                      <a:pt x="1071" y="644"/>
                      <a:pt x="1071" y="651"/>
                      <a:pt x="1067" y="658"/>
                    </a:cubicBezTo>
                    <a:cubicBezTo>
                      <a:pt x="1064" y="664"/>
                      <a:pt x="1055" y="671"/>
                      <a:pt x="1048" y="679"/>
                    </a:cubicBezTo>
                    <a:cubicBezTo>
                      <a:pt x="1041" y="687"/>
                      <a:pt x="1035" y="694"/>
                      <a:pt x="1028" y="699"/>
                    </a:cubicBezTo>
                    <a:cubicBezTo>
                      <a:pt x="1016" y="706"/>
                      <a:pt x="1005" y="706"/>
                      <a:pt x="998" y="718"/>
                    </a:cubicBezTo>
                    <a:cubicBezTo>
                      <a:pt x="991" y="730"/>
                      <a:pt x="993" y="745"/>
                      <a:pt x="977" y="747"/>
                    </a:cubicBezTo>
                    <a:cubicBezTo>
                      <a:pt x="977" y="747"/>
                      <a:pt x="977" y="747"/>
                      <a:pt x="977" y="747"/>
                    </a:cubicBezTo>
                    <a:cubicBezTo>
                      <a:pt x="977" y="747"/>
                      <a:pt x="977" y="747"/>
                      <a:pt x="977" y="747"/>
                    </a:cubicBezTo>
                    <a:cubicBezTo>
                      <a:pt x="976" y="747"/>
                      <a:pt x="975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65" y="747"/>
                      <a:pt x="956" y="742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8"/>
                      <a:pt x="950" y="738"/>
                      <a:pt x="950" y="738"/>
                    </a:cubicBezTo>
                    <a:cubicBezTo>
                      <a:pt x="938" y="730"/>
                      <a:pt x="938" y="716"/>
                      <a:pt x="923" y="711"/>
                    </a:cubicBezTo>
                    <a:cubicBezTo>
                      <a:pt x="923" y="711"/>
                      <a:pt x="923" y="711"/>
                      <a:pt x="923" y="711"/>
                    </a:cubicBezTo>
                    <a:cubicBezTo>
                      <a:pt x="920" y="710"/>
                      <a:pt x="916" y="709"/>
                      <a:pt x="913" y="709"/>
                    </a:cubicBezTo>
                    <a:cubicBezTo>
                      <a:pt x="912" y="709"/>
                      <a:pt x="911" y="709"/>
                      <a:pt x="910" y="709"/>
                    </a:cubicBezTo>
                    <a:cubicBezTo>
                      <a:pt x="900" y="709"/>
                      <a:pt x="892" y="712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2" y="716"/>
                      <a:pt x="882" y="716"/>
                    </a:cubicBezTo>
                    <a:cubicBezTo>
                      <a:pt x="882" y="716"/>
                      <a:pt x="882" y="716"/>
                      <a:pt x="882" y="716"/>
                    </a:cubicBezTo>
                    <a:cubicBezTo>
                      <a:pt x="882" y="716"/>
                      <a:pt x="882" y="716"/>
                      <a:pt x="882" y="716"/>
                    </a:cubicBezTo>
                    <a:cubicBezTo>
                      <a:pt x="882" y="716"/>
                      <a:pt x="882" y="716"/>
                      <a:pt x="882" y="716"/>
                    </a:cubicBezTo>
                    <a:cubicBezTo>
                      <a:pt x="873" y="719"/>
                      <a:pt x="865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1" y="722"/>
                      <a:pt x="847" y="721"/>
                      <a:pt x="842" y="720"/>
                    </a:cubicBezTo>
                    <a:cubicBezTo>
                      <a:pt x="842" y="720"/>
                      <a:pt x="842" y="720"/>
                      <a:pt x="842" y="720"/>
                    </a:cubicBezTo>
                    <a:cubicBezTo>
                      <a:pt x="842" y="720"/>
                      <a:pt x="842" y="720"/>
                      <a:pt x="842" y="720"/>
                    </a:cubicBezTo>
                    <a:cubicBezTo>
                      <a:pt x="842" y="720"/>
                      <a:pt x="841" y="720"/>
                      <a:pt x="841" y="720"/>
                    </a:cubicBezTo>
                    <a:cubicBezTo>
                      <a:pt x="840" y="719"/>
                      <a:pt x="838" y="718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27" y="712"/>
                      <a:pt x="820" y="702"/>
                      <a:pt x="807" y="702"/>
                    </a:cubicBezTo>
                    <a:cubicBezTo>
                      <a:pt x="807" y="702"/>
                      <a:pt x="807" y="702"/>
                      <a:pt x="807" y="702"/>
                    </a:cubicBezTo>
                    <a:cubicBezTo>
                      <a:pt x="807" y="702"/>
                      <a:pt x="807" y="702"/>
                      <a:pt x="807" y="702"/>
                    </a:cubicBezTo>
                    <a:cubicBezTo>
                      <a:pt x="804" y="702"/>
                      <a:pt x="800" y="703"/>
                      <a:pt x="796" y="705"/>
                    </a:cubicBezTo>
                    <a:cubicBezTo>
                      <a:pt x="783" y="710"/>
                      <a:pt x="779" y="722"/>
                      <a:pt x="768" y="731"/>
                    </a:cubicBezTo>
                    <a:cubicBezTo>
                      <a:pt x="764" y="734"/>
                      <a:pt x="758" y="737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0" y="741"/>
                    </a:cubicBezTo>
                    <a:cubicBezTo>
                      <a:pt x="750" y="741"/>
                      <a:pt x="750" y="741"/>
                      <a:pt x="750" y="741"/>
                    </a:cubicBezTo>
                    <a:cubicBezTo>
                      <a:pt x="750" y="741"/>
                      <a:pt x="750" y="741"/>
                      <a:pt x="750" y="741"/>
                    </a:cubicBezTo>
                    <a:cubicBezTo>
                      <a:pt x="750" y="741"/>
                      <a:pt x="750" y="741"/>
                      <a:pt x="750" y="741"/>
                    </a:cubicBezTo>
                    <a:cubicBezTo>
                      <a:pt x="745" y="744"/>
                      <a:pt x="740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4" y="747"/>
                      <a:pt x="733" y="747"/>
                      <a:pt x="732" y="747"/>
                    </a:cubicBezTo>
                    <a:cubicBezTo>
                      <a:pt x="732" y="747"/>
                      <a:pt x="732" y="747"/>
                      <a:pt x="732" y="747"/>
                    </a:cubicBezTo>
                    <a:cubicBezTo>
                      <a:pt x="722" y="744"/>
                      <a:pt x="725" y="729"/>
                      <a:pt x="724" y="717"/>
                    </a:cubicBezTo>
                    <a:cubicBezTo>
                      <a:pt x="724" y="717"/>
                      <a:pt x="724" y="717"/>
                      <a:pt x="724" y="717"/>
                    </a:cubicBezTo>
                    <a:cubicBezTo>
                      <a:pt x="723" y="702"/>
                      <a:pt x="711" y="686"/>
                      <a:pt x="694" y="686"/>
                    </a:cubicBezTo>
                    <a:cubicBezTo>
                      <a:pt x="694" y="686"/>
                      <a:pt x="694" y="686"/>
                      <a:pt x="694" y="686"/>
                    </a:cubicBezTo>
                    <a:cubicBezTo>
                      <a:pt x="694" y="686"/>
                      <a:pt x="694" y="686"/>
                      <a:pt x="694" y="686"/>
                    </a:cubicBezTo>
                    <a:cubicBezTo>
                      <a:pt x="690" y="686"/>
                      <a:pt x="686" y="686"/>
                      <a:pt x="681" y="689"/>
                    </a:cubicBezTo>
                    <a:cubicBezTo>
                      <a:pt x="677" y="690"/>
                      <a:pt x="673" y="695"/>
                      <a:pt x="669" y="699"/>
                    </a:cubicBezTo>
                    <a:cubicBezTo>
                      <a:pt x="666" y="702"/>
                      <a:pt x="663" y="708"/>
                      <a:pt x="657" y="709"/>
                    </a:cubicBezTo>
                    <a:cubicBezTo>
                      <a:pt x="657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49" y="709"/>
                      <a:pt x="643" y="704"/>
                      <a:pt x="638" y="701"/>
                    </a:cubicBezTo>
                    <a:cubicBezTo>
                      <a:pt x="638" y="701"/>
                      <a:pt x="638" y="701"/>
                      <a:pt x="638" y="701"/>
                    </a:cubicBezTo>
                    <a:cubicBezTo>
                      <a:pt x="637" y="701"/>
                      <a:pt x="637" y="701"/>
                      <a:pt x="637" y="701"/>
                    </a:cubicBezTo>
                    <a:cubicBezTo>
                      <a:pt x="636" y="701"/>
                      <a:pt x="635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29" y="699"/>
                      <a:pt x="625" y="698"/>
                      <a:pt x="620" y="698"/>
                    </a:cubicBezTo>
                    <a:cubicBezTo>
                      <a:pt x="620" y="698"/>
                      <a:pt x="620" y="698"/>
                      <a:pt x="620" y="698"/>
                    </a:cubicBezTo>
                    <a:cubicBezTo>
                      <a:pt x="620" y="698"/>
                      <a:pt x="620" y="698"/>
                      <a:pt x="620" y="698"/>
                    </a:cubicBezTo>
                    <a:cubicBezTo>
                      <a:pt x="613" y="698"/>
                      <a:pt x="605" y="700"/>
                      <a:pt x="599" y="703"/>
                    </a:cubicBezTo>
                    <a:cubicBezTo>
                      <a:pt x="599" y="703"/>
                      <a:pt x="599" y="703"/>
                      <a:pt x="598" y="704"/>
                    </a:cubicBezTo>
                    <a:cubicBezTo>
                      <a:pt x="598" y="704"/>
                      <a:pt x="598" y="704"/>
                      <a:pt x="598" y="704"/>
                    </a:cubicBezTo>
                    <a:cubicBezTo>
                      <a:pt x="590" y="708"/>
                      <a:pt x="584" y="721"/>
                      <a:pt x="574" y="724"/>
                    </a:cubicBezTo>
                    <a:cubicBezTo>
                      <a:pt x="574" y="724"/>
                      <a:pt x="574" y="724"/>
                      <a:pt x="574" y="724"/>
                    </a:cubicBezTo>
                    <a:cubicBezTo>
                      <a:pt x="574" y="724"/>
                      <a:pt x="574" y="724"/>
                      <a:pt x="574" y="724"/>
                    </a:cubicBezTo>
                    <a:cubicBezTo>
                      <a:pt x="570" y="725"/>
                      <a:pt x="567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47" y="726"/>
                      <a:pt x="539" y="711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7" y="704"/>
                    </a:cubicBezTo>
                    <a:cubicBezTo>
                      <a:pt x="527" y="704"/>
                      <a:pt x="527" y="704"/>
                      <a:pt x="527" y="704"/>
                    </a:cubicBezTo>
                    <a:cubicBezTo>
                      <a:pt x="527" y="704"/>
                      <a:pt x="527" y="704"/>
                      <a:pt x="527" y="704"/>
                    </a:cubicBezTo>
                    <a:cubicBezTo>
                      <a:pt x="527" y="704"/>
                      <a:pt x="527" y="704"/>
                      <a:pt x="527" y="704"/>
                    </a:cubicBezTo>
                    <a:cubicBezTo>
                      <a:pt x="526" y="704"/>
                      <a:pt x="526" y="704"/>
                      <a:pt x="526" y="704"/>
                    </a:cubicBezTo>
                    <a:cubicBezTo>
                      <a:pt x="526" y="703"/>
                      <a:pt x="526" y="703"/>
                      <a:pt x="526" y="703"/>
                    </a:cubicBezTo>
                    <a:cubicBezTo>
                      <a:pt x="526" y="703"/>
                      <a:pt x="526" y="703"/>
                      <a:pt x="526" y="703"/>
                    </a:cubicBezTo>
                    <a:cubicBezTo>
                      <a:pt x="526" y="703"/>
                      <a:pt x="526" y="703"/>
                      <a:pt x="526" y="703"/>
                    </a:cubicBezTo>
                    <a:cubicBezTo>
                      <a:pt x="520" y="700"/>
                      <a:pt x="512" y="698"/>
                      <a:pt x="505" y="698"/>
                    </a:cubicBezTo>
                    <a:cubicBezTo>
                      <a:pt x="505" y="698"/>
                      <a:pt x="505" y="698"/>
                      <a:pt x="505" y="698"/>
                    </a:cubicBezTo>
                    <a:cubicBezTo>
                      <a:pt x="505" y="698"/>
                      <a:pt x="505" y="698"/>
                      <a:pt x="505" y="698"/>
                    </a:cubicBezTo>
                    <a:cubicBezTo>
                      <a:pt x="500" y="698"/>
                      <a:pt x="496" y="699"/>
                      <a:pt x="492" y="700"/>
                    </a:cubicBezTo>
                    <a:cubicBezTo>
                      <a:pt x="492" y="700"/>
                      <a:pt x="491" y="700"/>
                      <a:pt x="491" y="700"/>
                    </a:cubicBezTo>
                    <a:cubicBezTo>
                      <a:pt x="491" y="700"/>
                      <a:pt x="491" y="700"/>
                      <a:pt x="491" y="700"/>
                    </a:cubicBezTo>
                    <a:cubicBezTo>
                      <a:pt x="491" y="700"/>
                      <a:pt x="491" y="700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88" y="701"/>
                      <a:pt x="487" y="702"/>
                      <a:pt x="485" y="703"/>
                    </a:cubicBezTo>
                    <a:cubicBezTo>
                      <a:pt x="480" y="706"/>
                      <a:pt x="475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69" y="709"/>
                    </a:cubicBezTo>
                    <a:cubicBezTo>
                      <a:pt x="469" y="709"/>
                      <a:pt x="469" y="709"/>
                      <a:pt x="469" y="709"/>
                    </a:cubicBezTo>
                    <a:cubicBezTo>
                      <a:pt x="462" y="708"/>
                      <a:pt x="461" y="703"/>
                      <a:pt x="458" y="700"/>
                    </a:cubicBezTo>
                    <a:cubicBezTo>
                      <a:pt x="454" y="696"/>
                      <a:pt x="450" y="692"/>
                      <a:pt x="447" y="690"/>
                    </a:cubicBezTo>
                    <a:cubicBezTo>
                      <a:pt x="447" y="690"/>
                      <a:pt x="447" y="690"/>
                      <a:pt x="447" y="690"/>
                    </a:cubicBezTo>
                    <a:cubicBezTo>
                      <a:pt x="447" y="690"/>
                      <a:pt x="447" y="690"/>
                      <a:pt x="447" y="690"/>
                    </a:cubicBezTo>
                    <a:cubicBezTo>
                      <a:pt x="447" y="690"/>
                      <a:pt x="447" y="690"/>
                      <a:pt x="447" y="690"/>
                    </a:cubicBezTo>
                    <a:cubicBezTo>
                      <a:pt x="442" y="687"/>
                      <a:pt x="437" y="686"/>
                      <a:pt x="432" y="686"/>
                    </a:cubicBezTo>
                    <a:cubicBezTo>
                      <a:pt x="432" y="686"/>
                      <a:pt x="432" y="686"/>
                      <a:pt x="432" y="686"/>
                    </a:cubicBezTo>
                    <a:cubicBezTo>
                      <a:pt x="432" y="686"/>
                      <a:pt x="432" y="686"/>
                      <a:pt x="432" y="686"/>
                    </a:cubicBezTo>
                    <a:cubicBezTo>
                      <a:pt x="417" y="686"/>
                      <a:pt x="406" y="698"/>
                      <a:pt x="403" y="710"/>
                    </a:cubicBezTo>
                    <a:cubicBezTo>
                      <a:pt x="403" y="710"/>
                      <a:pt x="403" y="710"/>
                      <a:pt x="403" y="710"/>
                    </a:cubicBezTo>
                    <a:cubicBezTo>
                      <a:pt x="403" y="710"/>
                      <a:pt x="403" y="710"/>
                      <a:pt x="403" y="710"/>
                    </a:cubicBezTo>
                    <a:cubicBezTo>
                      <a:pt x="401" y="720"/>
                      <a:pt x="406" y="742"/>
                      <a:pt x="396" y="746"/>
                    </a:cubicBezTo>
                    <a:cubicBezTo>
                      <a:pt x="394" y="747"/>
                      <a:pt x="393" y="747"/>
                      <a:pt x="392" y="747"/>
                    </a:cubicBezTo>
                    <a:cubicBezTo>
                      <a:pt x="392" y="747"/>
                      <a:pt x="392" y="747"/>
                      <a:pt x="392" y="747"/>
                    </a:cubicBezTo>
                    <a:cubicBezTo>
                      <a:pt x="392" y="747"/>
                      <a:pt x="392" y="747"/>
                      <a:pt x="392" y="747"/>
                    </a:cubicBezTo>
                    <a:cubicBezTo>
                      <a:pt x="392" y="747"/>
                      <a:pt x="392" y="747"/>
                      <a:pt x="392" y="747"/>
                    </a:cubicBezTo>
                    <a:cubicBezTo>
                      <a:pt x="391" y="747"/>
                      <a:pt x="391" y="747"/>
                      <a:pt x="390" y="747"/>
                    </a:cubicBezTo>
                    <a:cubicBezTo>
                      <a:pt x="390" y="747"/>
                      <a:pt x="390" y="747"/>
                      <a:pt x="390" y="747"/>
                    </a:cubicBezTo>
                    <a:cubicBezTo>
                      <a:pt x="389" y="747"/>
                      <a:pt x="389" y="747"/>
                      <a:pt x="389" y="747"/>
                    </a:cubicBezTo>
                    <a:cubicBezTo>
                      <a:pt x="379" y="745"/>
                      <a:pt x="365" y="736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1"/>
                      <a:pt x="359" y="731"/>
                    </a:cubicBezTo>
                    <a:cubicBezTo>
                      <a:pt x="359" y="731"/>
                      <a:pt x="359" y="731"/>
                      <a:pt x="359" y="731"/>
                    </a:cubicBezTo>
                    <a:cubicBezTo>
                      <a:pt x="359" y="731"/>
                      <a:pt x="359" y="731"/>
                      <a:pt x="359" y="731"/>
                    </a:cubicBezTo>
                    <a:cubicBezTo>
                      <a:pt x="359" y="731"/>
                      <a:pt x="359" y="731"/>
                      <a:pt x="359" y="731"/>
                    </a:cubicBezTo>
                    <a:cubicBezTo>
                      <a:pt x="359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0"/>
                      <a:pt x="358" y="730"/>
                      <a:pt x="357" y="730"/>
                    </a:cubicBezTo>
                    <a:cubicBezTo>
                      <a:pt x="357" y="730"/>
                      <a:pt x="357" y="730"/>
                      <a:pt x="357" y="730"/>
                    </a:cubicBezTo>
                    <a:cubicBezTo>
                      <a:pt x="346" y="721"/>
                      <a:pt x="338" y="702"/>
                      <a:pt x="320" y="702"/>
                    </a:cubicBezTo>
                    <a:cubicBezTo>
                      <a:pt x="320" y="702"/>
                      <a:pt x="320" y="702"/>
                      <a:pt x="320" y="702"/>
                    </a:cubicBezTo>
                    <a:cubicBezTo>
                      <a:pt x="320" y="702"/>
                      <a:pt x="320" y="702"/>
                      <a:pt x="320" y="702"/>
                    </a:cubicBezTo>
                    <a:cubicBezTo>
                      <a:pt x="317" y="702"/>
                      <a:pt x="314" y="703"/>
                      <a:pt x="310" y="704"/>
                    </a:cubicBezTo>
                    <a:cubicBezTo>
                      <a:pt x="300" y="706"/>
                      <a:pt x="296" y="715"/>
                      <a:pt x="285" y="719"/>
                    </a:cubicBezTo>
                    <a:cubicBezTo>
                      <a:pt x="279" y="721"/>
                      <a:pt x="273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3" y="722"/>
                      <a:pt x="260" y="722"/>
                      <a:pt x="256" y="721"/>
                    </a:cubicBezTo>
                    <a:cubicBezTo>
                      <a:pt x="256" y="721"/>
                      <a:pt x="256" y="721"/>
                      <a:pt x="256" y="721"/>
                    </a:cubicBezTo>
                    <a:cubicBezTo>
                      <a:pt x="248" y="719"/>
                      <a:pt x="242" y="714"/>
                      <a:pt x="235" y="711"/>
                    </a:cubicBezTo>
                    <a:cubicBezTo>
                      <a:pt x="235" y="711"/>
                      <a:pt x="235" y="711"/>
                      <a:pt x="235" y="711"/>
                    </a:cubicBezTo>
                    <a:cubicBezTo>
                      <a:pt x="229" y="710"/>
                      <a:pt x="223" y="709"/>
                      <a:pt x="217" y="709"/>
                    </a:cubicBezTo>
                    <a:cubicBezTo>
                      <a:pt x="217" y="709"/>
                      <a:pt x="217" y="709"/>
                      <a:pt x="217" y="709"/>
                    </a:cubicBezTo>
                    <a:cubicBezTo>
                      <a:pt x="216" y="709"/>
                      <a:pt x="216" y="709"/>
                      <a:pt x="216" y="709"/>
                    </a:cubicBezTo>
                    <a:cubicBezTo>
                      <a:pt x="210" y="709"/>
                      <a:pt x="204" y="710"/>
                      <a:pt x="200" y="712"/>
                    </a:cubicBezTo>
                    <a:cubicBezTo>
                      <a:pt x="200" y="712"/>
                      <a:pt x="200" y="712"/>
                      <a:pt x="200" y="712"/>
                    </a:cubicBezTo>
                    <a:cubicBezTo>
                      <a:pt x="200" y="712"/>
                      <a:pt x="200" y="712"/>
                      <a:pt x="199" y="712"/>
                    </a:cubicBezTo>
                    <a:cubicBezTo>
                      <a:pt x="199" y="712"/>
                      <a:pt x="199" y="712"/>
                      <a:pt x="199" y="712"/>
                    </a:cubicBezTo>
                    <a:cubicBezTo>
                      <a:pt x="199" y="712"/>
                      <a:pt x="199" y="712"/>
                      <a:pt x="199" y="712"/>
                    </a:cubicBezTo>
                    <a:cubicBezTo>
                      <a:pt x="187" y="718"/>
                      <a:pt x="185" y="733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0" y="743"/>
                      <a:pt x="15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5" y="748"/>
                      <a:pt x="142" y="747"/>
                      <a:pt x="140" y="746"/>
                    </a:cubicBezTo>
                    <a:cubicBezTo>
                      <a:pt x="139" y="746"/>
                      <a:pt x="139" y="746"/>
                      <a:pt x="139" y="746"/>
                    </a:cubicBezTo>
                    <a:cubicBezTo>
                      <a:pt x="139" y="746"/>
                      <a:pt x="139" y="746"/>
                      <a:pt x="139" y="746"/>
                    </a:cubicBezTo>
                    <a:cubicBezTo>
                      <a:pt x="139" y="746"/>
                      <a:pt x="139" y="746"/>
                      <a:pt x="139" y="746"/>
                    </a:cubicBezTo>
                    <a:cubicBezTo>
                      <a:pt x="130" y="742"/>
                      <a:pt x="130" y="726"/>
                      <a:pt x="124" y="717"/>
                    </a:cubicBezTo>
                    <a:cubicBezTo>
                      <a:pt x="118" y="707"/>
                      <a:pt x="107" y="706"/>
                      <a:pt x="96" y="700"/>
                    </a:cubicBezTo>
                    <a:cubicBezTo>
                      <a:pt x="89" y="696"/>
                      <a:pt x="83" y="687"/>
                      <a:pt x="76" y="680"/>
                    </a:cubicBezTo>
                    <a:cubicBezTo>
                      <a:pt x="69" y="673"/>
                      <a:pt x="61" y="666"/>
                      <a:pt x="57" y="659"/>
                    </a:cubicBezTo>
                    <a:cubicBezTo>
                      <a:pt x="50" y="648"/>
                      <a:pt x="51" y="635"/>
                      <a:pt x="40" y="628"/>
                    </a:cubicBezTo>
                    <a:cubicBezTo>
                      <a:pt x="30" y="620"/>
                      <a:pt x="13" y="621"/>
                      <a:pt x="7" y="609"/>
                    </a:cubicBezTo>
                    <a:cubicBezTo>
                      <a:pt x="5" y="603"/>
                      <a:pt x="4" y="594"/>
                      <a:pt x="4" y="585"/>
                    </a:cubicBezTo>
                    <a:cubicBezTo>
                      <a:pt x="4" y="574"/>
                      <a:pt x="5" y="562"/>
                      <a:pt x="5" y="552"/>
                    </a:cubicBezTo>
                    <a:cubicBezTo>
                      <a:pt x="5" y="522"/>
                      <a:pt x="5" y="493"/>
                      <a:pt x="5" y="464"/>
                    </a:cubicBezTo>
                    <a:cubicBezTo>
                      <a:pt x="5" y="463"/>
                      <a:pt x="5" y="463"/>
                      <a:pt x="5" y="463"/>
                    </a:cubicBezTo>
                    <a:cubicBezTo>
                      <a:pt x="5" y="463"/>
                      <a:pt x="5" y="462"/>
                      <a:pt x="5" y="462"/>
                    </a:cubicBezTo>
                    <a:cubicBezTo>
                      <a:pt x="5" y="462"/>
                      <a:pt x="5" y="462"/>
                      <a:pt x="5" y="462"/>
                    </a:cubicBezTo>
                    <a:cubicBezTo>
                      <a:pt x="5" y="461"/>
                      <a:pt x="5" y="461"/>
                      <a:pt x="5" y="461"/>
                    </a:cubicBezTo>
                    <a:cubicBezTo>
                      <a:pt x="5" y="461"/>
                      <a:pt x="5" y="460"/>
                      <a:pt x="5" y="460"/>
                    </a:cubicBezTo>
                    <a:cubicBezTo>
                      <a:pt x="5" y="460"/>
                      <a:pt x="5" y="460"/>
                      <a:pt x="5" y="459"/>
                    </a:cubicBezTo>
                    <a:cubicBezTo>
                      <a:pt x="5" y="459"/>
                      <a:pt x="5" y="459"/>
                      <a:pt x="5" y="459"/>
                    </a:cubicBezTo>
                    <a:cubicBezTo>
                      <a:pt x="5" y="459"/>
                      <a:pt x="5" y="458"/>
                      <a:pt x="5" y="458"/>
                    </a:cubicBezTo>
                    <a:cubicBezTo>
                      <a:pt x="5" y="457"/>
                      <a:pt x="5" y="457"/>
                      <a:pt x="5" y="456"/>
                    </a:cubicBezTo>
                    <a:cubicBezTo>
                      <a:pt x="5" y="456"/>
                      <a:pt x="5" y="456"/>
                      <a:pt x="5" y="455"/>
                    </a:cubicBezTo>
                    <a:cubicBezTo>
                      <a:pt x="5" y="455"/>
                      <a:pt x="5" y="454"/>
                      <a:pt x="5" y="453"/>
                    </a:cubicBezTo>
                    <a:cubicBezTo>
                      <a:pt x="5" y="453"/>
                      <a:pt x="5" y="453"/>
                      <a:pt x="5" y="453"/>
                    </a:cubicBezTo>
                    <a:cubicBezTo>
                      <a:pt x="5" y="384"/>
                      <a:pt x="5" y="316"/>
                      <a:pt x="5" y="245"/>
                    </a:cubicBezTo>
                    <a:cubicBezTo>
                      <a:pt x="5" y="245"/>
                      <a:pt x="5" y="245"/>
                      <a:pt x="5" y="245"/>
                    </a:cubicBezTo>
                    <a:cubicBezTo>
                      <a:pt x="5" y="244"/>
                      <a:pt x="5" y="243"/>
                      <a:pt x="5" y="243"/>
                    </a:cubicBezTo>
                    <a:cubicBezTo>
                      <a:pt x="5" y="242"/>
                      <a:pt x="5" y="242"/>
                      <a:pt x="5" y="242"/>
                    </a:cubicBezTo>
                    <a:cubicBezTo>
                      <a:pt x="5" y="242"/>
                      <a:pt x="5" y="242"/>
                      <a:pt x="5" y="241"/>
                    </a:cubicBezTo>
                    <a:cubicBezTo>
                      <a:pt x="5" y="241"/>
                      <a:pt x="5" y="241"/>
                      <a:pt x="5" y="241"/>
                    </a:cubicBezTo>
                    <a:cubicBezTo>
                      <a:pt x="5" y="240"/>
                      <a:pt x="5" y="240"/>
                      <a:pt x="5" y="240"/>
                    </a:cubicBezTo>
                    <a:cubicBezTo>
                      <a:pt x="5" y="240"/>
                      <a:pt x="5" y="239"/>
                      <a:pt x="5" y="239"/>
                    </a:cubicBezTo>
                    <a:cubicBezTo>
                      <a:pt x="5" y="239"/>
                      <a:pt x="5" y="239"/>
                      <a:pt x="5" y="239"/>
                    </a:cubicBezTo>
                    <a:cubicBezTo>
                      <a:pt x="5" y="238"/>
                      <a:pt x="5" y="238"/>
                      <a:pt x="5" y="238"/>
                    </a:cubicBezTo>
                    <a:cubicBezTo>
                      <a:pt x="5" y="238"/>
                      <a:pt x="5" y="237"/>
                      <a:pt x="5" y="237"/>
                    </a:cubicBezTo>
                    <a:cubicBezTo>
                      <a:pt x="5" y="225"/>
                      <a:pt x="5" y="212"/>
                      <a:pt x="5" y="200"/>
                    </a:cubicBezTo>
                    <a:cubicBezTo>
                      <a:pt x="5" y="191"/>
                      <a:pt x="4" y="179"/>
                      <a:pt x="4" y="169"/>
                    </a:cubicBezTo>
                    <a:cubicBezTo>
                      <a:pt x="4" y="154"/>
                      <a:pt x="6" y="141"/>
                      <a:pt x="12" y="136"/>
                    </a:cubicBezTo>
                    <a:cubicBezTo>
                      <a:pt x="18" y="132"/>
                      <a:pt x="28" y="130"/>
                      <a:pt x="35" y="127"/>
                    </a:cubicBezTo>
                    <a:cubicBezTo>
                      <a:pt x="50" y="119"/>
                      <a:pt x="47" y="110"/>
                      <a:pt x="55" y="94"/>
                    </a:cubicBezTo>
                    <a:cubicBezTo>
                      <a:pt x="59" y="87"/>
                      <a:pt x="68" y="81"/>
                      <a:pt x="75" y="73"/>
                    </a:cubicBezTo>
                    <a:cubicBezTo>
                      <a:pt x="82" y="65"/>
                      <a:pt x="87" y="57"/>
                      <a:pt x="94" y="53"/>
                    </a:cubicBezTo>
                    <a:cubicBezTo>
                      <a:pt x="106" y="46"/>
                      <a:pt x="117" y="47"/>
                      <a:pt x="124" y="34"/>
                    </a:cubicBezTo>
                    <a:cubicBezTo>
                      <a:pt x="130" y="25"/>
                      <a:pt x="131" y="7"/>
                      <a:pt x="141" y="4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43" y="4"/>
                      <a:pt x="145" y="3"/>
                      <a:pt x="148" y="3"/>
                    </a:cubicBezTo>
                    <a:cubicBezTo>
                      <a:pt x="148" y="3"/>
                      <a:pt x="148" y="3"/>
                      <a:pt x="148" y="3"/>
                    </a:cubicBezTo>
                    <a:cubicBezTo>
                      <a:pt x="148" y="3"/>
                      <a:pt x="148" y="3"/>
                      <a:pt x="148" y="3"/>
                    </a:cubicBezTo>
                    <a:moveTo>
                      <a:pt x="147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5" y="0"/>
                      <a:pt x="142" y="1"/>
                      <a:pt x="141" y="1"/>
                    </a:cubicBezTo>
                    <a:cubicBezTo>
                      <a:pt x="141" y="1"/>
                      <a:pt x="141" y="1"/>
                      <a:pt x="141" y="1"/>
                    </a:cubicBezTo>
                    <a:cubicBezTo>
                      <a:pt x="129" y="5"/>
                      <a:pt x="130" y="22"/>
                      <a:pt x="123" y="34"/>
                    </a:cubicBezTo>
                    <a:cubicBezTo>
                      <a:pt x="116" y="44"/>
                      <a:pt x="104" y="45"/>
                      <a:pt x="94" y="51"/>
                    </a:cubicBezTo>
                    <a:cubicBezTo>
                      <a:pt x="86" y="55"/>
                      <a:pt x="80" y="64"/>
                      <a:pt x="73" y="71"/>
                    </a:cubicBezTo>
                    <a:cubicBezTo>
                      <a:pt x="67" y="78"/>
                      <a:pt x="58" y="85"/>
                      <a:pt x="54" y="93"/>
                    </a:cubicBezTo>
                    <a:cubicBezTo>
                      <a:pt x="49" y="100"/>
                      <a:pt x="49" y="110"/>
                      <a:pt x="44" y="117"/>
                    </a:cubicBezTo>
                    <a:cubicBezTo>
                      <a:pt x="36" y="128"/>
                      <a:pt x="15" y="128"/>
                      <a:pt x="6" y="139"/>
                    </a:cubicBezTo>
                    <a:cubicBezTo>
                      <a:pt x="2" y="145"/>
                      <a:pt x="1" y="157"/>
                      <a:pt x="1" y="171"/>
                    </a:cubicBezTo>
                    <a:cubicBezTo>
                      <a:pt x="1" y="180"/>
                      <a:pt x="1" y="190"/>
                      <a:pt x="1" y="199"/>
                    </a:cubicBezTo>
                    <a:cubicBezTo>
                      <a:pt x="1" y="230"/>
                      <a:pt x="1" y="261"/>
                      <a:pt x="1" y="292"/>
                    </a:cubicBezTo>
                    <a:cubicBezTo>
                      <a:pt x="1" y="361"/>
                      <a:pt x="1" y="430"/>
                      <a:pt x="1" y="499"/>
                    </a:cubicBezTo>
                    <a:cubicBezTo>
                      <a:pt x="1" y="516"/>
                      <a:pt x="1" y="534"/>
                      <a:pt x="1" y="551"/>
                    </a:cubicBezTo>
                    <a:cubicBezTo>
                      <a:pt x="1" y="551"/>
                      <a:pt x="1" y="551"/>
                      <a:pt x="1" y="551"/>
                    </a:cubicBezTo>
                    <a:cubicBezTo>
                      <a:pt x="1" y="561"/>
                      <a:pt x="0" y="573"/>
                      <a:pt x="0" y="585"/>
                    </a:cubicBezTo>
                    <a:cubicBezTo>
                      <a:pt x="0" y="594"/>
                      <a:pt x="1" y="602"/>
                      <a:pt x="3" y="608"/>
                    </a:cubicBezTo>
                    <a:cubicBezTo>
                      <a:pt x="8" y="620"/>
                      <a:pt x="22" y="620"/>
                      <a:pt x="34" y="627"/>
                    </a:cubicBezTo>
                    <a:cubicBezTo>
                      <a:pt x="39" y="629"/>
                      <a:pt x="44" y="634"/>
                      <a:pt x="46" y="638"/>
                    </a:cubicBezTo>
                    <a:cubicBezTo>
                      <a:pt x="50" y="644"/>
                      <a:pt x="50" y="652"/>
                      <a:pt x="54" y="659"/>
                    </a:cubicBezTo>
                    <a:cubicBezTo>
                      <a:pt x="57" y="666"/>
                      <a:pt x="67" y="674"/>
                      <a:pt x="73" y="681"/>
                    </a:cubicBezTo>
                    <a:cubicBezTo>
                      <a:pt x="81" y="688"/>
                      <a:pt x="87" y="697"/>
                      <a:pt x="94" y="702"/>
                    </a:cubicBezTo>
                    <a:cubicBezTo>
                      <a:pt x="105" y="708"/>
                      <a:pt x="115" y="708"/>
                      <a:pt x="123" y="719"/>
                    </a:cubicBezTo>
                    <a:cubicBezTo>
                      <a:pt x="128" y="728"/>
                      <a:pt x="128" y="744"/>
                      <a:pt x="139" y="749"/>
                    </a:cubicBezTo>
                    <a:cubicBezTo>
                      <a:pt x="139" y="749"/>
                      <a:pt x="139" y="749"/>
                      <a:pt x="139" y="749"/>
                    </a:cubicBezTo>
                    <a:cubicBezTo>
                      <a:pt x="139" y="749"/>
                      <a:pt x="139" y="749"/>
                      <a:pt x="139" y="749"/>
                    </a:cubicBezTo>
                    <a:cubicBezTo>
                      <a:pt x="139" y="749"/>
                      <a:pt x="139" y="749"/>
                      <a:pt x="140" y="749"/>
                    </a:cubicBezTo>
                    <a:cubicBezTo>
                      <a:pt x="142" y="750"/>
                      <a:pt x="145" y="751"/>
                      <a:pt x="148" y="751"/>
                    </a:cubicBezTo>
                    <a:cubicBezTo>
                      <a:pt x="148" y="751"/>
                      <a:pt x="148" y="751"/>
                      <a:pt x="148" y="751"/>
                    </a:cubicBezTo>
                    <a:cubicBezTo>
                      <a:pt x="148" y="751"/>
                      <a:pt x="148" y="751"/>
                      <a:pt x="148" y="751"/>
                    </a:cubicBezTo>
                    <a:cubicBezTo>
                      <a:pt x="148" y="751"/>
                      <a:pt x="148" y="751"/>
                      <a:pt x="148" y="751"/>
                    </a:cubicBezTo>
                    <a:cubicBezTo>
                      <a:pt x="161" y="751"/>
                      <a:pt x="177" y="742"/>
                      <a:pt x="182" y="738"/>
                    </a:cubicBezTo>
                    <a:cubicBezTo>
                      <a:pt x="182" y="738"/>
                      <a:pt x="182" y="738"/>
                      <a:pt x="182" y="738"/>
                    </a:cubicBezTo>
                    <a:cubicBezTo>
                      <a:pt x="182" y="738"/>
                      <a:pt x="182" y="738"/>
                      <a:pt x="182" y="738"/>
                    </a:cubicBezTo>
                    <a:cubicBezTo>
                      <a:pt x="189" y="731"/>
                      <a:pt x="192" y="717"/>
                      <a:pt x="202" y="713"/>
                    </a:cubicBezTo>
                    <a:cubicBezTo>
                      <a:pt x="207" y="711"/>
                      <a:pt x="211" y="711"/>
                      <a:pt x="215" y="711"/>
                    </a:cubicBezTo>
                    <a:cubicBezTo>
                      <a:pt x="215" y="711"/>
                      <a:pt x="215" y="711"/>
                      <a:pt x="215" y="711"/>
                    </a:cubicBezTo>
                    <a:cubicBezTo>
                      <a:pt x="215" y="711"/>
                      <a:pt x="215" y="711"/>
                      <a:pt x="215" y="711"/>
                    </a:cubicBezTo>
                    <a:cubicBezTo>
                      <a:pt x="215" y="711"/>
                      <a:pt x="215" y="711"/>
                      <a:pt x="215" y="711"/>
                    </a:cubicBezTo>
                    <a:cubicBezTo>
                      <a:pt x="228" y="711"/>
                      <a:pt x="239" y="717"/>
                      <a:pt x="248" y="721"/>
                    </a:cubicBezTo>
                    <a:cubicBezTo>
                      <a:pt x="250" y="722"/>
                      <a:pt x="252" y="723"/>
                      <a:pt x="253" y="723"/>
                    </a:cubicBezTo>
                    <a:cubicBezTo>
                      <a:pt x="253" y="723"/>
                      <a:pt x="253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5" y="723"/>
                      <a:pt x="255" y="723"/>
                    </a:cubicBezTo>
                    <a:cubicBezTo>
                      <a:pt x="255" y="723"/>
                      <a:pt x="255" y="723"/>
                      <a:pt x="255" y="723"/>
                    </a:cubicBezTo>
                    <a:cubicBezTo>
                      <a:pt x="258" y="724"/>
                      <a:pt x="262" y="725"/>
                      <a:pt x="267" y="725"/>
                    </a:cubicBezTo>
                    <a:cubicBezTo>
                      <a:pt x="267" y="725"/>
                      <a:pt x="267" y="725"/>
                      <a:pt x="267" y="725"/>
                    </a:cubicBezTo>
                    <a:cubicBezTo>
                      <a:pt x="267" y="725"/>
                      <a:pt x="267" y="725"/>
                      <a:pt x="267" y="725"/>
                    </a:cubicBezTo>
                    <a:cubicBezTo>
                      <a:pt x="267" y="725"/>
                      <a:pt x="267" y="725"/>
                      <a:pt x="267" y="725"/>
                    </a:cubicBezTo>
                    <a:cubicBezTo>
                      <a:pt x="273" y="725"/>
                      <a:pt x="279" y="724"/>
                      <a:pt x="285" y="722"/>
                    </a:cubicBezTo>
                    <a:cubicBezTo>
                      <a:pt x="285" y="722"/>
                      <a:pt x="285" y="722"/>
                      <a:pt x="285" y="722"/>
                    </a:cubicBezTo>
                    <a:cubicBezTo>
                      <a:pt x="285" y="722"/>
                      <a:pt x="285" y="722"/>
                      <a:pt x="286" y="722"/>
                    </a:cubicBezTo>
                    <a:cubicBezTo>
                      <a:pt x="286" y="722"/>
                      <a:pt x="286" y="722"/>
                      <a:pt x="286" y="722"/>
                    </a:cubicBezTo>
                    <a:cubicBezTo>
                      <a:pt x="286" y="722"/>
                      <a:pt x="286" y="722"/>
                      <a:pt x="286" y="722"/>
                    </a:cubicBezTo>
                    <a:cubicBezTo>
                      <a:pt x="296" y="718"/>
                      <a:pt x="303" y="707"/>
                      <a:pt x="312" y="705"/>
                    </a:cubicBezTo>
                    <a:cubicBezTo>
                      <a:pt x="312" y="705"/>
                      <a:pt x="312" y="705"/>
                      <a:pt x="312" y="705"/>
                    </a:cubicBezTo>
                    <a:cubicBezTo>
                      <a:pt x="312" y="705"/>
                      <a:pt x="312" y="705"/>
                      <a:pt x="312" y="705"/>
                    </a:cubicBezTo>
                    <a:cubicBezTo>
                      <a:pt x="314" y="705"/>
                      <a:pt x="317" y="704"/>
                      <a:pt x="319" y="704"/>
                    </a:cubicBezTo>
                    <a:cubicBezTo>
                      <a:pt x="319" y="704"/>
                      <a:pt x="319" y="704"/>
                      <a:pt x="319" y="704"/>
                    </a:cubicBezTo>
                    <a:cubicBezTo>
                      <a:pt x="319" y="704"/>
                      <a:pt x="319" y="704"/>
                      <a:pt x="319" y="704"/>
                    </a:cubicBezTo>
                    <a:cubicBezTo>
                      <a:pt x="319" y="704"/>
                      <a:pt x="319" y="704"/>
                      <a:pt x="319" y="704"/>
                    </a:cubicBezTo>
                    <a:cubicBezTo>
                      <a:pt x="338" y="704"/>
                      <a:pt x="346" y="724"/>
                      <a:pt x="356" y="733"/>
                    </a:cubicBezTo>
                    <a:cubicBezTo>
                      <a:pt x="356" y="733"/>
                      <a:pt x="356" y="733"/>
                      <a:pt x="356" y="733"/>
                    </a:cubicBezTo>
                    <a:cubicBezTo>
                      <a:pt x="356" y="733"/>
                      <a:pt x="356" y="733"/>
                      <a:pt x="356" y="733"/>
                    </a:cubicBezTo>
                    <a:cubicBezTo>
                      <a:pt x="356" y="733"/>
                      <a:pt x="356" y="733"/>
                      <a:pt x="357" y="733"/>
                    </a:cubicBezTo>
                    <a:cubicBezTo>
                      <a:pt x="357" y="733"/>
                      <a:pt x="357" y="733"/>
                      <a:pt x="357" y="733"/>
                    </a:cubicBezTo>
                    <a:cubicBezTo>
                      <a:pt x="357" y="733"/>
                      <a:pt x="357" y="733"/>
                      <a:pt x="357" y="733"/>
                    </a:cubicBezTo>
                    <a:cubicBezTo>
                      <a:pt x="357" y="733"/>
                      <a:pt x="357" y="733"/>
                      <a:pt x="357" y="733"/>
                    </a:cubicBezTo>
                    <a:cubicBezTo>
                      <a:pt x="357" y="733"/>
                      <a:pt x="358" y="734"/>
                      <a:pt x="358" y="734"/>
                    </a:cubicBezTo>
                    <a:cubicBezTo>
                      <a:pt x="358" y="734"/>
                      <a:pt x="358" y="734"/>
                      <a:pt x="358" y="734"/>
                    </a:cubicBezTo>
                    <a:cubicBezTo>
                      <a:pt x="358" y="734"/>
                      <a:pt x="358" y="734"/>
                      <a:pt x="358" y="734"/>
                    </a:cubicBezTo>
                    <a:cubicBezTo>
                      <a:pt x="358" y="734"/>
                      <a:pt x="358" y="734"/>
                      <a:pt x="358" y="734"/>
                    </a:cubicBezTo>
                    <a:cubicBezTo>
                      <a:pt x="358" y="734"/>
                      <a:pt x="359" y="734"/>
                      <a:pt x="359" y="735"/>
                    </a:cubicBezTo>
                    <a:cubicBezTo>
                      <a:pt x="359" y="735"/>
                      <a:pt x="359" y="735"/>
                      <a:pt x="359" y="735"/>
                    </a:cubicBezTo>
                    <a:cubicBezTo>
                      <a:pt x="359" y="735"/>
                      <a:pt x="359" y="735"/>
                      <a:pt x="359" y="735"/>
                    </a:cubicBezTo>
                    <a:cubicBezTo>
                      <a:pt x="359" y="735"/>
                      <a:pt x="359" y="735"/>
                      <a:pt x="359" y="735"/>
                    </a:cubicBezTo>
                    <a:cubicBezTo>
                      <a:pt x="360" y="735"/>
                      <a:pt x="361" y="736"/>
                      <a:pt x="362" y="737"/>
                    </a:cubicBezTo>
                    <a:cubicBezTo>
                      <a:pt x="362" y="737"/>
                      <a:pt x="362" y="737"/>
                      <a:pt x="362" y="737"/>
                    </a:cubicBezTo>
                    <a:cubicBezTo>
                      <a:pt x="362" y="737"/>
                      <a:pt x="362" y="737"/>
                      <a:pt x="362" y="737"/>
                    </a:cubicBezTo>
                    <a:cubicBezTo>
                      <a:pt x="362" y="737"/>
                      <a:pt x="362" y="737"/>
                      <a:pt x="362" y="737"/>
                    </a:cubicBezTo>
                    <a:cubicBezTo>
                      <a:pt x="362" y="737"/>
                      <a:pt x="362" y="737"/>
                      <a:pt x="363" y="737"/>
                    </a:cubicBezTo>
                    <a:cubicBezTo>
                      <a:pt x="363" y="737"/>
                      <a:pt x="363" y="738"/>
                      <a:pt x="363" y="738"/>
                    </a:cubicBezTo>
                    <a:cubicBezTo>
                      <a:pt x="363" y="738"/>
                      <a:pt x="363" y="738"/>
                      <a:pt x="363" y="738"/>
                    </a:cubicBezTo>
                    <a:cubicBezTo>
                      <a:pt x="372" y="743"/>
                      <a:pt x="384" y="750"/>
                      <a:pt x="392" y="750"/>
                    </a:cubicBezTo>
                    <a:cubicBezTo>
                      <a:pt x="392" y="750"/>
                      <a:pt x="392" y="750"/>
                      <a:pt x="392" y="750"/>
                    </a:cubicBezTo>
                    <a:cubicBezTo>
                      <a:pt x="392" y="750"/>
                      <a:pt x="392" y="750"/>
                      <a:pt x="392" y="750"/>
                    </a:cubicBezTo>
                    <a:cubicBezTo>
                      <a:pt x="392" y="750"/>
                      <a:pt x="393" y="750"/>
                      <a:pt x="393" y="750"/>
                    </a:cubicBezTo>
                    <a:cubicBezTo>
                      <a:pt x="393" y="750"/>
                      <a:pt x="393" y="750"/>
                      <a:pt x="393" y="750"/>
                    </a:cubicBezTo>
                    <a:cubicBezTo>
                      <a:pt x="393" y="750"/>
                      <a:pt x="393" y="750"/>
                      <a:pt x="393" y="750"/>
                    </a:cubicBezTo>
                    <a:cubicBezTo>
                      <a:pt x="393" y="750"/>
                      <a:pt x="393" y="750"/>
                      <a:pt x="393" y="750"/>
                    </a:cubicBezTo>
                    <a:cubicBezTo>
                      <a:pt x="394" y="750"/>
                      <a:pt x="394" y="750"/>
                      <a:pt x="395" y="750"/>
                    </a:cubicBezTo>
                    <a:cubicBezTo>
                      <a:pt x="404" y="749"/>
                      <a:pt x="405" y="741"/>
                      <a:pt x="405" y="733"/>
                    </a:cubicBezTo>
                    <a:cubicBezTo>
                      <a:pt x="405" y="729"/>
                      <a:pt x="405" y="724"/>
                      <a:pt x="405" y="720"/>
                    </a:cubicBezTo>
                    <a:cubicBezTo>
                      <a:pt x="405" y="718"/>
                      <a:pt x="405" y="716"/>
                      <a:pt x="405" y="714"/>
                    </a:cubicBezTo>
                    <a:cubicBezTo>
                      <a:pt x="407" y="703"/>
                      <a:pt x="415" y="691"/>
                      <a:pt x="427" y="689"/>
                    </a:cubicBezTo>
                    <a:cubicBezTo>
                      <a:pt x="427" y="689"/>
                      <a:pt x="427" y="689"/>
                      <a:pt x="427" y="689"/>
                    </a:cubicBezTo>
                    <a:cubicBezTo>
                      <a:pt x="427" y="689"/>
                      <a:pt x="427" y="689"/>
                      <a:pt x="427" y="689"/>
                    </a:cubicBezTo>
                    <a:cubicBezTo>
                      <a:pt x="429" y="689"/>
                      <a:pt x="430" y="689"/>
                      <a:pt x="432" y="689"/>
                    </a:cubicBezTo>
                    <a:cubicBezTo>
                      <a:pt x="432" y="689"/>
                      <a:pt x="432" y="689"/>
                      <a:pt x="432" y="689"/>
                    </a:cubicBezTo>
                    <a:cubicBezTo>
                      <a:pt x="432" y="689"/>
                      <a:pt x="432" y="689"/>
                      <a:pt x="432" y="689"/>
                    </a:cubicBezTo>
                    <a:cubicBezTo>
                      <a:pt x="432" y="689"/>
                      <a:pt x="432" y="689"/>
                      <a:pt x="432" y="689"/>
                    </a:cubicBezTo>
                    <a:cubicBezTo>
                      <a:pt x="444" y="689"/>
                      <a:pt x="450" y="696"/>
                      <a:pt x="455" y="702"/>
                    </a:cubicBezTo>
                    <a:cubicBezTo>
                      <a:pt x="455" y="702"/>
                      <a:pt x="455" y="702"/>
                      <a:pt x="455" y="702"/>
                    </a:cubicBezTo>
                    <a:cubicBezTo>
                      <a:pt x="455" y="702"/>
                      <a:pt x="455" y="702"/>
                      <a:pt x="456" y="702"/>
                    </a:cubicBezTo>
                    <a:cubicBezTo>
                      <a:pt x="456" y="702"/>
                      <a:pt x="456" y="702"/>
                      <a:pt x="456" y="702"/>
                    </a:cubicBezTo>
                    <a:cubicBezTo>
                      <a:pt x="456" y="702"/>
                      <a:pt x="456" y="702"/>
                      <a:pt x="456" y="702"/>
                    </a:cubicBezTo>
                    <a:cubicBezTo>
                      <a:pt x="456" y="702"/>
                      <a:pt x="456" y="702"/>
                      <a:pt x="456" y="702"/>
                    </a:cubicBezTo>
                    <a:cubicBezTo>
                      <a:pt x="459" y="707"/>
                      <a:pt x="463" y="713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75" y="714"/>
                      <a:pt x="481" y="709"/>
                      <a:pt x="486" y="706"/>
                    </a:cubicBezTo>
                    <a:cubicBezTo>
                      <a:pt x="486" y="706"/>
                      <a:pt x="486" y="706"/>
                      <a:pt x="486" y="706"/>
                    </a:cubicBezTo>
                    <a:cubicBezTo>
                      <a:pt x="486" y="706"/>
                      <a:pt x="486" y="706"/>
                      <a:pt x="486" y="706"/>
                    </a:cubicBezTo>
                    <a:cubicBezTo>
                      <a:pt x="488" y="705"/>
                      <a:pt x="490" y="704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3" y="703"/>
                      <a:pt x="493" y="703"/>
                      <a:pt x="493" y="703"/>
                    </a:cubicBezTo>
                    <a:cubicBezTo>
                      <a:pt x="493" y="703"/>
                      <a:pt x="493" y="703"/>
                      <a:pt x="493" y="703"/>
                    </a:cubicBezTo>
                    <a:cubicBezTo>
                      <a:pt x="497" y="701"/>
                      <a:pt x="502" y="700"/>
                      <a:pt x="506" y="700"/>
                    </a:cubicBezTo>
                    <a:cubicBezTo>
                      <a:pt x="506" y="700"/>
                      <a:pt x="506" y="700"/>
                      <a:pt x="506" y="700"/>
                    </a:cubicBezTo>
                    <a:cubicBezTo>
                      <a:pt x="506" y="700"/>
                      <a:pt x="506" y="700"/>
                      <a:pt x="506" y="700"/>
                    </a:cubicBezTo>
                    <a:cubicBezTo>
                      <a:pt x="506" y="700"/>
                      <a:pt x="506" y="700"/>
                      <a:pt x="506" y="700"/>
                    </a:cubicBezTo>
                    <a:cubicBezTo>
                      <a:pt x="511" y="700"/>
                      <a:pt x="516" y="701"/>
                      <a:pt x="521" y="704"/>
                    </a:cubicBezTo>
                    <a:cubicBezTo>
                      <a:pt x="522" y="704"/>
                      <a:pt x="522" y="704"/>
                      <a:pt x="522" y="704"/>
                    </a:cubicBezTo>
                    <a:cubicBezTo>
                      <a:pt x="533" y="709"/>
                      <a:pt x="538" y="722"/>
                      <a:pt x="547" y="726"/>
                    </a:cubicBezTo>
                    <a:cubicBezTo>
                      <a:pt x="547" y="726"/>
                      <a:pt x="547" y="726"/>
                      <a:pt x="547" y="726"/>
                    </a:cubicBezTo>
                    <a:cubicBezTo>
                      <a:pt x="547" y="726"/>
                      <a:pt x="547" y="726"/>
                      <a:pt x="547" y="726"/>
                    </a:cubicBezTo>
                    <a:cubicBezTo>
                      <a:pt x="547" y="726"/>
                      <a:pt x="547" y="726"/>
                      <a:pt x="547" y="726"/>
                    </a:cubicBezTo>
                    <a:cubicBezTo>
                      <a:pt x="552" y="728"/>
                      <a:pt x="558" y="729"/>
                      <a:pt x="565" y="729"/>
                    </a:cubicBezTo>
                    <a:cubicBezTo>
                      <a:pt x="565" y="729"/>
                      <a:pt x="565" y="729"/>
                      <a:pt x="565" y="729"/>
                    </a:cubicBezTo>
                    <a:cubicBezTo>
                      <a:pt x="565" y="729"/>
                      <a:pt x="565" y="729"/>
                      <a:pt x="565" y="729"/>
                    </a:cubicBezTo>
                    <a:cubicBezTo>
                      <a:pt x="565" y="729"/>
                      <a:pt x="565" y="729"/>
                      <a:pt x="565" y="729"/>
                    </a:cubicBezTo>
                    <a:cubicBezTo>
                      <a:pt x="570" y="729"/>
                      <a:pt x="576" y="728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83" y="725"/>
                      <a:pt x="587" y="719"/>
                      <a:pt x="590" y="715"/>
                    </a:cubicBezTo>
                    <a:cubicBezTo>
                      <a:pt x="590" y="715"/>
                      <a:pt x="590" y="715"/>
                      <a:pt x="590" y="715"/>
                    </a:cubicBezTo>
                    <a:cubicBezTo>
                      <a:pt x="590" y="715"/>
                      <a:pt x="590" y="715"/>
                      <a:pt x="590" y="715"/>
                    </a:cubicBezTo>
                    <a:cubicBezTo>
                      <a:pt x="590" y="715"/>
                      <a:pt x="590" y="715"/>
                      <a:pt x="590" y="715"/>
                    </a:cubicBezTo>
                    <a:cubicBezTo>
                      <a:pt x="590" y="715"/>
                      <a:pt x="590" y="714"/>
                      <a:pt x="590" y="714"/>
                    </a:cubicBezTo>
                    <a:cubicBezTo>
                      <a:pt x="597" y="706"/>
                      <a:pt x="608" y="700"/>
                      <a:pt x="620" y="700"/>
                    </a:cubicBezTo>
                    <a:cubicBezTo>
                      <a:pt x="620" y="700"/>
                      <a:pt x="620" y="700"/>
                      <a:pt x="620" y="700"/>
                    </a:cubicBezTo>
                    <a:cubicBezTo>
                      <a:pt x="620" y="700"/>
                      <a:pt x="620" y="700"/>
                      <a:pt x="620" y="700"/>
                    </a:cubicBezTo>
                    <a:cubicBezTo>
                      <a:pt x="620" y="700"/>
                      <a:pt x="620" y="700"/>
                      <a:pt x="620" y="700"/>
                    </a:cubicBezTo>
                    <a:cubicBezTo>
                      <a:pt x="624" y="700"/>
                      <a:pt x="628" y="701"/>
                      <a:pt x="632" y="702"/>
                    </a:cubicBezTo>
                    <a:cubicBezTo>
                      <a:pt x="632" y="702"/>
                      <a:pt x="632" y="702"/>
                      <a:pt x="632" y="702"/>
                    </a:cubicBezTo>
                    <a:cubicBezTo>
                      <a:pt x="632" y="702"/>
                      <a:pt x="632" y="702"/>
                      <a:pt x="632" y="702"/>
                    </a:cubicBezTo>
                    <a:cubicBezTo>
                      <a:pt x="632" y="702"/>
                      <a:pt x="632" y="702"/>
                      <a:pt x="632" y="702"/>
                    </a:cubicBezTo>
                    <a:cubicBezTo>
                      <a:pt x="632" y="702"/>
                      <a:pt x="633" y="702"/>
                      <a:pt x="633" y="702"/>
                    </a:cubicBezTo>
                    <a:cubicBezTo>
                      <a:pt x="633" y="702"/>
                      <a:pt x="633" y="702"/>
                      <a:pt x="633" y="702"/>
                    </a:cubicBezTo>
                    <a:cubicBezTo>
                      <a:pt x="633" y="702"/>
                      <a:pt x="633" y="703"/>
                      <a:pt x="633" y="703"/>
                    </a:cubicBezTo>
                    <a:cubicBezTo>
                      <a:pt x="633" y="703"/>
                      <a:pt x="633" y="703"/>
                      <a:pt x="633" y="703"/>
                    </a:cubicBezTo>
                    <a:cubicBezTo>
                      <a:pt x="633" y="703"/>
                      <a:pt x="633" y="703"/>
                      <a:pt x="633" y="703"/>
                    </a:cubicBezTo>
                    <a:cubicBezTo>
                      <a:pt x="633" y="703"/>
                      <a:pt x="633" y="703"/>
                      <a:pt x="633" y="703"/>
                    </a:cubicBezTo>
                    <a:cubicBezTo>
                      <a:pt x="635" y="703"/>
                      <a:pt x="636" y="704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44" y="709"/>
                      <a:pt x="650" y="714"/>
                      <a:pt x="656" y="714"/>
                    </a:cubicBezTo>
                    <a:cubicBezTo>
                      <a:pt x="656" y="714"/>
                      <a:pt x="656" y="714"/>
                      <a:pt x="656" y="714"/>
                    </a:cubicBezTo>
                    <a:cubicBezTo>
                      <a:pt x="656" y="714"/>
                      <a:pt x="656" y="714"/>
                      <a:pt x="656" y="714"/>
                    </a:cubicBezTo>
                    <a:cubicBezTo>
                      <a:pt x="656" y="714"/>
                      <a:pt x="656" y="714"/>
                      <a:pt x="656" y="714"/>
                    </a:cubicBezTo>
                    <a:cubicBezTo>
                      <a:pt x="657" y="714"/>
                      <a:pt x="657" y="714"/>
                      <a:pt x="657" y="714"/>
                    </a:cubicBezTo>
                    <a:cubicBezTo>
                      <a:pt x="663" y="713"/>
                      <a:pt x="668" y="705"/>
                      <a:pt x="670" y="702"/>
                    </a:cubicBezTo>
                    <a:cubicBezTo>
                      <a:pt x="674" y="697"/>
                      <a:pt x="679" y="692"/>
                      <a:pt x="684" y="690"/>
                    </a:cubicBezTo>
                    <a:cubicBezTo>
                      <a:pt x="684" y="690"/>
                      <a:pt x="684" y="690"/>
                      <a:pt x="684" y="690"/>
                    </a:cubicBezTo>
                    <a:cubicBezTo>
                      <a:pt x="684" y="690"/>
                      <a:pt x="684" y="690"/>
                      <a:pt x="684" y="690"/>
                    </a:cubicBezTo>
                    <a:cubicBezTo>
                      <a:pt x="688" y="689"/>
                      <a:pt x="691" y="688"/>
                      <a:pt x="694" y="688"/>
                    </a:cubicBezTo>
                    <a:cubicBezTo>
                      <a:pt x="694" y="688"/>
                      <a:pt x="694" y="688"/>
                      <a:pt x="694" y="688"/>
                    </a:cubicBezTo>
                    <a:cubicBezTo>
                      <a:pt x="694" y="688"/>
                      <a:pt x="694" y="688"/>
                      <a:pt x="694" y="688"/>
                    </a:cubicBezTo>
                    <a:cubicBezTo>
                      <a:pt x="694" y="688"/>
                      <a:pt x="694" y="688"/>
                      <a:pt x="694" y="688"/>
                    </a:cubicBezTo>
                    <a:cubicBezTo>
                      <a:pt x="710" y="689"/>
                      <a:pt x="721" y="703"/>
                      <a:pt x="721" y="719"/>
                    </a:cubicBezTo>
                    <a:cubicBezTo>
                      <a:pt x="721" y="719"/>
                      <a:pt x="721" y="719"/>
                      <a:pt x="721" y="719"/>
                    </a:cubicBezTo>
                    <a:cubicBezTo>
                      <a:pt x="721" y="719"/>
                      <a:pt x="721" y="719"/>
                      <a:pt x="721" y="719"/>
                    </a:cubicBezTo>
                    <a:cubicBezTo>
                      <a:pt x="721" y="719"/>
                      <a:pt x="721" y="719"/>
                      <a:pt x="721" y="719"/>
                    </a:cubicBezTo>
                    <a:cubicBezTo>
                      <a:pt x="722" y="719"/>
                      <a:pt x="722" y="720"/>
                      <a:pt x="722" y="720"/>
                    </a:cubicBezTo>
                    <a:cubicBezTo>
                      <a:pt x="722" y="725"/>
                      <a:pt x="720" y="729"/>
                      <a:pt x="721" y="734"/>
                    </a:cubicBezTo>
                    <a:cubicBezTo>
                      <a:pt x="721" y="737"/>
                      <a:pt x="721" y="740"/>
                      <a:pt x="722" y="743"/>
                    </a:cubicBezTo>
                    <a:cubicBezTo>
                      <a:pt x="722" y="743"/>
                      <a:pt x="722" y="743"/>
                      <a:pt x="722" y="743"/>
                    </a:cubicBezTo>
                    <a:cubicBezTo>
                      <a:pt x="722" y="743"/>
                      <a:pt x="722" y="743"/>
                      <a:pt x="722" y="743"/>
                    </a:cubicBezTo>
                    <a:cubicBezTo>
                      <a:pt x="722" y="743"/>
                      <a:pt x="722" y="743"/>
                      <a:pt x="722" y="743"/>
                    </a:cubicBezTo>
                    <a:cubicBezTo>
                      <a:pt x="724" y="748"/>
                      <a:pt x="729" y="751"/>
                      <a:pt x="734" y="751"/>
                    </a:cubicBezTo>
                    <a:cubicBezTo>
                      <a:pt x="734" y="751"/>
                      <a:pt x="734" y="751"/>
                      <a:pt x="734" y="751"/>
                    </a:cubicBezTo>
                    <a:cubicBezTo>
                      <a:pt x="734" y="751"/>
                      <a:pt x="734" y="751"/>
                      <a:pt x="734" y="751"/>
                    </a:cubicBezTo>
                    <a:cubicBezTo>
                      <a:pt x="734" y="751"/>
                      <a:pt x="734" y="751"/>
                      <a:pt x="734" y="751"/>
                    </a:cubicBezTo>
                    <a:cubicBezTo>
                      <a:pt x="735" y="751"/>
                      <a:pt x="737" y="751"/>
                      <a:pt x="738" y="750"/>
                    </a:cubicBezTo>
                    <a:cubicBezTo>
                      <a:pt x="744" y="749"/>
                      <a:pt x="748" y="745"/>
                      <a:pt x="754" y="742"/>
                    </a:cubicBezTo>
                    <a:cubicBezTo>
                      <a:pt x="759" y="739"/>
                      <a:pt x="765" y="736"/>
                      <a:pt x="769" y="733"/>
                    </a:cubicBezTo>
                    <a:cubicBezTo>
                      <a:pt x="780" y="724"/>
                      <a:pt x="785" y="711"/>
                      <a:pt x="797" y="707"/>
                    </a:cubicBezTo>
                    <a:cubicBezTo>
                      <a:pt x="801" y="705"/>
                      <a:pt x="804" y="704"/>
                      <a:pt x="807" y="704"/>
                    </a:cubicBezTo>
                    <a:cubicBezTo>
                      <a:pt x="807" y="704"/>
                      <a:pt x="807" y="704"/>
                      <a:pt x="807" y="704"/>
                    </a:cubicBezTo>
                    <a:cubicBezTo>
                      <a:pt x="807" y="704"/>
                      <a:pt x="807" y="704"/>
                      <a:pt x="807" y="704"/>
                    </a:cubicBezTo>
                    <a:cubicBezTo>
                      <a:pt x="807" y="704"/>
                      <a:pt x="807" y="704"/>
                      <a:pt x="807" y="704"/>
                    </a:cubicBezTo>
                    <a:cubicBezTo>
                      <a:pt x="819" y="704"/>
                      <a:pt x="826" y="713"/>
                      <a:pt x="835" y="719"/>
                    </a:cubicBezTo>
                    <a:cubicBezTo>
                      <a:pt x="835" y="719"/>
                      <a:pt x="835" y="719"/>
                      <a:pt x="835" y="719"/>
                    </a:cubicBezTo>
                    <a:cubicBezTo>
                      <a:pt x="835" y="719"/>
                      <a:pt x="835" y="719"/>
                      <a:pt x="835" y="719"/>
                    </a:cubicBezTo>
                    <a:cubicBezTo>
                      <a:pt x="835" y="719"/>
                      <a:pt x="836" y="719"/>
                      <a:pt x="836" y="719"/>
                    </a:cubicBezTo>
                    <a:cubicBezTo>
                      <a:pt x="836" y="719"/>
                      <a:pt x="836" y="719"/>
                      <a:pt x="836" y="719"/>
                    </a:cubicBezTo>
                    <a:cubicBezTo>
                      <a:pt x="837" y="720"/>
                      <a:pt x="838" y="720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6" y="723"/>
                      <a:pt x="853" y="724"/>
                      <a:pt x="861" y="724"/>
                    </a:cubicBezTo>
                    <a:cubicBezTo>
                      <a:pt x="861" y="724"/>
                      <a:pt x="861" y="724"/>
                      <a:pt x="861" y="724"/>
                    </a:cubicBezTo>
                    <a:cubicBezTo>
                      <a:pt x="861" y="724"/>
                      <a:pt x="861" y="724"/>
                      <a:pt x="861" y="724"/>
                    </a:cubicBezTo>
                    <a:cubicBezTo>
                      <a:pt x="861" y="724"/>
                      <a:pt x="861" y="724"/>
                      <a:pt x="861" y="724"/>
                    </a:cubicBezTo>
                    <a:cubicBezTo>
                      <a:pt x="864" y="724"/>
                      <a:pt x="868" y="724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80" y="721"/>
                      <a:pt x="887" y="715"/>
                      <a:pt x="896" y="713"/>
                    </a:cubicBezTo>
                    <a:cubicBezTo>
                      <a:pt x="896" y="713"/>
                      <a:pt x="896" y="713"/>
                      <a:pt x="896" y="713"/>
                    </a:cubicBezTo>
                    <a:cubicBezTo>
                      <a:pt x="896" y="712"/>
                      <a:pt x="896" y="712"/>
                      <a:pt x="897" y="712"/>
                    </a:cubicBezTo>
                    <a:cubicBezTo>
                      <a:pt x="901" y="711"/>
                      <a:pt x="905" y="711"/>
                      <a:pt x="910" y="711"/>
                    </a:cubicBezTo>
                    <a:cubicBezTo>
                      <a:pt x="910" y="711"/>
                      <a:pt x="910" y="711"/>
                      <a:pt x="910" y="711"/>
                    </a:cubicBezTo>
                    <a:cubicBezTo>
                      <a:pt x="910" y="711"/>
                      <a:pt x="910" y="711"/>
                      <a:pt x="910" y="711"/>
                    </a:cubicBezTo>
                    <a:cubicBezTo>
                      <a:pt x="910" y="711"/>
                      <a:pt x="910" y="711"/>
                      <a:pt x="910" y="711"/>
                    </a:cubicBezTo>
                    <a:cubicBezTo>
                      <a:pt x="915" y="711"/>
                      <a:pt x="920" y="712"/>
                      <a:pt x="925" y="714"/>
                    </a:cubicBezTo>
                    <a:cubicBezTo>
                      <a:pt x="925" y="714"/>
                      <a:pt x="925" y="714"/>
                      <a:pt x="925" y="714"/>
                    </a:cubicBezTo>
                    <a:cubicBezTo>
                      <a:pt x="935" y="719"/>
                      <a:pt x="936" y="731"/>
                      <a:pt x="945" y="739"/>
                    </a:cubicBezTo>
                    <a:cubicBezTo>
                      <a:pt x="945" y="739"/>
                      <a:pt x="945" y="739"/>
                      <a:pt x="945" y="739"/>
                    </a:cubicBezTo>
                    <a:cubicBezTo>
                      <a:pt x="945" y="739"/>
                      <a:pt x="945" y="739"/>
                      <a:pt x="946" y="739"/>
                    </a:cubicBezTo>
                    <a:cubicBezTo>
                      <a:pt x="946" y="739"/>
                      <a:pt x="946" y="739"/>
                      <a:pt x="946" y="739"/>
                    </a:cubicBezTo>
                    <a:cubicBezTo>
                      <a:pt x="952" y="744"/>
                      <a:pt x="964" y="750"/>
                      <a:pt x="975" y="750"/>
                    </a:cubicBezTo>
                    <a:cubicBezTo>
                      <a:pt x="975" y="750"/>
                      <a:pt x="975" y="750"/>
                      <a:pt x="975" y="750"/>
                    </a:cubicBezTo>
                    <a:cubicBezTo>
                      <a:pt x="975" y="750"/>
                      <a:pt x="975" y="750"/>
                      <a:pt x="975" y="750"/>
                    </a:cubicBezTo>
                    <a:cubicBezTo>
                      <a:pt x="975" y="750"/>
                      <a:pt x="975" y="750"/>
                      <a:pt x="975" y="750"/>
                    </a:cubicBezTo>
                    <a:cubicBezTo>
                      <a:pt x="978" y="750"/>
                      <a:pt x="980" y="750"/>
                      <a:pt x="983" y="749"/>
                    </a:cubicBezTo>
                    <a:cubicBezTo>
                      <a:pt x="993" y="746"/>
                      <a:pt x="995" y="728"/>
                      <a:pt x="1001" y="718"/>
                    </a:cubicBezTo>
                    <a:cubicBezTo>
                      <a:pt x="1007" y="709"/>
                      <a:pt x="1019" y="707"/>
                      <a:pt x="1028" y="702"/>
                    </a:cubicBezTo>
                    <a:cubicBezTo>
                      <a:pt x="1037" y="697"/>
                      <a:pt x="1042" y="688"/>
                      <a:pt x="1049" y="681"/>
                    </a:cubicBezTo>
                    <a:cubicBezTo>
                      <a:pt x="1056" y="674"/>
                      <a:pt x="1066" y="665"/>
                      <a:pt x="1070" y="658"/>
                    </a:cubicBezTo>
                    <a:cubicBezTo>
                      <a:pt x="1074" y="650"/>
                      <a:pt x="1074" y="641"/>
                      <a:pt x="1079" y="634"/>
                    </a:cubicBezTo>
                    <a:cubicBezTo>
                      <a:pt x="1088" y="624"/>
                      <a:pt x="1110" y="623"/>
                      <a:pt x="1117" y="612"/>
                    </a:cubicBezTo>
                    <a:cubicBezTo>
                      <a:pt x="1120" y="606"/>
                      <a:pt x="1121" y="594"/>
                      <a:pt x="1121" y="582"/>
                    </a:cubicBezTo>
                    <a:cubicBezTo>
                      <a:pt x="1121" y="572"/>
                      <a:pt x="1121" y="562"/>
                      <a:pt x="1121" y="554"/>
                    </a:cubicBezTo>
                    <a:cubicBezTo>
                      <a:pt x="1121" y="435"/>
                      <a:pt x="1121" y="315"/>
                      <a:pt x="1121" y="196"/>
                    </a:cubicBezTo>
                    <a:cubicBezTo>
                      <a:pt x="1121" y="196"/>
                      <a:pt x="1121" y="196"/>
                      <a:pt x="1121" y="196"/>
                    </a:cubicBezTo>
                    <a:cubicBezTo>
                      <a:pt x="1121" y="187"/>
                      <a:pt x="1121" y="177"/>
                      <a:pt x="1121" y="167"/>
                    </a:cubicBezTo>
                    <a:cubicBezTo>
                      <a:pt x="1121" y="156"/>
                      <a:pt x="1120" y="145"/>
                      <a:pt x="1117" y="139"/>
                    </a:cubicBezTo>
                    <a:cubicBezTo>
                      <a:pt x="1111" y="129"/>
                      <a:pt x="1095" y="129"/>
                      <a:pt x="1085" y="122"/>
                    </a:cubicBezTo>
                    <a:cubicBezTo>
                      <a:pt x="1075" y="115"/>
                      <a:pt x="1076" y="105"/>
                      <a:pt x="1070" y="93"/>
                    </a:cubicBezTo>
                    <a:cubicBezTo>
                      <a:pt x="1066" y="87"/>
                      <a:pt x="1057" y="79"/>
                      <a:pt x="1050" y="72"/>
                    </a:cubicBezTo>
                    <a:cubicBezTo>
                      <a:pt x="1043" y="64"/>
                      <a:pt x="1037" y="55"/>
                      <a:pt x="1029" y="51"/>
                    </a:cubicBezTo>
                    <a:cubicBezTo>
                      <a:pt x="1022" y="46"/>
                      <a:pt x="1014" y="46"/>
                      <a:pt x="1008" y="42"/>
                    </a:cubicBezTo>
                    <a:cubicBezTo>
                      <a:pt x="1004" y="40"/>
                      <a:pt x="1001" y="36"/>
                      <a:pt x="998" y="31"/>
                    </a:cubicBezTo>
                    <a:cubicBezTo>
                      <a:pt x="992" y="20"/>
                      <a:pt x="992" y="6"/>
                      <a:pt x="983" y="3"/>
                    </a:cubicBezTo>
                    <a:cubicBezTo>
                      <a:pt x="983" y="3"/>
                      <a:pt x="983" y="3"/>
                      <a:pt x="983" y="3"/>
                    </a:cubicBezTo>
                    <a:cubicBezTo>
                      <a:pt x="983" y="2"/>
                      <a:pt x="983" y="2"/>
                      <a:pt x="983" y="2"/>
                    </a:cubicBezTo>
                    <a:cubicBezTo>
                      <a:pt x="981" y="1"/>
                      <a:pt x="978" y="1"/>
                      <a:pt x="975" y="1"/>
                    </a:cubicBezTo>
                    <a:cubicBezTo>
                      <a:pt x="975" y="1"/>
                      <a:pt x="975" y="1"/>
                      <a:pt x="975" y="1"/>
                    </a:cubicBezTo>
                    <a:cubicBezTo>
                      <a:pt x="975" y="1"/>
                      <a:pt x="975" y="1"/>
                      <a:pt x="975" y="1"/>
                    </a:cubicBezTo>
                    <a:cubicBezTo>
                      <a:pt x="975" y="1"/>
                      <a:pt x="975" y="1"/>
                      <a:pt x="975" y="1"/>
                    </a:cubicBezTo>
                    <a:cubicBezTo>
                      <a:pt x="964" y="1"/>
                      <a:pt x="950" y="8"/>
                      <a:pt x="945" y="12"/>
                    </a:cubicBezTo>
                    <a:cubicBezTo>
                      <a:pt x="945" y="12"/>
                      <a:pt x="945" y="12"/>
                      <a:pt x="945" y="12"/>
                    </a:cubicBezTo>
                    <a:cubicBezTo>
                      <a:pt x="945" y="12"/>
                      <a:pt x="945" y="12"/>
                      <a:pt x="945" y="12"/>
                    </a:cubicBezTo>
                    <a:cubicBezTo>
                      <a:pt x="945" y="12"/>
                      <a:pt x="944" y="12"/>
                      <a:pt x="944" y="12"/>
                    </a:cubicBezTo>
                    <a:cubicBezTo>
                      <a:pt x="944" y="12"/>
                      <a:pt x="944" y="12"/>
                      <a:pt x="944" y="12"/>
                    </a:cubicBezTo>
                    <a:cubicBezTo>
                      <a:pt x="944" y="13"/>
                      <a:pt x="944" y="13"/>
                      <a:pt x="944" y="13"/>
                    </a:cubicBezTo>
                    <a:cubicBezTo>
                      <a:pt x="944" y="13"/>
                      <a:pt x="944" y="13"/>
                      <a:pt x="944" y="13"/>
                    </a:cubicBezTo>
                    <a:cubicBezTo>
                      <a:pt x="944" y="13"/>
                      <a:pt x="944" y="13"/>
                      <a:pt x="944" y="13"/>
                    </a:cubicBezTo>
                    <a:cubicBezTo>
                      <a:pt x="937" y="19"/>
                      <a:pt x="934" y="33"/>
                      <a:pt x="924" y="38"/>
                    </a:cubicBezTo>
                    <a:cubicBezTo>
                      <a:pt x="924" y="38"/>
                      <a:pt x="924" y="38"/>
                      <a:pt x="924" y="38"/>
                    </a:cubicBezTo>
                    <a:cubicBezTo>
                      <a:pt x="920" y="40"/>
                      <a:pt x="914" y="41"/>
                      <a:pt x="909" y="41"/>
                    </a:cubicBezTo>
                    <a:cubicBezTo>
                      <a:pt x="909" y="41"/>
                      <a:pt x="909" y="41"/>
                      <a:pt x="909" y="41"/>
                    </a:cubicBezTo>
                    <a:cubicBezTo>
                      <a:pt x="909" y="41"/>
                      <a:pt x="909" y="41"/>
                      <a:pt x="909" y="41"/>
                    </a:cubicBezTo>
                    <a:cubicBezTo>
                      <a:pt x="909" y="41"/>
                      <a:pt x="909" y="41"/>
                      <a:pt x="909" y="41"/>
                    </a:cubicBezTo>
                    <a:cubicBezTo>
                      <a:pt x="902" y="41"/>
                      <a:pt x="896" y="40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82" y="36"/>
                      <a:pt x="875" y="29"/>
                      <a:pt x="866" y="28"/>
                    </a:cubicBezTo>
                    <a:cubicBezTo>
                      <a:pt x="866" y="28"/>
                      <a:pt x="866" y="28"/>
                      <a:pt x="866" y="28"/>
                    </a:cubicBezTo>
                    <a:cubicBezTo>
                      <a:pt x="865" y="28"/>
                      <a:pt x="865" y="28"/>
                      <a:pt x="865" y="28"/>
                    </a:cubicBezTo>
                    <a:cubicBezTo>
                      <a:pt x="863" y="27"/>
                      <a:pt x="861" y="27"/>
                      <a:pt x="859" y="27"/>
                    </a:cubicBezTo>
                    <a:cubicBezTo>
                      <a:pt x="859" y="27"/>
                      <a:pt x="859" y="27"/>
                      <a:pt x="859" y="27"/>
                    </a:cubicBezTo>
                    <a:cubicBezTo>
                      <a:pt x="859" y="27"/>
                      <a:pt x="859" y="27"/>
                      <a:pt x="859" y="27"/>
                    </a:cubicBezTo>
                    <a:cubicBezTo>
                      <a:pt x="859" y="27"/>
                      <a:pt x="858" y="27"/>
                      <a:pt x="858" y="27"/>
                    </a:cubicBezTo>
                    <a:cubicBezTo>
                      <a:pt x="852" y="27"/>
                      <a:pt x="844" y="28"/>
                      <a:pt x="837" y="31"/>
                    </a:cubicBezTo>
                    <a:cubicBezTo>
                      <a:pt x="837" y="31"/>
                      <a:pt x="837" y="31"/>
                      <a:pt x="837" y="31"/>
                    </a:cubicBezTo>
                    <a:cubicBezTo>
                      <a:pt x="837" y="31"/>
                      <a:pt x="837" y="31"/>
                      <a:pt x="837" y="31"/>
                    </a:cubicBezTo>
                    <a:cubicBezTo>
                      <a:pt x="837" y="31"/>
                      <a:pt x="837" y="31"/>
                      <a:pt x="837" y="31"/>
                    </a:cubicBezTo>
                    <a:cubicBezTo>
                      <a:pt x="825" y="36"/>
                      <a:pt x="824" y="44"/>
                      <a:pt x="813" y="47"/>
                    </a:cubicBezTo>
                    <a:cubicBezTo>
                      <a:pt x="813" y="47"/>
                      <a:pt x="813" y="47"/>
                      <a:pt x="813" y="47"/>
                    </a:cubicBezTo>
                    <a:cubicBezTo>
                      <a:pt x="810" y="48"/>
                      <a:pt x="807" y="48"/>
                      <a:pt x="805" y="48"/>
                    </a:cubicBezTo>
                    <a:cubicBezTo>
                      <a:pt x="805" y="48"/>
                      <a:pt x="805" y="48"/>
                      <a:pt x="805" y="48"/>
                    </a:cubicBezTo>
                    <a:cubicBezTo>
                      <a:pt x="805" y="48"/>
                      <a:pt x="805" y="48"/>
                      <a:pt x="805" y="48"/>
                    </a:cubicBezTo>
                    <a:cubicBezTo>
                      <a:pt x="805" y="48"/>
                      <a:pt x="805" y="48"/>
                      <a:pt x="805" y="48"/>
                    </a:cubicBezTo>
                    <a:cubicBezTo>
                      <a:pt x="786" y="48"/>
                      <a:pt x="780" y="30"/>
                      <a:pt x="770" y="21"/>
                    </a:cubicBezTo>
                    <a:cubicBezTo>
                      <a:pt x="770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0"/>
                      <a:pt x="769" y="20"/>
                    </a:cubicBezTo>
                    <a:cubicBezTo>
                      <a:pt x="769" y="20"/>
                      <a:pt x="769" y="20"/>
                      <a:pt x="768" y="20"/>
                    </a:cubicBezTo>
                    <a:cubicBezTo>
                      <a:pt x="768" y="20"/>
                      <a:pt x="768" y="20"/>
                      <a:pt x="768" y="20"/>
                    </a:cubicBezTo>
                    <a:cubicBezTo>
                      <a:pt x="762" y="15"/>
                      <a:pt x="742" y="2"/>
                      <a:pt x="732" y="2"/>
                    </a:cubicBezTo>
                    <a:cubicBezTo>
                      <a:pt x="732" y="2"/>
                      <a:pt x="732" y="2"/>
                      <a:pt x="732" y="2"/>
                    </a:cubicBezTo>
                    <a:cubicBezTo>
                      <a:pt x="732" y="2"/>
                      <a:pt x="732" y="2"/>
                      <a:pt x="732" y="2"/>
                    </a:cubicBezTo>
                    <a:cubicBezTo>
                      <a:pt x="731" y="2"/>
                      <a:pt x="730" y="2"/>
                      <a:pt x="730" y="2"/>
                    </a:cubicBezTo>
                    <a:cubicBezTo>
                      <a:pt x="730" y="2"/>
                      <a:pt x="730" y="2"/>
                      <a:pt x="730" y="2"/>
                    </a:cubicBezTo>
                    <a:cubicBezTo>
                      <a:pt x="721" y="4"/>
                      <a:pt x="719" y="10"/>
                      <a:pt x="719" y="19"/>
                    </a:cubicBezTo>
                    <a:cubicBezTo>
                      <a:pt x="719" y="23"/>
                      <a:pt x="719" y="27"/>
                      <a:pt x="719" y="31"/>
                    </a:cubicBezTo>
                    <a:cubicBezTo>
                      <a:pt x="719" y="34"/>
                      <a:pt x="719" y="36"/>
                      <a:pt x="719" y="38"/>
                    </a:cubicBezTo>
                    <a:cubicBezTo>
                      <a:pt x="719" y="38"/>
                      <a:pt x="719" y="38"/>
                      <a:pt x="719" y="38"/>
                    </a:cubicBezTo>
                    <a:cubicBezTo>
                      <a:pt x="717" y="51"/>
                      <a:pt x="708" y="64"/>
                      <a:pt x="693" y="64"/>
                    </a:cubicBezTo>
                    <a:cubicBezTo>
                      <a:pt x="693" y="64"/>
                      <a:pt x="693" y="64"/>
                      <a:pt x="693" y="64"/>
                    </a:cubicBezTo>
                    <a:cubicBezTo>
                      <a:pt x="693" y="64"/>
                      <a:pt x="693" y="64"/>
                      <a:pt x="693" y="64"/>
                    </a:cubicBezTo>
                    <a:cubicBezTo>
                      <a:pt x="693" y="64"/>
                      <a:pt x="693" y="64"/>
                      <a:pt x="693" y="64"/>
                    </a:cubicBezTo>
                    <a:cubicBezTo>
                      <a:pt x="690" y="64"/>
                      <a:pt x="687" y="64"/>
                      <a:pt x="684" y="63"/>
                    </a:cubicBezTo>
                    <a:cubicBezTo>
                      <a:pt x="684" y="63"/>
                      <a:pt x="684" y="63"/>
                      <a:pt x="684" y="63"/>
                    </a:cubicBezTo>
                    <a:cubicBezTo>
                      <a:pt x="684" y="63"/>
                      <a:pt x="684" y="63"/>
                      <a:pt x="684" y="63"/>
                    </a:cubicBezTo>
                    <a:cubicBezTo>
                      <a:pt x="678" y="61"/>
                      <a:pt x="673" y="56"/>
                      <a:pt x="669" y="51"/>
                    </a:cubicBezTo>
                    <a:cubicBezTo>
                      <a:pt x="666" y="47"/>
                      <a:pt x="662" y="39"/>
                      <a:pt x="656" y="39"/>
                    </a:cubicBezTo>
                    <a:cubicBezTo>
                      <a:pt x="656" y="39"/>
                      <a:pt x="656" y="39"/>
                      <a:pt x="656" y="39"/>
                    </a:cubicBezTo>
                    <a:cubicBezTo>
                      <a:pt x="656" y="39"/>
                      <a:pt x="656" y="39"/>
                      <a:pt x="656" y="39"/>
                    </a:cubicBezTo>
                    <a:cubicBezTo>
                      <a:pt x="656" y="38"/>
                      <a:pt x="655" y="38"/>
                      <a:pt x="655" y="38"/>
                    </a:cubicBezTo>
                    <a:cubicBezTo>
                      <a:pt x="655" y="38"/>
                      <a:pt x="655" y="38"/>
                      <a:pt x="655" y="38"/>
                    </a:cubicBezTo>
                    <a:cubicBezTo>
                      <a:pt x="655" y="38"/>
                      <a:pt x="655" y="38"/>
                      <a:pt x="655" y="38"/>
                    </a:cubicBezTo>
                    <a:cubicBezTo>
                      <a:pt x="655" y="38"/>
                      <a:pt x="655" y="38"/>
                      <a:pt x="655" y="38"/>
                    </a:cubicBezTo>
                    <a:cubicBezTo>
                      <a:pt x="649" y="39"/>
                      <a:pt x="644" y="43"/>
                      <a:pt x="639" y="46"/>
                    </a:cubicBezTo>
                    <a:cubicBezTo>
                      <a:pt x="639" y="46"/>
                      <a:pt x="639" y="46"/>
                      <a:pt x="639" y="46"/>
                    </a:cubicBezTo>
                    <a:cubicBezTo>
                      <a:pt x="639" y="46"/>
                      <a:pt x="639" y="46"/>
                      <a:pt x="639" y="46"/>
                    </a:cubicBezTo>
                    <a:cubicBezTo>
                      <a:pt x="636" y="48"/>
                      <a:pt x="632" y="50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8" y="51"/>
                      <a:pt x="628" y="51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5" y="52"/>
                      <a:pt x="622" y="52"/>
                      <a:pt x="619" y="52"/>
                    </a:cubicBezTo>
                    <a:cubicBezTo>
                      <a:pt x="619" y="52"/>
                      <a:pt x="619" y="52"/>
                      <a:pt x="619" y="52"/>
                    </a:cubicBezTo>
                    <a:cubicBezTo>
                      <a:pt x="619" y="52"/>
                      <a:pt x="619" y="52"/>
                      <a:pt x="619" y="52"/>
                    </a:cubicBezTo>
                    <a:cubicBezTo>
                      <a:pt x="619" y="52"/>
                      <a:pt x="619" y="52"/>
                      <a:pt x="619" y="52"/>
                    </a:cubicBezTo>
                    <a:cubicBezTo>
                      <a:pt x="613" y="52"/>
                      <a:pt x="606" y="51"/>
                      <a:pt x="599" y="47"/>
                    </a:cubicBezTo>
                    <a:cubicBezTo>
                      <a:pt x="599" y="47"/>
                      <a:pt x="599" y="47"/>
                      <a:pt x="599" y="47"/>
                    </a:cubicBezTo>
                    <a:cubicBezTo>
                      <a:pt x="599" y="47"/>
                      <a:pt x="599" y="47"/>
                      <a:pt x="599" y="47"/>
                    </a:cubicBezTo>
                    <a:cubicBezTo>
                      <a:pt x="591" y="42"/>
                      <a:pt x="587" y="31"/>
                      <a:pt x="577" y="27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6" y="27"/>
                      <a:pt x="576" y="27"/>
                      <a:pt x="576" y="27"/>
                    </a:cubicBezTo>
                    <a:cubicBezTo>
                      <a:pt x="571" y="25"/>
                      <a:pt x="565" y="24"/>
                      <a:pt x="559" y="24"/>
                    </a:cubicBezTo>
                    <a:cubicBezTo>
                      <a:pt x="559" y="24"/>
                      <a:pt x="559" y="24"/>
                      <a:pt x="559" y="24"/>
                    </a:cubicBezTo>
                    <a:cubicBezTo>
                      <a:pt x="559" y="24"/>
                      <a:pt x="559" y="24"/>
                      <a:pt x="559" y="24"/>
                    </a:cubicBezTo>
                    <a:cubicBezTo>
                      <a:pt x="559" y="24"/>
                      <a:pt x="559" y="24"/>
                      <a:pt x="559" y="24"/>
                    </a:cubicBezTo>
                    <a:cubicBezTo>
                      <a:pt x="554" y="24"/>
                      <a:pt x="549" y="25"/>
                      <a:pt x="546" y="26"/>
                    </a:cubicBezTo>
                    <a:cubicBezTo>
                      <a:pt x="546" y="26"/>
                      <a:pt x="546" y="26"/>
                      <a:pt x="546" y="26"/>
                    </a:cubicBezTo>
                    <a:cubicBezTo>
                      <a:pt x="541" y="28"/>
                      <a:pt x="538" y="33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4" y="37"/>
                    </a:cubicBezTo>
                    <a:cubicBezTo>
                      <a:pt x="534" y="37"/>
                      <a:pt x="534" y="37"/>
                      <a:pt x="534" y="37"/>
                    </a:cubicBezTo>
                    <a:cubicBezTo>
                      <a:pt x="527" y="46"/>
                      <a:pt x="516" y="52"/>
                      <a:pt x="504" y="52"/>
                    </a:cubicBezTo>
                    <a:cubicBezTo>
                      <a:pt x="504" y="52"/>
                      <a:pt x="504" y="52"/>
                      <a:pt x="504" y="52"/>
                    </a:cubicBezTo>
                    <a:cubicBezTo>
                      <a:pt x="504" y="52"/>
                      <a:pt x="504" y="52"/>
                      <a:pt x="504" y="52"/>
                    </a:cubicBezTo>
                    <a:cubicBezTo>
                      <a:pt x="504" y="52"/>
                      <a:pt x="504" y="52"/>
                      <a:pt x="504" y="52"/>
                    </a:cubicBezTo>
                    <a:cubicBezTo>
                      <a:pt x="499" y="52"/>
                      <a:pt x="495" y="51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8" y="48"/>
                      <a:pt x="486" y="47"/>
                      <a:pt x="484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79" y="43"/>
                      <a:pt x="473" y="39"/>
                      <a:pt x="468" y="39"/>
                    </a:cubicBezTo>
                    <a:cubicBezTo>
                      <a:pt x="468" y="39"/>
                      <a:pt x="468" y="39"/>
                      <a:pt x="468" y="39"/>
                    </a:cubicBezTo>
                    <a:cubicBezTo>
                      <a:pt x="468" y="39"/>
                      <a:pt x="468" y="39"/>
                      <a:pt x="468" y="39"/>
                    </a:cubicBezTo>
                    <a:cubicBezTo>
                      <a:pt x="468" y="39"/>
                      <a:pt x="468" y="39"/>
                      <a:pt x="468" y="39"/>
                    </a:cubicBezTo>
                    <a:cubicBezTo>
                      <a:pt x="468" y="39"/>
                      <a:pt x="467" y="39"/>
                      <a:pt x="467" y="39"/>
                    </a:cubicBezTo>
                    <a:cubicBezTo>
                      <a:pt x="467" y="39"/>
                      <a:pt x="467" y="39"/>
                      <a:pt x="466" y="39"/>
                    </a:cubicBezTo>
                    <a:cubicBezTo>
                      <a:pt x="466" y="39"/>
                      <a:pt x="466" y="39"/>
                      <a:pt x="466" y="39"/>
                    </a:cubicBezTo>
                    <a:cubicBezTo>
                      <a:pt x="466" y="39"/>
                      <a:pt x="466" y="39"/>
                      <a:pt x="466" y="39"/>
                    </a:cubicBezTo>
                    <a:cubicBezTo>
                      <a:pt x="460" y="40"/>
                      <a:pt x="458" y="45"/>
                      <a:pt x="455" y="49"/>
                    </a:cubicBezTo>
                    <a:cubicBezTo>
                      <a:pt x="452" y="53"/>
                      <a:pt x="448" y="58"/>
                      <a:pt x="444" y="60"/>
                    </a:cubicBezTo>
                    <a:cubicBezTo>
                      <a:pt x="444" y="60"/>
                      <a:pt x="444" y="60"/>
                      <a:pt x="444" y="60"/>
                    </a:cubicBezTo>
                    <a:cubicBezTo>
                      <a:pt x="439" y="63"/>
                      <a:pt x="434" y="64"/>
                      <a:pt x="430" y="64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15" y="64"/>
                      <a:pt x="404" y="50"/>
                      <a:pt x="403" y="36"/>
                    </a:cubicBezTo>
                    <a:cubicBezTo>
                      <a:pt x="403" y="36"/>
                      <a:pt x="403" y="36"/>
                      <a:pt x="403" y="36"/>
                    </a:cubicBezTo>
                    <a:cubicBezTo>
                      <a:pt x="403" y="36"/>
                      <a:pt x="403" y="36"/>
                      <a:pt x="403" y="36"/>
                    </a:cubicBezTo>
                    <a:cubicBezTo>
                      <a:pt x="403" y="34"/>
                      <a:pt x="403" y="32"/>
                      <a:pt x="403" y="29"/>
                    </a:cubicBezTo>
                    <a:cubicBezTo>
                      <a:pt x="403" y="26"/>
                      <a:pt x="403" y="22"/>
                      <a:pt x="403" y="19"/>
                    </a:cubicBezTo>
                    <a:cubicBezTo>
                      <a:pt x="403" y="11"/>
                      <a:pt x="402" y="4"/>
                      <a:pt x="393" y="2"/>
                    </a:cubicBezTo>
                    <a:cubicBezTo>
                      <a:pt x="393" y="2"/>
                      <a:pt x="393" y="2"/>
                      <a:pt x="393" y="2"/>
                    </a:cubicBezTo>
                    <a:cubicBezTo>
                      <a:pt x="393" y="2"/>
                      <a:pt x="393" y="2"/>
                      <a:pt x="393" y="2"/>
                    </a:cubicBezTo>
                    <a:cubicBezTo>
                      <a:pt x="393" y="2"/>
                      <a:pt x="392" y="2"/>
                      <a:pt x="392" y="2"/>
                    </a:cubicBezTo>
                    <a:cubicBezTo>
                      <a:pt x="392" y="2"/>
                      <a:pt x="392" y="2"/>
                      <a:pt x="392" y="2"/>
                    </a:cubicBezTo>
                    <a:cubicBezTo>
                      <a:pt x="392" y="2"/>
                      <a:pt x="391" y="2"/>
                      <a:pt x="390" y="2"/>
                    </a:cubicBezTo>
                    <a:cubicBezTo>
                      <a:pt x="390" y="2"/>
                      <a:pt x="390" y="2"/>
                      <a:pt x="390" y="2"/>
                    </a:cubicBezTo>
                    <a:cubicBezTo>
                      <a:pt x="390" y="2"/>
                      <a:pt x="390" y="2"/>
                      <a:pt x="390" y="2"/>
                    </a:cubicBezTo>
                    <a:cubicBezTo>
                      <a:pt x="390" y="2"/>
                      <a:pt x="390" y="2"/>
                      <a:pt x="390" y="2"/>
                    </a:cubicBezTo>
                    <a:cubicBezTo>
                      <a:pt x="384" y="2"/>
                      <a:pt x="377" y="6"/>
                      <a:pt x="372" y="9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364" y="14"/>
                      <a:pt x="359" y="16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3" y="21"/>
                      <a:pt x="353" y="21"/>
                      <a:pt x="353" y="21"/>
                    </a:cubicBezTo>
                    <a:cubicBezTo>
                      <a:pt x="342" y="31"/>
                      <a:pt x="336" y="48"/>
                      <a:pt x="318" y="48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8"/>
                      <a:pt x="313" y="47"/>
                      <a:pt x="311" y="47"/>
                    </a:cubicBezTo>
                    <a:cubicBezTo>
                      <a:pt x="301" y="45"/>
                      <a:pt x="295" y="35"/>
                      <a:pt x="284" y="31"/>
                    </a:cubicBezTo>
                    <a:cubicBezTo>
                      <a:pt x="284" y="31"/>
                      <a:pt x="284" y="31"/>
                      <a:pt x="284" y="31"/>
                    </a:cubicBezTo>
                    <a:cubicBezTo>
                      <a:pt x="284" y="31"/>
                      <a:pt x="284" y="31"/>
                      <a:pt x="284" y="31"/>
                    </a:cubicBezTo>
                    <a:cubicBezTo>
                      <a:pt x="278" y="29"/>
                      <a:pt x="270" y="27"/>
                      <a:pt x="263" y="27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0" y="27"/>
                      <a:pt x="257" y="28"/>
                      <a:pt x="254" y="28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246" y="30"/>
                      <a:pt x="239" y="37"/>
                      <a:pt x="231" y="39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26" y="41"/>
                      <a:pt x="220" y="41"/>
                      <a:pt x="215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0" y="41"/>
                      <a:pt x="205" y="41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190" y="35"/>
                      <a:pt x="187" y="21"/>
                      <a:pt x="180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3"/>
                    </a:cubicBezTo>
                    <a:cubicBezTo>
                      <a:pt x="174" y="9"/>
                      <a:pt x="159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solidFill>
                <a:srgbClr val="F5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3" name="Freeform 556"/>
              <p:cNvSpPr/>
              <p:nvPr/>
            </p:nvSpPr>
            <p:spPr bwMode="auto">
              <a:xfrm>
                <a:off x="2154" y="3367"/>
                <a:ext cx="136" cy="101"/>
              </a:xfrm>
              <a:custGeom>
                <a:avLst/>
                <a:gdLst>
                  <a:gd name="T0" fmla="*/ 18 w 39"/>
                  <a:gd name="T1" fmla="*/ 0 h 29"/>
                  <a:gd name="T2" fmla="*/ 18 w 39"/>
                  <a:gd name="T3" fmla="*/ 0 h 29"/>
                  <a:gd name="T4" fmla="*/ 16 w 39"/>
                  <a:gd name="T5" fmla="*/ 0 h 29"/>
                  <a:gd name="T6" fmla="*/ 16 w 39"/>
                  <a:gd name="T7" fmla="*/ 0 h 29"/>
                  <a:gd name="T8" fmla="*/ 16 w 39"/>
                  <a:gd name="T9" fmla="*/ 0 h 29"/>
                  <a:gd name="T10" fmla="*/ 16 w 39"/>
                  <a:gd name="T11" fmla="*/ 0 h 29"/>
                  <a:gd name="T12" fmla="*/ 16 w 39"/>
                  <a:gd name="T13" fmla="*/ 0 h 29"/>
                  <a:gd name="T14" fmla="*/ 16 w 39"/>
                  <a:gd name="T15" fmla="*/ 0 h 29"/>
                  <a:gd name="T16" fmla="*/ 25 w 39"/>
                  <a:gd name="T17" fmla="*/ 29 h 29"/>
                  <a:gd name="T18" fmla="*/ 25 w 39"/>
                  <a:gd name="T19" fmla="*/ 29 h 29"/>
                  <a:gd name="T20" fmla="*/ 25 w 39"/>
                  <a:gd name="T21" fmla="*/ 29 h 29"/>
                  <a:gd name="T22" fmla="*/ 25 w 39"/>
                  <a:gd name="T23" fmla="*/ 29 h 29"/>
                  <a:gd name="T24" fmla="*/ 30 w 39"/>
                  <a:gd name="T25" fmla="*/ 28 h 29"/>
                  <a:gd name="T26" fmla="*/ 36 w 39"/>
                  <a:gd name="T27" fmla="*/ 23 h 29"/>
                  <a:gd name="T28" fmla="*/ 36 w 39"/>
                  <a:gd name="T29" fmla="*/ 23 h 29"/>
                  <a:gd name="T30" fmla="*/ 36 w 39"/>
                  <a:gd name="T31" fmla="*/ 23 h 29"/>
                  <a:gd name="T32" fmla="*/ 36 w 39"/>
                  <a:gd name="T33" fmla="*/ 23 h 29"/>
                  <a:gd name="T34" fmla="*/ 18 w 39"/>
                  <a:gd name="T35" fmla="*/ 0 h 29"/>
                  <a:gd name="T36" fmla="*/ 18 w 39"/>
                  <a:gd name="T37" fmla="*/ 0 h 29"/>
                  <a:gd name="T38" fmla="*/ 18 w 39"/>
                  <a:gd name="T3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9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"/>
                      <a:pt x="9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7" y="29"/>
                      <a:pt x="28" y="29"/>
                      <a:pt x="30" y="28"/>
                    </a:cubicBezTo>
                    <a:cubicBezTo>
                      <a:pt x="33" y="27"/>
                      <a:pt x="35" y="25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9" y="11"/>
                      <a:pt x="29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4" name="Freeform 557"/>
              <p:cNvSpPr/>
              <p:nvPr/>
            </p:nvSpPr>
            <p:spPr bwMode="auto">
              <a:xfrm>
                <a:off x="3531" y="3426"/>
                <a:ext cx="42" cy="32"/>
              </a:xfrm>
              <a:custGeom>
                <a:avLst/>
                <a:gdLst>
                  <a:gd name="T0" fmla="*/ 8 w 12"/>
                  <a:gd name="T1" fmla="*/ 0 h 9"/>
                  <a:gd name="T2" fmla="*/ 8 w 12"/>
                  <a:gd name="T3" fmla="*/ 0 h 9"/>
                  <a:gd name="T4" fmla="*/ 0 w 12"/>
                  <a:gd name="T5" fmla="*/ 6 h 9"/>
                  <a:gd name="T6" fmla="*/ 0 w 12"/>
                  <a:gd name="T7" fmla="*/ 6 h 9"/>
                  <a:gd name="T8" fmla="*/ 0 w 12"/>
                  <a:gd name="T9" fmla="*/ 6 h 9"/>
                  <a:gd name="T10" fmla="*/ 0 w 12"/>
                  <a:gd name="T11" fmla="*/ 6 h 9"/>
                  <a:gd name="T12" fmla="*/ 0 w 12"/>
                  <a:gd name="T13" fmla="*/ 6 h 9"/>
                  <a:gd name="T14" fmla="*/ 0 w 12"/>
                  <a:gd name="T15" fmla="*/ 6 h 9"/>
                  <a:gd name="T16" fmla="*/ 0 w 12"/>
                  <a:gd name="T17" fmla="*/ 6 h 9"/>
                  <a:gd name="T18" fmla="*/ 0 w 12"/>
                  <a:gd name="T19" fmla="*/ 6 h 9"/>
                  <a:gd name="T20" fmla="*/ 5 w 12"/>
                  <a:gd name="T21" fmla="*/ 9 h 9"/>
                  <a:gd name="T22" fmla="*/ 5 w 12"/>
                  <a:gd name="T23" fmla="*/ 9 h 9"/>
                  <a:gd name="T24" fmla="*/ 5 w 12"/>
                  <a:gd name="T25" fmla="*/ 9 h 9"/>
                  <a:gd name="T26" fmla="*/ 5 w 12"/>
                  <a:gd name="T27" fmla="*/ 9 h 9"/>
                  <a:gd name="T28" fmla="*/ 11 w 12"/>
                  <a:gd name="T29" fmla="*/ 2 h 9"/>
                  <a:gd name="T30" fmla="*/ 11 w 12"/>
                  <a:gd name="T31" fmla="*/ 2 h 9"/>
                  <a:gd name="T32" fmla="*/ 11 w 12"/>
                  <a:gd name="T33" fmla="*/ 2 h 9"/>
                  <a:gd name="T34" fmla="*/ 11 w 12"/>
                  <a:gd name="T35" fmla="*/ 2 h 9"/>
                  <a:gd name="T36" fmla="*/ 11 w 12"/>
                  <a:gd name="T37" fmla="*/ 2 h 9"/>
                  <a:gd name="T38" fmla="*/ 11 w 12"/>
                  <a:gd name="T39" fmla="*/ 2 h 9"/>
                  <a:gd name="T40" fmla="*/ 8 w 12"/>
                  <a:gd name="T41" fmla="*/ 0 h 9"/>
                  <a:gd name="T42" fmla="*/ 8 w 12"/>
                  <a:gd name="T43" fmla="*/ 0 h 9"/>
                  <a:gd name="T44" fmla="*/ 8 w 12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9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12" y="6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5" name="Freeform 558"/>
              <p:cNvSpPr>
                <a:spLocks noEditPoints="1"/>
              </p:cNvSpPr>
              <p:nvPr/>
            </p:nvSpPr>
            <p:spPr bwMode="auto">
              <a:xfrm>
                <a:off x="1899" y="856"/>
                <a:ext cx="3885" cy="2602"/>
              </a:xfrm>
              <a:custGeom>
                <a:avLst/>
                <a:gdLst>
                  <a:gd name="T0" fmla="*/ 1109 w 1114"/>
                  <a:gd name="T1" fmla="*/ 550 h 745"/>
                  <a:gd name="T2" fmla="*/ 945 w 1114"/>
                  <a:gd name="T3" fmla="*/ 731 h 745"/>
                  <a:gd name="T4" fmla="*/ 891 w 1114"/>
                  <a:gd name="T5" fmla="*/ 704 h 745"/>
                  <a:gd name="T6" fmla="*/ 804 w 1114"/>
                  <a:gd name="T7" fmla="*/ 696 h 745"/>
                  <a:gd name="T8" fmla="*/ 762 w 1114"/>
                  <a:gd name="T9" fmla="*/ 725 h 745"/>
                  <a:gd name="T10" fmla="*/ 729 w 1114"/>
                  <a:gd name="T11" fmla="*/ 738 h 745"/>
                  <a:gd name="T12" fmla="*/ 650 w 1114"/>
                  <a:gd name="T13" fmla="*/ 700 h 745"/>
                  <a:gd name="T14" fmla="*/ 616 w 1114"/>
                  <a:gd name="T15" fmla="*/ 692 h 745"/>
                  <a:gd name="T16" fmla="*/ 590 w 1114"/>
                  <a:gd name="T17" fmla="*/ 699 h 745"/>
                  <a:gd name="T18" fmla="*/ 525 w 1114"/>
                  <a:gd name="T19" fmla="*/ 698 h 745"/>
                  <a:gd name="T20" fmla="*/ 467 w 1114"/>
                  <a:gd name="T21" fmla="*/ 701 h 745"/>
                  <a:gd name="T22" fmla="*/ 386 w 1114"/>
                  <a:gd name="T23" fmla="*/ 739 h 745"/>
                  <a:gd name="T24" fmla="*/ 329 w 1114"/>
                  <a:gd name="T25" fmla="*/ 699 h 745"/>
                  <a:gd name="T26" fmla="*/ 212 w 1114"/>
                  <a:gd name="T27" fmla="*/ 703 h 745"/>
                  <a:gd name="T28" fmla="*/ 145 w 1114"/>
                  <a:gd name="T29" fmla="*/ 741 h 745"/>
                  <a:gd name="T30" fmla="*/ 54 w 1114"/>
                  <a:gd name="T31" fmla="*/ 94 h 745"/>
                  <a:gd name="T32" fmla="*/ 168 w 1114"/>
                  <a:gd name="T33" fmla="*/ 13 h 745"/>
                  <a:gd name="T34" fmla="*/ 262 w 1114"/>
                  <a:gd name="T35" fmla="*/ 31 h 745"/>
                  <a:gd name="T36" fmla="*/ 314 w 1114"/>
                  <a:gd name="T37" fmla="*/ 50 h 745"/>
                  <a:gd name="T38" fmla="*/ 354 w 1114"/>
                  <a:gd name="T39" fmla="*/ 21 h 745"/>
                  <a:gd name="T40" fmla="*/ 357 w 1114"/>
                  <a:gd name="T41" fmla="*/ 19 h 745"/>
                  <a:gd name="T42" fmla="*/ 368 w 1114"/>
                  <a:gd name="T43" fmla="*/ 13 h 745"/>
                  <a:gd name="T44" fmla="*/ 377 w 1114"/>
                  <a:gd name="T45" fmla="*/ 8 h 745"/>
                  <a:gd name="T46" fmla="*/ 384 w 1114"/>
                  <a:gd name="T47" fmla="*/ 7 h 745"/>
                  <a:gd name="T48" fmla="*/ 466 w 1114"/>
                  <a:gd name="T49" fmla="*/ 46 h 745"/>
                  <a:gd name="T50" fmla="*/ 525 w 1114"/>
                  <a:gd name="T51" fmla="*/ 48 h 745"/>
                  <a:gd name="T52" fmla="*/ 584 w 1114"/>
                  <a:gd name="T53" fmla="*/ 44 h 745"/>
                  <a:gd name="T54" fmla="*/ 674 w 1114"/>
                  <a:gd name="T55" fmla="*/ 64 h 745"/>
                  <a:gd name="T56" fmla="*/ 746 w 1114"/>
                  <a:gd name="T57" fmla="*/ 13 h 745"/>
                  <a:gd name="T58" fmla="*/ 802 w 1114"/>
                  <a:gd name="T59" fmla="*/ 50 h 745"/>
                  <a:gd name="T60" fmla="*/ 903 w 1114"/>
                  <a:gd name="T61" fmla="*/ 44 h 745"/>
                  <a:gd name="T62" fmla="*/ 31 w 1114"/>
                  <a:gd name="T63" fmla="*/ 124 h 745"/>
                  <a:gd name="T64" fmla="*/ 1 w 1114"/>
                  <a:gd name="T65" fmla="*/ 450 h 745"/>
                  <a:gd name="T66" fmla="*/ 72 w 1114"/>
                  <a:gd name="T67" fmla="*/ 677 h 745"/>
                  <a:gd name="T68" fmla="*/ 195 w 1114"/>
                  <a:gd name="T69" fmla="*/ 709 h 745"/>
                  <a:gd name="T70" fmla="*/ 306 w 1114"/>
                  <a:gd name="T71" fmla="*/ 701 h 745"/>
                  <a:gd name="T72" fmla="*/ 355 w 1114"/>
                  <a:gd name="T73" fmla="*/ 728 h 745"/>
                  <a:gd name="T74" fmla="*/ 399 w 1114"/>
                  <a:gd name="T75" fmla="*/ 707 h 745"/>
                  <a:gd name="T76" fmla="*/ 481 w 1114"/>
                  <a:gd name="T77" fmla="*/ 700 h 745"/>
                  <a:gd name="T78" fmla="*/ 501 w 1114"/>
                  <a:gd name="T79" fmla="*/ 695 h 745"/>
                  <a:gd name="T80" fmla="*/ 560 w 1114"/>
                  <a:gd name="T81" fmla="*/ 723 h 745"/>
                  <a:gd name="T82" fmla="*/ 630 w 1114"/>
                  <a:gd name="T83" fmla="*/ 697 h 745"/>
                  <a:gd name="T84" fmla="*/ 690 w 1114"/>
                  <a:gd name="T85" fmla="*/ 683 h 745"/>
                  <a:gd name="T86" fmla="*/ 747 w 1114"/>
                  <a:gd name="T87" fmla="*/ 738 h 745"/>
                  <a:gd name="T88" fmla="*/ 838 w 1114"/>
                  <a:gd name="T89" fmla="*/ 717 h 745"/>
                  <a:gd name="T90" fmla="*/ 919 w 1114"/>
                  <a:gd name="T91" fmla="*/ 708 h 745"/>
                  <a:gd name="T92" fmla="*/ 1044 w 1114"/>
                  <a:gd name="T93" fmla="*/ 676 h 745"/>
                  <a:gd name="T94" fmla="*/ 977 w 1114"/>
                  <a:gd name="T95" fmla="*/ 2 h 745"/>
                  <a:gd name="T96" fmla="*/ 921 w 1114"/>
                  <a:gd name="T97" fmla="*/ 37 h 745"/>
                  <a:gd name="T98" fmla="*/ 854 w 1114"/>
                  <a:gd name="T99" fmla="*/ 27 h 745"/>
                  <a:gd name="T100" fmla="*/ 765 w 1114"/>
                  <a:gd name="T101" fmla="*/ 21 h 745"/>
                  <a:gd name="T102" fmla="*/ 718 w 1114"/>
                  <a:gd name="T103" fmla="*/ 25 h 745"/>
                  <a:gd name="T104" fmla="*/ 650 w 1114"/>
                  <a:gd name="T105" fmla="*/ 40 h 745"/>
                  <a:gd name="T106" fmla="*/ 593 w 1114"/>
                  <a:gd name="T107" fmla="*/ 45 h 745"/>
                  <a:gd name="T108" fmla="*/ 500 w 1114"/>
                  <a:gd name="T109" fmla="*/ 52 h 745"/>
                  <a:gd name="T110" fmla="*/ 465 w 1114"/>
                  <a:gd name="T111" fmla="*/ 40 h 745"/>
                  <a:gd name="T112" fmla="*/ 386 w 1114"/>
                  <a:gd name="T113" fmla="*/ 2 h 745"/>
                  <a:gd name="T114" fmla="*/ 349 w 1114"/>
                  <a:gd name="T115" fmla="*/ 21 h 745"/>
                  <a:gd name="T116" fmla="*/ 227 w 1114"/>
                  <a:gd name="T117" fmla="*/ 39 h 745"/>
                  <a:gd name="T118" fmla="*/ 172 w 1114"/>
                  <a:gd name="T119" fmla="*/ 11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14" h="745">
                    <a:moveTo>
                      <a:pt x="970" y="4"/>
                    </a:moveTo>
                    <a:cubicBezTo>
                      <a:pt x="970" y="4"/>
                      <a:pt x="970" y="4"/>
                      <a:pt x="970" y="4"/>
                    </a:cubicBezTo>
                    <a:cubicBezTo>
                      <a:pt x="970" y="4"/>
                      <a:pt x="970" y="4"/>
                      <a:pt x="970" y="4"/>
                    </a:cubicBezTo>
                    <a:cubicBezTo>
                      <a:pt x="973" y="4"/>
                      <a:pt x="975" y="4"/>
                      <a:pt x="977" y="5"/>
                    </a:cubicBezTo>
                    <a:cubicBezTo>
                      <a:pt x="977" y="5"/>
                      <a:pt x="977" y="5"/>
                      <a:pt x="977" y="5"/>
                    </a:cubicBezTo>
                    <a:cubicBezTo>
                      <a:pt x="977" y="5"/>
                      <a:pt x="977" y="5"/>
                      <a:pt x="977" y="5"/>
                    </a:cubicBezTo>
                    <a:cubicBezTo>
                      <a:pt x="977" y="5"/>
                      <a:pt x="977" y="6"/>
                      <a:pt x="977" y="6"/>
                    </a:cubicBezTo>
                    <a:cubicBezTo>
                      <a:pt x="977" y="6"/>
                      <a:pt x="977" y="6"/>
                      <a:pt x="977" y="6"/>
                    </a:cubicBezTo>
                    <a:cubicBezTo>
                      <a:pt x="985" y="9"/>
                      <a:pt x="985" y="23"/>
                      <a:pt x="991" y="33"/>
                    </a:cubicBezTo>
                    <a:cubicBezTo>
                      <a:pt x="997" y="44"/>
                      <a:pt x="1008" y="45"/>
                      <a:pt x="1020" y="52"/>
                    </a:cubicBezTo>
                    <a:cubicBezTo>
                      <a:pt x="1028" y="56"/>
                      <a:pt x="1034" y="64"/>
                      <a:pt x="1041" y="71"/>
                    </a:cubicBezTo>
                    <a:cubicBezTo>
                      <a:pt x="1048" y="78"/>
                      <a:pt x="1056" y="85"/>
                      <a:pt x="1060" y="92"/>
                    </a:cubicBezTo>
                    <a:cubicBezTo>
                      <a:pt x="1068" y="105"/>
                      <a:pt x="1067" y="116"/>
                      <a:pt x="1077" y="123"/>
                    </a:cubicBezTo>
                    <a:cubicBezTo>
                      <a:pt x="1086" y="129"/>
                      <a:pt x="1104" y="130"/>
                      <a:pt x="1108" y="141"/>
                    </a:cubicBezTo>
                    <a:cubicBezTo>
                      <a:pt x="1109" y="146"/>
                      <a:pt x="1110" y="154"/>
                      <a:pt x="1110" y="163"/>
                    </a:cubicBezTo>
                    <a:cubicBezTo>
                      <a:pt x="1110" y="175"/>
                      <a:pt x="1109" y="188"/>
                      <a:pt x="1109" y="199"/>
                    </a:cubicBezTo>
                    <a:cubicBezTo>
                      <a:pt x="1109" y="316"/>
                      <a:pt x="1109" y="431"/>
                      <a:pt x="1109" y="550"/>
                    </a:cubicBezTo>
                    <a:cubicBezTo>
                      <a:pt x="1109" y="559"/>
                      <a:pt x="1109" y="570"/>
                      <a:pt x="1109" y="580"/>
                    </a:cubicBezTo>
                    <a:cubicBezTo>
                      <a:pt x="1109" y="591"/>
                      <a:pt x="1109" y="602"/>
                      <a:pt x="1105" y="607"/>
                    </a:cubicBezTo>
                    <a:cubicBezTo>
                      <a:pt x="1101" y="614"/>
                      <a:pt x="1090" y="615"/>
                      <a:pt x="1082" y="619"/>
                    </a:cubicBezTo>
                    <a:cubicBezTo>
                      <a:pt x="1077" y="622"/>
                      <a:pt x="1071" y="627"/>
                      <a:pt x="1068" y="632"/>
                    </a:cubicBezTo>
                    <a:cubicBezTo>
                      <a:pt x="1064" y="639"/>
                      <a:pt x="1064" y="648"/>
                      <a:pt x="1060" y="654"/>
                    </a:cubicBezTo>
                    <a:cubicBezTo>
                      <a:pt x="1056" y="661"/>
                      <a:pt x="1049" y="667"/>
                      <a:pt x="1042" y="674"/>
                    </a:cubicBezTo>
                    <a:cubicBezTo>
                      <a:pt x="1035" y="681"/>
                      <a:pt x="1029" y="689"/>
                      <a:pt x="1021" y="694"/>
                    </a:cubicBezTo>
                    <a:cubicBezTo>
                      <a:pt x="1008" y="702"/>
                      <a:pt x="997" y="701"/>
                      <a:pt x="991" y="716"/>
                    </a:cubicBezTo>
                    <a:cubicBezTo>
                      <a:pt x="986" y="725"/>
                      <a:pt x="986" y="739"/>
                      <a:pt x="973" y="741"/>
                    </a:cubicBezTo>
                    <a:cubicBezTo>
                      <a:pt x="973" y="741"/>
                      <a:pt x="973" y="741"/>
                      <a:pt x="973" y="741"/>
                    </a:cubicBezTo>
                    <a:cubicBezTo>
                      <a:pt x="973" y="741"/>
                      <a:pt x="973" y="741"/>
                      <a:pt x="972" y="741"/>
                    </a:cubicBezTo>
                    <a:cubicBezTo>
                      <a:pt x="972" y="741"/>
                      <a:pt x="971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61" y="741"/>
                      <a:pt x="950" y="736"/>
                      <a:pt x="945" y="731"/>
                    </a:cubicBezTo>
                    <a:cubicBezTo>
                      <a:pt x="945" y="731"/>
                      <a:pt x="945" y="731"/>
                      <a:pt x="945" y="731"/>
                    </a:cubicBezTo>
                    <a:cubicBezTo>
                      <a:pt x="945" y="731"/>
                      <a:pt x="945" y="731"/>
                      <a:pt x="944" y="731"/>
                    </a:cubicBezTo>
                    <a:cubicBezTo>
                      <a:pt x="944" y="731"/>
                      <a:pt x="944" y="731"/>
                      <a:pt x="944" y="731"/>
                    </a:cubicBezTo>
                    <a:cubicBezTo>
                      <a:pt x="944" y="731"/>
                      <a:pt x="944" y="731"/>
                      <a:pt x="944" y="731"/>
                    </a:cubicBezTo>
                    <a:cubicBezTo>
                      <a:pt x="944" y="731"/>
                      <a:pt x="944" y="731"/>
                      <a:pt x="944" y="731"/>
                    </a:cubicBezTo>
                    <a:cubicBezTo>
                      <a:pt x="936" y="724"/>
                      <a:pt x="934" y="710"/>
                      <a:pt x="923" y="705"/>
                    </a:cubicBezTo>
                    <a:cubicBezTo>
                      <a:pt x="923" y="705"/>
                      <a:pt x="923" y="705"/>
                      <a:pt x="923" y="705"/>
                    </a:cubicBezTo>
                    <a:cubicBezTo>
                      <a:pt x="923" y="705"/>
                      <a:pt x="923" y="705"/>
                      <a:pt x="923" y="705"/>
                    </a:cubicBezTo>
                    <a:cubicBezTo>
                      <a:pt x="923" y="705"/>
                      <a:pt x="923" y="705"/>
                      <a:pt x="923" y="705"/>
                    </a:cubicBezTo>
                    <a:cubicBezTo>
                      <a:pt x="918" y="703"/>
                      <a:pt x="912" y="702"/>
                      <a:pt x="907" y="702"/>
                    </a:cubicBezTo>
                    <a:cubicBezTo>
                      <a:pt x="907" y="702"/>
                      <a:pt x="907" y="702"/>
                      <a:pt x="907" y="702"/>
                    </a:cubicBezTo>
                    <a:cubicBezTo>
                      <a:pt x="907" y="702"/>
                      <a:pt x="907" y="702"/>
                      <a:pt x="907" y="702"/>
                    </a:cubicBezTo>
                    <a:cubicBezTo>
                      <a:pt x="902" y="702"/>
                      <a:pt x="896" y="703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0" y="704"/>
                      <a:pt x="890" y="704"/>
                    </a:cubicBezTo>
                    <a:cubicBezTo>
                      <a:pt x="890" y="704"/>
                      <a:pt x="890" y="704"/>
                      <a:pt x="890" y="704"/>
                    </a:cubicBezTo>
                    <a:cubicBezTo>
                      <a:pt x="890" y="704"/>
                      <a:pt x="890" y="704"/>
                      <a:pt x="890" y="704"/>
                    </a:cubicBezTo>
                    <a:cubicBezTo>
                      <a:pt x="887" y="705"/>
                      <a:pt x="885" y="706"/>
                      <a:pt x="883" y="706"/>
                    </a:cubicBezTo>
                    <a:cubicBezTo>
                      <a:pt x="873" y="710"/>
                      <a:pt x="864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48" y="715"/>
                      <a:pt x="844" y="715"/>
                      <a:pt x="839" y="713"/>
                    </a:cubicBezTo>
                    <a:cubicBezTo>
                      <a:pt x="839" y="713"/>
                      <a:pt x="839" y="713"/>
                      <a:pt x="839" y="713"/>
                    </a:cubicBezTo>
                    <a:cubicBezTo>
                      <a:pt x="829" y="710"/>
                      <a:pt x="820" y="697"/>
                      <a:pt x="805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781" y="696"/>
                      <a:pt x="776" y="715"/>
                      <a:pt x="762" y="725"/>
                    </a:cubicBezTo>
                    <a:cubicBezTo>
                      <a:pt x="762" y="725"/>
                      <a:pt x="762" y="725"/>
                      <a:pt x="762" y="725"/>
                    </a:cubicBezTo>
                    <a:cubicBezTo>
                      <a:pt x="762" y="725"/>
                      <a:pt x="762" y="725"/>
                      <a:pt x="762" y="725"/>
                    </a:cubicBezTo>
                    <a:cubicBezTo>
                      <a:pt x="762" y="725"/>
                      <a:pt x="762" y="725"/>
                      <a:pt x="762" y="725"/>
                    </a:cubicBezTo>
                    <a:cubicBezTo>
                      <a:pt x="762" y="726"/>
                      <a:pt x="762" y="726"/>
                      <a:pt x="761" y="726"/>
                    </a:cubicBezTo>
                    <a:cubicBezTo>
                      <a:pt x="761" y="726"/>
                      <a:pt x="761" y="726"/>
                      <a:pt x="761" y="726"/>
                    </a:cubicBezTo>
                    <a:cubicBezTo>
                      <a:pt x="761" y="726"/>
                      <a:pt x="761" y="726"/>
                      <a:pt x="761" y="726"/>
                    </a:cubicBezTo>
                    <a:cubicBezTo>
                      <a:pt x="757" y="729"/>
                      <a:pt x="751" y="731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5" y="734"/>
                      <a:pt x="745" y="734"/>
                      <a:pt x="745" y="734"/>
                    </a:cubicBezTo>
                    <a:cubicBezTo>
                      <a:pt x="742" y="736"/>
                      <a:pt x="738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2" y="739"/>
                      <a:pt x="731" y="739"/>
                      <a:pt x="730" y="738"/>
                    </a:cubicBezTo>
                    <a:cubicBezTo>
                      <a:pt x="730" y="738"/>
                      <a:pt x="730" y="738"/>
                      <a:pt x="729" y="738"/>
                    </a:cubicBezTo>
                    <a:cubicBezTo>
                      <a:pt x="724" y="735"/>
                      <a:pt x="724" y="729"/>
                      <a:pt x="724" y="723"/>
                    </a:cubicBezTo>
                    <a:cubicBezTo>
                      <a:pt x="724" y="722"/>
                      <a:pt x="724" y="721"/>
                      <a:pt x="724" y="720"/>
                    </a:cubicBezTo>
                    <a:cubicBezTo>
                      <a:pt x="724" y="719"/>
                      <a:pt x="724" y="718"/>
                      <a:pt x="723" y="717"/>
                    </a:cubicBezTo>
                    <a:cubicBezTo>
                      <a:pt x="722" y="701"/>
                      <a:pt x="716" y="688"/>
                      <a:pt x="703" y="682"/>
                    </a:cubicBezTo>
                    <a:cubicBezTo>
                      <a:pt x="703" y="682"/>
                      <a:pt x="703" y="682"/>
                      <a:pt x="703" y="682"/>
                    </a:cubicBezTo>
                    <a:cubicBezTo>
                      <a:pt x="699" y="680"/>
                      <a:pt x="695" y="680"/>
                      <a:pt x="691" y="680"/>
                    </a:cubicBezTo>
                    <a:cubicBezTo>
                      <a:pt x="691" y="680"/>
                      <a:pt x="691" y="680"/>
                      <a:pt x="691" y="680"/>
                    </a:cubicBezTo>
                    <a:cubicBezTo>
                      <a:pt x="691" y="680"/>
                      <a:pt x="691" y="680"/>
                      <a:pt x="691" y="680"/>
                    </a:cubicBezTo>
                    <a:cubicBezTo>
                      <a:pt x="685" y="680"/>
                      <a:pt x="680" y="681"/>
                      <a:pt x="676" y="682"/>
                    </a:cubicBezTo>
                    <a:cubicBezTo>
                      <a:pt x="676" y="682"/>
                      <a:pt x="676" y="682"/>
                      <a:pt x="676" y="682"/>
                    </a:cubicBezTo>
                    <a:cubicBezTo>
                      <a:pt x="676" y="682"/>
                      <a:pt x="676" y="682"/>
                      <a:pt x="676" y="683"/>
                    </a:cubicBezTo>
                    <a:cubicBezTo>
                      <a:pt x="668" y="686"/>
                      <a:pt x="661" y="699"/>
                      <a:pt x="652" y="700"/>
                    </a:cubicBezTo>
                    <a:cubicBezTo>
                      <a:pt x="652" y="700"/>
                      <a:pt x="652" y="700"/>
                      <a:pt x="652" y="700"/>
                    </a:cubicBezTo>
                    <a:cubicBezTo>
                      <a:pt x="652" y="700"/>
                      <a:pt x="652" y="700"/>
                      <a:pt x="652" y="700"/>
                    </a:cubicBezTo>
                    <a:cubicBezTo>
                      <a:pt x="651" y="700"/>
                      <a:pt x="651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45" y="700"/>
                      <a:pt x="640" y="697"/>
                      <a:pt x="635" y="695"/>
                    </a:cubicBezTo>
                    <a:cubicBezTo>
                      <a:pt x="635" y="695"/>
                      <a:pt x="635" y="695"/>
                      <a:pt x="635" y="695"/>
                    </a:cubicBezTo>
                    <a:cubicBezTo>
                      <a:pt x="634" y="695"/>
                      <a:pt x="634" y="695"/>
                      <a:pt x="634" y="695"/>
                    </a:cubicBezTo>
                    <a:cubicBezTo>
                      <a:pt x="633" y="695"/>
                      <a:pt x="633" y="694"/>
                      <a:pt x="632" y="694"/>
                    </a:cubicBezTo>
                    <a:cubicBezTo>
                      <a:pt x="632" y="694"/>
                      <a:pt x="632" y="694"/>
                      <a:pt x="632" y="694"/>
                    </a:cubicBezTo>
                    <a:cubicBezTo>
                      <a:pt x="632" y="694"/>
                      <a:pt x="632" y="694"/>
                      <a:pt x="632" y="694"/>
                    </a:cubicBezTo>
                    <a:cubicBezTo>
                      <a:pt x="632" y="694"/>
                      <a:pt x="632" y="694"/>
                      <a:pt x="632" y="694"/>
                    </a:cubicBezTo>
                    <a:cubicBezTo>
                      <a:pt x="632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26" y="693"/>
                      <a:pt x="621" y="692"/>
                      <a:pt x="616" y="692"/>
                    </a:cubicBezTo>
                    <a:cubicBezTo>
                      <a:pt x="616" y="692"/>
                      <a:pt x="616" y="692"/>
                      <a:pt x="616" y="692"/>
                    </a:cubicBezTo>
                    <a:cubicBezTo>
                      <a:pt x="616" y="692"/>
                      <a:pt x="616" y="692"/>
                      <a:pt x="616" y="692"/>
                    </a:cubicBezTo>
                    <a:cubicBezTo>
                      <a:pt x="608" y="692"/>
                      <a:pt x="599" y="694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1" y="698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81" y="706"/>
                      <a:pt x="574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8" y="718"/>
                      <a:pt x="557" y="718"/>
                      <a:pt x="557" y="718"/>
                    </a:cubicBezTo>
                    <a:cubicBezTo>
                      <a:pt x="557" y="718"/>
                      <a:pt x="557" y="718"/>
                      <a:pt x="557" y="718"/>
                    </a:cubicBezTo>
                    <a:cubicBezTo>
                      <a:pt x="545" y="717"/>
                      <a:pt x="535" y="703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4" y="698"/>
                      <a:pt x="524" y="698"/>
                      <a:pt x="524" y="698"/>
                    </a:cubicBezTo>
                    <a:cubicBezTo>
                      <a:pt x="517" y="694"/>
                      <a:pt x="509" y="692"/>
                      <a:pt x="501" y="692"/>
                    </a:cubicBezTo>
                    <a:cubicBezTo>
                      <a:pt x="501" y="692"/>
                      <a:pt x="501" y="692"/>
                      <a:pt x="501" y="692"/>
                    </a:cubicBezTo>
                    <a:cubicBezTo>
                      <a:pt x="501" y="692"/>
                      <a:pt x="501" y="692"/>
                      <a:pt x="501" y="692"/>
                    </a:cubicBezTo>
                    <a:cubicBezTo>
                      <a:pt x="493" y="692"/>
                      <a:pt x="486" y="694"/>
                      <a:pt x="479" y="696"/>
                    </a:cubicBezTo>
                    <a:cubicBezTo>
                      <a:pt x="479" y="696"/>
                      <a:pt x="479" y="696"/>
                      <a:pt x="479" y="696"/>
                    </a:cubicBezTo>
                    <a:cubicBezTo>
                      <a:pt x="479" y="696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7" y="697"/>
                      <a:pt x="477" y="697"/>
                      <a:pt x="477" y="697"/>
                    </a:cubicBezTo>
                    <a:cubicBezTo>
                      <a:pt x="477" y="697"/>
                      <a:pt x="477" y="697"/>
                      <a:pt x="477" y="697"/>
                    </a:cubicBezTo>
                    <a:cubicBezTo>
                      <a:pt x="474" y="699"/>
                      <a:pt x="470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66" y="701"/>
                      <a:pt x="465" y="701"/>
                      <a:pt x="465" y="701"/>
                    </a:cubicBezTo>
                    <a:cubicBezTo>
                      <a:pt x="465" y="701"/>
                      <a:pt x="465" y="701"/>
                      <a:pt x="465" y="701"/>
                    </a:cubicBezTo>
                    <a:cubicBezTo>
                      <a:pt x="457" y="700"/>
                      <a:pt x="448" y="685"/>
                      <a:pt x="441" y="682"/>
                    </a:cubicBezTo>
                    <a:cubicBezTo>
                      <a:pt x="441" y="682"/>
                      <a:pt x="441" y="682"/>
                      <a:pt x="441" y="682"/>
                    </a:cubicBezTo>
                    <a:cubicBezTo>
                      <a:pt x="436" y="680"/>
                      <a:pt x="431" y="679"/>
                      <a:pt x="427" y="679"/>
                    </a:cubicBezTo>
                    <a:cubicBezTo>
                      <a:pt x="427" y="679"/>
                      <a:pt x="427" y="679"/>
                      <a:pt x="427" y="679"/>
                    </a:cubicBezTo>
                    <a:cubicBezTo>
                      <a:pt x="427" y="679"/>
                      <a:pt x="427" y="679"/>
                      <a:pt x="427" y="679"/>
                    </a:cubicBezTo>
                    <a:cubicBezTo>
                      <a:pt x="407" y="679"/>
                      <a:pt x="396" y="698"/>
                      <a:pt x="395" y="719"/>
                    </a:cubicBezTo>
                    <a:cubicBezTo>
                      <a:pt x="394" y="728"/>
                      <a:pt x="394" y="736"/>
                      <a:pt x="389" y="738"/>
                    </a:cubicBezTo>
                    <a:cubicBezTo>
                      <a:pt x="389" y="738"/>
                      <a:pt x="389" y="738"/>
                      <a:pt x="389" y="738"/>
                    </a:cubicBezTo>
                    <a:cubicBezTo>
                      <a:pt x="389" y="738"/>
                      <a:pt x="389" y="738"/>
                      <a:pt x="389" y="738"/>
                    </a:cubicBezTo>
                    <a:cubicBezTo>
                      <a:pt x="388" y="739"/>
                      <a:pt x="387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1" y="739"/>
                      <a:pt x="376" y="736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1" y="734"/>
                      <a:pt x="371" y="734"/>
                    </a:cubicBezTo>
                    <a:cubicBezTo>
                      <a:pt x="371" y="734"/>
                      <a:pt x="371" y="734"/>
                      <a:pt x="371" y="734"/>
                    </a:cubicBezTo>
                    <a:cubicBezTo>
                      <a:pt x="371" y="734"/>
                      <a:pt x="371" y="734"/>
                      <a:pt x="371" y="734"/>
                    </a:cubicBezTo>
                    <a:cubicBezTo>
                      <a:pt x="371" y="734"/>
                      <a:pt x="371" y="734"/>
                      <a:pt x="371" y="734"/>
                    </a:cubicBezTo>
                    <a:cubicBezTo>
                      <a:pt x="365" y="730"/>
                      <a:pt x="361" y="728"/>
                      <a:pt x="356" y="725"/>
                    </a:cubicBezTo>
                    <a:cubicBezTo>
                      <a:pt x="346" y="718"/>
                      <a:pt x="340" y="704"/>
                      <a:pt x="329" y="699"/>
                    </a:cubicBezTo>
                    <a:cubicBezTo>
                      <a:pt x="329" y="699"/>
                      <a:pt x="329" y="699"/>
                      <a:pt x="329" y="699"/>
                    </a:cubicBezTo>
                    <a:cubicBezTo>
                      <a:pt x="324" y="697"/>
                      <a:pt x="319" y="696"/>
                      <a:pt x="315" y="696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0" y="696"/>
                      <a:pt x="306" y="697"/>
                      <a:pt x="302" y="699"/>
                    </a:cubicBezTo>
                    <a:cubicBezTo>
                      <a:pt x="294" y="702"/>
                      <a:pt x="289" y="710"/>
                      <a:pt x="280" y="713"/>
                    </a:cubicBezTo>
                    <a:cubicBezTo>
                      <a:pt x="276" y="715"/>
                      <a:pt x="271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3" y="716"/>
                      <a:pt x="259" y="715"/>
                      <a:pt x="256" y="715"/>
                    </a:cubicBezTo>
                    <a:cubicBezTo>
                      <a:pt x="256" y="715"/>
                      <a:pt x="256" y="715"/>
                      <a:pt x="256" y="715"/>
                    </a:cubicBezTo>
                    <a:cubicBezTo>
                      <a:pt x="256" y="714"/>
                      <a:pt x="255" y="714"/>
                      <a:pt x="255" y="714"/>
                    </a:cubicBezTo>
                    <a:cubicBezTo>
                      <a:pt x="255" y="714"/>
                      <a:pt x="255" y="714"/>
                      <a:pt x="255" y="714"/>
                    </a:cubicBezTo>
                    <a:cubicBezTo>
                      <a:pt x="246" y="712"/>
                      <a:pt x="239" y="707"/>
                      <a:pt x="230" y="705"/>
                    </a:cubicBezTo>
                    <a:cubicBezTo>
                      <a:pt x="229" y="705"/>
                      <a:pt x="229" y="705"/>
                      <a:pt x="229" y="705"/>
                    </a:cubicBezTo>
                    <a:cubicBezTo>
                      <a:pt x="224" y="703"/>
                      <a:pt x="218" y="703"/>
                      <a:pt x="212" y="703"/>
                    </a:cubicBezTo>
                    <a:cubicBezTo>
                      <a:pt x="212" y="703"/>
                      <a:pt x="212" y="703"/>
                      <a:pt x="212" y="703"/>
                    </a:cubicBezTo>
                    <a:cubicBezTo>
                      <a:pt x="212" y="703"/>
                      <a:pt x="212" y="703"/>
                      <a:pt x="212" y="703"/>
                    </a:cubicBezTo>
                    <a:cubicBezTo>
                      <a:pt x="204" y="703"/>
                      <a:pt x="195" y="704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0" y="716"/>
                      <a:pt x="179" y="728"/>
                      <a:pt x="170" y="734"/>
                    </a:cubicBezTo>
                    <a:cubicBezTo>
                      <a:pt x="170" y="734"/>
                      <a:pt x="170" y="734"/>
                      <a:pt x="170" y="734"/>
                    </a:cubicBezTo>
                    <a:cubicBezTo>
                      <a:pt x="170" y="734"/>
                      <a:pt x="169" y="734"/>
                      <a:pt x="169" y="734"/>
                    </a:cubicBezTo>
                    <a:cubicBezTo>
                      <a:pt x="169" y="734"/>
                      <a:pt x="169" y="734"/>
                      <a:pt x="169" y="734"/>
                    </a:cubicBezTo>
                    <a:cubicBezTo>
                      <a:pt x="169" y="734"/>
                      <a:pt x="169" y="734"/>
                      <a:pt x="169" y="734"/>
                    </a:cubicBezTo>
                    <a:cubicBezTo>
                      <a:pt x="164" y="737"/>
                      <a:pt x="154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3" y="741"/>
                      <a:pt x="140" y="741"/>
                      <a:pt x="138" y="740"/>
                    </a:cubicBezTo>
                    <a:cubicBezTo>
                      <a:pt x="138" y="740"/>
                      <a:pt x="138" y="740"/>
                      <a:pt x="138" y="740"/>
                    </a:cubicBezTo>
                    <a:cubicBezTo>
                      <a:pt x="131" y="738"/>
                      <a:pt x="128" y="723"/>
                      <a:pt x="123" y="714"/>
                    </a:cubicBezTo>
                    <a:cubicBezTo>
                      <a:pt x="121" y="710"/>
                      <a:pt x="118" y="706"/>
                      <a:pt x="114" y="704"/>
                    </a:cubicBezTo>
                    <a:cubicBezTo>
                      <a:pt x="108" y="699"/>
                      <a:pt x="100" y="698"/>
                      <a:pt x="93" y="694"/>
                    </a:cubicBezTo>
                    <a:cubicBezTo>
                      <a:pt x="86" y="689"/>
                      <a:pt x="80" y="681"/>
                      <a:pt x="73" y="674"/>
                    </a:cubicBezTo>
                    <a:cubicBezTo>
                      <a:pt x="66" y="667"/>
                      <a:pt x="58" y="660"/>
                      <a:pt x="54" y="653"/>
                    </a:cubicBezTo>
                    <a:cubicBezTo>
                      <a:pt x="49" y="642"/>
                      <a:pt x="49" y="632"/>
                      <a:pt x="41" y="625"/>
                    </a:cubicBezTo>
                    <a:cubicBezTo>
                      <a:pt x="33" y="617"/>
                      <a:pt x="13" y="615"/>
                      <a:pt x="7" y="605"/>
                    </a:cubicBezTo>
                    <a:cubicBezTo>
                      <a:pt x="5" y="600"/>
                      <a:pt x="4" y="591"/>
                      <a:pt x="4" y="582"/>
                    </a:cubicBezTo>
                    <a:cubicBezTo>
                      <a:pt x="4" y="570"/>
                      <a:pt x="5" y="558"/>
                      <a:pt x="5" y="549"/>
                    </a:cubicBezTo>
                    <a:cubicBezTo>
                      <a:pt x="5" y="433"/>
                      <a:pt x="5" y="318"/>
                      <a:pt x="5" y="200"/>
                    </a:cubicBezTo>
                    <a:cubicBezTo>
                      <a:pt x="5" y="189"/>
                      <a:pt x="4" y="176"/>
                      <a:pt x="4" y="164"/>
                    </a:cubicBezTo>
                    <a:cubicBezTo>
                      <a:pt x="4" y="157"/>
                      <a:pt x="4" y="149"/>
                      <a:pt x="6" y="144"/>
                    </a:cubicBezTo>
                    <a:cubicBezTo>
                      <a:pt x="10" y="132"/>
                      <a:pt x="24" y="132"/>
                      <a:pt x="35" y="125"/>
                    </a:cubicBezTo>
                    <a:cubicBezTo>
                      <a:pt x="42" y="121"/>
                      <a:pt x="45" y="117"/>
                      <a:pt x="48" y="112"/>
                    </a:cubicBezTo>
                    <a:cubicBezTo>
                      <a:pt x="50" y="107"/>
                      <a:pt x="50" y="101"/>
                      <a:pt x="54" y="94"/>
                    </a:cubicBezTo>
                    <a:cubicBezTo>
                      <a:pt x="58" y="86"/>
                      <a:pt x="66" y="79"/>
                      <a:pt x="72" y="73"/>
                    </a:cubicBezTo>
                    <a:cubicBezTo>
                      <a:pt x="79" y="66"/>
                      <a:pt x="85" y="57"/>
                      <a:pt x="92" y="53"/>
                    </a:cubicBezTo>
                    <a:cubicBezTo>
                      <a:pt x="105" y="45"/>
                      <a:pt x="116" y="46"/>
                      <a:pt x="123" y="32"/>
                    </a:cubicBezTo>
                    <a:cubicBezTo>
                      <a:pt x="128" y="23"/>
                      <a:pt x="129" y="9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40" y="4"/>
                      <a:pt x="142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54" y="4"/>
                      <a:pt x="163" y="9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3"/>
                      <a:pt x="168" y="13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81" y="22"/>
                      <a:pt x="180" y="37"/>
                      <a:pt x="197" y="42"/>
                    </a:cubicBezTo>
                    <a:cubicBezTo>
                      <a:pt x="197" y="42"/>
                      <a:pt x="197" y="42"/>
                      <a:pt x="197" y="42"/>
                    </a:cubicBezTo>
                    <a:cubicBezTo>
                      <a:pt x="197" y="42"/>
                      <a:pt x="197" y="42"/>
                      <a:pt x="197" y="42"/>
                    </a:cubicBezTo>
                    <a:cubicBezTo>
                      <a:pt x="202" y="44"/>
                      <a:pt x="206" y="44"/>
                      <a:pt x="211" y="44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6" y="44"/>
                      <a:pt x="221" y="43"/>
                      <a:pt x="226" y="42"/>
                    </a:cubicBezTo>
                    <a:cubicBezTo>
                      <a:pt x="226" y="42"/>
                      <a:pt x="226" y="42"/>
                      <a:pt x="226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36" y="40"/>
                      <a:pt x="242" y="34"/>
                      <a:pt x="251" y="32"/>
                    </a:cubicBezTo>
                    <a:cubicBezTo>
                      <a:pt x="251" y="32"/>
                      <a:pt x="251" y="32"/>
                      <a:pt x="251" y="32"/>
                    </a:cubicBezTo>
                    <a:cubicBezTo>
                      <a:pt x="251" y="32"/>
                      <a:pt x="251" y="32"/>
                      <a:pt x="251" y="32"/>
                    </a:cubicBezTo>
                    <a:cubicBezTo>
                      <a:pt x="251" y="32"/>
                      <a:pt x="251" y="32"/>
                      <a:pt x="251" y="32"/>
                    </a:cubicBezTo>
                    <a:cubicBezTo>
                      <a:pt x="255" y="31"/>
                      <a:pt x="258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7" y="31"/>
                      <a:pt x="271" y="31"/>
                      <a:pt x="276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76" y="33"/>
                      <a:pt x="276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88" y="37"/>
                      <a:pt x="291" y="45"/>
                      <a:pt x="302" y="48"/>
                    </a:cubicBezTo>
                    <a:cubicBezTo>
                      <a:pt x="302" y="48"/>
                      <a:pt x="302" y="48"/>
                      <a:pt x="302" y="48"/>
                    </a:cubicBezTo>
                    <a:cubicBezTo>
                      <a:pt x="302" y="48"/>
                      <a:pt x="302" y="48"/>
                      <a:pt x="302" y="48"/>
                    </a:cubicBezTo>
                    <a:cubicBezTo>
                      <a:pt x="306" y="50"/>
                      <a:pt x="310" y="50"/>
                      <a:pt x="314" y="50"/>
                    </a:cubicBezTo>
                    <a:cubicBezTo>
                      <a:pt x="314" y="50"/>
                      <a:pt x="314" y="50"/>
                      <a:pt x="314" y="50"/>
                    </a:cubicBezTo>
                    <a:cubicBezTo>
                      <a:pt x="314" y="50"/>
                      <a:pt x="314" y="50"/>
                      <a:pt x="314" y="50"/>
                    </a:cubicBezTo>
                    <a:cubicBezTo>
                      <a:pt x="333" y="50"/>
                      <a:pt x="341" y="32"/>
                      <a:pt x="353" y="23"/>
                    </a:cubicBezTo>
                    <a:cubicBezTo>
                      <a:pt x="353" y="23"/>
                      <a:pt x="353" y="23"/>
                      <a:pt x="353" y="23"/>
                    </a:cubicBezTo>
                    <a:cubicBezTo>
                      <a:pt x="353" y="23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7" y="20"/>
                      <a:pt x="357" y="20"/>
                      <a:pt x="357" y="20"/>
                    </a:cubicBezTo>
                    <a:cubicBezTo>
                      <a:pt x="357" y="20"/>
                      <a:pt x="357" y="20"/>
                      <a:pt x="357" y="20"/>
                    </a:cubicBezTo>
                    <a:cubicBezTo>
                      <a:pt x="357" y="20"/>
                      <a:pt x="357" y="20"/>
                      <a:pt x="357" y="19"/>
                    </a:cubicBezTo>
                    <a:cubicBezTo>
                      <a:pt x="357" y="19"/>
                      <a:pt x="357" y="19"/>
                      <a:pt x="357" y="19"/>
                    </a:cubicBezTo>
                    <a:cubicBezTo>
                      <a:pt x="357" y="19"/>
                      <a:pt x="357" y="19"/>
                      <a:pt x="357" y="19"/>
                    </a:cubicBezTo>
                    <a:cubicBezTo>
                      <a:pt x="357" y="19"/>
                      <a:pt x="357" y="19"/>
                      <a:pt x="357" y="19"/>
                    </a:cubicBezTo>
                    <a:cubicBezTo>
                      <a:pt x="357" y="19"/>
                      <a:pt x="358" y="19"/>
                      <a:pt x="358" y="19"/>
                    </a:cubicBezTo>
                    <a:cubicBezTo>
                      <a:pt x="358" y="19"/>
                      <a:pt x="358" y="19"/>
                      <a:pt x="358" y="19"/>
                    </a:cubicBezTo>
                    <a:cubicBezTo>
                      <a:pt x="359" y="18"/>
                      <a:pt x="360" y="18"/>
                      <a:pt x="361" y="17"/>
                    </a:cubicBezTo>
                    <a:cubicBezTo>
                      <a:pt x="361" y="17"/>
                      <a:pt x="361" y="17"/>
                      <a:pt x="361" y="17"/>
                    </a:cubicBezTo>
                    <a:cubicBezTo>
                      <a:pt x="361" y="17"/>
                      <a:pt x="362" y="16"/>
                      <a:pt x="363" y="16"/>
                    </a:cubicBezTo>
                    <a:cubicBezTo>
                      <a:pt x="363" y="15"/>
                      <a:pt x="363" y="15"/>
                      <a:pt x="363" y="15"/>
                    </a:cubicBezTo>
                    <a:cubicBezTo>
                      <a:pt x="363" y="15"/>
                      <a:pt x="363" y="15"/>
                      <a:pt x="364" y="15"/>
                    </a:cubicBezTo>
                    <a:cubicBezTo>
                      <a:pt x="364" y="15"/>
                      <a:pt x="364" y="15"/>
                      <a:pt x="364" y="15"/>
                    </a:cubicBezTo>
                    <a:cubicBezTo>
                      <a:pt x="364" y="15"/>
                      <a:pt x="364" y="15"/>
                      <a:pt x="364" y="15"/>
                    </a:cubicBezTo>
                    <a:cubicBezTo>
                      <a:pt x="365" y="14"/>
                      <a:pt x="365" y="14"/>
                      <a:pt x="365" y="14"/>
                    </a:cubicBezTo>
                    <a:cubicBezTo>
                      <a:pt x="365" y="14"/>
                      <a:pt x="365" y="14"/>
                      <a:pt x="365" y="14"/>
                    </a:cubicBezTo>
                    <a:cubicBezTo>
                      <a:pt x="366" y="14"/>
                      <a:pt x="366" y="14"/>
                      <a:pt x="366" y="13"/>
                    </a:cubicBezTo>
                    <a:cubicBezTo>
                      <a:pt x="366" y="13"/>
                      <a:pt x="366" y="13"/>
                      <a:pt x="366" y="13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67" y="13"/>
                      <a:pt x="368" y="13"/>
                      <a:pt x="368" y="13"/>
                    </a:cubicBezTo>
                    <a:cubicBezTo>
                      <a:pt x="368" y="13"/>
                      <a:pt x="368" y="13"/>
                      <a:pt x="368" y="13"/>
                    </a:cubicBezTo>
                    <a:cubicBezTo>
                      <a:pt x="368" y="13"/>
                      <a:pt x="368" y="13"/>
                      <a:pt x="368" y="13"/>
                    </a:cubicBezTo>
                    <a:cubicBezTo>
                      <a:pt x="368" y="13"/>
                      <a:pt x="368" y="13"/>
                      <a:pt x="368" y="12"/>
                    </a:cubicBezTo>
                    <a:cubicBezTo>
                      <a:pt x="368" y="12"/>
                      <a:pt x="368" y="12"/>
                      <a:pt x="368" y="12"/>
                    </a:cubicBezTo>
                    <a:cubicBezTo>
                      <a:pt x="368" y="12"/>
                      <a:pt x="369" y="12"/>
                      <a:pt x="369" y="12"/>
                    </a:cubicBezTo>
                    <a:cubicBezTo>
                      <a:pt x="369" y="12"/>
                      <a:pt x="370" y="12"/>
                      <a:pt x="370" y="12"/>
                    </a:cubicBezTo>
                    <a:cubicBezTo>
                      <a:pt x="370" y="12"/>
                      <a:pt x="370" y="11"/>
                      <a:pt x="370" y="11"/>
                    </a:cubicBezTo>
                    <a:cubicBezTo>
                      <a:pt x="370" y="11"/>
                      <a:pt x="370" y="11"/>
                      <a:pt x="370" y="11"/>
                    </a:cubicBezTo>
                    <a:cubicBezTo>
                      <a:pt x="370" y="11"/>
                      <a:pt x="370" y="11"/>
                      <a:pt x="371" y="11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2" y="10"/>
                      <a:pt x="373" y="10"/>
                      <a:pt x="375" y="9"/>
                    </a:cubicBezTo>
                    <a:cubicBezTo>
                      <a:pt x="375" y="9"/>
                      <a:pt x="375" y="9"/>
                      <a:pt x="375" y="9"/>
                    </a:cubicBezTo>
                    <a:cubicBezTo>
                      <a:pt x="375" y="9"/>
                      <a:pt x="376" y="9"/>
                      <a:pt x="376" y="9"/>
                    </a:cubicBezTo>
                    <a:cubicBezTo>
                      <a:pt x="376" y="9"/>
                      <a:pt x="376" y="9"/>
                      <a:pt x="376" y="9"/>
                    </a:cubicBezTo>
                    <a:cubicBezTo>
                      <a:pt x="376" y="9"/>
                      <a:pt x="376" y="9"/>
                      <a:pt x="377" y="9"/>
                    </a:cubicBezTo>
                    <a:cubicBezTo>
                      <a:pt x="377" y="9"/>
                      <a:pt x="377" y="8"/>
                      <a:pt x="377" y="8"/>
                    </a:cubicBezTo>
                    <a:cubicBezTo>
                      <a:pt x="378" y="8"/>
                      <a:pt x="378" y="8"/>
                      <a:pt x="378" y="8"/>
                    </a:cubicBezTo>
                    <a:cubicBezTo>
                      <a:pt x="378" y="8"/>
                      <a:pt x="378" y="8"/>
                      <a:pt x="378" y="8"/>
                    </a:cubicBezTo>
                    <a:cubicBezTo>
                      <a:pt x="378" y="8"/>
                      <a:pt x="379" y="8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0" y="8"/>
                      <a:pt x="380" y="8"/>
                      <a:pt x="380" y="8"/>
                    </a:cubicBezTo>
                    <a:cubicBezTo>
                      <a:pt x="380" y="8"/>
                      <a:pt x="380" y="8"/>
                      <a:pt x="380" y="8"/>
                    </a:cubicBezTo>
                    <a:cubicBezTo>
                      <a:pt x="380" y="8"/>
                      <a:pt x="380" y="8"/>
                      <a:pt x="381" y="8"/>
                    </a:cubicBezTo>
                    <a:cubicBezTo>
                      <a:pt x="381" y="8"/>
                      <a:pt x="381" y="8"/>
                      <a:pt x="381" y="7"/>
                    </a:cubicBezTo>
                    <a:cubicBezTo>
                      <a:pt x="381" y="7"/>
                      <a:pt x="381" y="7"/>
                      <a:pt x="381" y="7"/>
                    </a:cubicBezTo>
                    <a:cubicBezTo>
                      <a:pt x="381" y="7"/>
                      <a:pt x="381" y="7"/>
                      <a:pt x="381" y="7"/>
                    </a:cubicBezTo>
                    <a:cubicBezTo>
                      <a:pt x="381" y="7"/>
                      <a:pt x="381" y="7"/>
                      <a:pt x="381" y="7"/>
                    </a:cubicBezTo>
                    <a:cubicBezTo>
                      <a:pt x="382" y="7"/>
                      <a:pt x="382" y="7"/>
                      <a:pt x="382" y="7"/>
                    </a:cubicBezTo>
                    <a:cubicBezTo>
                      <a:pt x="382" y="7"/>
                      <a:pt x="382" y="7"/>
                      <a:pt x="382" y="7"/>
                    </a:cubicBezTo>
                    <a:cubicBezTo>
                      <a:pt x="383" y="7"/>
                      <a:pt x="383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cubicBezTo>
                      <a:pt x="385" y="7"/>
                      <a:pt x="386" y="7"/>
                      <a:pt x="387" y="8"/>
                    </a:cubicBezTo>
                    <a:cubicBezTo>
                      <a:pt x="387" y="8"/>
                      <a:pt x="387" y="8"/>
                      <a:pt x="387" y="8"/>
                    </a:cubicBezTo>
                    <a:cubicBezTo>
                      <a:pt x="387" y="8"/>
                      <a:pt x="387" y="8"/>
                      <a:pt x="387" y="8"/>
                    </a:cubicBezTo>
                    <a:cubicBezTo>
                      <a:pt x="392" y="10"/>
                      <a:pt x="392" y="18"/>
                      <a:pt x="392" y="25"/>
                    </a:cubicBezTo>
                    <a:cubicBezTo>
                      <a:pt x="393" y="45"/>
                      <a:pt x="403" y="67"/>
                      <a:pt x="425" y="67"/>
                    </a:cubicBezTo>
                    <a:cubicBezTo>
                      <a:pt x="425" y="67"/>
                      <a:pt x="425" y="67"/>
                      <a:pt x="425" y="67"/>
                    </a:cubicBezTo>
                    <a:cubicBezTo>
                      <a:pt x="425" y="67"/>
                      <a:pt x="425" y="67"/>
                      <a:pt x="425" y="67"/>
                    </a:cubicBezTo>
                    <a:cubicBezTo>
                      <a:pt x="428" y="67"/>
                      <a:pt x="432" y="67"/>
                      <a:pt x="436" y="66"/>
                    </a:cubicBezTo>
                    <a:cubicBezTo>
                      <a:pt x="436" y="66"/>
                      <a:pt x="436" y="66"/>
                      <a:pt x="436" y="66"/>
                    </a:cubicBezTo>
                    <a:cubicBezTo>
                      <a:pt x="436" y="66"/>
                      <a:pt x="436" y="66"/>
                      <a:pt x="436" y="66"/>
                    </a:cubicBezTo>
                    <a:cubicBezTo>
                      <a:pt x="436" y="66"/>
                      <a:pt x="436" y="66"/>
                      <a:pt x="436" y="66"/>
                    </a:cubicBezTo>
                    <a:cubicBezTo>
                      <a:pt x="438" y="65"/>
                      <a:pt x="439" y="64"/>
                      <a:pt x="441" y="64"/>
                    </a:cubicBezTo>
                    <a:cubicBezTo>
                      <a:pt x="450" y="59"/>
                      <a:pt x="454" y="47"/>
                      <a:pt x="464" y="46"/>
                    </a:cubicBezTo>
                    <a:cubicBezTo>
                      <a:pt x="464" y="46"/>
                      <a:pt x="464" y="46"/>
                      <a:pt x="464" y="46"/>
                    </a:cubicBezTo>
                    <a:cubicBezTo>
                      <a:pt x="465" y="46"/>
                      <a:pt x="465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72" y="46"/>
                      <a:pt x="477" y="49"/>
                      <a:pt x="483" y="51"/>
                    </a:cubicBezTo>
                    <a:cubicBezTo>
                      <a:pt x="485" y="53"/>
                      <a:pt x="488" y="54"/>
                      <a:pt x="490" y="54"/>
                    </a:cubicBezTo>
                    <a:cubicBezTo>
                      <a:pt x="490" y="54"/>
                      <a:pt x="490" y="54"/>
                      <a:pt x="490" y="54"/>
                    </a:cubicBezTo>
                    <a:cubicBezTo>
                      <a:pt x="490" y="54"/>
                      <a:pt x="490" y="54"/>
                      <a:pt x="491" y="54"/>
                    </a:cubicBezTo>
                    <a:cubicBezTo>
                      <a:pt x="491" y="54"/>
                      <a:pt x="491" y="54"/>
                      <a:pt x="491" y="54"/>
                    </a:cubicBezTo>
                    <a:cubicBezTo>
                      <a:pt x="491" y="54"/>
                      <a:pt x="491" y="54"/>
                      <a:pt x="491" y="54"/>
                    </a:cubicBezTo>
                    <a:cubicBezTo>
                      <a:pt x="491" y="54"/>
                      <a:pt x="491" y="54"/>
                      <a:pt x="491" y="54"/>
                    </a:cubicBezTo>
                    <a:cubicBezTo>
                      <a:pt x="494" y="54"/>
                      <a:pt x="497" y="55"/>
                      <a:pt x="499" y="55"/>
                    </a:cubicBezTo>
                    <a:cubicBezTo>
                      <a:pt x="499" y="55"/>
                      <a:pt x="499" y="55"/>
                      <a:pt x="499" y="55"/>
                    </a:cubicBezTo>
                    <a:cubicBezTo>
                      <a:pt x="499" y="55"/>
                      <a:pt x="499" y="55"/>
                      <a:pt x="499" y="55"/>
                    </a:cubicBezTo>
                    <a:cubicBezTo>
                      <a:pt x="509" y="55"/>
                      <a:pt x="517" y="53"/>
                      <a:pt x="524" y="49"/>
                    </a:cubicBezTo>
                    <a:cubicBezTo>
                      <a:pt x="524" y="49"/>
                      <a:pt x="524" y="49"/>
                      <a:pt x="524" y="49"/>
                    </a:cubicBezTo>
                    <a:cubicBezTo>
                      <a:pt x="524" y="49"/>
                      <a:pt x="524" y="49"/>
                      <a:pt x="524" y="49"/>
                    </a:cubicBezTo>
                    <a:cubicBezTo>
                      <a:pt x="525" y="49"/>
                      <a:pt x="525" y="48"/>
                      <a:pt x="525" y="48"/>
                    </a:cubicBezTo>
                    <a:cubicBezTo>
                      <a:pt x="525" y="48"/>
                      <a:pt x="525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35" y="41"/>
                      <a:pt x="542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9" y="29"/>
                      <a:pt x="561" y="29"/>
                      <a:pt x="563" y="29"/>
                    </a:cubicBezTo>
                    <a:cubicBezTo>
                      <a:pt x="563" y="30"/>
                      <a:pt x="563" y="30"/>
                      <a:pt x="563" y="30"/>
                    </a:cubicBezTo>
                    <a:cubicBezTo>
                      <a:pt x="563" y="30"/>
                      <a:pt x="563" y="30"/>
                      <a:pt x="563" y="30"/>
                    </a:cubicBezTo>
                    <a:cubicBezTo>
                      <a:pt x="572" y="31"/>
                      <a:pt x="577" y="39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92" y="50"/>
                      <a:pt x="602" y="55"/>
                      <a:pt x="616" y="55"/>
                    </a:cubicBezTo>
                    <a:cubicBezTo>
                      <a:pt x="616" y="55"/>
                      <a:pt x="616" y="55"/>
                      <a:pt x="616" y="55"/>
                    </a:cubicBezTo>
                    <a:cubicBezTo>
                      <a:pt x="616" y="55"/>
                      <a:pt x="616" y="55"/>
                      <a:pt x="616" y="55"/>
                    </a:cubicBezTo>
                    <a:cubicBezTo>
                      <a:pt x="618" y="55"/>
                      <a:pt x="621" y="54"/>
                      <a:pt x="623" y="54"/>
                    </a:cubicBezTo>
                    <a:cubicBezTo>
                      <a:pt x="623" y="54"/>
                      <a:pt x="623" y="54"/>
                      <a:pt x="623" y="54"/>
                    </a:cubicBezTo>
                    <a:cubicBezTo>
                      <a:pt x="626" y="54"/>
                      <a:pt x="629" y="53"/>
                      <a:pt x="631" y="52"/>
                    </a:cubicBezTo>
                    <a:cubicBezTo>
                      <a:pt x="637" y="49"/>
                      <a:pt x="642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50" y="46"/>
                      <a:pt x="650" y="46"/>
                    </a:cubicBezTo>
                    <a:cubicBezTo>
                      <a:pt x="650" y="46"/>
                      <a:pt x="650" y="46"/>
                      <a:pt x="650" y="46"/>
                    </a:cubicBezTo>
                    <a:cubicBezTo>
                      <a:pt x="650" y="46"/>
                      <a:pt x="650" y="46"/>
                      <a:pt x="650" y="46"/>
                    </a:cubicBezTo>
                    <a:cubicBezTo>
                      <a:pt x="660" y="47"/>
                      <a:pt x="665" y="59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9" y="67"/>
                      <a:pt x="684" y="68"/>
                      <a:pt x="689" y="68"/>
                    </a:cubicBezTo>
                    <a:cubicBezTo>
                      <a:pt x="689" y="68"/>
                      <a:pt x="689" y="68"/>
                      <a:pt x="689" y="68"/>
                    </a:cubicBezTo>
                    <a:cubicBezTo>
                      <a:pt x="689" y="68"/>
                      <a:pt x="689" y="68"/>
                      <a:pt x="689" y="68"/>
                    </a:cubicBezTo>
                    <a:cubicBezTo>
                      <a:pt x="708" y="68"/>
                      <a:pt x="721" y="49"/>
                      <a:pt x="722" y="29"/>
                    </a:cubicBezTo>
                    <a:cubicBezTo>
                      <a:pt x="722" y="29"/>
                      <a:pt x="722" y="29"/>
                      <a:pt x="722" y="28"/>
                    </a:cubicBezTo>
                    <a:cubicBezTo>
                      <a:pt x="722" y="19"/>
                      <a:pt x="722" y="10"/>
                      <a:pt x="727" y="8"/>
                    </a:cubicBezTo>
                    <a:cubicBezTo>
                      <a:pt x="727" y="8"/>
                      <a:pt x="727" y="8"/>
                      <a:pt x="727" y="8"/>
                    </a:cubicBezTo>
                    <a:cubicBezTo>
                      <a:pt x="728" y="8"/>
                      <a:pt x="729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5" y="7"/>
                      <a:pt x="741" y="11"/>
                      <a:pt x="745" y="13"/>
                    </a:cubicBezTo>
                    <a:cubicBezTo>
                      <a:pt x="745" y="13"/>
                      <a:pt x="745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4"/>
                      <a:pt x="746" y="14"/>
                      <a:pt x="746" y="14"/>
                    </a:cubicBezTo>
                    <a:cubicBezTo>
                      <a:pt x="746" y="14"/>
                      <a:pt x="746" y="14"/>
                      <a:pt x="746" y="14"/>
                    </a:cubicBezTo>
                    <a:cubicBezTo>
                      <a:pt x="746" y="14"/>
                      <a:pt x="746" y="14"/>
                      <a:pt x="746" y="14"/>
                    </a:cubicBezTo>
                    <a:cubicBezTo>
                      <a:pt x="746" y="14"/>
                      <a:pt x="746" y="14"/>
                      <a:pt x="747" y="14"/>
                    </a:cubicBezTo>
                    <a:cubicBezTo>
                      <a:pt x="747" y="14"/>
                      <a:pt x="747" y="14"/>
                      <a:pt x="747" y="14"/>
                    </a:cubicBezTo>
                    <a:cubicBezTo>
                      <a:pt x="747" y="14"/>
                      <a:pt x="747" y="14"/>
                      <a:pt x="747" y="14"/>
                    </a:cubicBezTo>
                    <a:cubicBezTo>
                      <a:pt x="747" y="14"/>
                      <a:pt x="747" y="14"/>
                      <a:pt x="747" y="14"/>
                    </a:cubicBezTo>
                    <a:cubicBezTo>
                      <a:pt x="754" y="18"/>
                      <a:pt x="759" y="19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74" y="34"/>
                      <a:pt x="782" y="50"/>
                      <a:pt x="802" y="50"/>
                    </a:cubicBezTo>
                    <a:cubicBezTo>
                      <a:pt x="802" y="50"/>
                      <a:pt x="802" y="50"/>
                      <a:pt x="802" y="50"/>
                    </a:cubicBezTo>
                    <a:cubicBezTo>
                      <a:pt x="802" y="50"/>
                      <a:pt x="802" y="50"/>
                      <a:pt x="802" y="50"/>
                    </a:cubicBezTo>
                    <a:cubicBezTo>
                      <a:pt x="803" y="50"/>
                      <a:pt x="805" y="50"/>
                      <a:pt x="807" y="50"/>
                    </a:cubicBezTo>
                    <a:cubicBezTo>
                      <a:pt x="807" y="50"/>
                      <a:pt x="807" y="50"/>
                      <a:pt x="807" y="50"/>
                    </a:cubicBezTo>
                    <a:cubicBezTo>
                      <a:pt x="819" y="48"/>
                      <a:pt x="825" y="38"/>
                      <a:pt x="836" y="34"/>
                    </a:cubicBezTo>
                    <a:cubicBezTo>
                      <a:pt x="836" y="34"/>
                      <a:pt x="836" y="34"/>
                      <a:pt x="836" y="34"/>
                    </a:cubicBezTo>
                    <a:cubicBezTo>
                      <a:pt x="836" y="34"/>
                      <a:pt x="836" y="34"/>
                      <a:pt x="836" y="34"/>
                    </a:cubicBezTo>
                    <a:cubicBezTo>
                      <a:pt x="836" y="34"/>
                      <a:pt x="836" y="34"/>
                      <a:pt x="836" y="33"/>
                    </a:cubicBezTo>
                    <a:cubicBezTo>
                      <a:pt x="841" y="32"/>
                      <a:pt x="846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5" y="30"/>
                      <a:pt x="859" y="31"/>
                      <a:pt x="862" y="31"/>
                    </a:cubicBezTo>
                    <a:cubicBezTo>
                      <a:pt x="862" y="31"/>
                      <a:pt x="862" y="31"/>
                      <a:pt x="862" y="31"/>
                    </a:cubicBezTo>
                    <a:cubicBezTo>
                      <a:pt x="862" y="31"/>
                      <a:pt x="862" y="31"/>
                      <a:pt x="862" y="31"/>
                    </a:cubicBezTo>
                    <a:cubicBezTo>
                      <a:pt x="870" y="33"/>
                      <a:pt x="876" y="39"/>
                      <a:pt x="884" y="42"/>
                    </a:cubicBezTo>
                    <a:cubicBezTo>
                      <a:pt x="890" y="43"/>
                      <a:pt x="896" y="44"/>
                      <a:pt x="903" y="44"/>
                    </a:cubicBezTo>
                    <a:cubicBezTo>
                      <a:pt x="903" y="44"/>
                      <a:pt x="903" y="44"/>
                      <a:pt x="903" y="44"/>
                    </a:cubicBezTo>
                    <a:cubicBezTo>
                      <a:pt x="903" y="44"/>
                      <a:pt x="903" y="44"/>
                      <a:pt x="903" y="44"/>
                    </a:cubicBezTo>
                    <a:cubicBezTo>
                      <a:pt x="913" y="44"/>
                      <a:pt x="922" y="42"/>
                      <a:pt x="928" y="37"/>
                    </a:cubicBezTo>
                    <a:cubicBezTo>
                      <a:pt x="928" y="37"/>
                      <a:pt x="928" y="37"/>
                      <a:pt x="928" y="37"/>
                    </a:cubicBezTo>
                    <a:cubicBezTo>
                      <a:pt x="935" y="32"/>
                      <a:pt x="937" y="19"/>
                      <a:pt x="946" y="13"/>
                    </a:cubicBezTo>
                    <a:cubicBezTo>
                      <a:pt x="946" y="13"/>
                      <a:pt x="946" y="13"/>
                      <a:pt x="946" y="13"/>
                    </a:cubicBezTo>
                    <a:cubicBezTo>
                      <a:pt x="950" y="10"/>
                      <a:pt x="961" y="4"/>
                      <a:pt x="970" y="4"/>
                    </a:cubicBezTo>
                    <a:cubicBezTo>
                      <a:pt x="970" y="4"/>
                      <a:pt x="970" y="4"/>
                      <a:pt x="970" y="4"/>
                    </a:cubicBezTo>
                    <a:cubicBezTo>
                      <a:pt x="970" y="4"/>
                      <a:pt x="970" y="4"/>
                      <a:pt x="970" y="4"/>
                    </a:cubicBezTo>
                    <a:moveTo>
                      <a:pt x="144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1" y="0"/>
                      <a:pt x="139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27" y="4"/>
                      <a:pt x="126" y="22"/>
                      <a:pt x="120" y="31"/>
                    </a:cubicBezTo>
                    <a:cubicBezTo>
                      <a:pt x="113" y="44"/>
                      <a:pt x="102" y="43"/>
                      <a:pt x="90" y="50"/>
                    </a:cubicBezTo>
                    <a:cubicBezTo>
                      <a:pt x="83" y="54"/>
                      <a:pt x="78" y="62"/>
                      <a:pt x="71" y="70"/>
                    </a:cubicBezTo>
                    <a:cubicBezTo>
                      <a:pt x="64" y="78"/>
                      <a:pt x="55" y="84"/>
                      <a:pt x="51" y="91"/>
                    </a:cubicBezTo>
                    <a:cubicBezTo>
                      <a:pt x="43" y="107"/>
                      <a:pt x="46" y="116"/>
                      <a:pt x="31" y="124"/>
                    </a:cubicBezTo>
                    <a:cubicBezTo>
                      <a:pt x="24" y="127"/>
                      <a:pt x="14" y="129"/>
                      <a:pt x="8" y="133"/>
                    </a:cubicBezTo>
                    <a:cubicBezTo>
                      <a:pt x="2" y="138"/>
                      <a:pt x="0" y="151"/>
                      <a:pt x="0" y="166"/>
                    </a:cubicBezTo>
                    <a:cubicBezTo>
                      <a:pt x="0" y="176"/>
                      <a:pt x="1" y="188"/>
                      <a:pt x="1" y="197"/>
                    </a:cubicBezTo>
                    <a:cubicBezTo>
                      <a:pt x="1" y="197"/>
                      <a:pt x="1" y="197"/>
                      <a:pt x="1" y="197"/>
                    </a:cubicBezTo>
                    <a:cubicBezTo>
                      <a:pt x="1" y="209"/>
                      <a:pt x="1" y="222"/>
                      <a:pt x="1" y="234"/>
                    </a:cubicBezTo>
                    <a:cubicBezTo>
                      <a:pt x="1" y="234"/>
                      <a:pt x="1" y="235"/>
                      <a:pt x="1" y="235"/>
                    </a:cubicBezTo>
                    <a:cubicBezTo>
                      <a:pt x="1" y="235"/>
                      <a:pt x="1" y="235"/>
                      <a:pt x="1" y="236"/>
                    </a:cubicBezTo>
                    <a:cubicBezTo>
                      <a:pt x="1" y="236"/>
                      <a:pt x="1" y="236"/>
                      <a:pt x="1" y="236"/>
                    </a:cubicBezTo>
                    <a:cubicBezTo>
                      <a:pt x="1" y="236"/>
                      <a:pt x="1" y="237"/>
                      <a:pt x="1" y="237"/>
                    </a:cubicBezTo>
                    <a:cubicBezTo>
                      <a:pt x="1" y="237"/>
                      <a:pt x="1" y="237"/>
                      <a:pt x="1" y="238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1" y="239"/>
                      <a:pt x="1" y="239"/>
                      <a:pt x="1" y="240"/>
                    </a:cubicBezTo>
                    <a:cubicBezTo>
                      <a:pt x="1" y="240"/>
                      <a:pt x="1" y="241"/>
                      <a:pt x="1" y="242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313"/>
                      <a:pt x="1" y="381"/>
                      <a:pt x="1" y="450"/>
                    </a:cubicBezTo>
                    <a:cubicBezTo>
                      <a:pt x="1" y="450"/>
                      <a:pt x="1" y="450"/>
                      <a:pt x="1" y="450"/>
                    </a:cubicBezTo>
                    <a:cubicBezTo>
                      <a:pt x="1" y="451"/>
                      <a:pt x="1" y="452"/>
                      <a:pt x="1" y="452"/>
                    </a:cubicBezTo>
                    <a:cubicBezTo>
                      <a:pt x="1" y="453"/>
                      <a:pt x="1" y="453"/>
                      <a:pt x="1" y="453"/>
                    </a:cubicBezTo>
                    <a:cubicBezTo>
                      <a:pt x="1" y="454"/>
                      <a:pt x="1" y="454"/>
                      <a:pt x="1" y="455"/>
                    </a:cubicBezTo>
                    <a:cubicBezTo>
                      <a:pt x="1" y="455"/>
                      <a:pt x="1" y="456"/>
                      <a:pt x="1" y="456"/>
                    </a:cubicBezTo>
                    <a:cubicBezTo>
                      <a:pt x="1" y="456"/>
                      <a:pt x="1" y="456"/>
                      <a:pt x="1" y="456"/>
                    </a:cubicBezTo>
                    <a:cubicBezTo>
                      <a:pt x="1" y="457"/>
                      <a:pt x="1" y="457"/>
                      <a:pt x="1" y="457"/>
                    </a:cubicBezTo>
                    <a:cubicBezTo>
                      <a:pt x="1" y="457"/>
                      <a:pt x="1" y="458"/>
                      <a:pt x="1" y="458"/>
                    </a:cubicBezTo>
                    <a:cubicBezTo>
                      <a:pt x="1" y="458"/>
                      <a:pt x="1" y="458"/>
                      <a:pt x="1" y="459"/>
                    </a:cubicBezTo>
                    <a:cubicBezTo>
                      <a:pt x="1" y="459"/>
                      <a:pt x="1" y="459"/>
                      <a:pt x="1" y="459"/>
                    </a:cubicBezTo>
                    <a:cubicBezTo>
                      <a:pt x="1" y="459"/>
                      <a:pt x="1" y="460"/>
                      <a:pt x="1" y="460"/>
                    </a:cubicBezTo>
                    <a:cubicBezTo>
                      <a:pt x="1" y="460"/>
                      <a:pt x="1" y="460"/>
                      <a:pt x="1" y="461"/>
                    </a:cubicBezTo>
                    <a:cubicBezTo>
                      <a:pt x="1" y="490"/>
                      <a:pt x="1" y="519"/>
                      <a:pt x="1" y="549"/>
                    </a:cubicBezTo>
                    <a:cubicBezTo>
                      <a:pt x="1" y="559"/>
                      <a:pt x="0" y="571"/>
                      <a:pt x="0" y="582"/>
                    </a:cubicBezTo>
                    <a:cubicBezTo>
                      <a:pt x="0" y="591"/>
                      <a:pt x="1" y="600"/>
                      <a:pt x="3" y="606"/>
                    </a:cubicBezTo>
                    <a:cubicBezTo>
                      <a:pt x="9" y="618"/>
                      <a:pt x="26" y="617"/>
                      <a:pt x="36" y="625"/>
                    </a:cubicBezTo>
                    <a:cubicBezTo>
                      <a:pt x="47" y="632"/>
                      <a:pt x="46" y="645"/>
                      <a:pt x="53" y="656"/>
                    </a:cubicBezTo>
                    <a:cubicBezTo>
                      <a:pt x="57" y="663"/>
                      <a:pt x="65" y="670"/>
                      <a:pt x="72" y="677"/>
                    </a:cubicBezTo>
                    <a:cubicBezTo>
                      <a:pt x="79" y="684"/>
                      <a:pt x="85" y="693"/>
                      <a:pt x="92" y="697"/>
                    </a:cubicBezTo>
                    <a:cubicBezTo>
                      <a:pt x="103" y="703"/>
                      <a:pt x="114" y="704"/>
                      <a:pt x="120" y="714"/>
                    </a:cubicBezTo>
                    <a:cubicBezTo>
                      <a:pt x="126" y="723"/>
                      <a:pt x="126" y="739"/>
                      <a:pt x="135" y="743"/>
                    </a:cubicBezTo>
                    <a:cubicBezTo>
                      <a:pt x="135" y="743"/>
                      <a:pt x="135" y="743"/>
                      <a:pt x="135" y="743"/>
                    </a:cubicBezTo>
                    <a:cubicBezTo>
                      <a:pt x="135" y="743"/>
                      <a:pt x="135" y="743"/>
                      <a:pt x="135" y="743"/>
                    </a:cubicBezTo>
                    <a:cubicBezTo>
                      <a:pt x="135" y="743"/>
                      <a:pt x="135" y="743"/>
                      <a:pt x="136" y="743"/>
                    </a:cubicBezTo>
                    <a:cubicBezTo>
                      <a:pt x="138" y="744"/>
                      <a:pt x="141" y="745"/>
                      <a:pt x="144" y="745"/>
                    </a:cubicBezTo>
                    <a:cubicBezTo>
                      <a:pt x="144" y="745"/>
                      <a:pt x="144" y="745"/>
                      <a:pt x="144" y="745"/>
                    </a:cubicBezTo>
                    <a:cubicBezTo>
                      <a:pt x="144" y="745"/>
                      <a:pt x="144" y="745"/>
                      <a:pt x="144" y="745"/>
                    </a:cubicBezTo>
                    <a:cubicBezTo>
                      <a:pt x="144" y="745"/>
                      <a:pt x="144" y="745"/>
                      <a:pt x="144" y="745"/>
                    </a:cubicBezTo>
                    <a:cubicBezTo>
                      <a:pt x="154" y="745"/>
                      <a:pt x="166" y="740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81" y="730"/>
                      <a:pt x="183" y="715"/>
                      <a:pt x="195" y="709"/>
                    </a:cubicBezTo>
                    <a:cubicBezTo>
                      <a:pt x="195" y="709"/>
                      <a:pt x="195" y="709"/>
                      <a:pt x="195" y="709"/>
                    </a:cubicBezTo>
                    <a:cubicBezTo>
                      <a:pt x="195" y="709"/>
                      <a:pt x="195" y="709"/>
                      <a:pt x="195" y="709"/>
                    </a:cubicBezTo>
                    <a:cubicBezTo>
                      <a:pt x="196" y="709"/>
                      <a:pt x="196" y="709"/>
                      <a:pt x="196" y="709"/>
                    </a:cubicBezTo>
                    <a:cubicBezTo>
                      <a:pt x="196" y="709"/>
                      <a:pt x="196" y="709"/>
                      <a:pt x="196" y="709"/>
                    </a:cubicBezTo>
                    <a:cubicBezTo>
                      <a:pt x="200" y="707"/>
                      <a:pt x="206" y="706"/>
                      <a:pt x="212" y="706"/>
                    </a:cubicBezTo>
                    <a:cubicBezTo>
                      <a:pt x="212" y="706"/>
                      <a:pt x="212" y="706"/>
                      <a:pt x="213" y="706"/>
                    </a:cubicBezTo>
                    <a:cubicBezTo>
                      <a:pt x="213" y="706"/>
                      <a:pt x="213" y="706"/>
                      <a:pt x="213" y="706"/>
                    </a:cubicBezTo>
                    <a:cubicBezTo>
                      <a:pt x="213" y="706"/>
                      <a:pt x="213" y="706"/>
                      <a:pt x="213" y="706"/>
                    </a:cubicBezTo>
                    <a:cubicBezTo>
                      <a:pt x="219" y="706"/>
                      <a:pt x="225" y="707"/>
                      <a:pt x="231" y="708"/>
                    </a:cubicBezTo>
                    <a:cubicBezTo>
                      <a:pt x="231" y="708"/>
                      <a:pt x="231" y="708"/>
                      <a:pt x="231" y="708"/>
                    </a:cubicBezTo>
                    <a:cubicBezTo>
                      <a:pt x="238" y="711"/>
                      <a:pt x="244" y="716"/>
                      <a:pt x="252" y="718"/>
                    </a:cubicBezTo>
                    <a:cubicBezTo>
                      <a:pt x="252" y="718"/>
                      <a:pt x="252" y="718"/>
                      <a:pt x="252" y="718"/>
                    </a:cubicBezTo>
                    <a:cubicBezTo>
                      <a:pt x="256" y="719"/>
                      <a:pt x="259" y="719"/>
                      <a:pt x="263" y="719"/>
                    </a:cubicBezTo>
                    <a:cubicBezTo>
                      <a:pt x="263" y="719"/>
                      <a:pt x="263" y="719"/>
                      <a:pt x="263" y="719"/>
                    </a:cubicBezTo>
                    <a:cubicBezTo>
                      <a:pt x="263" y="719"/>
                      <a:pt x="263" y="719"/>
                      <a:pt x="263" y="719"/>
                    </a:cubicBezTo>
                    <a:cubicBezTo>
                      <a:pt x="263" y="719"/>
                      <a:pt x="263" y="719"/>
                      <a:pt x="263" y="719"/>
                    </a:cubicBezTo>
                    <a:cubicBezTo>
                      <a:pt x="269" y="719"/>
                      <a:pt x="275" y="718"/>
                      <a:pt x="281" y="716"/>
                    </a:cubicBezTo>
                    <a:cubicBezTo>
                      <a:pt x="292" y="712"/>
                      <a:pt x="296" y="703"/>
                      <a:pt x="306" y="701"/>
                    </a:cubicBezTo>
                    <a:cubicBezTo>
                      <a:pt x="310" y="700"/>
                      <a:pt x="313" y="699"/>
                      <a:pt x="316" y="699"/>
                    </a:cubicBezTo>
                    <a:cubicBezTo>
                      <a:pt x="316" y="699"/>
                      <a:pt x="316" y="699"/>
                      <a:pt x="316" y="699"/>
                    </a:cubicBezTo>
                    <a:cubicBezTo>
                      <a:pt x="316" y="699"/>
                      <a:pt x="316" y="699"/>
                      <a:pt x="316" y="699"/>
                    </a:cubicBezTo>
                    <a:cubicBezTo>
                      <a:pt x="316" y="699"/>
                      <a:pt x="316" y="699"/>
                      <a:pt x="316" y="699"/>
                    </a:cubicBezTo>
                    <a:cubicBezTo>
                      <a:pt x="334" y="699"/>
                      <a:pt x="342" y="718"/>
                      <a:pt x="353" y="727"/>
                    </a:cubicBezTo>
                    <a:cubicBezTo>
                      <a:pt x="353" y="727"/>
                      <a:pt x="353" y="727"/>
                      <a:pt x="353" y="727"/>
                    </a:cubicBezTo>
                    <a:cubicBezTo>
                      <a:pt x="354" y="727"/>
                      <a:pt x="354" y="727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5" y="728"/>
                      <a:pt x="355" y="728"/>
                    </a:cubicBezTo>
                    <a:cubicBezTo>
                      <a:pt x="355" y="728"/>
                      <a:pt x="355" y="728"/>
                      <a:pt x="355" y="728"/>
                    </a:cubicBezTo>
                    <a:cubicBezTo>
                      <a:pt x="355" y="728"/>
                      <a:pt x="355" y="728"/>
                      <a:pt x="355" y="728"/>
                    </a:cubicBezTo>
                    <a:cubicBezTo>
                      <a:pt x="355" y="728"/>
                      <a:pt x="355" y="728"/>
                      <a:pt x="355" y="728"/>
                    </a:cubicBezTo>
                    <a:cubicBezTo>
                      <a:pt x="355" y="728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61" y="733"/>
                      <a:pt x="375" y="742"/>
                      <a:pt x="385" y="744"/>
                    </a:cubicBezTo>
                    <a:cubicBezTo>
                      <a:pt x="385" y="744"/>
                      <a:pt x="385" y="744"/>
                      <a:pt x="386" y="744"/>
                    </a:cubicBezTo>
                    <a:cubicBezTo>
                      <a:pt x="386" y="744"/>
                      <a:pt x="386" y="744"/>
                      <a:pt x="386" y="744"/>
                    </a:cubicBezTo>
                    <a:cubicBezTo>
                      <a:pt x="387" y="744"/>
                      <a:pt x="387" y="744"/>
                      <a:pt x="388" y="744"/>
                    </a:cubicBezTo>
                    <a:cubicBezTo>
                      <a:pt x="388" y="744"/>
                      <a:pt x="388" y="744"/>
                      <a:pt x="388" y="744"/>
                    </a:cubicBezTo>
                    <a:cubicBezTo>
                      <a:pt x="388" y="744"/>
                      <a:pt x="388" y="744"/>
                      <a:pt x="388" y="744"/>
                    </a:cubicBezTo>
                    <a:cubicBezTo>
                      <a:pt x="389" y="744"/>
                      <a:pt x="390" y="744"/>
                      <a:pt x="392" y="743"/>
                    </a:cubicBezTo>
                    <a:cubicBezTo>
                      <a:pt x="402" y="739"/>
                      <a:pt x="397" y="717"/>
                      <a:pt x="399" y="707"/>
                    </a:cubicBezTo>
                    <a:cubicBezTo>
                      <a:pt x="399" y="707"/>
                      <a:pt x="399" y="707"/>
                      <a:pt x="399" y="707"/>
                    </a:cubicBezTo>
                    <a:cubicBezTo>
                      <a:pt x="399" y="707"/>
                      <a:pt x="399" y="707"/>
                      <a:pt x="399" y="707"/>
                    </a:cubicBezTo>
                    <a:cubicBezTo>
                      <a:pt x="402" y="695"/>
                      <a:pt x="413" y="683"/>
                      <a:pt x="428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33" y="683"/>
                      <a:pt x="438" y="684"/>
                      <a:pt x="443" y="687"/>
                    </a:cubicBezTo>
                    <a:cubicBezTo>
                      <a:pt x="443" y="687"/>
                      <a:pt x="443" y="687"/>
                      <a:pt x="443" y="687"/>
                    </a:cubicBezTo>
                    <a:cubicBezTo>
                      <a:pt x="443" y="687"/>
                      <a:pt x="443" y="687"/>
                      <a:pt x="443" y="687"/>
                    </a:cubicBezTo>
                    <a:cubicBezTo>
                      <a:pt x="443" y="687"/>
                      <a:pt x="443" y="687"/>
                      <a:pt x="443" y="687"/>
                    </a:cubicBezTo>
                    <a:cubicBezTo>
                      <a:pt x="446" y="689"/>
                      <a:pt x="450" y="693"/>
                      <a:pt x="454" y="697"/>
                    </a:cubicBezTo>
                    <a:cubicBezTo>
                      <a:pt x="457" y="700"/>
                      <a:pt x="458" y="705"/>
                      <a:pt x="465" y="706"/>
                    </a:cubicBezTo>
                    <a:cubicBezTo>
                      <a:pt x="465" y="706"/>
                      <a:pt x="465" y="706"/>
                      <a:pt x="465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71" y="706"/>
                      <a:pt x="476" y="703"/>
                      <a:pt x="481" y="700"/>
                    </a:cubicBezTo>
                    <a:cubicBezTo>
                      <a:pt x="483" y="699"/>
                      <a:pt x="484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7"/>
                      <a:pt x="487" y="697"/>
                      <a:pt x="487" y="697"/>
                    </a:cubicBezTo>
                    <a:cubicBezTo>
                      <a:pt x="487" y="697"/>
                      <a:pt x="487" y="697"/>
                      <a:pt x="487" y="697"/>
                    </a:cubicBezTo>
                    <a:cubicBezTo>
                      <a:pt x="487" y="697"/>
                      <a:pt x="488" y="697"/>
                      <a:pt x="488" y="697"/>
                    </a:cubicBezTo>
                    <a:cubicBezTo>
                      <a:pt x="492" y="696"/>
                      <a:pt x="496" y="695"/>
                      <a:pt x="501" y="695"/>
                    </a:cubicBezTo>
                    <a:cubicBezTo>
                      <a:pt x="501" y="695"/>
                      <a:pt x="501" y="695"/>
                      <a:pt x="501" y="695"/>
                    </a:cubicBezTo>
                    <a:cubicBezTo>
                      <a:pt x="501" y="695"/>
                      <a:pt x="501" y="695"/>
                      <a:pt x="501" y="695"/>
                    </a:cubicBezTo>
                    <a:cubicBezTo>
                      <a:pt x="501" y="695"/>
                      <a:pt x="501" y="695"/>
                      <a:pt x="501" y="695"/>
                    </a:cubicBezTo>
                    <a:cubicBezTo>
                      <a:pt x="508" y="695"/>
                      <a:pt x="516" y="697"/>
                      <a:pt x="522" y="700"/>
                    </a:cubicBezTo>
                    <a:cubicBezTo>
                      <a:pt x="522" y="700"/>
                      <a:pt x="522" y="700"/>
                      <a:pt x="522" y="700"/>
                    </a:cubicBezTo>
                    <a:cubicBezTo>
                      <a:pt x="522" y="700"/>
                      <a:pt x="522" y="700"/>
                      <a:pt x="522" y="700"/>
                    </a:cubicBezTo>
                    <a:cubicBezTo>
                      <a:pt x="522" y="700"/>
                      <a:pt x="522" y="700"/>
                      <a:pt x="522" y="701"/>
                    </a:cubicBezTo>
                    <a:cubicBezTo>
                      <a:pt x="522" y="701"/>
                      <a:pt x="522" y="701"/>
                      <a:pt x="523" y="701"/>
                    </a:cubicBezTo>
                    <a:cubicBezTo>
                      <a:pt x="523" y="701"/>
                      <a:pt x="523" y="701"/>
                      <a:pt x="523" y="701"/>
                    </a:cubicBezTo>
                    <a:cubicBezTo>
                      <a:pt x="523" y="701"/>
                      <a:pt x="523" y="701"/>
                      <a:pt x="523" y="701"/>
                    </a:cubicBezTo>
                    <a:cubicBezTo>
                      <a:pt x="523" y="701"/>
                      <a:pt x="523" y="701"/>
                      <a:pt x="523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35" y="708"/>
                      <a:pt x="543" y="723"/>
                      <a:pt x="560" y="723"/>
                    </a:cubicBezTo>
                    <a:cubicBezTo>
                      <a:pt x="560" y="723"/>
                      <a:pt x="560" y="723"/>
                      <a:pt x="560" y="723"/>
                    </a:cubicBezTo>
                    <a:cubicBezTo>
                      <a:pt x="560" y="723"/>
                      <a:pt x="560" y="723"/>
                      <a:pt x="560" y="723"/>
                    </a:cubicBezTo>
                    <a:cubicBezTo>
                      <a:pt x="560" y="723"/>
                      <a:pt x="560" y="723"/>
                      <a:pt x="560" y="723"/>
                    </a:cubicBezTo>
                    <a:cubicBezTo>
                      <a:pt x="563" y="723"/>
                      <a:pt x="566" y="722"/>
                      <a:pt x="570" y="721"/>
                    </a:cubicBezTo>
                    <a:cubicBezTo>
                      <a:pt x="570" y="721"/>
                      <a:pt x="570" y="721"/>
                      <a:pt x="570" y="721"/>
                    </a:cubicBezTo>
                    <a:cubicBezTo>
                      <a:pt x="570" y="721"/>
                      <a:pt x="570" y="721"/>
                      <a:pt x="570" y="721"/>
                    </a:cubicBezTo>
                    <a:cubicBezTo>
                      <a:pt x="580" y="718"/>
                      <a:pt x="586" y="705"/>
                      <a:pt x="594" y="701"/>
                    </a:cubicBezTo>
                    <a:cubicBezTo>
                      <a:pt x="594" y="701"/>
                      <a:pt x="594" y="701"/>
                      <a:pt x="594" y="701"/>
                    </a:cubicBezTo>
                    <a:cubicBezTo>
                      <a:pt x="595" y="700"/>
                      <a:pt x="595" y="700"/>
                      <a:pt x="595" y="700"/>
                    </a:cubicBezTo>
                    <a:cubicBezTo>
                      <a:pt x="601" y="697"/>
                      <a:pt x="609" y="695"/>
                      <a:pt x="616" y="695"/>
                    </a:cubicBezTo>
                    <a:cubicBezTo>
                      <a:pt x="616" y="695"/>
                      <a:pt x="616" y="695"/>
                      <a:pt x="616" y="695"/>
                    </a:cubicBezTo>
                    <a:cubicBezTo>
                      <a:pt x="616" y="695"/>
                      <a:pt x="616" y="695"/>
                      <a:pt x="616" y="695"/>
                    </a:cubicBezTo>
                    <a:cubicBezTo>
                      <a:pt x="616" y="695"/>
                      <a:pt x="616" y="695"/>
                      <a:pt x="616" y="695"/>
                    </a:cubicBezTo>
                    <a:cubicBezTo>
                      <a:pt x="621" y="695"/>
                      <a:pt x="625" y="696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1" y="697"/>
                      <a:pt x="632" y="698"/>
                      <a:pt x="633" y="698"/>
                    </a:cubicBezTo>
                    <a:cubicBezTo>
                      <a:pt x="633" y="698"/>
                      <a:pt x="633" y="698"/>
                      <a:pt x="634" y="698"/>
                    </a:cubicBezTo>
                    <a:cubicBezTo>
                      <a:pt x="634" y="698"/>
                      <a:pt x="634" y="698"/>
                      <a:pt x="634" y="698"/>
                    </a:cubicBezTo>
                    <a:cubicBezTo>
                      <a:pt x="639" y="701"/>
                      <a:pt x="645" y="706"/>
                      <a:pt x="652" y="706"/>
                    </a:cubicBezTo>
                    <a:cubicBezTo>
                      <a:pt x="652" y="706"/>
                      <a:pt x="652" y="706"/>
                      <a:pt x="652" y="706"/>
                    </a:cubicBezTo>
                    <a:cubicBezTo>
                      <a:pt x="652" y="706"/>
                      <a:pt x="652" y="706"/>
                      <a:pt x="652" y="706"/>
                    </a:cubicBezTo>
                    <a:cubicBezTo>
                      <a:pt x="652" y="706"/>
                      <a:pt x="652" y="706"/>
                      <a:pt x="652" y="706"/>
                    </a:cubicBezTo>
                    <a:cubicBezTo>
                      <a:pt x="652" y="706"/>
                      <a:pt x="653" y="706"/>
                      <a:pt x="653" y="706"/>
                    </a:cubicBezTo>
                    <a:cubicBezTo>
                      <a:pt x="659" y="705"/>
                      <a:pt x="662" y="699"/>
                      <a:pt x="665" y="696"/>
                    </a:cubicBezTo>
                    <a:cubicBezTo>
                      <a:pt x="669" y="692"/>
                      <a:pt x="673" y="687"/>
                      <a:pt x="677" y="686"/>
                    </a:cubicBezTo>
                    <a:cubicBezTo>
                      <a:pt x="682" y="683"/>
                      <a:pt x="686" y="683"/>
                      <a:pt x="690" y="683"/>
                    </a:cubicBezTo>
                    <a:cubicBezTo>
                      <a:pt x="690" y="683"/>
                      <a:pt x="690" y="683"/>
                      <a:pt x="690" y="683"/>
                    </a:cubicBezTo>
                    <a:cubicBezTo>
                      <a:pt x="690" y="683"/>
                      <a:pt x="690" y="683"/>
                      <a:pt x="690" y="683"/>
                    </a:cubicBezTo>
                    <a:cubicBezTo>
                      <a:pt x="690" y="683"/>
                      <a:pt x="690" y="683"/>
                      <a:pt x="690" y="683"/>
                    </a:cubicBezTo>
                    <a:cubicBezTo>
                      <a:pt x="707" y="683"/>
                      <a:pt x="719" y="699"/>
                      <a:pt x="720" y="714"/>
                    </a:cubicBezTo>
                    <a:cubicBezTo>
                      <a:pt x="720" y="714"/>
                      <a:pt x="720" y="714"/>
                      <a:pt x="720" y="714"/>
                    </a:cubicBezTo>
                    <a:cubicBezTo>
                      <a:pt x="721" y="726"/>
                      <a:pt x="718" y="741"/>
                      <a:pt x="728" y="744"/>
                    </a:cubicBezTo>
                    <a:cubicBezTo>
                      <a:pt x="728" y="744"/>
                      <a:pt x="728" y="744"/>
                      <a:pt x="728" y="744"/>
                    </a:cubicBezTo>
                    <a:cubicBezTo>
                      <a:pt x="729" y="744"/>
                      <a:pt x="730" y="744"/>
                      <a:pt x="731" y="744"/>
                    </a:cubicBezTo>
                    <a:cubicBezTo>
                      <a:pt x="731" y="744"/>
                      <a:pt x="731" y="744"/>
                      <a:pt x="731" y="744"/>
                    </a:cubicBezTo>
                    <a:cubicBezTo>
                      <a:pt x="731" y="744"/>
                      <a:pt x="731" y="744"/>
                      <a:pt x="731" y="744"/>
                    </a:cubicBezTo>
                    <a:cubicBezTo>
                      <a:pt x="731" y="744"/>
                      <a:pt x="731" y="744"/>
                      <a:pt x="731" y="744"/>
                    </a:cubicBezTo>
                    <a:cubicBezTo>
                      <a:pt x="736" y="744"/>
                      <a:pt x="741" y="741"/>
                      <a:pt x="746" y="738"/>
                    </a:cubicBezTo>
                    <a:cubicBezTo>
                      <a:pt x="746" y="738"/>
                      <a:pt x="746" y="738"/>
                      <a:pt x="746" y="738"/>
                    </a:cubicBezTo>
                    <a:cubicBezTo>
                      <a:pt x="746" y="738"/>
                      <a:pt x="746" y="738"/>
                      <a:pt x="746" y="738"/>
                    </a:cubicBezTo>
                    <a:cubicBezTo>
                      <a:pt x="746" y="738"/>
                      <a:pt x="746" y="738"/>
                      <a:pt x="746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54" y="734"/>
                      <a:pt x="760" y="731"/>
                      <a:pt x="764" y="728"/>
                    </a:cubicBezTo>
                    <a:cubicBezTo>
                      <a:pt x="775" y="719"/>
                      <a:pt x="779" y="707"/>
                      <a:pt x="792" y="702"/>
                    </a:cubicBezTo>
                    <a:cubicBezTo>
                      <a:pt x="796" y="700"/>
                      <a:pt x="800" y="699"/>
                      <a:pt x="803" y="699"/>
                    </a:cubicBezTo>
                    <a:cubicBezTo>
                      <a:pt x="803" y="699"/>
                      <a:pt x="803" y="699"/>
                      <a:pt x="803" y="699"/>
                    </a:cubicBezTo>
                    <a:cubicBezTo>
                      <a:pt x="803" y="699"/>
                      <a:pt x="803" y="699"/>
                      <a:pt x="803" y="699"/>
                    </a:cubicBezTo>
                    <a:cubicBezTo>
                      <a:pt x="803" y="699"/>
                      <a:pt x="803" y="699"/>
                      <a:pt x="803" y="699"/>
                    </a:cubicBezTo>
                    <a:cubicBezTo>
                      <a:pt x="816" y="699"/>
                      <a:pt x="823" y="709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4" y="715"/>
                      <a:pt x="836" y="716"/>
                      <a:pt x="837" y="717"/>
                    </a:cubicBezTo>
                    <a:cubicBezTo>
                      <a:pt x="837" y="717"/>
                      <a:pt x="838" y="717"/>
                      <a:pt x="838" y="717"/>
                    </a:cubicBezTo>
                    <a:cubicBezTo>
                      <a:pt x="838" y="717"/>
                      <a:pt x="838" y="717"/>
                      <a:pt x="838" y="717"/>
                    </a:cubicBezTo>
                    <a:cubicBezTo>
                      <a:pt x="838" y="717"/>
                      <a:pt x="838" y="717"/>
                      <a:pt x="838" y="717"/>
                    </a:cubicBezTo>
                    <a:cubicBezTo>
                      <a:pt x="843" y="718"/>
                      <a:pt x="847" y="719"/>
                      <a:pt x="852" y="719"/>
                    </a:cubicBezTo>
                    <a:cubicBezTo>
                      <a:pt x="852" y="719"/>
                      <a:pt x="852" y="719"/>
                      <a:pt x="852" y="719"/>
                    </a:cubicBezTo>
                    <a:cubicBezTo>
                      <a:pt x="852" y="719"/>
                      <a:pt x="852" y="719"/>
                      <a:pt x="852" y="719"/>
                    </a:cubicBezTo>
                    <a:cubicBezTo>
                      <a:pt x="852" y="719"/>
                      <a:pt x="852" y="719"/>
                      <a:pt x="852" y="719"/>
                    </a:cubicBezTo>
                    <a:cubicBezTo>
                      <a:pt x="861" y="719"/>
                      <a:pt x="869" y="716"/>
                      <a:pt x="878" y="713"/>
                    </a:cubicBezTo>
                    <a:cubicBezTo>
                      <a:pt x="878" y="713"/>
                      <a:pt x="878" y="713"/>
                      <a:pt x="878" y="713"/>
                    </a:cubicBezTo>
                    <a:cubicBezTo>
                      <a:pt x="878" y="713"/>
                      <a:pt x="878" y="713"/>
                      <a:pt x="878" y="713"/>
                    </a:cubicBezTo>
                    <a:cubicBezTo>
                      <a:pt x="878" y="713"/>
                      <a:pt x="878" y="713"/>
                      <a:pt x="878" y="713"/>
                    </a:cubicBezTo>
                    <a:cubicBezTo>
                      <a:pt x="878" y="713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88" y="709"/>
                      <a:pt x="896" y="706"/>
                      <a:pt x="906" y="706"/>
                    </a:cubicBezTo>
                    <a:cubicBezTo>
                      <a:pt x="907" y="706"/>
                      <a:pt x="908" y="706"/>
                      <a:pt x="909" y="706"/>
                    </a:cubicBezTo>
                    <a:cubicBezTo>
                      <a:pt x="912" y="706"/>
                      <a:pt x="916" y="707"/>
                      <a:pt x="919" y="708"/>
                    </a:cubicBezTo>
                    <a:cubicBezTo>
                      <a:pt x="919" y="708"/>
                      <a:pt x="919" y="708"/>
                      <a:pt x="919" y="708"/>
                    </a:cubicBezTo>
                    <a:cubicBezTo>
                      <a:pt x="934" y="713"/>
                      <a:pt x="934" y="727"/>
                      <a:pt x="946" y="735"/>
                    </a:cubicBezTo>
                    <a:cubicBezTo>
                      <a:pt x="946" y="735"/>
                      <a:pt x="946" y="735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52" y="739"/>
                      <a:pt x="961" y="744"/>
                      <a:pt x="970" y="744"/>
                    </a:cubicBezTo>
                    <a:cubicBezTo>
                      <a:pt x="970" y="744"/>
                      <a:pt x="970" y="744"/>
                      <a:pt x="970" y="744"/>
                    </a:cubicBezTo>
                    <a:cubicBezTo>
                      <a:pt x="970" y="744"/>
                      <a:pt x="970" y="744"/>
                      <a:pt x="970" y="744"/>
                    </a:cubicBezTo>
                    <a:cubicBezTo>
                      <a:pt x="970" y="744"/>
                      <a:pt x="970" y="744"/>
                      <a:pt x="970" y="744"/>
                    </a:cubicBezTo>
                    <a:cubicBezTo>
                      <a:pt x="971" y="744"/>
                      <a:pt x="972" y="744"/>
                      <a:pt x="973" y="744"/>
                    </a:cubicBezTo>
                    <a:cubicBezTo>
                      <a:pt x="973" y="744"/>
                      <a:pt x="973" y="744"/>
                      <a:pt x="973" y="744"/>
                    </a:cubicBezTo>
                    <a:cubicBezTo>
                      <a:pt x="973" y="744"/>
                      <a:pt x="973" y="744"/>
                      <a:pt x="973" y="744"/>
                    </a:cubicBezTo>
                    <a:cubicBezTo>
                      <a:pt x="989" y="742"/>
                      <a:pt x="987" y="727"/>
                      <a:pt x="994" y="715"/>
                    </a:cubicBezTo>
                    <a:cubicBezTo>
                      <a:pt x="1001" y="703"/>
                      <a:pt x="1012" y="703"/>
                      <a:pt x="1024" y="696"/>
                    </a:cubicBezTo>
                    <a:cubicBezTo>
                      <a:pt x="1031" y="691"/>
                      <a:pt x="1037" y="684"/>
                      <a:pt x="1044" y="676"/>
                    </a:cubicBezTo>
                    <a:cubicBezTo>
                      <a:pt x="1051" y="668"/>
                      <a:pt x="1060" y="661"/>
                      <a:pt x="1063" y="655"/>
                    </a:cubicBezTo>
                    <a:cubicBezTo>
                      <a:pt x="1067" y="648"/>
                      <a:pt x="1067" y="641"/>
                      <a:pt x="1070" y="635"/>
                    </a:cubicBezTo>
                    <a:cubicBezTo>
                      <a:pt x="1072" y="631"/>
                      <a:pt x="1075" y="627"/>
                      <a:pt x="1080" y="624"/>
                    </a:cubicBezTo>
                    <a:cubicBezTo>
                      <a:pt x="1090" y="618"/>
                      <a:pt x="1104" y="617"/>
                      <a:pt x="1110" y="607"/>
                    </a:cubicBezTo>
                    <a:cubicBezTo>
                      <a:pt x="1113" y="602"/>
                      <a:pt x="1114" y="592"/>
                      <a:pt x="1114" y="582"/>
                    </a:cubicBezTo>
                    <a:cubicBezTo>
                      <a:pt x="1114" y="570"/>
                      <a:pt x="1113" y="557"/>
                      <a:pt x="1113" y="547"/>
                    </a:cubicBezTo>
                    <a:cubicBezTo>
                      <a:pt x="1113" y="429"/>
                      <a:pt x="1113" y="314"/>
                      <a:pt x="1113" y="196"/>
                    </a:cubicBezTo>
                    <a:cubicBezTo>
                      <a:pt x="1113" y="196"/>
                      <a:pt x="1113" y="196"/>
                      <a:pt x="1113" y="196"/>
                    </a:cubicBezTo>
                    <a:cubicBezTo>
                      <a:pt x="1113" y="186"/>
                      <a:pt x="1114" y="173"/>
                      <a:pt x="1114" y="162"/>
                    </a:cubicBezTo>
                    <a:cubicBezTo>
                      <a:pt x="1114" y="153"/>
                      <a:pt x="1113" y="144"/>
                      <a:pt x="1111" y="139"/>
                    </a:cubicBezTo>
                    <a:cubicBezTo>
                      <a:pt x="1107" y="128"/>
                      <a:pt x="1090" y="127"/>
                      <a:pt x="1080" y="121"/>
                    </a:cubicBezTo>
                    <a:cubicBezTo>
                      <a:pt x="1076" y="118"/>
                      <a:pt x="1073" y="115"/>
                      <a:pt x="1070" y="110"/>
                    </a:cubicBezTo>
                    <a:cubicBezTo>
                      <a:pt x="1067" y="104"/>
                      <a:pt x="1066" y="95"/>
                      <a:pt x="1063" y="90"/>
                    </a:cubicBezTo>
                    <a:cubicBezTo>
                      <a:pt x="1058" y="83"/>
                      <a:pt x="1050" y="77"/>
                      <a:pt x="1043" y="70"/>
                    </a:cubicBezTo>
                    <a:cubicBezTo>
                      <a:pt x="1037" y="62"/>
                      <a:pt x="1032" y="54"/>
                      <a:pt x="1024" y="50"/>
                    </a:cubicBezTo>
                    <a:cubicBezTo>
                      <a:pt x="1014" y="44"/>
                      <a:pt x="1001" y="43"/>
                      <a:pt x="995" y="33"/>
                    </a:cubicBezTo>
                    <a:cubicBezTo>
                      <a:pt x="987" y="22"/>
                      <a:pt x="988" y="6"/>
                      <a:pt x="977" y="2"/>
                    </a:cubicBezTo>
                    <a:cubicBezTo>
                      <a:pt x="977" y="2"/>
                      <a:pt x="977" y="2"/>
                      <a:pt x="977" y="2"/>
                    </a:cubicBezTo>
                    <a:cubicBezTo>
                      <a:pt x="977" y="2"/>
                      <a:pt x="977" y="2"/>
                      <a:pt x="977" y="2"/>
                    </a:cubicBezTo>
                    <a:cubicBezTo>
                      <a:pt x="975" y="1"/>
                      <a:pt x="972" y="1"/>
                      <a:pt x="970" y="1"/>
                    </a:cubicBezTo>
                    <a:cubicBezTo>
                      <a:pt x="970" y="1"/>
                      <a:pt x="970" y="1"/>
                      <a:pt x="970" y="1"/>
                    </a:cubicBezTo>
                    <a:cubicBezTo>
                      <a:pt x="970" y="1"/>
                      <a:pt x="970" y="1"/>
                      <a:pt x="970" y="1"/>
                    </a:cubicBezTo>
                    <a:cubicBezTo>
                      <a:pt x="970" y="1"/>
                      <a:pt x="970" y="1"/>
                      <a:pt x="970" y="1"/>
                    </a:cubicBezTo>
                    <a:cubicBezTo>
                      <a:pt x="959" y="1"/>
                      <a:pt x="948" y="7"/>
                      <a:pt x="943" y="11"/>
                    </a:cubicBezTo>
                    <a:cubicBezTo>
                      <a:pt x="943" y="11"/>
                      <a:pt x="943" y="11"/>
                      <a:pt x="943" y="11"/>
                    </a:cubicBezTo>
                    <a:cubicBezTo>
                      <a:pt x="943" y="11"/>
                      <a:pt x="943" y="11"/>
                      <a:pt x="943" y="11"/>
                    </a:cubicBezTo>
                    <a:cubicBezTo>
                      <a:pt x="943" y="11"/>
                      <a:pt x="943" y="11"/>
                      <a:pt x="943" y="11"/>
                    </a:cubicBezTo>
                    <a:cubicBezTo>
                      <a:pt x="942" y="11"/>
                      <a:pt x="942" y="11"/>
                      <a:pt x="942" y="11"/>
                    </a:cubicBezTo>
                    <a:cubicBezTo>
                      <a:pt x="942" y="11"/>
                      <a:pt x="942" y="11"/>
                      <a:pt x="942" y="11"/>
                    </a:cubicBezTo>
                    <a:cubicBezTo>
                      <a:pt x="942" y="11"/>
                      <a:pt x="942" y="12"/>
                      <a:pt x="942" y="12"/>
                    </a:cubicBezTo>
                    <a:cubicBezTo>
                      <a:pt x="942" y="12"/>
                      <a:pt x="942" y="12"/>
                      <a:pt x="942" y="12"/>
                    </a:cubicBezTo>
                    <a:cubicBezTo>
                      <a:pt x="933" y="19"/>
                      <a:pt x="931" y="32"/>
                      <a:pt x="922" y="37"/>
                    </a:cubicBezTo>
                    <a:cubicBezTo>
                      <a:pt x="922" y="37"/>
                      <a:pt x="922" y="37"/>
                      <a:pt x="922" y="37"/>
                    </a:cubicBezTo>
                    <a:cubicBezTo>
                      <a:pt x="922" y="37"/>
                      <a:pt x="921" y="37"/>
                      <a:pt x="921" y="37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17" y="40"/>
                      <a:pt x="910" y="41"/>
                      <a:pt x="904" y="41"/>
                    </a:cubicBezTo>
                    <a:cubicBezTo>
                      <a:pt x="904" y="41"/>
                      <a:pt x="904" y="41"/>
                      <a:pt x="904" y="41"/>
                    </a:cubicBezTo>
                    <a:cubicBezTo>
                      <a:pt x="904" y="41"/>
                      <a:pt x="904" y="41"/>
                      <a:pt x="904" y="41"/>
                    </a:cubicBezTo>
                    <a:cubicBezTo>
                      <a:pt x="904" y="41"/>
                      <a:pt x="904" y="41"/>
                      <a:pt x="904" y="41"/>
                    </a:cubicBezTo>
                    <a:cubicBezTo>
                      <a:pt x="897" y="41"/>
                      <a:pt x="890" y="40"/>
                      <a:pt x="885" y="38"/>
                    </a:cubicBezTo>
                    <a:cubicBezTo>
                      <a:pt x="885" y="38"/>
                      <a:pt x="885" y="38"/>
                      <a:pt x="884" y="38"/>
                    </a:cubicBezTo>
                    <a:cubicBezTo>
                      <a:pt x="884" y="38"/>
                      <a:pt x="884" y="38"/>
                      <a:pt x="884" y="38"/>
                    </a:cubicBezTo>
                    <a:cubicBezTo>
                      <a:pt x="884" y="38"/>
                      <a:pt x="884" y="38"/>
                      <a:pt x="884" y="38"/>
                    </a:cubicBezTo>
                    <a:cubicBezTo>
                      <a:pt x="884" y="38"/>
                      <a:pt x="884" y="38"/>
                      <a:pt x="884" y="38"/>
                    </a:cubicBezTo>
                    <a:cubicBezTo>
                      <a:pt x="878" y="36"/>
                      <a:pt x="872" y="31"/>
                      <a:pt x="866" y="29"/>
                    </a:cubicBezTo>
                    <a:cubicBezTo>
                      <a:pt x="866" y="29"/>
                      <a:pt x="866" y="29"/>
                      <a:pt x="866" y="29"/>
                    </a:cubicBezTo>
                    <a:cubicBezTo>
                      <a:pt x="866" y="29"/>
                      <a:pt x="866" y="29"/>
                      <a:pt x="866" y="29"/>
                    </a:cubicBezTo>
                    <a:cubicBezTo>
                      <a:pt x="866" y="29"/>
                      <a:pt x="865" y="29"/>
                      <a:pt x="865" y="29"/>
                    </a:cubicBezTo>
                    <a:cubicBezTo>
                      <a:pt x="865" y="29"/>
                      <a:pt x="865" y="29"/>
                      <a:pt x="865" y="29"/>
                    </a:cubicBezTo>
                    <a:cubicBezTo>
                      <a:pt x="862" y="28"/>
                      <a:pt x="858" y="27"/>
                      <a:pt x="854" y="27"/>
                    </a:cubicBezTo>
                    <a:cubicBezTo>
                      <a:pt x="854" y="27"/>
                      <a:pt x="854" y="27"/>
                      <a:pt x="854" y="27"/>
                    </a:cubicBezTo>
                    <a:cubicBezTo>
                      <a:pt x="854" y="27"/>
                      <a:pt x="854" y="27"/>
                      <a:pt x="854" y="27"/>
                    </a:cubicBezTo>
                    <a:cubicBezTo>
                      <a:pt x="854" y="27"/>
                      <a:pt x="854" y="27"/>
                      <a:pt x="854" y="27"/>
                    </a:cubicBezTo>
                    <a:cubicBezTo>
                      <a:pt x="848" y="27"/>
                      <a:pt x="842" y="28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6" y="30"/>
                    </a:cubicBezTo>
                    <a:cubicBezTo>
                      <a:pt x="836" y="30"/>
                      <a:pt x="836" y="30"/>
                      <a:pt x="836" y="30"/>
                    </a:cubicBezTo>
                    <a:cubicBezTo>
                      <a:pt x="836" y="30"/>
                      <a:pt x="836" y="30"/>
                      <a:pt x="836" y="30"/>
                    </a:cubicBezTo>
                    <a:cubicBezTo>
                      <a:pt x="826" y="34"/>
                      <a:pt x="821" y="42"/>
                      <a:pt x="811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07" y="47"/>
                      <a:pt x="804" y="47"/>
                      <a:pt x="801" y="47"/>
                    </a:cubicBezTo>
                    <a:cubicBezTo>
                      <a:pt x="801" y="47"/>
                      <a:pt x="801" y="47"/>
                      <a:pt x="801" y="47"/>
                    </a:cubicBezTo>
                    <a:cubicBezTo>
                      <a:pt x="801" y="47"/>
                      <a:pt x="801" y="47"/>
                      <a:pt x="801" y="47"/>
                    </a:cubicBezTo>
                    <a:cubicBezTo>
                      <a:pt x="801" y="47"/>
                      <a:pt x="801" y="47"/>
                      <a:pt x="801" y="47"/>
                    </a:cubicBezTo>
                    <a:cubicBezTo>
                      <a:pt x="783" y="47"/>
                      <a:pt x="775" y="30"/>
                      <a:pt x="765" y="21"/>
                    </a:cubicBezTo>
                    <a:cubicBezTo>
                      <a:pt x="765" y="21"/>
                      <a:pt x="765" y="21"/>
                      <a:pt x="765" y="21"/>
                    </a:cubicBezTo>
                    <a:cubicBezTo>
                      <a:pt x="765" y="21"/>
                      <a:pt x="765" y="21"/>
                      <a:pt x="765" y="21"/>
                    </a:cubicBezTo>
                    <a:cubicBezTo>
                      <a:pt x="765" y="21"/>
                      <a:pt x="764" y="21"/>
                      <a:pt x="764" y="21"/>
                    </a:cubicBezTo>
                    <a:cubicBezTo>
                      <a:pt x="764" y="21"/>
                      <a:pt x="764" y="21"/>
                      <a:pt x="764" y="21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59" y="16"/>
                      <a:pt x="753" y="13"/>
                      <a:pt x="746" y="10"/>
                    </a:cubicBezTo>
                    <a:cubicBezTo>
                      <a:pt x="742" y="7"/>
                      <a:pt x="735" y="2"/>
                      <a:pt x="728" y="2"/>
                    </a:cubicBezTo>
                    <a:cubicBezTo>
                      <a:pt x="728" y="2"/>
                      <a:pt x="728" y="2"/>
                      <a:pt x="728" y="2"/>
                    </a:cubicBezTo>
                    <a:cubicBezTo>
                      <a:pt x="728" y="2"/>
                      <a:pt x="728" y="2"/>
                      <a:pt x="728" y="2"/>
                    </a:cubicBezTo>
                    <a:cubicBezTo>
                      <a:pt x="728" y="2"/>
                      <a:pt x="728" y="2"/>
                      <a:pt x="728" y="2"/>
                    </a:cubicBezTo>
                    <a:cubicBezTo>
                      <a:pt x="728" y="2"/>
                      <a:pt x="727" y="2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19" y="4"/>
                      <a:pt x="718" y="11"/>
                      <a:pt x="718" y="19"/>
                    </a:cubicBezTo>
                    <a:cubicBezTo>
                      <a:pt x="718" y="21"/>
                      <a:pt x="718" y="23"/>
                      <a:pt x="718" y="25"/>
                    </a:cubicBezTo>
                    <a:cubicBezTo>
                      <a:pt x="718" y="27"/>
                      <a:pt x="718" y="30"/>
                      <a:pt x="718" y="32"/>
                    </a:cubicBezTo>
                    <a:cubicBezTo>
                      <a:pt x="717" y="46"/>
                      <a:pt x="710" y="57"/>
                      <a:pt x="698" y="61"/>
                    </a:cubicBezTo>
                    <a:cubicBezTo>
                      <a:pt x="698" y="61"/>
                      <a:pt x="698" y="61"/>
                      <a:pt x="698" y="61"/>
                    </a:cubicBezTo>
                    <a:cubicBezTo>
                      <a:pt x="695" y="63"/>
                      <a:pt x="692" y="63"/>
                      <a:pt x="689" y="63"/>
                    </a:cubicBezTo>
                    <a:cubicBezTo>
                      <a:pt x="689" y="63"/>
                      <a:pt x="689" y="63"/>
                      <a:pt x="689" y="63"/>
                    </a:cubicBezTo>
                    <a:cubicBezTo>
                      <a:pt x="689" y="63"/>
                      <a:pt x="689" y="63"/>
                      <a:pt x="689" y="63"/>
                    </a:cubicBezTo>
                    <a:cubicBezTo>
                      <a:pt x="689" y="63"/>
                      <a:pt x="689" y="63"/>
                      <a:pt x="689" y="63"/>
                    </a:cubicBezTo>
                    <a:cubicBezTo>
                      <a:pt x="678" y="63"/>
                      <a:pt x="670" y="58"/>
                      <a:pt x="664" y="52"/>
                    </a:cubicBezTo>
                    <a:cubicBezTo>
                      <a:pt x="664" y="52"/>
                      <a:pt x="664" y="51"/>
                      <a:pt x="664" y="51"/>
                    </a:cubicBezTo>
                    <a:cubicBezTo>
                      <a:pt x="664" y="51"/>
                      <a:pt x="664" y="51"/>
                      <a:pt x="664" y="51"/>
                    </a:cubicBezTo>
                    <a:cubicBezTo>
                      <a:pt x="664" y="51"/>
                      <a:pt x="664" y="51"/>
                      <a:pt x="664" y="51"/>
                    </a:cubicBezTo>
                    <a:cubicBezTo>
                      <a:pt x="664" y="51"/>
                      <a:pt x="664" y="51"/>
                      <a:pt x="664" y="51"/>
                    </a:cubicBezTo>
                    <a:cubicBezTo>
                      <a:pt x="661" y="47"/>
                      <a:pt x="657" y="41"/>
                      <a:pt x="651" y="40"/>
                    </a:cubicBezTo>
                    <a:cubicBezTo>
                      <a:pt x="651" y="40"/>
                      <a:pt x="651" y="40"/>
                      <a:pt x="650" y="40"/>
                    </a:cubicBezTo>
                    <a:cubicBezTo>
                      <a:pt x="650" y="40"/>
                      <a:pt x="650" y="40"/>
                      <a:pt x="650" y="40"/>
                    </a:cubicBezTo>
                    <a:cubicBezTo>
                      <a:pt x="650" y="40"/>
                      <a:pt x="650" y="40"/>
                      <a:pt x="650" y="40"/>
                    </a:cubicBezTo>
                    <a:cubicBezTo>
                      <a:pt x="650" y="40"/>
                      <a:pt x="650" y="40"/>
                      <a:pt x="650" y="40"/>
                    </a:cubicBezTo>
                    <a:cubicBezTo>
                      <a:pt x="644" y="40"/>
                      <a:pt x="638" y="45"/>
                      <a:pt x="633" y="48"/>
                    </a:cubicBezTo>
                    <a:cubicBezTo>
                      <a:pt x="633" y="48"/>
                      <a:pt x="633" y="48"/>
                      <a:pt x="633" y="48"/>
                    </a:cubicBezTo>
                    <a:cubicBezTo>
                      <a:pt x="633" y="48"/>
                      <a:pt x="633" y="48"/>
                      <a:pt x="633" y="48"/>
                    </a:cubicBezTo>
                    <a:cubicBezTo>
                      <a:pt x="632" y="48"/>
                      <a:pt x="631" y="49"/>
                      <a:pt x="630" y="49"/>
                    </a:cubicBezTo>
                    <a:cubicBezTo>
                      <a:pt x="630" y="49"/>
                      <a:pt x="630" y="49"/>
                      <a:pt x="630" y="49"/>
                    </a:cubicBezTo>
                    <a:cubicBezTo>
                      <a:pt x="630" y="49"/>
                      <a:pt x="630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8" y="49"/>
                    </a:cubicBezTo>
                    <a:cubicBezTo>
                      <a:pt x="624" y="51"/>
                      <a:pt x="619" y="51"/>
                      <a:pt x="615" y="51"/>
                    </a:cubicBezTo>
                    <a:cubicBezTo>
                      <a:pt x="615" y="51"/>
                      <a:pt x="615" y="51"/>
                      <a:pt x="615" y="51"/>
                    </a:cubicBezTo>
                    <a:cubicBezTo>
                      <a:pt x="615" y="51"/>
                      <a:pt x="615" y="51"/>
                      <a:pt x="615" y="51"/>
                    </a:cubicBezTo>
                    <a:cubicBezTo>
                      <a:pt x="615" y="51"/>
                      <a:pt x="615" y="51"/>
                      <a:pt x="615" y="51"/>
                    </a:cubicBezTo>
                    <a:cubicBezTo>
                      <a:pt x="607" y="51"/>
                      <a:pt x="600" y="50"/>
                      <a:pt x="593" y="45"/>
                    </a:cubicBezTo>
                    <a:cubicBezTo>
                      <a:pt x="593" y="45"/>
                      <a:pt x="593" y="45"/>
                      <a:pt x="593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84" y="40"/>
                      <a:pt x="579" y="30"/>
                      <a:pt x="569" y="27"/>
                    </a:cubicBezTo>
                    <a:cubicBezTo>
                      <a:pt x="569" y="27"/>
                      <a:pt x="569" y="27"/>
                      <a:pt x="569" y="27"/>
                    </a:cubicBezTo>
                    <a:cubicBezTo>
                      <a:pt x="569" y="26"/>
                      <a:pt x="569" y="26"/>
                      <a:pt x="569" y="26"/>
                    </a:cubicBezTo>
                    <a:cubicBezTo>
                      <a:pt x="565" y="25"/>
                      <a:pt x="561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2" y="24"/>
                      <a:pt x="549" y="25"/>
                      <a:pt x="546" y="26"/>
                    </a:cubicBezTo>
                    <a:cubicBezTo>
                      <a:pt x="546" y="26"/>
                      <a:pt x="546" y="26"/>
                      <a:pt x="546" y="26"/>
                    </a:cubicBezTo>
                    <a:cubicBezTo>
                      <a:pt x="546" y="26"/>
                      <a:pt x="545" y="26"/>
                      <a:pt x="545" y="26"/>
                    </a:cubicBezTo>
                    <a:cubicBezTo>
                      <a:pt x="545" y="26"/>
                      <a:pt x="545" y="26"/>
                      <a:pt x="545" y="26"/>
                    </a:cubicBezTo>
                    <a:cubicBezTo>
                      <a:pt x="537" y="29"/>
                      <a:pt x="531" y="41"/>
                      <a:pt x="523" y="45"/>
                    </a:cubicBezTo>
                    <a:cubicBezTo>
                      <a:pt x="523" y="45"/>
                      <a:pt x="523" y="45"/>
                      <a:pt x="523" y="45"/>
                    </a:cubicBezTo>
                    <a:cubicBezTo>
                      <a:pt x="523" y="45"/>
                      <a:pt x="523" y="45"/>
                      <a:pt x="523" y="45"/>
                    </a:cubicBezTo>
                    <a:cubicBezTo>
                      <a:pt x="523" y="45"/>
                      <a:pt x="523" y="45"/>
                      <a:pt x="523" y="45"/>
                    </a:cubicBezTo>
                    <a:cubicBezTo>
                      <a:pt x="516" y="49"/>
                      <a:pt x="508" y="51"/>
                      <a:pt x="500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495" y="51"/>
                      <a:pt x="489" y="51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3" y="49"/>
                    </a:cubicBezTo>
                    <a:cubicBezTo>
                      <a:pt x="483" y="48"/>
                      <a:pt x="483" y="48"/>
                      <a:pt x="483" y="48"/>
                    </a:cubicBezTo>
                    <a:cubicBezTo>
                      <a:pt x="483" y="48"/>
                      <a:pt x="482" y="48"/>
                      <a:pt x="481" y="47"/>
                    </a:cubicBezTo>
                    <a:cubicBezTo>
                      <a:pt x="476" y="45"/>
                      <a:pt x="471" y="40"/>
                      <a:pt x="465" y="40"/>
                    </a:cubicBezTo>
                    <a:cubicBezTo>
                      <a:pt x="465" y="40"/>
                      <a:pt x="465" y="40"/>
                      <a:pt x="465" y="40"/>
                    </a:cubicBezTo>
                    <a:cubicBezTo>
                      <a:pt x="465" y="40"/>
                      <a:pt x="465" y="40"/>
                      <a:pt x="465" y="40"/>
                    </a:cubicBezTo>
                    <a:cubicBezTo>
                      <a:pt x="465" y="40"/>
                      <a:pt x="465" y="40"/>
                      <a:pt x="465" y="40"/>
                    </a:cubicBezTo>
                    <a:cubicBezTo>
                      <a:pt x="464" y="40"/>
                      <a:pt x="464" y="40"/>
                      <a:pt x="464" y="40"/>
                    </a:cubicBezTo>
                    <a:cubicBezTo>
                      <a:pt x="464" y="40"/>
                      <a:pt x="464" y="40"/>
                      <a:pt x="464" y="40"/>
                    </a:cubicBezTo>
                    <a:cubicBezTo>
                      <a:pt x="457" y="41"/>
                      <a:pt x="454" y="47"/>
                      <a:pt x="451" y="51"/>
                    </a:cubicBezTo>
                    <a:cubicBezTo>
                      <a:pt x="448" y="55"/>
                      <a:pt x="442" y="60"/>
                      <a:pt x="438" y="61"/>
                    </a:cubicBezTo>
                    <a:cubicBezTo>
                      <a:pt x="438" y="61"/>
                      <a:pt x="438" y="61"/>
                      <a:pt x="438" y="61"/>
                    </a:cubicBezTo>
                    <a:cubicBezTo>
                      <a:pt x="433" y="63"/>
                      <a:pt x="429" y="64"/>
                      <a:pt x="426" y="64"/>
                    </a:cubicBezTo>
                    <a:cubicBezTo>
                      <a:pt x="426" y="64"/>
                      <a:pt x="426" y="64"/>
                      <a:pt x="426" y="64"/>
                    </a:cubicBezTo>
                    <a:cubicBezTo>
                      <a:pt x="426" y="64"/>
                      <a:pt x="426" y="64"/>
                      <a:pt x="426" y="64"/>
                    </a:cubicBezTo>
                    <a:cubicBezTo>
                      <a:pt x="426" y="64"/>
                      <a:pt x="426" y="64"/>
                      <a:pt x="426" y="64"/>
                    </a:cubicBezTo>
                    <a:cubicBezTo>
                      <a:pt x="408" y="64"/>
                      <a:pt x="397" y="46"/>
                      <a:pt x="396" y="30"/>
                    </a:cubicBezTo>
                    <a:cubicBezTo>
                      <a:pt x="396" y="21"/>
                      <a:pt x="398" y="5"/>
                      <a:pt x="389" y="3"/>
                    </a:cubicBezTo>
                    <a:cubicBezTo>
                      <a:pt x="389" y="3"/>
                      <a:pt x="389" y="3"/>
                      <a:pt x="389" y="3"/>
                    </a:cubicBezTo>
                    <a:cubicBezTo>
                      <a:pt x="389" y="3"/>
                      <a:pt x="389" y="3"/>
                      <a:pt x="389" y="2"/>
                    </a:cubicBezTo>
                    <a:cubicBezTo>
                      <a:pt x="388" y="2"/>
                      <a:pt x="387" y="2"/>
                      <a:pt x="386" y="2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381" y="2"/>
                      <a:pt x="375" y="6"/>
                      <a:pt x="370" y="8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70" y="8"/>
                      <a:pt x="370" y="9"/>
                      <a:pt x="370" y="9"/>
                    </a:cubicBezTo>
                    <a:cubicBezTo>
                      <a:pt x="370" y="9"/>
                      <a:pt x="370" y="9"/>
                      <a:pt x="370" y="9"/>
                    </a:cubicBezTo>
                    <a:cubicBezTo>
                      <a:pt x="369" y="9"/>
                      <a:pt x="369" y="9"/>
                      <a:pt x="369" y="9"/>
                    </a:cubicBezTo>
                    <a:cubicBezTo>
                      <a:pt x="369" y="9"/>
                      <a:pt x="369" y="9"/>
                      <a:pt x="369" y="9"/>
                    </a:cubicBezTo>
                    <a:cubicBezTo>
                      <a:pt x="369" y="9"/>
                      <a:pt x="369" y="9"/>
                      <a:pt x="369" y="9"/>
                    </a:cubicBezTo>
                    <a:cubicBezTo>
                      <a:pt x="361" y="13"/>
                      <a:pt x="356" y="16"/>
                      <a:pt x="351" y="20"/>
                    </a:cubicBezTo>
                    <a:cubicBezTo>
                      <a:pt x="351" y="20"/>
                      <a:pt x="351" y="20"/>
                      <a:pt x="351" y="20"/>
                    </a:cubicBezTo>
                    <a:cubicBezTo>
                      <a:pt x="351" y="20"/>
                      <a:pt x="350" y="20"/>
                      <a:pt x="350" y="20"/>
                    </a:cubicBezTo>
                    <a:cubicBezTo>
                      <a:pt x="350" y="20"/>
                      <a:pt x="350" y="20"/>
                      <a:pt x="350" y="20"/>
                    </a:cubicBezTo>
                    <a:cubicBezTo>
                      <a:pt x="350" y="21"/>
                      <a:pt x="350" y="21"/>
                      <a:pt x="350" y="21"/>
                    </a:cubicBezTo>
                    <a:cubicBezTo>
                      <a:pt x="350" y="21"/>
                      <a:pt x="350" y="21"/>
                      <a:pt x="350" y="21"/>
                    </a:cubicBezTo>
                    <a:cubicBezTo>
                      <a:pt x="350" y="21"/>
                      <a:pt x="350" y="21"/>
                      <a:pt x="349" y="21"/>
                    </a:cubicBezTo>
                    <a:cubicBezTo>
                      <a:pt x="349" y="21"/>
                      <a:pt x="349" y="21"/>
                      <a:pt x="349" y="21"/>
                    </a:cubicBezTo>
                    <a:cubicBezTo>
                      <a:pt x="339" y="31"/>
                      <a:pt x="332" y="47"/>
                      <a:pt x="314" y="47"/>
                    </a:cubicBezTo>
                    <a:cubicBezTo>
                      <a:pt x="314" y="47"/>
                      <a:pt x="314" y="47"/>
                      <a:pt x="314" y="47"/>
                    </a:cubicBezTo>
                    <a:cubicBezTo>
                      <a:pt x="314" y="47"/>
                      <a:pt x="314" y="47"/>
                      <a:pt x="314" y="47"/>
                    </a:cubicBezTo>
                    <a:cubicBezTo>
                      <a:pt x="314" y="47"/>
                      <a:pt x="314" y="47"/>
                      <a:pt x="314" y="47"/>
                    </a:cubicBezTo>
                    <a:cubicBezTo>
                      <a:pt x="311" y="47"/>
                      <a:pt x="309" y="47"/>
                      <a:pt x="306" y="46"/>
                    </a:cubicBezTo>
                    <a:cubicBezTo>
                      <a:pt x="297" y="44"/>
                      <a:pt x="288" y="34"/>
                      <a:pt x="278" y="30"/>
                    </a:cubicBezTo>
                    <a:cubicBezTo>
                      <a:pt x="278" y="30"/>
                      <a:pt x="278" y="30"/>
                      <a:pt x="278" y="30"/>
                    </a:cubicBezTo>
                    <a:cubicBezTo>
                      <a:pt x="278" y="30"/>
                      <a:pt x="278" y="30"/>
                      <a:pt x="278" y="30"/>
                    </a:cubicBezTo>
                    <a:cubicBezTo>
                      <a:pt x="272" y="28"/>
                      <a:pt x="266" y="27"/>
                      <a:pt x="261" y="27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57" y="27"/>
                      <a:pt x="254" y="28"/>
                      <a:pt x="251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2" y="30"/>
                      <a:pt x="235" y="36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2" y="40"/>
                      <a:pt x="216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06" y="41"/>
                      <a:pt x="202" y="40"/>
                      <a:pt x="198" y="39"/>
                    </a:cubicBezTo>
                    <a:cubicBezTo>
                      <a:pt x="198" y="39"/>
                      <a:pt x="198" y="39"/>
                      <a:pt x="197" y="39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183" y="34"/>
                      <a:pt x="183" y="20"/>
                      <a:pt x="173" y="12"/>
                    </a:cubicBezTo>
                    <a:cubicBezTo>
                      <a:pt x="173" y="11"/>
                      <a:pt x="172" y="11"/>
                      <a:pt x="172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67" y="7"/>
                      <a:pt x="15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F7F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6" name="Freeform 559"/>
              <p:cNvSpPr/>
              <p:nvPr/>
            </p:nvSpPr>
            <p:spPr bwMode="auto">
              <a:xfrm>
                <a:off x="4135" y="3433"/>
                <a:ext cx="24" cy="21"/>
              </a:xfrm>
              <a:custGeom>
                <a:avLst/>
                <a:gdLst>
                  <a:gd name="T0" fmla="*/ 3 w 7"/>
                  <a:gd name="T1" fmla="*/ 0 h 6"/>
                  <a:gd name="T2" fmla="*/ 0 w 7"/>
                  <a:gd name="T3" fmla="*/ 3 h 6"/>
                  <a:gd name="T4" fmla="*/ 0 w 7"/>
                  <a:gd name="T5" fmla="*/ 3 h 6"/>
                  <a:gd name="T6" fmla="*/ 4 w 7"/>
                  <a:gd name="T7" fmla="*/ 6 h 6"/>
                  <a:gd name="T8" fmla="*/ 4 w 7"/>
                  <a:gd name="T9" fmla="*/ 6 h 6"/>
                  <a:gd name="T10" fmla="*/ 4 w 7"/>
                  <a:gd name="T11" fmla="*/ 6 h 6"/>
                  <a:gd name="T12" fmla="*/ 4 w 7"/>
                  <a:gd name="T13" fmla="*/ 6 h 6"/>
                  <a:gd name="T14" fmla="*/ 7 w 7"/>
                  <a:gd name="T15" fmla="*/ 3 h 6"/>
                  <a:gd name="T16" fmla="*/ 3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2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7" y="5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7" name="Freeform 560"/>
              <p:cNvSpPr>
                <a:spLocks noEditPoints="1"/>
              </p:cNvSpPr>
              <p:nvPr/>
            </p:nvSpPr>
            <p:spPr bwMode="auto">
              <a:xfrm>
                <a:off x="1913" y="870"/>
                <a:ext cx="3857" cy="2574"/>
              </a:xfrm>
              <a:custGeom>
                <a:avLst/>
                <a:gdLst>
                  <a:gd name="T0" fmla="*/ 230 w 1106"/>
                  <a:gd name="T1" fmla="*/ 42 h 737"/>
                  <a:gd name="T2" fmla="*/ 261 w 1106"/>
                  <a:gd name="T3" fmla="*/ 31 h 737"/>
                  <a:gd name="T4" fmla="*/ 352 w 1106"/>
                  <a:gd name="T5" fmla="*/ 23 h 737"/>
                  <a:gd name="T6" fmla="*/ 354 w 1106"/>
                  <a:gd name="T7" fmla="*/ 21 h 737"/>
                  <a:gd name="T8" fmla="*/ 360 w 1106"/>
                  <a:gd name="T9" fmla="*/ 17 h 737"/>
                  <a:gd name="T10" fmla="*/ 421 w 1106"/>
                  <a:gd name="T11" fmla="*/ 68 h 737"/>
                  <a:gd name="T12" fmla="*/ 475 w 1106"/>
                  <a:gd name="T13" fmla="*/ 52 h 737"/>
                  <a:gd name="T14" fmla="*/ 553 w 1106"/>
                  <a:gd name="T15" fmla="*/ 30 h 737"/>
                  <a:gd name="T16" fmla="*/ 619 w 1106"/>
                  <a:gd name="T17" fmla="*/ 54 h 737"/>
                  <a:gd name="T18" fmla="*/ 703 w 1106"/>
                  <a:gd name="T19" fmla="*/ 63 h 737"/>
                  <a:gd name="T20" fmla="*/ 753 w 1106"/>
                  <a:gd name="T21" fmla="*/ 21 h 737"/>
                  <a:gd name="T22" fmla="*/ 797 w 1106"/>
                  <a:gd name="T23" fmla="*/ 51 h 737"/>
                  <a:gd name="T24" fmla="*/ 814 w 1106"/>
                  <a:gd name="T25" fmla="*/ 47 h 737"/>
                  <a:gd name="T26" fmla="*/ 948 w 1106"/>
                  <a:gd name="T27" fmla="*/ 10 h 737"/>
                  <a:gd name="T28" fmla="*/ 1071 w 1106"/>
                  <a:gd name="T29" fmla="*/ 123 h 737"/>
                  <a:gd name="T30" fmla="*/ 965 w 1106"/>
                  <a:gd name="T31" fmla="*/ 732 h 737"/>
                  <a:gd name="T32" fmla="*/ 886 w 1106"/>
                  <a:gd name="T33" fmla="*/ 695 h 737"/>
                  <a:gd name="T34" fmla="*/ 814 w 1106"/>
                  <a:gd name="T35" fmla="*/ 691 h 737"/>
                  <a:gd name="T36" fmla="*/ 755 w 1106"/>
                  <a:gd name="T37" fmla="*/ 718 h 737"/>
                  <a:gd name="T38" fmla="*/ 752 w 1106"/>
                  <a:gd name="T39" fmla="*/ 719 h 737"/>
                  <a:gd name="T40" fmla="*/ 721 w 1106"/>
                  <a:gd name="T41" fmla="*/ 695 h 737"/>
                  <a:gd name="T42" fmla="*/ 632 w 1106"/>
                  <a:gd name="T43" fmla="*/ 686 h 737"/>
                  <a:gd name="T44" fmla="*/ 556 w 1106"/>
                  <a:gd name="T45" fmla="*/ 708 h 737"/>
                  <a:gd name="T46" fmla="*/ 529 w 1106"/>
                  <a:gd name="T47" fmla="*/ 693 h 737"/>
                  <a:gd name="T48" fmla="*/ 495 w 1106"/>
                  <a:gd name="T49" fmla="*/ 684 h 737"/>
                  <a:gd name="T50" fmla="*/ 424 w 1106"/>
                  <a:gd name="T51" fmla="*/ 671 h 737"/>
                  <a:gd name="T52" fmla="*/ 357 w 1106"/>
                  <a:gd name="T53" fmla="*/ 718 h 737"/>
                  <a:gd name="T54" fmla="*/ 355 w 1106"/>
                  <a:gd name="T55" fmla="*/ 718 h 737"/>
                  <a:gd name="T56" fmla="*/ 231 w 1106"/>
                  <a:gd name="T57" fmla="*/ 697 h 737"/>
                  <a:gd name="T58" fmla="*/ 188 w 1106"/>
                  <a:gd name="T59" fmla="*/ 697 h 737"/>
                  <a:gd name="T60" fmla="*/ 36 w 1106"/>
                  <a:gd name="T61" fmla="*/ 614 h 737"/>
                  <a:gd name="T62" fmla="*/ 142 w 1106"/>
                  <a:gd name="T63" fmla="*/ 5 h 737"/>
                  <a:gd name="T64" fmla="*/ 849 w 1106"/>
                  <a:gd name="T65" fmla="*/ 26 h 737"/>
                  <a:gd name="T66" fmla="*/ 743 w 1106"/>
                  <a:gd name="T67" fmla="*/ 10 h 737"/>
                  <a:gd name="T68" fmla="*/ 723 w 1106"/>
                  <a:gd name="T69" fmla="*/ 4 h 737"/>
                  <a:gd name="T70" fmla="*/ 645 w 1106"/>
                  <a:gd name="T71" fmla="*/ 42 h 737"/>
                  <a:gd name="T72" fmla="*/ 553 w 1106"/>
                  <a:gd name="T73" fmla="*/ 25 h 737"/>
                  <a:gd name="T74" fmla="*/ 487 w 1106"/>
                  <a:gd name="T75" fmla="*/ 50 h 737"/>
                  <a:gd name="T76" fmla="*/ 421 w 1106"/>
                  <a:gd name="T77" fmla="*/ 63 h 737"/>
                  <a:gd name="T78" fmla="*/ 377 w 1106"/>
                  <a:gd name="T79" fmla="*/ 4 h 737"/>
                  <a:gd name="T80" fmla="*/ 366 w 1106"/>
                  <a:gd name="T81" fmla="*/ 7 h 737"/>
                  <a:gd name="T82" fmla="*/ 360 w 1106"/>
                  <a:gd name="T83" fmla="*/ 11 h 737"/>
                  <a:gd name="T84" fmla="*/ 352 w 1106"/>
                  <a:gd name="T85" fmla="*/ 16 h 737"/>
                  <a:gd name="T86" fmla="*/ 350 w 1106"/>
                  <a:gd name="T87" fmla="*/ 18 h 737"/>
                  <a:gd name="T88" fmla="*/ 273 w 1106"/>
                  <a:gd name="T89" fmla="*/ 29 h 737"/>
                  <a:gd name="T90" fmla="*/ 222 w 1106"/>
                  <a:gd name="T91" fmla="*/ 38 h 737"/>
                  <a:gd name="T92" fmla="*/ 141 w 1106"/>
                  <a:gd name="T93" fmla="*/ 0 h 737"/>
                  <a:gd name="T94" fmla="*/ 0 w 1106"/>
                  <a:gd name="T95" fmla="*/ 578 h 737"/>
                  <a:gd name="T96" fmla="*/ 166 w 1106"/>
                  <a:gd name="T97" fmla="*/ 730 h 737"/>
                  <a:gd name="T98" fmla="*/ 262 w 1106"/>
                  <a:gd name="T99" fmla="*/ 712 h 737"/>
                  <a:gd name="T100" fmla="*/ 368 w 1106"/>
                  <a:gd name="T101" fmla="*/ 730 h 737"/>
                  <a:gd name="T102" fmla="*/ 423 w 1106"/>
                  <a:gd name="T103" fmla="*/ 675 h 737"/>
                  <a:gd name="T104" fmla="*/ 474 w 1106"/>
                  <a:gd name="T105" fmla="*/ 693 h 737"/>
                  <a:gd name="T106" fmla="*/ 555 w 1106"/>
                  <a:gd name="T107" fmla="*/ 714 h 737"/>
                  <a:gd name="T108" fmla="*/ 587 w 1106"/>
                  <a:gd name="T109" fmla="*/ 695 h 737"/>
                  <a:gd name="T110" fmla="*/ 627 w 1106"/>
                  <a:gd name="T111" fmla="*/ 690 h 737"/>
                  <a:gd name="T112" fmla="*/ 672 w 1106"/>
                  <a:gd name="T113" fmla="*/ 678 h 737"/>
                  <a:gd name="T114" fmla="*/ 742 w 1106"/>
                  <a:gd name="T115" fmla="*/ 730 h 737"/>
                  <a:gd name="T116" fmla="*/ 800 w 1106"/>
                  <a:gd name="T117" fmla="*/ 692 h 737"/>
                  <a:gd name="T118" fmla="*/ 848 w 1106"/>
                  <a:gd name="T119" fmla="*/ 711 h 737"/>
                  <a:gd name="T120" fmla="*/ 903 w 1106"/>
                  <a:gd name="T121" fmla="*/ 698 h 737"/>
                  <a:gd name="T122" fmla="*/ 969 w 1106"/>
                  <a:gd name="T123" fmla="*/ 737 h 737"/>
                  <a:gd name="T124" fmla="*/ 1037 w 1106"/>
                  <a:gd name="T125" fmla="*/ 6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06" h="737">
                    <a:moveTo>
                      <a:pt x="142" y="5"/>
                    </a:moveTo>
                    <a:cubicBezTo>
                      <a:pt x="142" y="5"/>
                      <a:pt x="142" y="5"/>
                      <a:pt x="142" y="5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151" y="5"/>
                      <a:pt x="160" y="10"/>
                      <a:pt x="164" y="15"/>
                    </a:cubicBezTo>
                    <a:cubicBezTo>
                      <a:pt x="174" y="24"/>
                      <a:pt x="173" y="35"/>
                      <a:pt x="184" y="41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91" y="44"/>
                      <a:pt x="199" y="45"/>
                      <a:pt x="207" y="45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15" y="45"/>
                      <a:pt x="223" y="44"/>
                      <a:pt x="229" y="42"/>
                    </a:cubicBezTo>
                    <a:cubicBezTo>
                      <a:pt x="229" y="42"/>
                      <a:pt x="229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2" y="41"/>
                      <a:pt x="232" y="41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41" y="37"/>
                      <a:pt x="250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5" y="31"/>
                      <a:pt x="269" y="32"/>
                      <a:pt x="273" y="34"/>
                    </a:cubicBezTo>
                    <a:cubicBezTo>
                      <a:pt x="273" y="34"/>
                      <a:pt x="273" y="34"/>
                      <a:pt x="274" y="34"/>
                    </a:cubicBezTo>
                    <a:cubicBezTo>
                      <a:pt x="274" y="34"/>
                      <a:pt x="274" y="34"/>
                      <a:pt x="274" y="34"/>
                    </a:cubicBezTo>
                    <a:cubicBezTo>
                      <a:pt x="281" y="37"/>
                      <a:pt x="286" y="45"/>
                      <a:pt x="293" y="48"/>
                    </a:cubicBezTo>
                    <a:cubicBezTo>
                      <a:pt x="299" y="50"/>
                      <a:pt x="304" y="51"/>
                      <a:pt x="309" y="51"/>
                    </a:cubicBezTo>
                    <a:cubicBezTo>
                      <a:pt x="309" y="51"/>
                      <a:pt x="309" y="51"/>
                      <a:pt x="309" y="51"/>
                    </a:cubicBezTo>
                    <a:cubicBezTo>
                      <a:pt x="309" y="51"/>
                      <a:pt x="309" y="51"/>
                      <a:pt x="309" y="51"/>
                    </a:cubicBezTo>
                    <a:cubicBezTo>
                      <a:pt x="328" y="51"/>
                      <a:pt x="338" y="3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2" y="23"/>
                    </a:cubicBezTo>
                    <a:cubicBezTo>
                      <a:pt x="352" y="23"/>
                      <a:pt x="352" y="23"/>
                      <a:pt x="352" y="23"/>
                    </a:cubicBezTo>
                    <a:cubicBezTo>
                      <a:pt x="352" y="23"/>
                      <a:pt x="352" y="23"/>
                      <a:pt x="352" y="23"/>
                    </a:cubicBezTo>
                    <a:cubicBezTo>
                      <a:pt x="352" y="23"/>
                      <a:pt x="352" y="23"/>
                      <a:pt x="352" y="23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1"/>
                      <a:pt x="353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19"/>
                      <a:pt x="356" y="19"/>
                      <a:pt x="356" y="19"/>
                    </a:cubicBezTo>
                    <a:cubicBezTo>
                      <a:pt x="356" y="19"/>
                      <a:pt x="356" y="19"/>
                      <a:pt x="356" y="19"/>
                    </a:cubicBezTo>
                    <a:cubicBezTo>
                      <a:pt x="357" y="19"/>
                      <a:pt x="358" y="18"/>
                      <a:pt x="358" y="18"/>
                    </a:cubicBezTo>
                    <a:cubicBezTo>
                      <a:pt x="358" y="18"/>
                      <a:pt x="358" y="18"/>
                      <a:pt x="358" y="18"/>
                    </a:cubicBezTo>
                    <a:cubicBezTo>
                      <a:pt x="358" y="18"/>
                      <a:pt x="358" y="18"/>
                      <a:pt x="358" y="18"/>
                    </a:cubicBezTo>
                    <a:cubicBezTo>
                      <a:pt x="358" y="18"/>
                      <a:pt x="359" y="18"/>
                      <a:pt x="359" y="18"/>
                    </a:cubicBezTo>
                    <a:cubicBezTo>
                      <a:pt x="359" y="18"/>
                      <a:pt x="359" y="18"/>
                      <a:pt x="359" y="17"/>
                    </a:cubicBezTo>
                    <a:cubicBezTo>
                      <a:pt x="359" y="17"/>
                      <a:pt x="359" y="17"/>
                      <a:pt x="360" y="17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65" y="14"/>
                      <a:pt x="370" y="11"/>
                      <a:pt x="375" y="11"/>
                    </a:cubicBezTo>
                    <a:cubicBezTo>
                      <a:pt x="375" y="11"/>
                      <a:pt x="375" y="11"/>
                      <a:pt x="375" y="11"/>
                    </a:cubicBezTo>
                    <a:cubicBezTo>
                      <a:pt x="375" y="11"/>
                      <a:pt x="375" y="11"/>
                      <a:pt x="376" y="11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6" y="11"/>
                      <a:pt x="377" y="11"/>
                      <a:pt x="378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83" y="13"/>
                      <a:pt x="383" y="21"/>
                      <a:pt x="383" y="28"/>
                    </a:cubicBezTo>
                    <a:cubicBezTo>
                      <a:pt x="383" y="28"/>
                      <a:pt x="383" y="28"/>
                      <a:pt x="383" y="28"/>
                    </a:cubicBezTo>
                    <a:cubicBezTo>
                      <a:pt x="383" y="28"/>
                      <a:pt x="383" y="28"/>
                      <a:pt x="383" y="28"/>
                    </a:cubicBezTo>
                    <a:cubicBezTo>
                      <a:pt x="386" y="49"/>
                      <a:pt x="399" y="68"/>
                      <a:pt x="421" y="68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25" y="68"/>
                      <a:pt x="430" y="67"/>
                      <a:pt x="436" y="65"/>
                    </a:cubicBezTo>
                    <a:cubicBezTo>
                      <a:pt x="436" y="65"/>
                      <a:pt x="436" y="65"/>
                      <a:pt x="436" y="65"/>
                    </a:cubicBezTo>
                    <a:cubicBezTo>
                      <a:pt x="436" y="65"/>
                      <a:pt x="436" y="65"/>
                      <a:pt x="436" y="65"/>
                    </a:cubicBezTo>
                    <a:cubicBezTo>
                      <a:pt x="436" y="65"/>
                      <a:pt x="436" y="65"/>
                      <a:pt x="436" y="65"/>
                    </a:cubicBezTo>
                    <a:cubicBezTo>
                      <a:pt x="441" y="63"/>
                      <a:pt x="445" y="61"/>
                      <a:pt x="449" y="57"/>
                    </a:cubicBezTo>
                    <a:cubicBezTo>
                      <a:pt x="452" y="54"/>
                      <a:pt x="456" y="50"/>
                      <a:pt x="461" y="49"/>
                    </a:cubicBezTo>
                    <a:cubicBezTo>
                      <a:pt x="461" y="49"/>
                      <a:pt x="461" y="49"/>
                      <a:pt x="461" y="49"/>
                    </a:cubicBezTo>
                    <a:cubicBezTo>
                      <a:pt x="461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6" y="49"/>
                      <a:pt x="470" y="50"/>
                      <a:pt x="474" y="52"/>
                    </a:cubicBezTo>
                    <a:cubicBezTo>
                      <a:pt x="474" y="52"/>
                      <a:pt x="474" y="52"/>
                      <a:pt x="474" y="52"/>
                    </a:cubicBezTo>
                    <a:cubicBezTo>
                      <a:pt x="474" y="52"/>
                      <a:pt x="474" y="52"/>
                      <a:pt x="474" y="52"/>
                    </a:cubicBezTo>
                    <a:cubicBezTo>
                      <a:pt x="474" y="52"/>
                      <a:pt x="475" y="52"/>
                      <a:pt x="475" y="52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3"/>
                    </a:cubicBezTo>
                    <a:cubicBezTo>
                      <a:pt x="476" y="53"/>
                      <a:pt x="476" y="53"/>
                      <a:pt x="476" y="53"/>
                    </a:cubicBezTo>
                    <a:cubicBezTo>
                      <a:pt x="482" y="54"/>
                      <a:pt x="488" y="55"/>
                      <a:pt x="494" y="55"/>
                    </a:cubicBezTo>
                    <a:cubicBezTo>
                      <a:pt x="494" y="55"/>
                      <a:pt x="494" y="55"/>
                      <a:pt x="494" y="55"/>
                    </a:cubicBezTo>
                    <a:cubicBezTo>
                      <a:pt x="494" y="55"/>
                      <a:pt x="494" y="55"/>
                      <a:pt x="494" y="55"/>
                    </a:cubicBezTo>
                    <a:cubicBezTo>
                      <a:pt x="505" y="55"/>
                      <a:pt x="515" y="53"/>
                      <a:pt x="523" y="48"/>
                    </a:cubicBezTo>
                    <a:cubicBezTo>
                      <a:pt x="523" y="48"/>
                      <a:pt x="523" y="48"/>
                      <a:pt x="523" y="48"/>
                    </a:cubicBezTo>
                    <a:cubicBezTo>
                      <a:pt x="524" y="48"/>
                      <a:pt x="524" y="48"/>
                      <a:pt x="524" y="48"/>
                    </a:cubicBezTo>
                    <a:cubicBezTo>
                      <a:pt x="524" y="48"/>
                      <a:pt x="524" y="48"/>
                      <a:pt x="524" y="48"/>
                    </a:cubicBezTo>
                    <a:cubicBezTo>
                      <a:pt x="534" y="42"/>
                      <a:pt x="541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60" y="30"/>
                      <a:pt x="567" y="36"/>
                      <a:pt x="572" y="40"/>
                    </a:cubicBezTo>
                    <a:cubicBezTo>
                      <a:pt x="572" y="40"/>
                      <a:pt x="573" y="40"/>
                      <a:pt x="573" y="40"/>
                    </a:cubicBezTo>
                    <a:cubicBezTo>
                      <a:pt x="573" y="40"/>
                      <a:pt x="573" y="40"/>
                      <a:pt x="573" y="40"/>
                    </a:cubicBezTo>
                    <a:cubicBezTo>
                      <a:pt x="573" y="40"/>
                      <a:pt x="573" y="40"/>
                      <a:pt x="573" y="40"/>
                    </a:cubicBezTo>
                    <a:cubicBezTo>
                      <a:pt x="573" y="40"/>
                      <a:pt x="573" y="40"/>
                      <a:pt x="573" y="41"/>
                    </a:cubicBezTo>
                    <a:cubicBezTo>
                      <a:pt x="573" y="41"/>
                      <a:pt x="573" y="41"/>
                      <a:pt x="573" y="41"/>
                    </a:cubicBezTo>
                    <a:cubicBezTo>
                      <a:pt x="573" y="41"/>
                      <a:pt x="573" y="41"/>
                      <a:pt x="574" y="41"/>
                    </a:cubicBezTo>
                    <a:cubicBezTo>
                      <a:pt x="584" y="49"/>
                      <a:pt x="595" y="55"/>
                      <a:pt x="612" y="55"/>
                    </a:cubicBezTo>
                    <a:cubicBezTo>
                      <a:pt x="612" y="55"/>
                      <a:pt x="612" y="55"/>
                      <a:pt x="612" y="55"/>
                    </a:cubicBezTo>
                    <a:cubicBezTo>
                      <a:pt x="612" y="55"/>
                      <a:pt x="612" y="55"/>
                      <a:pt x="612" y="55"/>
                    </a:cubicBezTo>
                    <a:cubicBezTo>
                      <a:pt x="614" y="55"/>
                      <a:pt x="616" y="55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20" y="54"/>
                    </a:cubicBezTo>
                    <a:cubicBezTo>
                      <a:pt x="624" y="54"/>
                      <a:pt x="628" y="52"/>
                      <a:pt x="632" y="51"/>
                    </a:cubicBezTo>
                    <a:cubicBezTo>
                      <a:pt x="636" y="50"/>
                      <a:pt x="640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4" y="49"/>
                      <a:pt x="644" y="49"/>
                      <a:pt x="644" y="49"/>
                    </a:cubicBezTo>
                    <a:cubicBezTo>
                      <a:pt x="654" y="50"/>
                      <a:pt x="659" y="60"/>
                      <a:pt x="667" y="64"/>
                    </a:cubicBezTo>
                    <a:cubicBezTo>
                      <a:pt x="672" y="66"/>
                      <a:pt x="678" y="68"/>
                      <a:pt x="685" y="68"/>
                    </a:cubicBezTo>
                    <a:cubicBezTo>
                      <a:pt x="685" y="68"/>
                      <a:pt x="685" y="68"/>
                      <a:pt x="685" y="68"/>
                    </a:cubicBezTo>
                    <a:cubicBezTo>
                      <a:pt x="685" y="68"/>
                      <a:pt x="685" y="68"/>
                      <a:pt x="685" y="68"/>
                    </a:cubicBezTo>
                    <a:cubicBezTo>
                      <a:pt x="691" y="68"/>
                      <a:pt x="697" y="67"/>
                      <a:pt x="703" y="63"/>
                    </a:cubicBezTo>
                    <a:cubicBezTo>
                      <a:pt x="703" y="63"/>
                      <a:pt x="703" y="63"/>
                      <a:pt x="703" y="63"/>
                    </a:cubicBezTo>
                    <a:cubicBezTo>
                      <a:pt x="716" y="56"/>
                      <a:pt x="721" y="44"/>
                      <a:pt x="723" y="26"/>
                    </a:cubicBezTo>
                    <a:cubicBezTo>
                      <a:pt x="723" y="22"/>
                      <a:pt x="723" y="13"/>
                      <a:pt x="727" y="11"/>
                    </a:cubicBezTo>
                    <a:cubicBezTo>
                      <a:pt x="727" y="11"/>
                      <a:pt x="727" y="11"/>
                      <a:pt x="727" y="11"/>
                    </a:cubicBezTo>
                    <a:cubicBezTo>
                      <a:pt x="728" y="11"/>
                      <a:pt x="729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1" y="11"/>
                      <a:pt x="731" y="11"/>
                    </a:cubicBezTo>
                    <a:cubicBezTo>
                      <a:pt x="731" y="11"/>
                      <a:pt x="731" y="11"/>
                      <a:pt x="731" y="11"/>
                    </a:cubicBezTo>
                    <a:cubicBezTo>
                      <a:pt x="731" y="11"/>
                      <a:pt x="731" y="11"/>
                      <a:pt x="731" y="11"/>
                    </a:cubicBezTo>
                    <a:cubicBezTo>
                      <a:pt x="731" y="11"/>
                      <a:pt x="731" y="11"/>
                      <a:pt x="731" y="11"/>
                    </a:cubicBezTo>
                    <a:cubicBezTo>
                      <a:pt x="732" y="11"/>
                      <a:pt x="732" y="11"/>
                      <a:pt x="732" y="11"/>
                    </a:cubicBezTo>
                    <a:cubicBezTo>
                      <a:pt x="732" y="11"/>
                      <a:pt x="732" y="11"/>
                      <a:pt x="732" y="11"/>
                    </a:cubicBezTo>
                    <a:cubicBezTo>
                      <a:pt x="738" y="12"/>
                      <a:pt x="747" y="17"/>
                      <a:pt x="752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5" y="22"/>
                      <a:pt x="755" y="22"/>
                    </a:cubicBezTo>
                    <a:cubicBezTo>
                      <a:pt x="755" y="22"/>
                      <a:pt x="755" y="22"/>
                      <a:pt x="755" y="22"/>
                    </a:cubicBezTo>
                    <a:cubicBezTo>
                      <a:pt x="755" y="22"/>
                      <a:pt x="755" y="22"/>
                      <a:pt x="755" y="22"/>
                    </a:cubicBezTo>
                    <a:cubicBezTo>
                      <a:pt x="755" y="22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6" y="23"/>
                      <a:pt x="756" y="23"/>
                    </a:cubicBezTo>
                    <a:cubicBezTo>
                      <a:pt x="768" y="33"/>
                      <a:pt x="777" y="51"/>
                      <a:pt x="797" y="51"/>
                    </a:cubicBezTo>
                    <a:cubicBezTo>
                      <a:pt x="797" y="51"/>
                      <a:pt x="797" y="51"/>
                      <a:pt x="797" y="51"/>
                    </a:cubicBezTo>
                    <a:cubicBezTo>
                      <a:pt x="797" y="51"/>
                      <a:pt x="797" y="51"/>
                      <a:pt x="797" y="51"/>
                    </a:cubicBezTo>
                    <a:cubicBezTo>
                      <a:pt x="801" y="51"/>
                      <a:pt x="805" y="50"/>
                      <a:pt x="810" y="49"/>
                    </a:cubicBezTo>
                    <a:cubicBezTo>
                      <a:pt x="810" y="49"/>
                      <a:pt x="810" y="49"/>
                      <a:pt x="810" y="49"/>
                    </a:cubicBezTo>
                    <a:cubicBezTo>
                      <a:pt x="810" y="49"/>
                      <a:pt x="810" y="49"/>
                      <a:pt x="810" y="49"/>
                    </a:cubicBezTo>
                    <a:cubicBezTo>
                      <a:pt x="811" y="49"/>
                      <a:pt x="811" y="49"/>
                      <a:pt x="811" y="49"/>
                    </a:cubicBezTo>
                    <a:cubicBezTo>
                      <a:pt x="811" y="49"/>
                      <a:pt x="811" y="49"/>
                      <a:pt x="811" y="49"/>
                    </a:cubicBezTo>
                    <a:cubicBezTo>
                      <a:pt x="811" y="49"/>
                      <a:pt x="811" y="49"/>
                      <a:pt x="811" y="49"/>
                    </a:cubicBezTo>
                    <a:cubicBezTo>
                      <a:pt x="811" y="49"/>
                      <a:pt x="811" y="49"/>
                      <a:pt x="811" y="48"/>
                    </a:cubicBezTo>
                    <a:cubicBezTo>
                      <a:pt x="811" y="48"/>
                      <a:pt x="812" y="48"/>
                      <a:pt x="812" y="48"/>
                    </a:cubicBezTo>
                    <a:cubicBezTo>
                      <a:pt x="812" y="48"/>
                      <a:pt x="812" y="48"/>
                      <a:pt x="812" y="48"/>
                    </a:cubicBezTo>
                    <a:cubicBezTo>
                      <a:pt x="812" y="48"/>
                      <a:pt x="812" y="48"/>
                      <a:pt x="812" y="48"/>
                    </a:cubicBezTo>
                    <a:cubicBezTo>
                      <a:pt x="813" y="48"/>
                      <a:pt x="813" y="48"/>
                      <a:pt x="814" y="48"/>
                    </a:cubicBezTo>
                    <a:cubicBezTo>
                      <a:pt x="814" y="48"/>
                      <a:pt x="814" y="48"/>
                      <a:pt x="814" y="48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24" y="42"/>
                      <a:pt x="832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51" y="31"/>
                      <a:pt x="853" y="32"/>
                      <a:pt x="856" y="32"/>
                    </a:cubicBezTo>
                    <a:cubicBezTo>
                      <a:pt x="863" y="34"/>
                      <a:pt x="869" y="39"/>
                      <a:pt x="877" y="42"/>
                    </a:cubicBezTo>
                    <a:cubicBezTo>
                      <a:pt x="877" y="42"/>
                      <a:pt x="877" y="42"/>
                      <a:pt x="877" y="42"/>
                    </a:cubicBezTo>
                    <a:cubicBezTo>
                      <a:pt x="877" y="42"/>
                      <a:pt x="877" y="42"/>
                      <a:pt x="877" y="42"/>
                    </a:cubicBezTo>
                    <a:cubicBezTo>
                      <a:pt x="883" y="44"/>
                      <a:pt x="890" y="45"/>
                      <a:pt x="898" y="45"/>
                    </a:cubicBezTo>
                    <a:cubicBezTo>
                      <a:pt x="898" y="45"/>
                      <a:pt x="898" y="45"/>
                      <a:pt x="898" y="45"/>
                    </a:cubicBezTo>
                    <a:cubicBezTo>
                      <a:pt x="898" y="45"/>
                      <a:pt x="898" y="45"/>
                      <a:pt x="898" y="45"/>
                    </a:cubicBezTo>
                    <a:cubicBezTo>
                      <a:pt x="910" y="45"/>
                      <a:pt x="921" y="43"/>
                      <a:pt x="928" y="37"/>
                    </a:cubicBezTo>
                    <a:cubicBezTo>
                      <a:pt x="928" y="37"/>
                      <a:pt x="928" y="37"/>
                      <a:pt x="928" y="37"/>
                    </a:cubicBezTo>
                    <a:cubicBezTo>
                      <a:pt x="936" y="30"/>
                      <a:pt x="939" y="16"/>
                      <a:pt x="948" y="11"/>
                    </a:cubicBezTo>
                    <a:cubicBezTo>
                      <a:pt x="948" y="11"/>
                      <a:pt x="948" y="11"/>
                      <a:pt x="948" y="11"/>
                    </a:cubicBezTo>
                    <a:cubicBezTo>
                      <a:pt x="948" y="11"/>
                      <a:pt x="948" y="10"/>
                      <a:pt x="948" y="10"/>
                    </a:cubicBezTo>
                    <a:cubicBezTo>
                      <a:pt x="948" y="10"/>
                      <a:pt x="948" y="10"/>
                      <a:pt x="948" y="10"/>
                    </a:cubicBezTo>
                    <a:cubicBezTo>
                      <a:pt x="948" y="10"/>
                      <a:pt x="948" y="10"/>
                      <a:pt x="948" y="10"/>
                    </a:cubicBezTo>
                    <a:cubicBezTo>
                      <a:pt x="948" y="10"/>
                      <a:pt x="948" y="10"/>
                      <a:pt x="948" y="10"/>
                    </a:cubicBezTo>
                    <a:cubicBezTo>
                      <a:pt x="951" y="8"/>
                      <a:pt x="959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8" y="5"/>
                      <a:pt x="970" y="5"/>
                      <a:pt x="971" y="6"/>
                    </a:cubicBezTo>
                    <a:cubicBezTo>
                      <a:pt x="971" y="6"/>
                      <a:pt x="972" y="6"/>
                      <a:pt x="972" y="6"/>
                    </a:cubicBezTo>
                    <a:cubicBezTo>
                      <a:pt x="972" y="6"/>
                      <a:pt x="972" y="6"/>
                      <a:pt x="972" y="6"/>
                    </a:cubicBezTo>
                    <a:cubicBezTo>
                      <a:pt x="977" y="9"/>
                      <a:pt x="978" y="21"/>
                      <a:pt x="982" y="29"/>
                    </a:cubicBezTo>
                    <a:cubicBezTo>
                      <a:pt x="985" y="35"/>
                      <a:pt x="991" y="42"/>
                      <a:pt x="996" y="45"/>
                    </a:cubicBezTo>
                    <a:cubicBezTo>
                      <a:pt x="1002" y="48"/>
                      <a:pt x="1010" y="49"/>
                      <a:pt x="1015" y="53"/>
                    </a:cubicBezTo>
                    <a:cubicBezTo>
                      <a:pt x="1022" y="57"/>
                      <a:pt x="1027" y="64"/>
                      <a:pt x="1035" y="72"/>
                    </a:cubicBezTo>
                    <a:cubicBezTo>
                      <a:pt x="1042" y="79"/>
                      <a:pt x="1050" y="85"/>
                      <a:pt x="1053" y="92"/>
                    </a:cubicBezTo>
                    <a:cubicBezTo>
                      <a:pt x="1060" y="106"/>
                      <a:pt x="1059" y="115"/>
                      <a:pt x="1071" y="123"/>
                    </a:cubicBezTo>
                    <a:cubicBezTo>
                      <a:pt x="1079" y="127"/>
                      <a:pt x="1093" y="128"/>
                      <a:pt x="1098" y="137"/>
                    </a:cubicBezTo>
                    <a:cubicBezTo>
                      <a:pt x="1100" y="141"/>
                      <a:pt x="1101" y="150"/>
                      <a:pt x="1101" y="160"/>
                    </a:cubicBezTo>
                    <a:cubicBezTo>
                      <a:pt x="1101" y="171"/>
                      <a:pt x="1100" y="184"/>
                      <a:pt x="1100" y="193"/>
                    </a:cubicBezTo>
                    <a:cubicBezTo>
                      <a:pt x="1100" y="320"/>
                      <a:pt x="1100" y="445"/>
                      <a:pt x="1100" y="572"/>
                    </a:cubicBezTo>
                    <a:cubicBezTo>
                      <a:pt x="1100" y="573"/>
                      <a:pt x="1100" y="574"/>
                      <a:pt x="1100" y="576"/>
                    </a:cubicBezTo>
                    <a:cubicBezTo>
                      <a:pt x="1100" y="586"/>
                      <a:pt x="1100" y="595"/>
                      <a:pt x="1097" y="600"/>
                    </a:cubicBezTo>
                    <a:cubicBezTo>
                      <a:pt x="1092" y="608"/>
                      <a:pt x="1080" y="609"/>
                      <a:pt x="1072" y="614"/>
                    </a:cubicBezTo>
                    <a:cubicBezTo>
                      <a:pt x="1067" y="617"/>
                      <a:pt x="1063" y="621"/>
                      <a:pt x="1060" y="626"/>
                    </a:cubicBezTo>
                    <a:cubicBezTo>
                      <a:pt x="1057" y="631"/>
                      <a:pt x="1055" y="640"/>
                      <a:pt x="1052" y="646"/>
                    </a:cubicBezTo>
                    <a:cubicBezTo>
                      <a:pt x="1049" y="653"/>
                      <a:pt x="1041" y="660"/>
                      <a:pt x="1034" y="667"/>
                    </a:cubicBezTo>
                    <a:cubicBezTo>
                      <a:pt x="1027" y="674"/>
                      <a:pt x="1021" y="682"/>
                      <a:pt x="1014" y="686"/>
                    </a:cubicBezTo>
                    <a:cubicBezTo>
                      <a:pt x="1003" y="693"/>
                      <a:pt x="992" y="694"/>
                      <a:pt x="985" y="706"/>
                    </a:cubicBezTo>
                    <a:cubicBezTo>
                      <a:pt x="980" y="713"/>
                      <a:pt x="978" y="729"/>
                      <a:pt x="971" y="731"/>
                    </a:cubicBezTo>
                    <a:cubicBezTo>
                      <a:pt x="969" y="732"/>
                      <a:pt x="967" y="732"/>
                      <a:pt x="966" y="732"/>
                    </a:cubicBezTo>
                    <a:cubicBezTo>
                      <a:pt x="966" y="732"/>
                      <a:pt x="965" y="732"/>
                      <a:pt x="965" y="732"/>
                    </a:cubicBezTo>
                    <a:cubicBezTo>
                      <a:pt x="965" y="732"/>
                      <a:pt x="965" y="732"/>
                      <a:pt x="965" y="732"/>
                    </a:cubicBezTo>
                    <a:cubicBezTo>
                      <a:pt x="965" y="732"/>
                      <a:pt x="965" y="732"/>
                      <a:pt x="965" y="732"/>
                    </a:cubicBezTo>
                    <a:cubicBezTo>
                      <a:pt x="965" y="732"/>
                      <a:pt x="965" y="732"/>
                      <a:pt x="965" y="732"/>
                    </a:cubicBezTo>
                    <a:cubicBezTo>
                      <a:pt x="958" y="732"/>
                      <a:pt x="951" y="729"/>
                      <a:pt x="947" y="726"/>
                    </a:cubicBezTo>
                    <a:cubicBezTo>
                      <a:pt x="947" y="726"/>
                      <a:pt x="947" y="726"/>
                      <a:pt x="947" y="726"/>
                    </a:cubicBezTo>
                    <a:cubicBezTo>
                      <a:pt x="946" y="726"/>
                      <a:pt x="946" y="726"/>
                      <a:pt x="946" y="726"/>
                    </a:cubicBezTo>
                    <a:cubicBezTo>
                      <a:pt x="946" y="726"/>
                      <a:pt x="946" y="726"/>
                      <a:pt x="946" y="726"/>
                    </a:cubicBezTo>
                    <a:cubicBezTo>
                      <a:pt x="937" y="719"/>
                      <a:pt x="935" y="706"/>
                      <a:pt x="927" y="700"/>
                    </a:cubicBezTo>
                    <a:cubicBezTo>
                      <a:pt x="927" y="700"/>
                      <a:pt x="927" y="700"/>
                      <a:pt x="927" y="700"/>
                    </a:cubicBezTo>
                    <a:cubicBezTo>
                      <a:pt x="921" y="696"/>
                      <a:pt x="909" y="694"/>
                      <a:pt x="898" y="694"/>
                    </a:cubicBezTo>
                    <a:cubicBezTo>
                      <a:pt x="898" y="694"/>
                      <a:pt x="898" y="694"/>
                      <a:pt x="898" y="694"/>
                    </a:cubicBezTo>
                    <a:cubicBezTo>
                      <a:pt x="898" y="694"/>
                      <a:pt x="898" y="694"/>
                      <a:pt x="898" y="694"/>
                    </a:cubicBezTo>
                    <a:cubicBezTo>
                      <a:pt x="894" y="694"/>
                      <a:pt x="890" y="694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2" y="696"/>
                      <a:pt x="879" y="696"/>
                      <a:pt x="876" y="698"/>
                    </a:cubicBezTo>
                    <a:cubicBezTo>
                      <a:pt x="876" y="698"/>
                      <a:pt x="876" y="698"/>
                      <a:pt x="876" y="698"/>
                    </a:cubicBezTo>
                    <a:cubicBezTo>
                      <a:pt x="876" y="698"/>
                      <a:pt x="876" y="698"/>
                      <a:pt x="876" y="698"/>
                    </a:cubicBezTo>
                    <a:cubicBezTo>
                      <a:pt x="867" y="701"/>
                      <a:pt x="859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5" y="707"/>
                      <a:pt x="841" y="706"/>
                      <a:pt x="837" y="705"/>
                    </a:cubicBezTo>
                    <a:cubicBezTo>
                      <a:pt x="837" y="705"/>
                      <a:pt x="837" y="705"/>
                      <a:pt x="837" y="705"/>
                    </a:cubicBezTo>
                    <a:cubicBezTo>
                      <a:pt x="827" y="702"/>
                      <a:pt x="822" y="694"/>
                      <a:pt x="814" y="691"/>
                    </a:cubicBezTo>
                    <a:cubicBezTo>
                      <a:pt x="814" y="691"/>
                      <a:pt x="814" y="691"/>
                      <a:pt x="814" y="691"/>
                    </a:cubicBezTo>
                    <a:cubicBezTo>
                      <a:pt x="809" y="689"/>
                      <a:pt x="805" y="688"/>
                      <a:pt x="800" y="688"/>
                    </a:cubicBezTo>
                    <a:cubicBezTo>
                      <a:pt x="800" y="688"/>
                      <a:pt x="800" y="688"/>
                      <a:pt x="800" y="688"/>
                    </a:cubicBezTo>
                    <a:cubicBezTo>
                      <a:pt x="800" y="688"/>
                      <a:pt x="800" y="688"/>
                      <a:pt x="800" y="688"/>
                    </a:cubicBezTo>
                    <a:cubicBezTo>
                      <a:pt x="793" y="688"/>
                      <a:pt x="785" y="690"/>
                      <a:pt x="779" y="694"/>
                    </a:cubicBezTo>
                    <a:cubicBezTo>
                      <a:pt x="779" y="694"/>
                      <a:pt x="779" y="694"/>
                      <a:pt x="779" y="694"/>
                    </a:cubicBezTo>
                    <a:cubicBezTo>
                      <a:pt x="779" y="694"/>
                      <a:pt x="779" y="694"/>
                      <a:pt x="779" y="694"/>
                    </a:cubicBezTo>
                    <a:cubicBezTo>
                      <a:pt x="770" y="700"/>
                      <a:pt x="765" y="710"/>
                      <a:pt x="756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8"/>
                      <a:pt x="755" y="718"/>
                      <a:pt x="755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3" y="718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46" y="723"/>
                      <a:pt x="737" y="728"/>
                      <a:pt x="732" y="728"/>
                    </a:cubicBezTo>
                    <a:cubicBezTo>
                      <a:pt x="732" y="728"/>
                      <a:pt x="732" y="728"/>
                      <a:pt x="732" y="728"/>
                    </a:cubicBezTo>
                    <a:cubicBezTo>
                      <a:pt x="732" y="728"/>
                      <a:pt x="732" y="728"/>
                      <a:pt x="732" y="728"/>
                    </a:cubicBezTo>
                    <a:cubicBezTo>
                      <a:pt x="732" y="728"/>
                      <a:pt x="732" y="728"/>
                      <a:pt x="732" y="728"/>
                    </a:cubicBezTo>
                    <a:cubicBezTo>
                      <a:pt x="731" y="728"/>
                      <a:pt x="730" y="727"/>
                      <a:pt x="729" y="727"/>
                    </a:cubicBezTo>
                    <a:cubicBezTo>
                      <a:pt x="729" y="727"/>
                      <a:pt x="729" y="727"/>
                      <a:pt x="729" y="727"/>
                    </a:cubicBezTo>
                    <a:cubicBezTo>
                      <a:pt x="729" y="727"/>
                      <a:pt x="729" y="727"/>
                      <a:pt x="729" y="727"/>
                    </a:cubicBezTo>
                    <a:cubicBezTo>
                      <a:pt x="729" y="727"/>
                      <a:pt x="729" y="727"/>
                      <a:pt x="729" y="727"/>
                    </a:cubicBezTo>
                    <a:cubicBezTo>
                      <a:pt x="724" y="725"/>
                      <a:pt x="723" y="701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16" y="683"/>
                      <a:pt x="703" y="670"/>
                      <a:pt x="685" y="670"/>
                    </a:cubicBezTo>
                    <a:cubicBezTo>
                      <a:pt x="685" y="670"/>
                      <a:pt x="685" y="670"/>
                      <a:pt x="685" y="670"/>
                    </a:cubicBezTo>
                    <a:cubicBezTo>
                      <a:pt x="685" y="670"/>
                      <a:pt x="685" y="670"/>
                      <a:pt x="685" y="670"/>
                    </a:cubicBezTo>
                    <a:cubicBezTo>
                      <a:pt x="681" y="670"/>
                      <a:pt x="676" y="671"/>
                      <a:pt x="670" y="674"/>
                    </a:cubicBezTo>
                    <a:cubicBezTo>
                      <a:pt x="663" y="677"/>
                      <a:pt x="656" y="688"/>
                      <a:pt x="647" y="689"/>
                    </a:cubicBezTo>
                    <a:cubicBezTo>
                      <a:pt x="647" y="689"/>
                      <a:pt x="647" y="689"/>
                      <a:pt x="647" y="689"/>
                    </a:cubicBezTo>
                    <a:cubicBezTo>
                      <a:pt x="647" y="689"/>
                      <a:pt x="647" y="689"/>
                      <a:pt x="647" y="689"/>
                    </a:cubicBezTo>
                    <a:cubicBezTo>
                      <a:pt x="647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1" y="689"/>
                      <a:pt x="636" y="687"/>
                      <a:pt x="633" y="686"/>
                    </a:cubicBezTo>
                    <a:cubicBezTo>
                      <a:pt x="633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1" y="686"/>
                    </a:cubicBezTo>
                    <a:cubicBezTo>
                      <a:pt x="631" y="686"/>
                      <a:pt x="631" y="686"/>
                      <a:pt x="631" y="686"/>
                    </a:cubicBezTo>
                    <a:cubicBezTo>
                      <a:pt x="631" y="686"/>
                      <a:pt x="631" y="686"/>
                      <a:pt x="631" y="686"/>
                    </a:cubicBezTo>
                    <a:cubicBezTo>
                      <a:pt x="631" y="686"/>
                      <a:pt x="631" y="686"/>
                      <a:pt x="631" y="686"/>
                    </a:cubicBezTo>
                    <a:cubicBezTo>
                      <a:pt x="625" y="684"/>
                      <a:pt x="620" y="684"/>
                      <a:pt x="614" y="684"/>
                    </a:cubicBezTo>
                    <a:cubicBezTo>
                      <a:pt x="614" y="684"/>
                      <a:pt x="614" y="684"/>
                      <a:pt x="614" y="684"/>
                    </a:cubicBezTo>
                    <a:cubicBezTo>
                      <a:pt x="614" y="684"/>
                      <a:pt x="614" y="684"/>
                      <a:pt x="614" y="684"/>
                    </a:cubicBezTo>
                    <a:cubicBezTo>
                      <a:pt x="603" y="684"/>
                      <a:pt x="592" y="686"/>
                      <a:pt x="583" y="691"/>
                    </a:cubicBezTo>
                    <a:cubicBezTo>
                      <a:pt x="583" y="691"/>
                      <a:pt x="583" y="691"/>
                      <a:pt x="583" y="691"/>
                    </a:cubicBezTo>
                    <a:cubicBezTo>
                      <a:pt x="583" y="691"/>
                      <a:pt x="583" y="691"/>
                      <a:pt x="583" y="691"/>
                    </a:cubicBezTo>
                    <a:cubicBezTo>
                      <a:pt x="583" y="691"/>
                      <a:pt x="583" y="692"/>
                      <a:pt x="583" y="692"/>
                    </a:cubicBezTo>
                    <a:cubicBezTo>
                      <a:pt x="583" y="692"/>
                      <a:pt x="583" y="692"/>
                      <a:pt x="583" y="692"/>
                    </a:cubicBezTo>
                    <a:cubicBezTo>
                      <a:pt x="574" y="697"/>
                      <a:pt x="567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46" y="708"/>
                      <a:pt x="538" y="699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8" y="693"/>
                      <a:pt x="528" y="693"/>
                    </a:cubicBezTo>
                    <a:cubicBezTo>
                      <a:pt x="528" y="693"/>
                      <a:pt x="528" y="693"/>
                      <a:pt x="528" y="692"/>
                    </a:cubicBezTo>
                    <a:cubicBezTo>
                      <a:pt x="528" y="692"/>
                      <a:pt x="528" y="692"/>
                      <a:pt x="528" y="692"/>
                    </a:cubicBezTo>
                    <a:cubicBezTo>
                      <a:pt x="527" y="692"/>
                      <a:pt x="527" y="692"/>
                      <a:pt x="527" y="692"/>
                    </a:cubicBezTo>
                    <a:cubicBezTo>
                      <a:pt x="527" y="692"/>
                      <a:pt x="527" y="692"/>
                      <a:pt x="527" y="692"/>
                    </a:cubicBezTo>
                    <a:cubicBezTo>
                      <a:pt x="527" y="692"/>
                      <a:pt x="527" y="692"/>
                      <a:pt x="527" y="692"/>
                    </a:cubicBezTo>
                    <a:cubicBezTo>
                      <a:pt x="526" y="692"/>
                      <a:pt x="526" y="692"/>
                      <a:pt x="526" y="692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5" y="691"/>
                      <a:pt x="525" y="691"/>
                    </a:cubicBezTo>
                    <a:cubicBezTo>
                      <a:pt x="525" y="691"/>
                      <a:pt x="525" y="691"/>
                      <a:pt x="525" y="691"/>
                    </a:cubicBezTo>
                    <a:cubicBezTo>
                      <a:pt x="516" y="686"/>
                      <a:pt x="506" y="684"/>
                      <a:pt x="495" y="684"/>
                    </a:cubicBezTo>
                    <a:cubicBezTo>
                      <a:pt x="495" y="684"/>
                      <a:pt x="495" y="684"/>
                      <a:pt x="495" y="684"/>
                    </a:cubicBezTo>
                    <a:cubicBezTo>
                      <a:pt x="495" y="684"/>
                      <a:pt x="495" y="684"/>
                      <a:pt x="495" y="684"/>
                    </a:cubicBezTo>
                    <a:cubicBezTo>
                      <a:pt x="490" y="684"/>
                      <a:pt x="484" y="684"/>
                      <a:pt x="478" y="686"/>
                    </a:cubicBezTo>
                    <a:cubicBezTo>
                      <a:pt x="478" y="686"/>
                      <a:pt x="478" y="686"/>
                      <a:pt x="478" y="686"/>
                    </a:cubicBezTo>
                    <a:cubicBezTo>
                      <a:pt x="478" y="686"/>
                      <a:pt x="478" y="686"/>
                      <a:pt x="478" y="686"/>
                    </a:cubicBezTo>
                    <a:cubicBezTo>
                      <a:pt x="478" y="686"/>
                      <a:pt x="478" y="686"/>
                      <a:pt x="478" y="686"/>
                    </a:cubicBezTo>
                    <a:cubicBezTo>
                      <a:pt x="477" y="686"/>
                      <a:pt x="477" y="686"/>
                      <a:pt x="476" y="686"/>
                    </a:cubicBezTo>
                    <a:cubicBezTo>
                      <a:pt x="472" y="688"/>
                      <a:pt x="469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4" y="689"/>
                      <a:pt x="464" y="689"/>
                      <a:pt x="463" y="689"/>
                    </a:cubicBezTo>
                    <a:cubicBezTo>
                      <a:pt x="463" y="689"/>
                      <a:pt x="463" y="689"/>
                      <a:pt x="463" y="689"/>
                    </a:cubicBezTo>
                    <a:cubicBezTo>
                      <a:pt x="454" y="688"/>
                      <a:pt x="448" y="679"/>
                      <a:pt x="441" y="675"/>
                    </a:cubicBezTo>
                    <a:cubicBezTo>
                      <a:pt x="441" y="675"/>
                      <a:pt x="441" y="675"/>
                      <a:pt x="441" y="675"/>
                    </a:cubicBezTo>
                    <a:cubicBezTo>
                      <a:pt x="435" y="672"/>
                      <a:pt x="430" y="671"/>
                      <a:pt x="424" y="671"/>
                    </a:cubicBezTo>
                    <a:cubicBezTo>
                      <a:pt x="424" y="671"/>
                      <a:pt x="424" y="671"/>
                      <a:pt x="424" y="671"/>
                    </a:cubicBezTo>
                    <a:cubicBezTo>
                      <a:pt x="424" y="671"/>
                      <a:pt x="424" y="671"/>
                      <a:pt x="424" y="671"/>
                    </a:cubicBezTo>
                    <a:cubicBezTo>
                      <a:pt x="409" y="671"/>
                      <a:pt x="395" y="680"/>
                      <a:pt x="390" y="692"/>
                    </a:cubicBezTo>
                    <a:cubicBezTo>
                      <a:pt x="388" y="695"/>
                      <a:pt x="387" y="702"/>
                      <a:pt x="386" y="710"/>
                    </a:cubicBezTo>
                    <a:cubicBezTo>
                      <a:pt x="385" y="715"/>
                      <a:pt x="385" y="725"/>
                      <a:pt x="381" y="727"/>
                    </a:cubicBezTo>
                    <a:cubicBezTo>
                      <a:pt x="381" y="727"/>
                      <a:pt x="381" y="727"/>
                      <a:pt x="381" y="727"/>
                    </a:cubicBezTo>
                    <a:cubicBezTo>
                      <a:pt x="381" y="727"/>
                      <a:pt x="381" y="727"/>
                      <a:pt x="381" y="727"/>
                    </a:cubicBezTo>
                    <a:cubicBezTo>
                      <a:pt x="380" y="728"/>
                      <a:pt x="379" y="728"/>
                      <a:pt x="378" y="728"/>
                    </a:cubicBezTo>
                    <a:cubicBezTo>
                      <a:pt x="378" y="728"/>
                      <a:pt x="378" y="728"/>
                      <a:pt x="378" y="728"/>
                    </a:cubicBezTo>
                    <a:cubicBezTo>
                      <a:pt x="378" y="728"/>
                      <a:pt x="378" y="728"/>
                      <a:pt x="378" y="728"/>
                    </a:cubicBezTo>
                    <a:cubicBezTo>
                      <a:pt x="378" y="728"/>
                      <a:pt x="378" y="728"/>
                      <a:pt x="378" y="728"/>
                    </a:cubicBezTo>
                    <a:cubicBezTo>
                      <a:pt x="378" y="728"/>
                      <a:pt x="377" y="728"/>
                      <a:pt x="376" y="728"/>
                    </a:cubicBezTo>
                    <a:cubicBezTo>
                      <a:pt x="376" y="728"/>
                      <a:pt x="376" y="728"/>
                      <a:pt x="376" y="728"/>
                    </a:cubicBezTo>
                    <a:cubicBezTo>
                      <a:pt x="370" y="727"/>
                      <a:pt x="362" y="722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8"/>
                      <a:pt x="357" y="718"/>
                    </a:cubicBezTo>
                    <a:cubicBezTo>
                      <a:pt x="357" y="718"/>
                      <a:pt x="357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5" y="718"/>
                      <a:pt x="355" y="718"/>
                    </a:cubicBezTo>
                    <a:cubicBezTo>
                      <a:pt x="355" y="718"/>
                      <a:pt x="355" y="718"/>
                      <a:pt x="355" y="718"/>
                    </a:cubicBezTo>
                    <a:cubicBezTo>
                      <a:pt x="355" y="718"/>
                      <a:pt x="355" y="718"/>
                      <a:pt x="355" y="718"/>
                    </a:cubicBezTo>
                    <a:cubicBezTo>
                      <a:pt x="355" y="717"/>
                      <a:pt x="355" y="717"/>
                      <a:pt x="355" y="717"/>
                    </a:cubicBezTo>
                    <a:cubicBezTo>
                      <a:pt x="342" y="708"/>
                      <a:pt x="332" y="688"/>
                      <a:pt x="311" y="688"/>
                    </a:cubicBezTo>
                    <a:cubicBezTo>
                      <a:pt x="311" y="688"/>
                      <a:pt x="311" y="688"/>
                      <a:pt x="311" y="688"/>
                    </a:cubicBezTo>
                    <a:cubicBezTo>
                      <a:pt x="311" y="688"/>
                      <a:pt x="311" y="688"/>
                      <a:pt x="311" y="688"/>
                    </a:cubicBezTo>
                    <a:cubicBezTo>
                      <a:pt x="307" y="688"/>
                      <a:pt x="302" y="689"/>
                      <a:pt x="297" y="690"/>
                    </a:cubicBezTo>
                    <a:cubicBezTo>
                      <a:pt x="297" y="690"/>
                      <a:pt x="297" y="690"/>
                      <a:pt x="296" y="691"/>
                    </a:cubicBezTo>
                    <a:cubicBezTo>
                      <a:pt x="296" y="691"/>
                      <a:pt x="296" y="691"/>
                      <a:pt x="296" y="691"/>
                    </a:cubicBezTo>
                    <a:cubicBezTo>
                      <a:pt x="287" y="694"/>
                      <a:pt x="282" y="703"/>
                      <a:pt x="272" y="706"/>
                    </a:cubicBezTo>
                    <a:cubicBezTo>
                      <a:pt x="272" y="706"/>
                      <a:pt x="272" y="706"/>
                      <a:pt x="272" y="706"/>
                    </a:cubicBezTo>
                    <a:cubicBezTo>
                      <a:pt x="272" y="706"/>
                      <a:pt x="271" y="706"/>
                      <a:pt x="271" y="706"/>
                    </a:cubicBezTo>
                    <a:cubicBezTo>
                      <a:pt x="268" y="707"/>
                      <a:pt x="265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50" y="707"/>
                      <a:pt x="242" y="700"/>
                      <a:pt x="231" y="697"/>
                    </a:cubicBezTo>
                    <a:cubicBezTo>
                      <a:pt x="231" y="697"/>
                      <a:pt x="231" y="697"/>
                      <a:pt x="231" y="697"/>
                    </a:cubicBezTo>
                    <a:cubicBezTo>
                      <a:pt x="231" y="696"/>
                      <a:pt x="230" y="696"/>
                      <a:pt x="230" y="696"/>
                    </a:cubicBezTo>
                    <a:cubicBezTo>
                      <a:pt x="230" y="696"/>
                      <a:pt x="230" y="696"/>
                      <a:pt x="230" y="696"/>
                    </a:cubicBezTo>
                    <a:cubicBezTo>
                      <a:pt x="230" y="696"/>
                      <a:pt x="230" y="696"/>
                      <a:pt x="230" y="696"/>
                    </a:cubicBezTo>
                    <a:cubicBezTo>
                      <a:pt x="230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3" y="694"/>
                      <a:pt x="216" y="693"/>
                      <a:pt x="208" y="693"/>
                    </a:cubicBezTo>
                    <a:cubicBezTo>
                      <a:pt x="208" y="693"/>
                      <a:pt x="208" y="693"/>
                      <a:pt x="208" y="693"/>
                    </a:cubicBezTo>
                    <a:cubicBezTo>
                      <a:pt x="208" y="693"/>
                      <a:pt x="208" y="693"/>
                      <a:pt x="208" y="693"/>
                    </a:cubicBezTo>
                    <a:cubicBezTo>
                      <a:pt x="201" y="693"/>
                      <a:pt x="194" y="694"/>
                      <a:pt x="189" y="696"/>
                    </a:cubicBezTo>
                    <a:cubicBezTo>
                      <a:pt x="189" y="696"/>
                      <a:pt x="189" y="696"/>
                      <a:pt x="189" y="696"/>
                    </a:cubicBezTo>
                    <a:cubicBezTo>
                      <a:pt x="189" y="696"/>
                      <a:pt x="189" y="696"/>
                      <a:pt x="189" y="696"/>
                    </a:cubicBezTo>
                    <a:cubicBezTo>
                      <a:pt x="189" y="696"/>
                      <a:pt x="188" y="696"/>
                      <a:pt x="188" y="697"/>
                    </a:cubicBezTo>
                    <a:cubicBezTo>
                      <a:pt x="188" y="697"/>
                      <a:pt x="188" y="697"/>
                      <a:pt x="188" y="697"/>
                    </a:cubicBezTo>
                    <a:cubicBezTo>
                      <a:pt x="174" y="702"/>
                      <a:pt x="175" y="717"/>
                      <a:pt x="164" y="725"/>
                    </a:cubicBezTo>
                    <a:cubicBezTo>
                      <a:pt x="161" y="728"/>
                      <a:pt x="155" y="731"/>
                      <a:pt x="144" y="732"/>
                    </a:cubicBezTo>
                    <a:cubicBezTo>
                      <a:pt x="144" y="732"/>
                      <a:pt x="144" y="732"/>
                      <a:pt x="144" y="732"/>
                    </a:cubicBezTo>
                    <a:cubicBezTo>
                      <a:pt x="144" y="732"/>
                      <a:pt x="144" y="732"/>
                      <a:pt x="144" y="732"/>
                    </a:cubicBezTo>
                    <a:cubicBezTo>
                      <a:pt x="143" y="732"/>
                      <a:pt x="143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39" y="732"/>
                      <a:pt x="135" y="732"/>
                      <a:pt x="133" y="730"/>
                    </a:cubicBezTo>
                    <a:cubicBezTo>
                      <a:pt x="133" y="730"/>
                      <a:pt x="133" y="730"/>
                      <a:pt x="133" y="730"/>
                    </a:cubicBezTo>
                    <a:cubicBezTo>
                      <a:pt x="127" y="725"/>
                      <a:pt x="126" y="712"/>
                      <a:pt x="122" y="706"/>
                    </a:cubicBezTo>
                    <a:cubicBezTo>
                      <a:pt x="120" y="703"/>
                      <a:pt x="117" y="699"/>
                      <a:pt x="115" y="697"/>
                    </a:cubicBezTo>
                    <a:cubicBezTo>
                      <a:pt x="109" y="692"/>
                      <a:pt x="100" y="691"/>
                      <a:pt x="92" y="686"/>
                    </a:cubicBezTo>
                    <a:cubicBezTo>
                      <a:pt x="87" y="683"/>
                      <a:pt x="80" y="674"/>
                      <a:pt x="73" y="668"/>
                    </a:cubicBezTo>
                    <a:cubicBezTo>
                      <a:pt x="66" y="661"/>
                      <a:pt x="59" y="655"/>
                      <a:pt x="55" y="648"/>
                    </a:cubicBezTo>
                    <a:cubicBezTo>
                      <a:pt x="47" y="634"/>
                      <a:pt x="50" y="623"/>
                      <a:pt x="36" y="614"/>
                    </a:cubicBezTo>
                    <a:cubicBezTo>
                      <a:pt x="27" y="609"/>
                      <a:pt x="13" y="608"/>
                      <a:pt x="8" y="600"/>
                    </a:cubicBezTo>
                    <a:cubicBezTo>
                      <a:pt x="6" y="595"/>
                      <a:pt x="5" y="586"/>
                      <a:pt x="5" y="576"/>
                    </a:cubicBezTo>
                    <a:cubicBezTo>
                      <a:pt x="5" y="564"/>
                      <a:pt x="6" y="552"/>
                      <a:pt x="6" y="543"/>
                    </a:cubicBezTo>
                    <a:cubicBezTo>
                      <a:pt x="6" y="425"/>
                      <a:pt x="6" y="312"/>
                      <a:pt x="6" y="194"/>
                    </a:cubicBezTo>
                    <a:cubicBezTo>
                      <a:pt x="6" y="185"/>
                      <a:pt x="5" y="174"/>
                      <a:pt x="5" y="163"/>
                    </a:cubicBezTo>
                    <a:cubicBezTo>
                      <a:pt x="5" y="151"/>
                      <a:pt x="6" y="141"/>
                      <a:pt x="9" y="137"/>
                    </a:cubicBezTo>
                    <a:cubicBezTo>
                      <a:pt x="13" y="131"/>
                      <a:pt x="30" y="127"/>
                      <a:pt x="36" y="123"/>
                    </a:cubicBezTo>
                    <a:cubicBezTo>
                      <a:pt x="40" y="121"/>
                      <a:pt x="44" y="117"/>
                      <a:pt x="46" y="113"/>
                    </a:cubicBezTo>
                    <a:cubicBezTo>
                      <a:pt x="50" y="106"/>
                      <a:pt x="50" y="98"/>
                      <a:pt x="55" y="91"/>
                    </a:cubicBezTo>
                    <a:cubicBezTo>
                      <a:pt x="58" y="84"/>
                      <a:pt x="65" y="78"/>
                      <a:pt x="73" y="71"/>
                    </a:cubicBezTo>
                    <a:cubicBezTo>
                      <a:pt x="79" y="64"/>
                      <a:pt x="85" y="56"/>
                      <a:pt x="92" y="52"/>
                    </a:cubicBezTo>
                    <a:cubicBezTo>
                      <a:pt x="106" y="46"/>
                      <a:pt x="116" y="44"/>
                      <a:pt x="123" y="31"/>
                    </a:cubicBezTo>
                    <a:cubicBezTo>
                      <a:pt x="128" y="22"/>
                      <a:pt x="128" y="8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8" y="5"/>
                      <a:pt x="140" y="5"/>
                      <a:pt x="142" y="5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142" y="5"/>
                      <a:pt x="142" y="5"/>
                      <a:pt x="142" y="5"/>
                    </a:cubicBezTo>
                    <a:moveTo>
                      <a:pt x="966" y="0"/>
                    </a:moveTo>
                    <a:cubicBezTo>
                      <a:pt x="966" y="0"/>
                      <a:pt x="966" y="0"/>
                      <a:pt x="966" y="0"/>
                    </a:cubicBezTo>
                    <a:cubicBezTo>
                      <a:pt x="957" y="0"/>
                      <a:pt x="946" y="6"/>
                      <a:pt x="942" y="9"/>
                    </a:cubicBezTo>
                    <a:cubicBezTo>
                      <a:pt x="942" y="9"/>
                      <a:pt x="942" y="9"/>
                      <a:pt x="942" y="9"/>
                    </a:cubicBezTo>
                    <a:cubicBezTo>
                      <a:pt x="933" y="15"/>
                      <a:pt x="931" y="28"/>
                      <a:pt x="924" y="33"/>
                    </a:cubicBezTo>
                    <a:cubicBezTo>
                      <a:pt x="924" y="33"/>
                      <a:pt x="924" y="33"/>
                      <a:pt x="924" y="33"/>
                    </a:cubicBezTo>
                    <a:cubicBezTo>
                      <a:pt x="918" y="38"/>
                      <a:pt x="909" y="40"/>
                      <a:pt x="899" y="40"/>
                    </a:cubicBezTo>
                    <a:cubicBezTo>
                      <a:pt x="899" y="40"/>
                      <a:pt x="899" y="40"/>
                      <a:pt x="899" y="40"/>
                    </a:cubicBezTo>
                    <a:cubicBezTo>
                      <a:pt x="899" y="40"/>
                      <a:pt x="899" y="40"/>
                      <a:pt x="899" y="40"/>
                    </a:cubicBezTo>
                    <a:cubicBezTo>
                      <a:pt x="899" y="40"/>
                      <a:pt x="899" y="40"/>
                      <a:pt x="899" y="40"/>
                    </a:cubicBezTo>
                    <a:cubicBezTo>
                      <a:pt x="892" y="40"/>
                      <a:pt x="886" y="39"/>
                      <a:pt x="880" y="38"/>
                    </a:cubicBezTo>
                    <a:cubicBezTo>
                      <a:pt x="872" y="35"/>
                      <a:pt x="866" y="29"/>
                      <a:pt x="858" y="27"/>
                    </a:cubicBezTo>
                    <a:cubicBezTo>
                      <a:pt x="858" y="27"/>
                      <a:pt x="858" y="27"/>
                      <a:pt x="858" y="27"/>
                    </a:cubicBezTo>
                    <a:cubicBezTo>
                      <a:pt x="858" y="27"/>
                      <a:pt x="858" y="27"/>
                      <a:pt x="858" y="27"/>
                    </a:cubicBezTo>
                    <a:cubicBezTo>
                      <a:pt x="855" y="27"/>
                      <a:pt x="851" y="26"/>
                      <a:pt x="849" y="26"/>
                    </a:cubicBezTo>
                    <a:cubicBezTo>
                      <a:pt x="849" y="26"/>
                      <a:pt x="849" y="26"/>
                      <a:pt x="849" y="26"/>
                    </a:cubicBezTo>
                    <a:cubicBezTo>
                      <a:pt x="849" y="26"/>
                      <a:pt x="849" y="26"/>
                      <a:pt x="849" y="26"/>
                    </a:cubicBezTo>
                    <a:cubicBezTo>
                      <a:pt x="849" y="26"/>
                      <a:pt x="849" y="26"/>
                      <a:pt x="849" y="26"/>
                    </a:cubicBezTo>
                    <a:cubicBezTo>
                      <a:pt x="842" y="26"/>
                      <a:pt x="837" y="28"/>
                      <a:pt x="832" y="29"/>
                    </a:cubicBezTo>
                    <a:cubicBezTo>
                      <a:pt x="832" y="30"/>
                      <a:pt x="832" y="30"/>
                      <a:pt x="832" y="30"/>
                    </a:cubicBezTo>
                    <a:cubicBezTo>
                      <a:pt x="832" y="30"/>
                      <a:pt x="832" y="30"/>
                      <a:pt x="832" y="30"/>
                    </a:cubicBezTo>
                    <a:cubicBezTo>
                      <a:pt x="832" y="30"/>
                      <a:pt x="832" y="30"/>
                      <a:pt x="832" y="30"/>
                    </a:cubicBezTo>
                    <a:cubicBezTo>
                      <a:pt x="821" y="34"/>
                      <a:pt x="815" y="44"/>
                      <a:pt x="803" y="46"/>
                    </a:cubicBezTo>
                    <a:cubicBezTo>
                      <a:pt x="803" y="46"/>
                      <a:pt x="803" y="46"/>
                      <a:pt x="803" y="46"/>
                    </a:cubicBezTo>
                    <a:cubicBezTo>
                      <a:pt x="801" y="46"/>
                      <a:pt x="799" y="46"/>
                      <a:pt x="798" y="46"/>
                    </a:cubicBezTo>
                    <a:cubicBezTo>
                      <a:pt x="798" y="46"/>
                      <a:pt x="798" y="46"/>
                      <a:pt x="798" y="46"/>
                    </a:cubicBezTo>
                    <a:cubicBezTo>
                      <a:pt x="798" y="46"/>
                      <a:pt x="798" y="46"/>
                      <a:pt x="798" y="46"/>
                    </a:cubicBezTo>
                    <a:cubicBezTo>
                      <a:pt x="798" y="46"/>
                      <a:pt x="798" y="46"/>
                      <a:pt x="798" y="46"/>
                    </a:cubicBezTo>
                    <a:cubicBezTo>
                      <a:pt x="778" y="46"/>
                      <a:pt x="770" y="3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55" y="15"/>
                      <a:pt x="750" y="14"/>
                      <a:pt x="743" y="10"/>
                    </a:cubicBezTo>
                    <a:cubicBezTo>
                      <a:pt x="743" y="10"/>
                      <a:pt x="743" y="10"/>
                      <a:pt x="743" y="10"/>
                    </a:cubicBezTo>
                    <a:cubicBezTo>
                      <a:pt x="743" y="10"/>
                      <a:pt x="743" y="10"/>
                      <a:pt x="743" y="10"/>
                    </a:cubicBezTo>
                    <a:cubicBezTo>
                      <a:pt x="743" y="10"/>
                      <a:pt x="743" y="10"/>
                      <a:pt x="743" y="10"/>
                    </a:cubicBezTo>
                    <a:cubicBezTo>
                      <a:pt x="742" y="10"/>
                      <a:pt x="742" y="10"/>
                      <a:pt x="742" y="10"/>
                    </a:cubicBezTo>
                    <a:cubicBezTo>
                      <a:pt x="742" y="10"/>
                      <a:pt x="742" y="10"/>
                      <a:pt x="742" y="10"/>
                    </a:cubicBezTo>
                    <a:cubicBezTo>
                      <a:pt x="742" y="10"/>
                      <a:pt x="742" y="10"/>
                      <a:pt x="742" y="10"/>
                    </a:cubicBezTo>
                    <a:cubicBezTo>
                      <a:pt x="742" y="10"/>
                      <a:pt x="742" y="10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1" y="9"/>
                      <a:pt x="741" y="9"/>
                      <a:pt x="741" y="9"/>
                    </a:cubicBezTo>
                    <a:cubicBezTo>
                      <a:pt x="737" y="7"/>
                      <a:pt x="731" y="3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5" y="3"/>
                      <a:pt x="724" y="4"/>
                      <a:pt x="723" y="4"/>
                    </a:cubicBezTo>
                    <a:cubicBezTo>
                      <a:pt x="723" y="4"/>
                      <a:pt x="723" y="4"/>
                      <a:pt x="723" y="4"/>
                    </a:cubicBezTo>
                    <a:cubicBezTo>
                      <a:pt x="718" y="6"/>
                      <a:pt x="718" y="15"/>
                      <a:pt x="718" y="24"/>
                    </a:cubicBezTo>
                    <a:cubicBezTo>
                      <a:pt x="718" y="25"/>
                      <a:pt x="718" y="25"/>
                      <a:pt x="718" y="25"/>
                    </a:cubicBezTo>
                    <a:cubicBezTo>
                      <a:pt x="717" y="45"/>
                      <a:pt x="704" y="64"/>
                      <a:pt x="685" y="64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80" y="64"/>
                      <a:pt x="675" y="63"/>
                      <a:pt x="670" y="60"/>
                    </a:cubicBezTo>
                    <a:cubicBezTo>
                      <a:pt x="670" y="60"/>
                      <a:pt x="670" y="60"/>
                      <a:pt x="670" y="60"/>
                    </a:cubicBezTo>
                    <a:cubicBezTo>
                      <a:pt x="670" y="60"/>
                      <a:pt x="670" y="60"/>
                      <a:pt x="670" y="60"/>
                    </a:cubicBezTo>
                    <a:cubicBezTo>
                      <a:pt x="661" y="55"/>
                      <a:pt x="656" y="43"/>
                      <a:pt x="646" y="42"/>
                    </a:cubicBezTo>
                    <a:cubicBezTo>
                      <a:pt x="646" y="42"/>
                      <a:pt x="646" y="42"/>
                      <a:pt x="646" y="42"/>
                    </a:cubicBezTo>
                    <a:cubicBezTo>
                      <a:pt x="646" y="42"/>
                      <a:pt x="646" y="42"/>
                      <a:pt x="646" y="42"/>
                    </a:cubicBezTo>
                    <a:cubicBezTo>
                      <a:pt x="646" y="42"/>
                      <a:pt x="645" y="42"/>
                      <a:pt x="645" y="42"/>
                    </a:cubicBezTo>
                    <a:cubicBezTo>
                      <a:pt x="645" y="42"/>
                      <a:pt x="645" y="42"/>
                      <a:pt x="645" y="42"/>
                    </a:cubicBezTo>
                    <a:cubicBezTo>
                      <a:pt x="645" y="42"/>
                      <a:pt x="645" y="42"/>
                      <a:pt x="645" y="42"/>
                    </a:cubicBezTo>
                    <a:cubicBezTo>
                      <a:pt x="645" y="42"/>
                      <a:pt x="645" y="42"/>
                      <a:pt x="645" y="42"/>
                    </a:cubicBezTo>
                    <a:cubicBezTo>
                      <a:pt x="638" y="42"/>
                      <a:pt x="633" y="45"/>
                      <a:pt x="627" y="48"/>
                    </a:cubicBezTo>
                    <a:cubicBezTo>
                      <a:pt x="625" y="49"/>
                      <a:pt x="622" y="50"/>
                      <a:pt x="619" y="50"/>
                    </a:cubicBezTo>
                    <a:cubicBezTo>
                      <a:pt x="619" y="50"/>
                      <a:pt x="619" y="50"/>
                      <a:pt x="619" y="50"/>
                    </a:cubicBezTo>
                    <a:cubicBezTo>
                      <a:pt x="617" y="50"/>
                      <a:pt x="614" y="51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598" y="51"/>
                      <a:pt x="588" y="46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73" y="35"/>
                      <a:pt x="568" y="27"/>
                      <a:pt x="559" y="26"/>
                    </a:cubicBezTo>
                    <a:cubicBezTo>
                      <a:pt x="559" y="26"/>
                      <a:pt x="559" y="26"/>
                      <a:pt x="559" y="26"/>
                    </a:cubicBezTo>
                    <a:cubicBezTo>
                      <a:pt x="559" y="26"/>
                      <a:pt x="559" y="26"/>
                      <a:pt x="559" y="25"/>
                    </a:cubicBezTo>
                    <a:cubicBezTo>
                      <a:pt x="557" y="25"/>
                      <a:pt x="555" y="25"/>
                      <a:pt x="553" y="25"/>
                    </a:cubicBezTo>
                    <a:cubicBezTo>
                      <a:pt x="553" y="25"/>
                      <a:pt x="553" y="25"/>
                      <a:pt x="553" y="25"/>
                    </a:cubicBezTo>
                    <a:cubicBezTo>
                      <a:pt x="553" y="25"/>
                      <a:pt x="553" y="25"/>
                      <a:pt x="553" y="25"/>
                    </a:cubicBezTo>
                    <a:cubicBezTo>
                      <a:pt x="553" y="25"/>
                      <a:pt x="553" y="25"/>
                      <a:pt x="553" y="25"/>
                    </a:cubicBezTo>
                    <a:cubicBezTo>
                      <a:pt x="538" y="25"/>
                      <a:pt x="531" y="37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1" y="44"/>
                      <a:pt x="521" y="44"/>
                      <a:pt x="521" y="44"/>
                    </a:cubicBezTo>
                    <a:cubicBezTo>
                      <a:pt x="521" y="44"/>
                      <a:pt x="521" y="45"/>
                      <a:pt x="520" y="45"/>
                    </a:cubicBezTo>
                    <a:cubicBezTo>
                      <a:pt x="520" y="45"/>
                      <a:pt x="520" y="45"/>
                      <a:pt x="520" y="45"/>
                    </a:cubicBezTo>
                    <a:cubicBezTo>
                      <a:pt x="520" y="45"/>
                      <a:pt x="520" y="45"/>
                      <a:pt x="520" y="45"/>
                    </a:cubicBezTo>
                    <a:cubicBezTo>
                      <a:pt x="513" y="49"/>
                      <a:pt x="50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3" y="51"/>
                      <a:pt x="490" y="50"/>
                      <a:pt x="487" y="50"/>
                    </a:cubicBezTo>
                    <a:cubicBezTo>
                      <a:pt x="487" y="50"/>
                      <a:pt x="487" y="50"/>
                      <a:pt x="487" y="50"/>
                    </a:cubicBezTo>
                    <a:cubicBezTo>
                      <a:pt x="487" y="50"/>
                      <a:pt x="487" y="50"/>
                      <a:pt x="487" y="50"/>
                    </a:cubicBezTo>
                    <a:cubicBezTo>
                      <a:pt x="487" y="50"/>
                      <a:pt x="487" y="50"/>
                      <a:pt x="487" y="50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4" y="50"/>
                      <a:pt x="481" y="49"/>
                      <a:pt x="479" y="47"/>
                    </a:cubicBezTo>
                    <a:cubicBezTo>
                      <a:pt x="473" y="45"/>
                      <a:pt x="468" y="42"/>
                      <a:pt x="462" y="42"/>
                    </a:cubicBezTo>
                    <a:cubicBezTo>
                      <a:pt x="462" y="42"/>
                      <a:pt x="462" y="42"/>
                      <a:pt x="462" y="42"/>
                    </a:cubicBezTo>
                    <a:cubicBezTo>
                      <a:pt x="462" y="42"/>
                      <a:pt x="462" y="42"/>
                      <a:pt x="462" y="42"/>
                    </a:cubicBezTo>
                    <a:cubicBezTo>
                      <a:pt x="462" y="42"/>
                      <a:pt x="462" y="42"/>
                      <a:pt x="462" y="42"/>
                    </a:cubicBezTo>
                    <a:cubicBezTo>
                      <a:pt x="461" y="42"/>
                      <a:pt x="461" y="42"/>
                      <a:pt x="460" y="42"/>
                    </a:cubicBezTo>
                    <a:cubicBezTo>
                      <a:pt x="460" y="42"/>
                      <a:pt x="460" y="42"/>
                      <a:pt x="460" y="42"/>
                    </a:cubicBezTo>
                    <a:cubicBezTo>
                      <a:pt x="450" y="43"/>
                      <a:pt x="446" y="55"/>
                      <a:pt x="437" y="60"/>
                    </a:cubicBezTo>
                    <a:cubicBezTo>
                      <a:pt x="435" y="60"/>
                      <a:pt x="434" y="61"/>
                      <a:pt x="432" y="62"/>
                    </a:cubicBezTo>
                    <a:cubicBezTo>
                      <a:pt x="432" y="62"/>
                      <a:pt x="432" y="62"/>
                      <a:pt x="432" y="62"/>
                    </a:cubicBezTo>
                    <a:cubicBezTo>
                      <a:pt x="432" y="62"/>
                      <a:pt x="432" y="62"/>
                      <a:pt x="432" y="62"/>
                    </a:cubicBezTo>
                    <a:cubicBezTo>
                      <a:pt x="432" y="62"/>
                      <a:pt x="432" y="62"/>
                      <a:pt x="432" y="62"/>
                    </a:cubicBezTo>
                    <a:cubicBezTo>
                      <a:pt x="428" y="63"/>
                      <a:pt x="424" y="63"/>
                      <a:pt x="421" y="63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399" y="63"/>
                      <a:pt x="389" y="41"/>
                      <a:pt x="388" y="21"/>
                    </a:cubicBezTo>
                    <a:cubicBezTo>
                      <a:pt x="388" y="14"/>
                      <a:pt x="388" y="6"/>
                      <a:pt x="383" y="4"/>
                    </a:cubicBezTo>
                    <a:cubicBezTo>
                      <a:pt x="383" y="4"/>
                      <a:pt x="383" y="4"/>
                      <a:pt x="383" y="4"/>
                    </a:cubicBezTo>
                    <a:cubicBezTo>
                      <a:pt x="383" y="4"/>
                      <a:pt x="383" y="4"/>
                      <a:pt x="383" y="4"/>
                    </a:cubicBezTo>
                    <a:cubicBezTo>
                      <a:pt x="382" y="3"/>
                      <a:pt x="381" y="3"/>
                      <a:pt x="380" y="3"/>
                    </a:cubicBezTo>
                    <a:cubicBezTo>
                      <a:pt x="380" y="3"/>
                      <a:pt x="380" y="3"/>
                      <a:pt x="380" y="3"/>
                    </a:cubicBezTo>
                    <a:cubicBezTo>
                      <a:pt x="380" y="3"/>
                      <a:pt x="380" y="3"/>
                      <a:pt x="380" y="3"/>
                    </a:cubicBezTo>
                    <a:cubicBezTo>
                      <a:pt x="379" y="3"/>
                      <a:pt x="379" y="3"/>
                      <a:pt x="378" y="3"/>
                    </a:cubicBezTo>
                    <a:cubicBezTo>
                      <a:pt x="378" y="3"/>
                      <a:pt x="378" y="3"/>
                      <a:pt x="378" y="3"/>
                    </a:cubicBezTo>
                    <a:cubicBezTo>
                      <a:pt x="378" y="3"/>
                      <a:pt x="378" y="3"/>
                      <a:pt x="377" y="3"/>
                    </a:cubicBezTo>
                    <a:cubicBezTo>
                      <a:pt x="377" y="3"/>
                      <a:pt x="377" y="3"/>
                      <a:pt x="377" y="3"/>
                    </a:cubicBezTo>
                    <a:cubicBezTo>
                      <a:pt x="377" y="3"/>
                      <a:pt x="377" y="3"/>
                      <a:pt x="377" y="3"/>
                    </a:cubicBezTo>
                    <a:cubicBezTo>
                      <a:pt x="377" y="3"/>
                      <a:pt x="377" y="3"/>
                      <a:pt x="377" y="3"/>
                    </a:cubicBezTo>
                    <a:cubicBezTo>
                      <a:pt x="377" y="4"/>
                      <a:pt x="377" y="4"/>
                      <a:pt x="377" y="4"/>
                    </a:cubicBezTo>
                    <a:cubicBezTo>
                      <a:pt x="376" y="4"/>
                      <a:pt x="376" y="4"/>
                      <a:pt x="376" y="4"/>
                    </a:cubicBezTo>
                    <a:cubicBezTo>
                      <a:pt x="376" y="4"/>
                      <a:pt x="376" y="4"/>
                      <a:pt x="376" y="4"/>
                    </a:cubicBezTo>
                    <a:cubicBezTo>
                      <a:pt x="376" y="4"/>
                      <a:pt x="376" y="4"/>
                      <a:pt x="375" y="4"/>
                    </a:cubicBezTo>
                    <a:cubicBezTo>
                      <a:pt x="375" y="4"/>
                      <a:pt x="375" y="4"/>
                      <a:pt x="375" y="4"/>
                    </a:cubicBezTo>
                    <a:cubicBezTo>
                      <a:pt x="375" y="4"/>
                      <a:pt x="375" y="4"/>
                      <a:pt x="375" y="4"/>
                    </a:cubicBezTo>
                    <a:cubicBezTo>
                      <a:pt x="375" y="4"/>
                      <a:pt x="374" y="4"/>
                      <a:pt x="374" y="4"/>
                    </a:cubicBezTo>
                    <a:cubicBezTo>
                      <a:pt x="374" y="4"/>
                      <a:pt x="374" y="4"/>
                      <a:pt x="374" y="4"/>
                    </a:cubicBezTo>
                    <a:cubicBezTo>
                      <a:pt x="374" y="4"/>
                      <a:pt x="374" y="4"/>
                      <a:pt x="373" y="4"/>
                    </a:cubicBezTo>
                    <a:cubicBezTo>
                      <a:pt x="373" y="4"/>
                      <a:pt x="373" y="5"/>
                      <a:pt x="373" y="5"/>
                    </a:cubicBezTo>
                    <a:cubicBezTo>
                      <a:pt x="372" y="5"/>
                      <a:pt x="372" y="5"/>
                      <a:pt x="372" y="5"/>
                    </a:cubicBezTo>
                    <a:cubicBezTo>
                      <a:pt x="372" y="5"/>
                      <a:pt x="372" y="5"/>
                      <a:pt x="372" y="5"/>
                    </a:cubicBezTo>
                    <a:cubicBezTo>
                      <a:pt x="372" y="5"/>
                      <a:pt x="371" y="5"/>
                      <a:pt x="371" y="5"/>
                    </a:cubicBezTo>
                    <a:cubicBezTo>
                      <a:pt x="371" y="5"/>
                      <a:pt x="371" y="5"/>
                      <a:pt x="371" y="5"/>
                    </a:cubicBezTo>
                    <a:cubicBezTo>
                      <a:pt x="369" y="6"/>
                      <a:pt x="368" y="6"/>
                      <a:pt x="367" y="7"/>
                    </a:cubicBezTo>
                    <a:cubicBezTo>
                      <a:pt x="367" y="7"/>
                      <a:pt x="367" y="7"/>
                      <a:pt x="367" y="7"/>
                    </a:cubicBezTo>
                    <a:cubicBezTo>
                      <a:pt x="367" y="7"/>
                      <a:pt x="367" y="7"/>
                      <a:pt x="367" y="7"/>
                    </a:cubicBezTo>
                    <a:cubicBezTo>
                      <a:pt x="366" y="7"/>
                      <a:pt x="366" y="7"/>
                      <a:pt x="366" y="7"/>
                    </a:cubicBezTo>
                    <a:cubicBezTo>
                      <a:pt x="366" y="7"/>
                      <a:pt x="366" y="7"/>
                      <a:pt x="366" y="7"/>
                    </a:cubicBezTo>
                    <a:cubicBezTo>
                      <a:pt x="366" y="7"/>
                      <a:pt x="366" y="8"/>
                      <a:pt x="366" y="8"/>
                    </a:cubicBezTo>
                    <a:cubicBezTo>
                      <a:pt x="366" y="8"/>
                      <a:pt x="365" y="8"/>
                      <a:pt x="365" y="8"/>
                    </a:cubicBezTo>
                    <a:cubicBezTo>
                      <a:pt x="365" y="8"/>
                      <a:pt x="364" y="8"/>
                      <a:pt x="364" y="8"/>
                    </a:cubicBezTo>
                    <a:cubicBezTo>
                      <a:pt x="364" y="8"/>
                      <a:pt x="364" y="8"/>
                      <a:pt x="364" y="8"/>
                    </a:cubicBezTo>
                    <a:cubicBezTo>
                      <a:pt x="364" y="9"/>
                      <a:pt x="364" y="9"/>
                      <a:pt x="364" y="9"/>
                    </a:cubicBezTo>
                    <a:cubicBezTo>
                      <a:pt x="364" y="9"/>
                      <a:pt x="364" y="9"/>
                      <a:pt x="364" y="9"/>
                    </a:cubicBezTo>
                    <a:cubicBezTo>
                      <a:pt x="364" y="9"/>
                      <a:pt x="364" y="9"/>
                      <a:pt x="364" y="9"/>
                    </a:cubicBezTo>
                    <a:cubicBezTo>
                      <a:pt x="364" y="9"/>
                      <a:pt x="363" y="9"/>
                      <a:pt x="363" y="9"/>
                    </a:cubicBezTo>
                    <a:cubicBezTo>
                      <a:pt x="363" y="9"/>
                      <a:pt x="363" y="9"/>
                      <a:pt x="363" y="9"/>
                    </a:cubicBezTo>
                    <a:cubicBezTo>
                      <a:pt x="363" y="9"/>
                      <a:pt x="363" y="9"/>
                      <a:pt x="363" y="9"/>
                    </a:cubicBezTo>
                    <a:cubicBezTo>
                      <a:pt x="363" y="9"/>
                      <a:pt x="363" y="9"/>
                      <a:pt x="362" y="9"/>
                    </a:cubicBezTo>
                    <a:cubicBezTo>
                      <a:pt x="362" y="9"/>
                      <a:pt x="362" y="9"/>
                      <a:pt x="362" y="9"/>
                    </a:cubicBezTo>
                    <a:cubicBezTo>
                      <a:pt x="362" y="10"/>
                      <a:pt x="362" y="10"/>
                      <a:pt x="361" y="10"/>
                    </a:cubicBezTo>
                    <a:cubicBezTo>
                      <a:pt x="361" y="10"/>
                      <a:pt x="361" y="10"/>
                      <a:pt x="361" y="10"/>
                    </a:cubicBezTo>
                    <a:cubicBezTo>
                      <a:pt x="361" y="10"/>
                      <a:pt x="361" y="10"/>
                      <a:pt x="360" y="11"/>
                    </a:cubicBezTo>
                    <a:cubicBezTo>
                      <a:pt x="360" y="11"/>
                      <a:pt x="360" y="11"/>
                      <a:pt x="360" y="11"/>
                    </a:cubicBezTo>
                    <a:cubicBezTo>
                      <a:pt x="360" y="11"/>
                      <a:pt x="360" y="11"/>
                      <a:pt x="360" y="11"/>
                    </a:cubicBezTo>
                    <a:cubicBezTo>
                      <a:pt x="359" y="11"/>
                      <a:pt x="359" y="11"/>
                      <a:pt x="359" y="11"/>
                    </a:cubicBezTo>
                    <a:cubicBezTo>
                      <a:pt x="359" y="11"/>
                      <a:pt x="359" y="11"/>
                      <a:pt x="359" y="12"/>
                    </a:cubicBezTo>
                    <a:cubicBezTo>
                      <a:pt x="358" y="12"/>
                      <a:pt x="357" y="13"/>
                      <a:pt x="357" y="13"/>
                    </a:cubicBezTo>
                    <a:cubicBezTo>
                      <a:pt x="357" y="13"/>
                      <a:pt x="357" y="13"/>
                      <a:pt x="357" y="13"/>
                    </a:cubicBezTo>
                    <a:cubicBezTo>
                      <a:pt x="356" y="14"/>
                      <a:pt x="355" y="14"/>
                      <a:pt x="354" y="15"/>
                    </a:cubicBezTo>
                    <a:cubicBezTo>
                      <a:pt x="354" y="15"/>
                      <a:pt x="354" y="15"/>
                      <a:pt x="354" y="15"/>
                    </a:cubicBezTo>
                    <a:cubicBezTo>
                      <a:pt x="354" y="15"/>
                      <a:pt x="353" y="15"/>
                      <a:pt x="353" y="15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353" y="16"/>
                      <a:pt x="353" y="16"/>
                      <a:pt x="353" y="16"/>
                    </a:cubicBezTo>
                    <a:cubicBezTo>
                      <a:pt x="353" y="16"/>
                      <a:pt x="353" y="16"/>
                      <a:pt x="353" y="16"/>
                    </a:cubicBezTo>
                    <a:cubicBezTo>
                      <a:pt x="353" y="16"/>
                      <a:pt x="353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9"/>
                      <a:pt x="349" y="19"/>
                    </a:cubicBezTo>
                    <a:cubicBezTo>
                      <a:pt x="349" y="19"/>
                      <a:pt x="349" y="19"/>
                      <a:pt x="349" y="19"/>
                    </a:cubicBezTo>
                    <a:cubicBezTo>
                      <a:pt x="337" y="28"/>
                      <a:pt x="329" y="46"/>
                      <a:pt x="310" y="46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06" y="46"/>
                      <a:pt x="302" y="46"/>
                      <a:pt x="298" y="44"/>
                    </a:cubicBezTo>
                    <a:cubicBezTo>
                      <a:pt x="298" y="44"/>
                      <a:pt x="298" y="44"/>
                      <a:pt x="298" y="44"/>
                    </a:cubicBezTo>
                    <a:cubicBezTo>
                      <a:pt x="298" y="44"/>
                      <a:pt x="298" y="44"/>
                      <a:pt x="298" y="44"/>
                    </a:cubicBezTo>
                    <a:cubicBezTo>
                      <a:pt x="287" y="41"/>
                      <a:pt x="284" y="33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2" y="29"/>
                      <a:pt x="272" y="29"/>
                      <a:pt x="272" y="29"/>
                    </a:cubicBezTo>
                    <a:cubicBezTo>
                      <a:pt x="272" y="29"/>
                      <a:pt x="272" y="29"/>
                      <a:pt x="272" y="29"/>
                    </a:cubicBezTo>
                    <a:cubicBezTo>
                      <a:pt x="267" y="27"/>
                      <a:pt x="263" y="27"/>
                      <a:pt x="258" y="27"/>
                    </a:cubicBezTo>
                    <a:cubicBezTo>
                      <a:pt x="258" y="27"/>
                      <a:pt x="258" y="27"/>
                      <a:pt x="258" y="27"/>
                    </a:cubicBezTo>
                    <a:cubicBezTo>
                      <a:pt x="258" y="27"/>
                      <a:pt x="258" y="27"/>
                      <a:pt x="258" y="27"/>
                    </a:cubicBezTo>
                    <a:cubicBezTo>
                      <a:pt x="258" y="27"/>
                      <a:pt x="258" y="27"/>
                      <a:pt x="258" y="27"/>
                    </a:cubicBezTo>
                    <a:cubicBezTo>
                      <a:pt x="254" y="27"/>
                      <a:pt x="251" y="27"/>
                      <a:pt x="247" y="28"/>
                    </a:cubicBezTo>
                    <a:cubicBezTo>
                      <a:pt x="247" y="28"/>
                      <a:pt x="247" y="28"/>
                      <a:pt x="247" y="28"/>
                    </a:cubicBezTo>
                    <a:cubicBezTo>
                      <a:pt x="247" y="28"/>
                      <a:pt x="247" y="28"/>
                      <a:pt x="247" y="28"/>
                    </a:cubicBezTo>
                    <a:cubicBezTo>
                      <a:pt x="247" y="28"/>
                      <a:pt x="247" y="28"/>
                      <a:pt x="247" y="28"/>
                    </a:cubicBezTo>
                    <a:cubicBezTo>
                      <a:pt x="238" y="30"/>
                      <a:pt x="232" y="36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2" y="38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217" y="39"/>
                      <a:pt x="212" y="40"/>
                      <a:pt x="207" y="40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2" y="40"/>
                      <a:pt x="198" y="40"/>
                      <a:pt x="193" y="3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76" y="33"/>
                      <a:pt x="177" y="18"/>
                      <a:pt x="164" y="9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3" y="9"/>
                      <a:pt x="163" y="8"/>
                      <a:pt x="163" y="8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59" y="5"/>
                      <a:pt x="150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8" y="0"/>
                      <a:pt x="136" y="0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25" y="5"/>
                      <a:pt x="124" y="19"/>
                      <a:pt x="119" y="28"/>
                    </a:cubicBezTo>
                    <a:cubicBezTo>
                      <a:pt x="112" y="42"/>
                      <a:pt x="101" y="41"/>
                      <a:pt x="88" y="49"/>
                    </a:cubicBezTo>
                    <a:cubicBezTo>
                      <a:pt x="81" y="53"/>
                      <a:pt x="75" y="62"/>
                      <a:pt x="68" y="69"/>
                    </a:cubicBezTo>
                    <a:cubicBezTo>
                      <a:pt x="62" y="75"/>
                      <a:pt x="54" y="82"/>
                      <a:pt x="50" y="90"/>
                    </a:cubicBezTo>
                    <a:cubicBezTo>
                      <a:pt x="46" y="97"/>
                      <a:pt x="46" y="103"/>
                      <a:pt x="44" y="108"/>
                    </a:cubicBezTo>
                    <a:cubicBezTo>
                      <a:pt x="41" y="113"/>
                      <a:pt x="38" y="117"/>
                      <a:pt x="31" y="121"/>
                    </a:cubicBezTo>
                    <a:cubicBezTo>
                      <a:pt x="20" y="128"/>
                      <a:pt x="6" y="128"/>
                      <a:pt x="2" y="140"/>
                    </a:cubicBezTo>
                    <a:cubicBezTo>
                      <a:pt x="0" y="145"/>
                      <a:pt x="0" y="153"/>
                      <a:pt x="0" y="160"/>
                    </a:cubicBezTo>
                    <a:cubicBezTo>
                      <a:pt x="0" y="172"/>
                      <a:pt x="1" y="185"/>
                      <a:pt x="1" y="196"/>
                    </a:cubicBezTo>
                    <a:cubicBezTo>
                      <a:pt x="1" y="314"/>
                      <a:pt x="1" y="429"/>
                      <a:pt x="1" y="545"/>
                    </a:cubicBezTo>
                    <a:cubicBezTo>
                      <a:pt x="1" y="545"/>
                      <a:pt x="1" y="545"/>
                      <a:pt x="1" y="545"/>
                    </a:cubicBezTo>
                    <a:cubicBezTo>
                      <a:pt x="1" y="545"/>
                      <a:pt x="1" y="545"/>
                      <a:pt x="1" y="545"/>
                    </a:cubicBezTo>
                    <a:cubicBezTo>
                      <a:pt x="1" y="554"/>
                      <a:pt x="0" y="566"/>
                      <a:pt x="0" y="578"/>
                    </a:cubicBezTo>
                    <a:cubicBezTo>
                      <a:pt x="0" y="587"/>
                      <a:pt x="1" y="596"/>
                      <a:pt x="3" y="601"/>
                    </a:cubicBezTo>
                    <a:cubicBezTo>
                      <a:pt x="9" y="611"/>
                      <a:pt x="29" y="613"/>
                      <a:pt x="37" y="621"/>
                    </a:cubicBezTo>
                    <a:cubicBezTo>
                      <a:pt x="45" y="628"/>
                      <a:pt x="45" y="638"/>
                      <a:pt x="50" y="649"/>
                    </a:cubicBezTo>
                    <a:cubicBezTo>
                      <a:pt x="54" y="656"/>
                      <a:pt x="62" y="663"/>
                      <a:pt x="69" y="670"/>
                    </a:cubicBezTo>
                    <a:cubicBezTo>
                      <a:pt x="76" y="677"/>
                      <a:pt x="82" y="685"/>
                      <a:pt x="89" y="690"/>
                    </a:cubicBezTo>
                    <a:cubicBezTo>
                      <a:pt x="96" y="694"/>
                      <a:pt x="104" y="695"/>
                      <a:pt x="110" y="700"/>
                    </a:cubicBezTo>
                    <a:cubicBezTo>
                      <a:pt x="114" y="702"/>
                      <a:pt x="117" y="706"/>
                      <a:pt x="119" y="710"/>
                    </a:cubicBezTo>
                    <a:cubicBezTo>
                      <a:pt x="124" y="719"/>
                      <a:pt x="127" y="734"/>
                      <a:pt x="134" y="736"/>
                    </a:cubicBezTo>
                    <a:cubicBezTo>
                      <a:pt x="134" y="736"/>
                      <a:pt x="134" y="736"/>
                      <a:pt x="134" y="736"/>
                    </a:cubicBezTo>
                    <a:cubicBezTo>
                      <a:pt x="136" y="737"/>
                      <a:pt x="139" y="737"/>
                      <a:pt x="141" y="737"/>
                    </a:cubicBezTo>
                    <a:cubicBezTo>
                      <a:pt x="141" y="737"/>
                      <a:pt x="141" y="737"/>
                      <a:pt x="141" y="737"/>
                    </a:cubicBezTo>
                    <a:cubicBezTo>
                      <a:pt x="141" y="737"/>
                      <a:pt x="141" y="737"/>
                      <a:pt x="141" y="737"/>
                    </a:cubicBezTo>
                    <a:cubicBezTo>
                      <a:pt x="141" y="737"/>
                      <a:pt x="141" y="737"/>
                      <a:pt x="141" y="737"/>
                    </a:cubicBezTo>
                    <a:cubicBezTo>
                      <a:pt x="150" y="737"/>
                      <a:pt x="160" y="733"/>
                      <a:pt x="165" y="730"/>
                    </a:cubicBezTo>
                    <a:cubicBezTo>
                      <a:pt x="165" y="730"/>
                      <a:pt x="165" y="730"/>
                      <a:pt x="165" y="730"/>
                    </a:cubicBezTo>
                    <a:cubicBezTo>
                      <a:pt x="165" y="730"/>
                      <a:pt x="165" y="730"/>
                      <a:pt x="165" y="730"/>
                    </a:cubicBezTo>
                    <a:cubicBezTo>
                      <a:pt x="165" y="730"/>
                      <a:pt x="166" y="730"/>
                      <a:pt x="166" y="730"/>
                    </a:cubicBezTo>
                    <a:cubicBezTo>
                      <a:pt x="166" y="730"/>
                      <a:pt x="166" y="730"/>
                      <a:pt x="166" y="730"/>
                    </a:cubicBezTo>
                    <a:cubicBezTo>
                      <a:pt x="175" y="724"/>
                      <a:pt x="176" y="712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91" y="700"/>
                      <a:pt x="200" y="699"/>
                      <a:pt x="208" y="699"/>
                    </a:cubicBezTo>
                    <a:cubicBezTo>
                      <a:pt x="208" y="699"/>
                      <a:pt x="208" y="699"/>
                      <a:pt x="208" y="699"/>
                    </a:cubicBezTo>
                    <a:cubicBezTo>
                      <a:pt x="208" y="699"/>
                      <a:pt x="208" y="699"/>
                      <a:pt x="208" y="699"/>
                    </a:cubicBezTo>
                    <a:cubicBezTo>
                      <a:pt x="208" y="699"/>
                      <a:pt x="208" y="699"/>
                      <a:pt x="208" y="699"/>
                    </a:cubicBezTo>
                    <a:cubicBezTo>
                      <a:pt x="214" y="699"/>
                      <a:pt x="220" y="699"/>
                      <a:pt x="225" y="701"/>
                    </a:cubicBezTo>
                    <a:cubicBezTo>
                      <a:pt x="225" y="701"/>
                      <a:pt x="225" y="701"/>
                      <a:pt x="226" y="701"/>
                    </a:cubicBezTo>
                    <a:cubicBezTo>
                      <a:pt x="235" y="703"/>
                      <a:pt x="242" y="708"/>
                      <a:pt x="251" y="710"/>
                    </a:cubicBezTo>
                    <a:cubicBezTo>
                      <a:pt x="251" y="710"/>
                      <a:pt x="251" y="710"/>
                      <a:pt x="251" y="710"/>
                    </a:cubicBezTo>
                    <a:cubicBezTo>
                      <a:pt x="251" y="710"/>
                      <a:pt x="252" y="710"/>
                      <a:pt x="252" y="711"/>
                    </a:cubicBezTo>
                    <a:cubicBezTo>
                      <a:pt x="252" y="711"/>
                      <a:pt x="252" y="711"/>
                      <a:pt x="252" y="711"/>
                    </a:cubicBezTo>
                    <a:cubicBezTo>
                      <a:pt x="255" y="711"/>
                      <a:pt x="259" y="712"/>
                      <a:pt x="262" y="712"/>
                    </a:cubicBezTo>
                    <a:cubicBezTo>
                      <a:pt x="262" y="712"/>
                      <a:pt x="262" y="712"/>
                      <a:pt x="262" y="712"/>
                    </a:cubicBezTo>
                    <a:cubicBezTo>
                      <a:pt x="262" y="712"/>
                      <a:pt x="262" y="712"/>
                      <a:pt x="262" y="712"/>
                    </a:cubicBezTo>
                    <a:cubicBezTo>
                      <a:pt x="262" y="712"/>
                      <a:pt x="262" y="712"/>
                      <a:pt x="262" y="712"/>
                    </a:cubicBezTo>
                    <a:cubicBezTo>
                      <a:pt x="267" y="712"/>
                      <a:pt x="272" y="711"/>
                      <a:pt x="276" y="709"/>
                    </a:cubicBezTo>
                    <a:cubicBezTo>
                      <a:pt x="285" y="706"/>
                      <a:pt x="290" y="698"/>
                      <a:pt x="298" y="695"/>
                    </a:cubicBezTo>
                    <a:cubicBezTo>
                      <a:pt x="302" y="693"/>
                      <a:pt x="306" y="692"/>
                      <a:pt x="311" y="692"/>
                    </a:cubicBezTo>
                    <a:cubicBezTo>
                      <a:pt x="311" y="692"/>
                      <a:pt x="311" y="692"/>
                      <a:pt x="311" y="692"/>
                    </a:cubicBezTo>
                    <a:cubicBezTo>
                      <a:pt x="311" y="692"/>
                      <a:pt x="311" y="692"/>
                      <a:pt x="311" y="692"/>
                    </a:cubicBezTo>
                    <a:cubicBezTo>
                      <a:pt x="311" y="692"/>
                      <a:pt x="311" y="692"/>
                      <a:pt x="311" y="692"/>
                    </a:cubicBezTo>
                    <a:cubicBezTo>
                      <a:pt x="315" y="692"/>
                      <a:pt x="320" y="693"/>
                      <a:pt x="325" y="695"/>
                    </a:cubicBezTo>
                    <a:cubicBezTo>
                      <a:pt x="325" y="695"/>
                      <a:pt x="325" y="695"/>
                      <a:pt x="325" y="695"/>
                    </a:cubicBezTo>
                    <a:cubicBezTo>
                      <a:pt x="336" y="700"/>
                      <a:pt x="342" y="714"/>
                      <a:pt x="352" y="721"/>
                    </a:cubicBezTo>
                    <a:cubicBezTo>
                      <a:pt x="357" y="724"/>
                      <a:pt x="361" y="726"/>
                      <a:pt x="367" y="730"/>
                    </a:cubicBezTo>
                    <a:cubicBezTo>
                      <a:pt x="367" y="730"/>
                      <a:pt x="367" y="730"/>
                      <a:pt x="367" y="730"/>
                    </a:cubicBezTo>
                    <a:cubicBezTo>
                      <a:pt x="367" y="730"/>
                      <a:pt x="367" y="730"/>
                      <a:pt x="367" y="730"/>
                    </a:cubicBezTo>
                    <a:cubicBezTo>
                      <a:pt x="367" y="730"/>
                      <a:pt x="367" y="730"/>
                      <a:pt x="367" y="730"/>
                    </a:cubicBezTo>
                    <a:cubicBezTo>
                      <a:pt x="367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72" y="732"/>
                      <a:pt x="377" y="735"/>
                      <a:pt x="382" y="735"/>
                    </a:cubicBezTo>
                    <a:cubicBezTo>
                      <a:pt x="382" y="735"/>
                      <a:pt x="382" y="735"/>
                      <a:pt x="382" y="735"/>
                    </a:cubicBezTo>
                    <a:cubicBezTo>
                      <a:pt x="382" y="735"/>
                      <a:pt x="382" y="735"/>
                      <a:pt x="382" y="735"/>
                    </a:cubicBezTo>
                    <a:cubicBezTo>
                      <a:pt x="382" y="735"/>
                      <a:pt x="382" y="735"/>
                      <a:pt x="382" y="735"/>
                    </a:cubicBezTo>
                    <a:cubicBezTo>
                      <a:pt x="383" y="735"/>
                      <a:pt x="384" y="735"/>
                      <a:pt x="385" y="734"/>
                    </a:cubicBezTo>
                    <a:cubicBezTo>
                      <a:pt x="385" y="734"/>
                      <a:pt x="385" y="734"/>
                      <a:pt x="385" y="734"/>
                    </a:cubicBezTo>
                    <a:cubicBezTo>
                      <a:pt x="385" y="734"/>
                      <a:pt x="385" y="734"/>
                      <a:pt x="385" y="734"/>
                    </a:cubicBezTo>
                    <a:cubicBezTo>
                      <a:pt x="390" y="732"/>
                      <a:pt x="390" y="724"/>
                      <a:pt x="391" y="715"/>
                    </a:cubicBezTo>
                    <a:cubicBezTo>
                      <a:pt x="392" y="694"/>
                      <a:pt x="403" y="675"/>
                      <a:pt x="423" y="675"/>
                    </a:cubicBezTo>
                    <a:cubicBezTo>
                      <a:pt x="423" y="675"/>
                      <a:pt x="423" y="675"/>
                      <a:pt x="423" y="675"/>
                    </a:cubicBezTo>
                    <a:cubicBezTo>
                      <a:pt x="423" y="675"/>
                      <a:pt x="423" y="675"/>
                      <a:pt x="423" y="675"/>
                    </a:cubicBezTo>
                    <a:cubicBezTo>
                      <a:pt x="423" y="675"/>
                      <a:pt x="423" y="675"/>
                      <a:pt x="423" y="675"/>
                    </a:cubicBezTo>
                    <a:cubicBezTo>
                      <a:pt x="427" y="675"/>
                      <a:pt x="432" y="676"/>
                      <a:pt x="437" y="678"/>
                    </a:cubicBezTo>
                    <a:cubicBezTo>
                      <a:pt x="437" y="678"/>
                      <a:pt x="437" y="678"/>
                      <a:pt x="437" y="678"/>
                    </a:cubicBezTo>
                    <a:cubicBezTo>
                      <a:pt x="444" y="681"/>
                      <a:pt x="453" y="696"/>
                      <a:pt x="461" y="697"/>
                    </a:cubicBezTo>
                    <a:cubicBezTo>
                      <a:pt x="461" y="697"/>
                      <a:pt x="461" y="697"/>
                      <a:pt x="461" y="697"/>
                    </a:cubicBezTo>
                    <a:cubicBezTo>
                      <a:pt x="461" y="697"/>
                      <a:pt x="462" y="697"/>
                      <a:pt x="462" y="697"/>
                    </a:cubicBezTo>
                    <a:cubicBezTo>
                      <a:pt x="462" y="697"/>
                      <a:pt x="462" y="697"/>
                      <a:pt x="462" y="697"/>
                    </a:cubicBezTo>
                    <a:cubicBezTo>
                      <a:pt x="462" y="697"/>
                      <a:pt x="462" y="697"/>
                      <a:pt x="463" y="697"/>
                    </a:cubicBezTo>
                    <a:cubicBezTo>
                      <a:pt x="463" y="697"/>
                      <a:pt x="463" y="697"/>
                      <a:pt x="463" y="697"/>
                    </a:cubicBezTo>
                    <a:cubicBezTo>
                      <a:pt x="463" y="697"/>
                      <a:pt x="463" y="697"/>
                      <a:pt x="463" y="697"/>
                    </a:cubicBezTo>
                    <a:cubicBezTo>
                      <a:pt x="463" y="697"/>
                      <a:pt x="463" y="697"/>
                      <a:pt x="463" y="697"/>
                    </a:cubicBezTo>
                    <a:cubicBezTo>
                      <a:pt x="466" y="697"/>
                      <a:pt x="470" y="695"/>
                      <a:pt x="473" y="693"/>
                    </a:cubicBezTo>
                    <a:cubicBezTo>
                      <a:pt x="473" y="693"/>
                      <a:pt x="473" y="693"/>
                      <a:pt x="473" y="693"/>
                    </a:cubicBezTo>
                    <a:cubicBezTo>
                      <a:pt x="473" y="693"/>
                      <a:pt x="473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5" y="692"/>
                      <a:pt x="475" y="692"/>
                    </a:cubicBezTo>
                    <a:cubicBezTo>
                      <a:pt x="475" y="692"/>
                      <a:pt x="475" y="692"/>
                      <a:pt x="475" y="692"/>
                    </a:cubicBezTo>
                    <a:cubicBezTo>
                      <a:pt x="482" y="690"/>
                      <a:pt x="489" y="688"/>
                      <a:pt x="497" y="688"/>
                    </a:cubicBezTo>
                    <a:cubicBezTo>
                      <a:pt x="497" y="688"/>
                      <a:pt x="497" y="688"/>
                      <a:pt x="497" y="688"/>
                    </a:cubicBezTo>
                    <a:cubicBezTo>
                      <a:pt x="497" y="688"/>
                      <a:pt x="497" y="688"/>
                      <a:pt x="497" y="688"/>
                    </a:cubicBezTo>
                    <a:cubicBezTo>
                      <a:pt x="497" y="688"/>
                      <a:pt x="497" y="688"/>
                      <a:pt x="497" y="688"/>
                    </a:cubicBezTo>
                    <a:cubicBezTo>
                      <a:pt x="505" y="688"/>
                      <a:pt x="513" y="690"/>
                      <a:pt x="520" y="694"/>
                    </a:cubicBezTo>
                    <a:cubicBezTo>
                      <a:pt x="520" y="694"/>
                      <a:pt x="520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31" y="699"/>
                      <a:pt x="541" y="713"/>
                      <a:pt x="553" y="714"/>
                    </a:cubicBezTo>
                    <a:cubicBezTo>
                      <a:pt x="553" y="714"/>
                      <a:pt x="553" y="714"/>
                      <a:pt x="553" y="714"/>
                    </a:cubicBezTo>
                    <a:cubicBezTo>
                      <a:pt x="553" y="714"/>
                      <a:pt x="554" y="714"/>
                      <a:pt x="555" y="714"/>
                    </a:cubicBezTo>
                    <a:cubicBezTo>
                      <a:pt x="555" y="714"/>
                      <a:pt x="555" y="714"/>
                      <a:pt x="555" y="714"/>
                    </a:cubicBezTo>
                    <a:cubicBezTo>
                      <a:pt x="555" y="714"/>
                      <a:pt x="555" y="714"/>
                      <a:pt x="555" y="714"/>
                    </a:cubicBezTo>
                    <a:cubicBezTo>
                      <a:pt x="555" y="714"/>
                      <a:pt x="555" y="714"/>
                      <a:pt x="555" y="714"/>
                    </a:cubicBezTo>
                    <a:cubicBezTo>
                      <a:pt x="570" y="714"/>
                      <a:pt x="577" y="702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95" y="690"/>
                      <a:pt x="604" y="688"/>
                      <a:pt x="612" y="688"/>
                    </a:cubicBezTo>
                    <a:cubicBezTo>
                      <a:pt x="612" y="688"/>
                      <a:pt x="612" y="688"/>
                      <a:pt x="612" y="688"/>
                    </a:cubicBezTo>
                    <a:cubicBezTo>
                      <a:pt x="612" y="688"/>
                      <a:pt x="612" y="688"/>
                      <a:pt x="612" y="688"/>
                    </a:cubicBezTo>
                    <a:cubicBezTo>
                      <a:pt x="612" y="688"/>
                      <a:pt x="612" y="688"/>
                      <a:pt x="612" y="688"/>
                    </a:cubicBezTo>
                    <a:cubicBezTo>
                      <a:pt x="617" y="688"/>
                      <a:pt x="622" y="689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8" y="690"/>
                      <a:pt x="628" y="690"/>
                    </a:cubicBezTo>
                    <a:cubicBezTo>
                      <a:pt x="628" y="690"/>
                      <a:pt x="628" y="690"/>
                      <a:pt x="628" y="690"/>
                    </a:cubicBezTo>
                    <a:cubicBezTo>
                      <a:pt x="628" y="690"/>
                      <a:pt x="628" y="690"/>
                      <a:pt x="628" y="690"/>
                    </a:cubicBezTo>
                    <a:cubicBezTo>
                      <a:pt x="628" y="690"/>
                      <a:pt x="628" y="690"/>
                      <a:pt x="628" y="690"/>
                    </a:cubicBezTo>
                    <a:cubicBezTo>
                      <a:pt x="629" y="690"/>
                      <a:pt x="629" y="691"/>
                      <a:pt x="630" y="691"/>
                    </a:cubicBezTo>
                    <a:cubicBezTo>
                      <a:pt x="630" y="691"/>
                      <a:pt x="630" y="691"/>
                      <a:pt x="631" y="691"/>
                    </a:cubicBezTo>
                    <a:cubicBezTo>
                      <a:pt x="631" y="691"/>
                      <a:pt x="631" y="691"/>
                      <a:pt x="631" y="691"/>
                    </a:cubicBezTo>
                    <a:cubicBezTo>
                      <a:pt x="636" y="693"/>
                      <a:pt x="641" y="696"/>
                      <a:pt x="646" y="696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7" y="696"/>
                      <a:pt x="647" y="696"/>
                      <a:pt x="648" y="696"/>
                    </a:cubicBezTo>
                    <a:cubicBezTo>
                      <a:pt x="648" y="696"/>
                      <a:pt x="648" y="696"/>
                      <a:pt x="648" y="696"/>
                    </a:cubicBezTo>
                    <a:cubicBezTo>
                      <a:pt x="648" y="696"/>
                      <a:pt x="648" y="696"/>
                      <a:pt x="648" y="696"/>
                    </a:cubicBezTo>
                    <a:cubicBezTo>
                      <a:pt x="657" y="695"/>
                      <a:pt x="664" y="682"/>
                      <a:pt x="672" y="679"/>
                    </a:cubicBezTo>
                    <a:cubicBezTo>
                      <a:pt x="672" y="678"/>
                      <a:pt x="672" y="678"/>
                      <a:pt x="672" y="678"/>
                    </a:cubicBezTo>
                    <a:cubicBezTo>
                      <a:pt x="672" y="678"/>
                      <a:pt x="672" y="678"/>
                      <a:pt x="672" y="678"/>
                    </a:cubicBezTo>
                    <a:cubicBezTo>
                      <a:pt x="676" y="677"/>
                      <a:pt x="681" y="676"/>
                      <a:pt x="687" y="676"/>
                    </a:cubicBezTo>
                    <a:cubicBezTo>
                      <a:pt x="687" y="676"/>
                      <a:pt x="687" y="676"/>
                      <a:pt x="687" y="676"/>
                    </a:cubicBezTo>
                    <a:cubicBezTo>
                      <a:pt x="687" y="676"/>
                      <a:pt x="687" y="676"/>
                      <a:pt x="687" y="676"/>
                    </a:cubicBezTo>
                    <a:cubicBezTo>
                      <a:pt x="687" y="676"/>
                      <a:pt x="687" y="676"/>
                      <a:pt x="687" y="676"/>
                    </a:cubicBezTo>
                    <a:cubicBezTo>
                      <a:pt x="691" y="676"/>
                      <a:pt x="695" y="676"/>
                      <a:pt x="699" y="678"/>
                    </a:cubicBezTo>
                    <a:cubicBezTo>
                      <a:pt x="699" y="678"/>
                      <a:pt x="699" y="678"/>
                      <a:pt x="699" y="678"/>
                    </a:cubicBezTo>
                    <a:cubicBezTo>
                      <a:pt x="712" y="684"/>
                      <a:pt x="718" y="697"/>
                      <a:pt x="719" y="713"/>
                    </a:cubicBezTo>
                    <a:cubicBezTo>
                      <a:pt x="720" y="714"/>
                      <a:pt x="720" y="715"/>
                      <a:pt x="720" y="716"/>
                    </a:cubicBezTo>
                    <a:cubicBezTo>
                      <a:pt x="720" y="717"/>
                      <a:pt x="720" y="718"/>
                      <a:pt x="720" y="719"/>
                    </a:cubicBezTo>
                    <a:cubicBezTo>
                      <a:pt x="720" y="725"/>
                      <a:pt x="720" y="731"/>
                      <a:pt x="725" y="734"/>
                    </a:cubicBezTo>
                    <a:cubicBezTo>
                      <a:pt x="726" y="734"/>
                      <a:pt x="726" y="734"/>
                      <a:pt x="726" y="734"/>
                    </a:cubicBezTo>
                    <a:cubicBezTo>
                      <a:pt x="727" y="735"/>
                      <a:pt x="728" y="735"/>
                      <a:pt x="729" y="735"/>
                    </a:cubicBezTo>
                    <a:cubicBezTo>
                      <a:pt x="729" y="735"/>
                      <a:pt x="729" y="735"/>
                      <a:pt x="729" y="735"/>
                    </a:cubicBezTo>
                    <a:cubicBezTo>
                      <a:pt x="729" y="735"/>
                      <a:pt x="729" y="735"/>
                      <a:pt x="729" y="735"/>
                    </a:cubicBezTo>
                    <a:cubicBezTo>
                      <a:pt x="729" y="735"/>
                      <a:pt x="729" y="735"/>
                      <a:pt x="729" y="735"/>
                    </a:cubicBezTo>
                    <a:cubicBezTo>
                      <a:pt x="734" y="735"/>
                      <a:pt x="738" y="732"/>
                      <a:pt x="741" y="730"/>
                    </a:cubicBezTo>
                    <a:cubicBezTo>
                      <a:pt x="741" y="730"/>
                      <a:pt x="741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7" y="727"/>
                      <a:pt x="753" y="725"/>
                      <a:pt x="757" y="722"/>
                    </a:cubicBezTo>
                    <a:cubicBezTo>
                      <a:pt x="757" y="722"/>
                      <a:pt x="757" y="722"/>
                      <a:pt x="757" y="722"/>
                    </a:cubicBezTo>
                    <a:cubicBezTo>
                      <a:pt x="757" y="722"/>
                      <a:pt x="757" y="722"/>
                      <a:pt x="757" y="722"/>
                    </a:cubicBezTo>
                    <a:cubicBezTo>
                      <a:pt x="758" y="722"/>
                      <a:pt x="758" y="722"/>
                      <a:pt x="758" y="721"/>
                    </a:cubicBezTo>
                    <a:cubicBezTo>
                      <a:pt x="758" y="721"/>
                      <a:pt x="758" y="721"/>
                      <a:pt x="758" y="721"/>
                    </a:cubicBezTo>
                    <a:cubicBezTo>
                      <a:pt x="758" y="721"/>
                      <a:pt x="758" y="721"/>
                      <a:pt x="758" y="721"/>
                    </a:cubicBezTo>
                    <a:cubicBezTo>
                      <a:pt x="758" y="721"/>
                      <a:pt x="758" y="721"/>
                      <a:pt x="758" y="721"/>
                    </a:cubicBezTo>
                    <a:cubicBezTo>
                      <a:pt x="772" y="711"/>
                      <a:pt x="777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1" y="692"/>
                    </a:cubicBezTo>
                    <a:cubicBezTo>
                      <a:pt x="816" y="693"/>
                      <a:pt x="825" y="706"/>
                      <a:pt x="835" y="709"/>
                    </a:cubicBezTo>
                    <a:cubicBezTo>
                      <a:pt x="835" y="709"/>
                      <a:pt x="835" y="709"/>
                      <a:pt x="835" y="709"/>
                    </a:cubicBezTo>
                    <a:cubicBezTo>
                      <a:pt x="840" y="711"/>
                      <a:pt x="844" y="711"/>
                      <a:pt x="848" y="711"/>
                    </a:cubicBezTo>
                    <a:cubicBezTo>
                      <a:pt x="848" y="711"/>
                      <a:pt x="848" y="711"/>
                      <a:pt x="848" y="711"/>
                    </a:cubicBezTo>
                    <a:cubicBezTo>
                      <a:pt x="848" y="711"/>
                      <a:pt x="848" y="711"/>
                      <a:pt x="848" y="711"/>
                    </a:cubicBezTo>
                    <a:cubicBezTo>
                      <a:pt x="848" y="711"/>
                      <a:pt x="848" y="711"/>
                      <a:pt x="848" y="711"/>
                    </a:cubicBezTo>
                    <a:cubicBezTo>
                      <a:pt x="860" y="711"/>
                      <a:pt x="869" y="706"/>
                      <a:pt x="879" y="702"/>
                    </a:cubicBezTo>
                    <a:cubicBezTo>
                      <a:pt x="881" y="702"/>
                      <a:pt x="883" y="701"/>
                      <a:pt x="886" y="700"/>
                    </a:cubicBezTo>
                    <a:cubicBezTo>
                      <a:pt x="886" y="700"/>
                      <a:pt x="886" y="700"/>
                      <a:pt x="886" y="700"/>
                    </a:cubicBezTo>
                    <a:cubicBezTo>
                      <a:pt x="886" y="700"/>
                      <a:pt x="886" y="700"/>
                      <a:pt x="886" y="700"/>
                    </a:cubicBezTo>
                    <a:cubicBezTo>
                      <a:pt x="886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92" y="699"/>
                      <a:pt x="898" y="698"/>
                      <a:pt x="903" y="698"/>
                    </a:cubicBezTo>
                    <a:cubicBezTo>
                      <a:pt x="903" y="698"/>
                      <a:pt x="903" y="698"/>
                      <a:pt x="903" y="698"/>
                    </a:cubicBezTo>
                    <a:cubicBezTo>
                      <a:pt x="903" y="698"/>
                      <a:pt x="903" y="698"/>
                      <a:pt x="903" y="698"/>
                    </a:cubicBezTo>
                    <a:cubicBezTo>
                      <a:pt x="903" y="698"/>
                      <a:pt x="903" y="698"/>
                      <a:pt x="903" y="698"/>
                    </a:cubicBezTo>
                    <a:cubicBezTo>
                      <a:pt x="908" y="698"/>
                      <a:pt x="914" y="699"/>
                      <a:pt x="919" y="701"/>
                    </a:cubicBezTo>
                    <a:cubicBezTo>
                      <a:pt x="919" y="701"/>
                      <a:pt x="919" y="701"/>
                      <a:pt x="919" y="701"/>
                    </a:cubicBezTo>
                    <a:cubicBezTo>
                      <a:pt x="919" y="701"/>
                      <a:pt x="919" y="701"/>
                      <a:pt x="919" y="701"/>
                    </a:cubicBezTo>
                    <a:cubicBezTo>
                      <a:pt x="919" y="701"/>
                      <a:pt x="919" y="701"/>
                      <a:pt x="919" y="701"/>
                    </a:cubicBezTo>
                    <a:cubicBezTo>
                      <a:pt x="930" y="706"/>
                      <a:pt x="932" y="720"/>
                      <a:pt x="940" y="727"/>
                    </a:cubicBezTo>
                    <a:cubicBezTo>
                      <a:pt x="940" y="727"/>
                      <a:pt x="940" y="727"/>
                      <a:pt x="940" y="727"/>
                    </a:cubicBezTo>
                    <a:cubicBezTo>
                      <a:pt x="940" y="727"/>
                      <a:pt x="940" y="727"/>
                      <a:pt x="940" y="727"/>
                    </a:cubicBezTo>
                    <a:cubicBezTo>
                      <a:pt x="940" y="727"/>
                      <a:pt x="940" y="727"/>
                      <a:pt x="940" y="727"/>
                    </a:cubicBezTo>
                    <a:cubicBezTo>
                      <a:pt x="941" y="727"/>
                      <a:pt x="941" y="727"/>
                      <a:pt x="941" y="727"/>
                    </a:cubicBezTo>
                    <a:cubicBezTo>
                      <a:pt x="941" y="727"/>
                      <a:pt x="941" y="727"/>
                      <a:pt x="941" y="727"/>
                    </a:cubicBezTo>
                    <a:cubicBezTo>
                      <a:pt x="946" y="732"/>
                      <a:pt x="957" y="737"/>
                      <a:pt x="966" y="737"/>
                    </a:cubicBezTo>
                    <a:cubicBezTo>
                      <a:pt x="966" y="737"/>
                      <a:pt x="966" y="737"/>
                      <a:pt x="966" y="737"/>
                    </a:cubicBezTo>
                    <a:cubicBezTo>
                      <a:pt x="966" y="737"/>
                      <a:pt x="966" y="737"/>
                      <a:pt x="966" y="737"/>
                    </a:cubicBezTo>
                    <a:cubicBezTo>
                      <a:pt x="966" y="737"/>
                      <a:pt x="966" y="737"/>
                      <a:pt x="966" y="737"/>
                    </a:cubicBezTo>
                    <a:cubicBezTo>
                      <a:pt x="967" y="737"/>
                      <a:pt x="968" y="737"/>
                      <a:pt x="968" y="737"/>
                    </a:cubicBezTo>
                    <a:cubicBezTo>
                      <a:pt x="969" y="737"/>
                      <a:pt x="969" y="737"/>
                      <a:pt x="969" y="737"/>
                    </a:cubicBezTo>
                    <a:cubicBezTo>
                      <a:pt x="969" y="737"/>
                      <a:pt x="969" y="737"/>
                      <a:pt x="969" y="737"/>
                    </a:cubicBezTo>
                    <a:cubicBezTo>
                      <a:pt x="982" y="735"/>
                      <a:pt x="982" y="721"/>
                      <a:pt x="987" y="712"/>
                    </a:cubicBezTo>
                    <a:cubicBezTo>
                      <a:pt x="993" y="697"/>
                      <a:pt x="1004" y="698"/>
                      <a:pt x="1017" y="690"/>
                    </a:cubicBezTo>
                    <a:cubicBezTo>
                      <a:pt x="1025" y="685"/>
                      <a:pt x="1031" y="677"/>
                      <a:pt x="1038" y="670"/>
                    </a:cubicBezTo>
                    <a:cubicBezTo>
                      <a:pt x="1045" y="663"/>
                      <a:pt x="1052" y="657"/>
                      <a:pt x="1056" y="650"/>
                    </a:cubicBezTo>
                    <a:cubicBezTo>
                      <a:pt x="1060" y="644"/>
                      <a:pt x="1060" y="635"/>
                      <a:pt x="1064" y="628"/>
                    </a:cubicBezTo>
                    <a:cubicBezTo>
                      <a:pt x="1067" y="623"/>
                      <a:pt x="1073" y="618"/>
                      <a:pt x="1078" y="615"/>
                    </a:cubicBezTo>
                    <a:cubicBezTo>
                      <a:pt x="1086" y="611"/>
                      <a:pt x="1097" y="610"/>
                      <a:pt x="1101" y="603"/>
                    </a:cubicBezTo>
                    <a:cubicBezTo>
                      <a:pt x="1105" y="598"/>
                      <a:pt x="1105" y="587"/>
                      <a:pt x="1105" y="576"/>
                    </a:cubicBezTo>
                    <a:cubicBezTo>
                      <a:pt x="1105" y="566"/>
                      <a:pt x="1105" y="555"/>
                      <a:pt x="1105" y="546"/>
                    </a:cubicBezTo>
                    <a:cubicBezTo>
                      <a:pt x="1105" y="427"/>
                      <a:pt x="1105" y="312"/>
                      <a:pt x="1105" y="195"/>
                    </a:cubicBezTo>
                    <a:cubicBezTo>
                      <a:pt x="1105" y="195"/>
                      <a:pt x="1105" y="195"/>
                      <a:pt x="1105" y="195"/>
                    </a:cubicBezTo>
                    <a:cubicBezTo>
                      <a:pt x="1105" y="195"/>
                      <a:pt x="1105" y="195"/>
                      <a:pt x="1105" y="195"/>
                    </a:cubicBezTo>
                    <a:cubicBezTo>
                      <a:pt x="1105" y="184"/>
                      <a:pt x="1106" y="171"/>
                      <a:pt x="1106" y="159"/>
                    </a:cubicBezTo>
                    <a:cubicBezTo>
                      <a:pt x="1106" y="150"/>
                      <a:pt x="1105" y="142"/>
                      <a:pt x="1104" y="137"/>
                    </a:cubicBezTo>
                    <a:cubicBezTo>
                      <a:pt x="1100" y="126"/>
                      <a:pt x="1082" y="125"/>
                      <a:pt x="1073" y="119"/>
                    </a:cubicBezTo>
                    <a:cubicBezTo>
                      <a:pt x="1063" y="112"/>
                      <a:pt x="1064" y="101"/>
                      <a:pt x="1056" y="88"/>
                    </a:cubicBezTo>
                    <a:cubicBezTo>
                      <a:pt x="1052" y="81"/>
                      <a:pt x="1044" y="74"/>
                      <a:pt x="1037" y="67"/>
                    </a:cubicBezTo>
                    <a:cubicBezTo>
                      <a:pt x="1030" y="60"/>
                      <a:pt x="1024" y="52"/>
                      <a:pt x="1016" y="48"/>
                    </a:cubicBezTo>
                    <a:cubicBezTo>
                      <a:pt x="1004" y="41"/>
                      <a:pt x="993" y="40"/>
                      <a:pt x="987" y="29"/>
                    </a:cubicBezTo>
                    <a:cubicBezTo>
                      <a:pt x="981" y="19"/>
                      <a:pt x="981" y="5"/>
                      <a:pt x="973" y="2"/>
                    </a:cubicBezTo>
                    <a:cubicBezTo>
                      <a:pt x="973" y="2"/>
                      <a:pt x="973" y="2"/>
                      <a:pt x="973" y="2"/>
                    </a:cubicBezTo>
                    <a:cubicBezTo>
                      <a:pt x="973" y="2"/>
                      <a:pt x="973" y="1"/>
                      <a:pt x="973" y="1"/>
                    </a:cubicBezTo>
                    <a:cubicBezTo>
                      <a:pt x="973" y="1"/>
                      <a:pt x="973" y="1"/>
                      <a:pt x="973" y="1"/>
                    </a:cubicBezTo>
                    <a:cubicBezTo>
                      <a:pt x="973" y="1"/>
                      <a:pt x="973" y="1"/>
                      <a:pt x="973" y="1"/>
                    </a:cubicBezTo>
                    <a:cubicBezTo>
                      <a:pt x="971" y="0"/>
                      <a:pt x="969" y="0"/>
                      <a:pt x="966" y="0"/>
                    </a:cubicBezTo>
                    <a:cubicBezTo>
                      <a:pt x="966" y="0"/>
                      <a:pt x="966" y="0"/>
                      <a:pt x="966" y="0"/>
                    </a:cubicBezTo>
                    <a:cubicBezTo>
                      <a:pt x="966" y="0"/>
                      <a:pt x="966" y="0"/>
                      <a:pt x="966" y="0"/>
                    </a:cubicBezTo>
                  </a:path>
                </a:pathLst>
              </a:custGeom>
              <a:solidFill>
                <a:srgbClr val="FA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8" name="Freeform 561"/>
              <p:cNvSpPr>
                <a:spLocks noEditPoints="1"/>
              </p:cNvSpPr>
              <p:nvPr/>
            </p:nvSpPr>
            <p:spPr bwMode="auto">
              <a:xfrm>
                <a:off x="1930" y="887"/>
                <a:ext cx="3823" cy="2539"/>
              </a:xfrm>
              <a:custGeom>
                <a:avLst/>
                <a:gdLst>
                  <a:gd name="T0" fmla="*/ 1090 w 1096"/>
                  <a:gd name="T1" fmla="*/ 564 h 727"/>
                  <a:gd name="T2" fmla="*/ 925 w 1096"/>
                  <a:gd name="T3" fmla="*/ 690 h 727"/>
                  <a:gd name="T4" fmla="*/ 876 w 1096"/>
                  <a:gd name="T5" fmla="*/ 686 h 727"/>
                  <a:gd name="T6" fmla="*/ 834 w 1096"/>
                  <a:gd name="T7" fmla="*/ 696 h 727"/>
                  <a:gd name="T8" fmla="*/ 751 w 1096"/>
                  <a:gd name="T9" fmla="*/ 705 h 727"/>
                  <a:gd name="T10" fmla="*/ 749 w 1096"/>
                  <a:gd name="T11" fmla="*/ 706 h 727"/>
                  <a:gd name="T12" fmla="*/ 731 w 1096"/>
                  <a:gd name="T13" fmla="*/ 715 h 727"/>
                  <a:gd name="T14" fmla="*/ 639 w 1096"/>
                  <a:gd name="T15" fmla="*/ 678 h 727"/>
                  <a:gd name="T16" fmla="*/ 550 w 1096"/>
                  <a:gd name="T17" fmla="*/ 697 h 727"/>
                  <a:gd name="T18" fmla="*/ 531 w 1096"/>
                  <a:gd name="T19" fmla="*/ 687 h 727"/>
                  <a:gd name="T20" fmla="*/ 461 w 1096"/>
                  <a:gd name="T21" fmla="*/ 678 h 727"/>
                  <a:gd name="T22" fmla="*/ 371 w 1096"/>
                  <a:gd name="T23" fmla="*/ 714 h 727"/>
                  <a:gd name="T24" fmla="*/ 285 w 1096"/>
                  <a:gd name="T25" fmla="*/ 683 h 727"/>
                  <a:gd name="T26" fmla="*/ 205 w 1096"/>
                  <a:gd name="T27" fmla="*/ 684 h 727"/>
                  <a:gd name="T28" fmla="*/ 122 w 1096"/>
                  <a:gd name="T29" fmla="*/ 701 h 727"/>
                  <a:gd name="T30" fmla="*/ 6 w 1096"/>
                  <a:gd name="T31" fmla="*/ 482 h 727"/>
                  <a:gd name="T32" fmla="*/ 6 w 1096"/>
                  <a:gd name="T33" fmla="*/ 246 h 727"/>
                  <a:gd name="T34" fmla="*/ 71 w 1096"/>
                  <a:gd name="T35" fmla="*/ 69 h 727"/>
                  <a:gd name="T36" fmla="*/ 174 w 1096"/>
                  <a:gd name="T37" fmla="*/ 39 h 727"/>
                  <a:gd name="T38" fmla="*/ 248 w 1096"/>
                  <a:gd name="T39" fmla="*/ 32 h 727"/>
                  <a:gd name="T40" fmla="*/ 324 w 1096"/>
                  <a:gd name="T41" fmla="*/ 45 h 727"/>
                  <a:gd name="T42" fmla="*/ 460 w 1096"/>
                  <a:gd name="T43" fmla="*/ 50 h 727"/>
                  <a:gd name="T44" fmla="*/ 529 w 1096"/>
                  <a:gd name="T45" fmla="*/ 43 h 727"/>
                  <a:gd name="T46" fmla="*/ 548 w 1096"/>
                  <a:gd name="T47" fmla="*/ 32 h 727"/>
                  <a:gd name="T48" fmla="*/ 637 w 1096"/>
                  <a:gd name="T49" fmla="*/ 50 h 727"/>
                  <a:gd name="T50" fmla="*/ 727 w 1096"/>
                  <a:gd name="T51" fmla="*/ 15 h 727"/>
                  <a:gd name="T52" fmla="*/ 831 w 1096"/>
                  <a:gd name="T53" fmla="*/ 33 h 727"/>
                  <a:gd name="T54" fmla="*/ 870 w 1096"/>
                  <a:gd name="T55" fmla="*/ 42 h 727"/>
                  <a:gd name="T56" fmla="*/ 893 w 1096"/>
                  <a:gd name="T57" fmla="*/ 45 h 727"/>
                  <a:gd name="T58" fmla="*/ 137 w 1096"/>
                  <a:gd name="T59" fmla="*/ 0 h 727"/>
                  <a:gd name="T60" fmla="*/ 3 w 1096"/>
                  <a:gd name="T61" fmla="*/ 595 h 727"/>
                  <a:gd name="T62" fmla="*/ 159 w 1096"/>
                  <a:gd name="T63" fmla="*/ 720 h 727"/>
                  <a:gd name="T64" fmla="*/ 225 w 1096"/>
                  <a:gd name="T65" fmla="*/ 691 h 727"/>
                  <a:gd name="T66" fmla="*/ 306 w 1096"/>
                  <a:gd name="T67" fmla="*/ 683 h 727"/>
                  <a:gd name="T68" fmla="*/ 351 w 1096"/>
                  <a:gd name="T69" fmla="*/ 713 h 727"/>
                  <a:gd name="T70" fmla="*/ 376 w 1096"/>
                  <a:gd name="T71" fmla="*/ 722 h 727"/>
                  <a:gd name="T72" fmla="*/ 460 w 1096"/>
                  <a:gd name="T73" fmla="*/ 684 h 727"/>
                  <a:gd name="T74" fmla="*/ 521 w 1096"/>
                  <a:gd name="T75" fmla="*/ 687 h 727"/>
                  <a:gd name="T76" fmla="*/ 550 w 1096"/>
                  <a:gd name="T77" fmla="*/ 703 h 727"/>
                  <a:gd name="T78" fmla="*/ 609 w 1096"/>
                  <a:gd name="T79" fmla="*/ 679 h 727"/>
                  <a:gd name="T80" fmla="*/ 641 w 1096"/>
                  <a:gd name="T81" fmla="*/ 684 h 727"/>
                  <a:gd name="T82" fmla="*/ 724 w 1096"/>
                  <a:gd name="T83" fmla="*/ 722 h 727"/>
                  <a:gd name="T84" fmla="*/ 748 w 1096"/>
                  <a:gd name="T85" fmla="*/ 714 h 727"/>
                  <a:gd name="T86" fmla="*/ 750 w 1096"/>
                  <a:gd name="T87" fmla="*/ 712 h 727"/>
                  <a:gd name="T88" fmla="*/ 832 w 1096"/>
                  <a:gd name="T89" fmla="*/ 700 h 727"/>
                  <a:gd name="T90" fmla="*/ 881 w 1096"/>
                  <a:gd name="T91" fmla="*/ 690 h 727"/>
                  <a:gd name="T92" fmla="*/ 960 w 1096"/>
                  <a:gd name="T93" fmla="*/ 727 h 727"/>
                  <a:gd name="T94" fmla="*/ 1093 w 1096"/>
                  <a:gd name="T95" fmla="*/ 132 h 727"/>
                  <a:gd name="T96" fmla="*/ 943 w 1096"/>
                  <a:gd name="T97" fmla="*/ 5 h 727"/>
                  <a:gd name="T98" fmla="*/ 843 w 1096"/>
                  <a:gd name="T99" fmla="*/ 26 h 727"/>
                  <a:gd name="T100" fmla="*/ 805 w 1096"/>
                  <a:gd name="T101" fmla="*/ 44 h 727"/>
                  <a:gd name="T102" fmla="*/ 749 w 1096"/>
                  <a:gd name="T103" fmla="*/ 17 h 727"/>
                  <a:gd name="T104" fmla="*/ 725 w 1096"/>
                  <a:gd name="T105" fmla="*/ 6 h 727"/>
                  <a:gd name="T106" fmla="*/ 638 w 1096"/>
                  <a:gd name="T107" fmla="*/ 44 h 727"/>
                  <a:gd name="T108" fmla="*/ 568 w 1096"/>
                  <a:gd name="T109" fmla="*/ 35 h 727"/>
                  <a:gd name="T110" fmla="*/ 489 w 1096"/>
                  <a:gd name="T111" fmla="*/ 50 h 727"/>
                  <a:gd name="T112" fmla="*/ 457 w 1096"/>
                  <a:gd name="T113" fmla="*/ 44 h 727"/>
                  <a:gd name="T114" fmla="*/ 373 w 1096"/>
                  <a:gd name="T115" fmla="*/ 6 h 727"/>
                  <a:gd name="T116" fmla="*/ 353 w 1096"/>
                  <a:gd name="T117" fmla="*/ 13 h 727"/>
                  <a:gd name="T118" fmla="*/ 349 w 1096"/>
                  <a:gd name="T119" fmla="*/ 16 h 727"/>
                  <a:gd name="T120" fmla="*/ 346 w 1096"/>
                  <a:gd name="T121" fmla="*/ 18 h 727"/>
                  <a:gd name="T122" fmla="*/ 256 w 1096"/>
                  <a:gd name="T123" fmla="*/ 26 h 727"/>
                  <a:gd name="T124" fmla="*/ 225 w 1096"/>
                  <a:gd name="T125" fmla="*/ 3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6" h="727">
                    <a:moveTo>
                      <a:pt x="959" y="5"/>
                    </a:moveTo>
                    <a:cubicBezTo>
                      <a:pt x="959" y="5"/>
                      <a:pt x="959" y="5"/>
                      <a:pt x="959" y="5"/>
                    </a:cubicBezTo>
                    <a:cubicBezTo>
                      <a:pt x="959" y="5"/>
                      <a:pt x="959" y="5"/>
                      <a:pt x="959" y="5"/>
                    </a:cubicBezTo>
                    <a:cubicBezTo>
                      <a:pt x="960" y="5"/>
                      <a:pt x="962" y="5"/>
                      <a:pt x="963" y="5"/>
                    </a:cubicBezTo>
                    <a:cubicBezTo>
                      <a:pt x="963" y="5"/>
                      <a:pt x="963" y="6"/>
                      <a:pt x="963" y="6"/>
                    </a:cubicBezTo>
                    <a:cubicBezTo>
                      <a:pt x="963" y="6"/>
                      <a:pt x="963" y="6"/>
                      <a:pt x="963" y="6"/>
                    </a:cubicBezTo>
                    <a:cubicBezTo>
                      <a:pt x="969" y="8"/>
                      <a:pt x="970" y="20"/>
                      <a:pt x="974" y="29"/>
                    </a:cubicBezTo>
                    <a:cubicBezTo>
                      <a:pt x="977" y="35"/>
                      <a:pt x="983" y="40"/>
                      <a:pt x="988" y="43"/>
                    </a:cubicBezTo>
                    <a:cubicBezTo>
                      <a:pt x="992" y="46"/>
                      <a:pt x="1002" y="48"/>
                      <a:pt x="1007" y="51"/>
                    </a:cubicBezTo>
                    <a:cubicBezTo>
                      <a:pt x="1015" y="55"/>
                      <a:pt x="1020" y="62"/>
                      <a:pt x="1027" y="70"/>
                    </a:cubicBezTo>
                    <a:cubicBezTo>
                      <a:pt x="1033" y="77"/>
                      <a:pt x="1041" y="84"/>
                      <a:pt x="1044" y="90"/>
                    </a:cubicBezTo>
                    <a:cubicBezTo>
                      <a:pt x="1051" y="104"/>
                      <a:pt x="1050" y="113"/>
                      <a:pt x="1062" y="121"/>
                    </a:cubicBezTo>
                    <a:cubicBezTo>
                      <a:pt x="1070" y="126"/>
                      <a:pt x="1082" y="126"/>
                      <a:pt x="1087" y="133"/>
                    </a:cubicBezTo>
                    <a:cubicBezTo>
                      <a:pt x="1090" y="137"/>
                      <a:pt x="1091" y="147"/>
                      <a:pt x="1091" y="157"/>
                    </a:cubicBezTo>
                    <a:cubicBezTo>
                      <a:pt x="1091" y="169"/>
                      <a:pt x="1090" y="182"/>
                      <a:pt x="1090" y="189"/>
                    </a:cubicBezTo>
                    <a:cubicBezTo>
                      <a:pt x="1090" y="316"/>
                      <a:pt x="1090" y="438"/>
                      <a:pt x="1090" y="564"/>
                    </a:cubicBezTo>
                    <a:cubicBezTo>
                      <a:pt x="1090" y="568"/>
                      <a:pt x="1090" y="573"/>
                      <a:pt x="1090" y="578"/>
                    </a:cubicBezTo>
                    <a:cubicBezTo>
                      <a:pt x="1090" y="584"/>
                      <a:pt x="1089" y="589"/>
                      <a:pt x="1088" y="592"/>
                    </a:cubicBezTo>
                    <a:cubicBezTo>
                      <a:pt x="1084" y="599"/>
                      <a:pt x="1072" y="600"/>
                      <a:pt x="1065" y="604"/>
                    </a:cubicBezTo>
                    <a:cubicBezTo>
                      <a:pt x="1060" y="607"/>
                      <a:pt x="1053" y="613"/>
                      <a:pt x="1050" y="619"/>
                    </a:cubicBezTo>
                    <a:cubicBezTo>
                      <a:pt x="1047" y="625"/>
                      <a:pt x="1046" y="633"/>
                      <a:pt x="1042" y="639"/>
                    </a:cubicBezTo>
                    <a:cubicBezTo>
                      <a:pt x="1038" y="646"/>
                      <a:pt x="1032" y="652"/>
                      <a:pt x="1025" y="659"/>
                    </a:cubicBezTo>
                    <a:cubicBezTo>
                      <a:pt x="1019" y="665"/>
                      <a:pt x="1013" y="673"/>
                      <a:pt x="1007" y="677"/>
                    </a:cubicBezTo>
                    <a:cubicBezTo>
                      <a:pt x="996" y="683"/>
                      <a:pt x="984" y="683"/>
                      <a:pt x="977" y="696"/>
                    </a:cubicBezTo>
                    <a:cubicBezTo>
                      <a:pt x="972" y="704"/>
                      <a:pt x="971" y="721"/>
                      <a:pt x="961" y="722"/>
                    </a:cubicBezTo>
                    <a:cubicBezTo>
                      <a:pt x="960" y="722"/>
                      <a:pt x="959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39" y="722"/>
                      <a:pt x="937" y="700"/>
                      <a:pt x="925" y="691"/>
                    </a:cubicBezTo>
                    <a:cubicBezTo>
                      <a:pt x="925" y="690"/>
                      <a:pt x="925" y="690"/>
                      <a:pt x="925" y="690"/>
                    </a:cubicBezTo>
                    <a:cubicBezTo>
                      <a:pt x="925" y="690"/>
                      <a:pt x="925" y="690"/>
                      <a:pt x="925" y="690"/>
                    </a:cubicBezTo>
                    <a:cubicBezTo>
                      <a:pt x="924" y="690"/>
                      <a:pt x="924" y="690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2" y="689"/>
                      <a:pt x="922" y="689"/>
                    </a:cubicBezTo>
                    <a:cubicBezTo>
                      <a:pt x="922" y="688"/>
                      <a:pt x="922" y="688"/>
                      <a:pt x="922" y="688"/>
                    </a:cubicBezTo>
                    <a:cubicBezTo>
                      <a:pt x="916" y="685"/>
                      <a:pt x="905" y="684"/>
                      <a:pt x="895" y="684"/>
                    </a:cubicBezTo>
                    <a:cubicBezTo>
                      <a:pt x="895" y="684"/>
                      <a:pt x="895" y="684"/>
                      <a:pt x="895" y="684"/>
                    </a:cubicBezTo>
                    <a:cubicBezTo>
                      <a:pt x="895" y="684"/>
                      <a:pt x="894" y="684"/>
                      <a:pt x="894" y="684"/>
                    </a:cubicBezTo>
                    <a:cubicBezTo>
                      <a:pt x="888" y="684"/>
                      <a:pt x="882" y="684"/>
                      <a:pt x="877" y="685"/>
                    </a:cubicBezTo>
                    <a:cubicBezTo>
                      <a:pt x="877" y="685"/>
                      <a:pt x="877" y="685"/>
                      <a:pt x="877" y="685"/>
                    </a:cubicBezTo>
                    <a:cubicBezTo>
                      <a:pt x="877" y="685"/>
                      <a:pt x="877" y="685"/>
                      <a:pt x="877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4" y="686"/>
                      <a:pt x="871" y="687"/>
                      <a:pt x="869" y="688"/>
                    </a:cubicBezTo>
                    <a:cubicBezTo>
                      <a:pt x="861" y="692"/>
                      <a:pt x="85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0" y="697"/>
                      <a:pt x="837" y="697"/>
                      <a:pt x="834" y="696"/>
                    </a:cubicBezTo>
                    <a:cubicBezTo>
                      <a:pt x="834" y="696"/>
                      <a:pt x="834" y="696"/>
                      <a:pt x="834" y="696"/>
                    </a:cubicBezTo>
                    <a:cubicBezTo>
                      <a:pt x="834" y="696"/>
                      <a:pt x="834" y="696"/>
                      <a:pt x="834" y="696"/>
                    </a:cubicBezTo>
                    <a:cubicBezTo>
                      <a:pt x="834" y="696"/>
                      <a:pt x="834" y="696"/>
                      <a:pt x="834" y="696"/>
                    </a:cubicBezTo>
                    <a:cubicBezTo>
                      <a:pt x="824" y="693"/>
                      <a:pt x="820" y="684"/>
                      <a:pt x="811" y="681"/>
                    </a:cubicBezTo>
                    <a:cubicBezTo>
                      <a:pt x="810" y="681"/>
                      <a:pt x="810" y="681"/>
                      <a:pt x="810" y="681"/>
                    </a:cubicBezTo>
                    <a:cubicBezTo>
                      <a:pt x="806" y="679"/>
                      <a:pt x="801" y="678"/>
                      <a:pt x="796" y="678"/>
                    </a:cubicBezTo>
                    <a:cubicBezTo>
                      <a:pt x="796" y="678"/>
                      <a:pt x="796" y="678"/>
                      <a:pt x="796" y="678"/>
                    </a:cubicBezTo>
                    <a:cubicBezTo>
                      <a:pt x="796" y="678"/>
                      <a:pt x="796" y="678"/>
                      <a:pt x="796" y="678"/>
                    </a:cubicBezTo>
                    <a:cubicBezTo>
                      <a:pt x="785" y="678"/>
                      <a:pt x="774" y="682"/>
                      <a:pt x="768" y="688"/>
                    </a:cubicBezTo>
                    <a:cubicBezTo>
                      <a:pt x="768" y="688"/>
                      <a:pt x="768" y="688"/>
                      <a:pt x="767" y="688"/>
                    </a:cubicBezTo>
                    <a:cubicBezTo>
                      <a:pt x="767" y="688"/>
                      <a:pt x="767" y="688"/>
                      <a:pt x="767" y="688"/>
                    </a:cubicBezTo>
                    <a:cubicBezTo>
                      <a:pt x="762" y="692"/>
                      <a:pt x="759" y="698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7"/>
                      <a:pt x="749" y="707"/>
                      <a:pt x="749" y="707"/>
                    </a:cubicBezTo>
                    <a:cubicBezTo>
                      <a:pt x="744" y="710"/>
                      <a:pt x="737" y="714"/>
                      <a:pt x="732" y="715"/>
                    </a:cubicBezTo>
                    <a:cubicBezTo>
                      <a:pt x="732" y="715"/>
                      <a:pt x="732" y="715"/>
                      <a:pt x="732" y="715"/>
                    </a:cubicBezTo>
                    <a:cubicBezTo>
                      <a:pt x="732" y="715"/>
                      <a:pt x="732" y="715"/>
                      <a:pt x="732" y="715"/>
                    </a:cubicBezTo>
                    <a:cubicBezTo>
                      <a:pt x="732" y="715"/>
                      <a:pt x="732" y="715"/>
                      <a:pt x="732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0" y="715"/>
                      <a:pt x="730" y="715"/>
                      <a:pt x="729" y="714"/>
                    </a:cubicBezTo>
                    <a:cubicBezTo>
                      <a:pt x="729" y="714"/>
                      <a:pt x="729" y="714"/>
                      <a:pt x="729" y="714"/>
                    </a:cubicBezTo>
                    <a:cubicBezTo>
                      <a:pt x="725" y="712"/>
                      <a:pt x="724" y="697"/>
                      <a:pt x="722" y="692"/>
                    </a:cubicBezTo>
                    <a:cubicBezTo>
                      <a:pt x="722" y="691"/>
                      <a:pt x="722" y="691"/>
                      <a:pt x="722" y="691"/>
                    </a:cubicBezTo>
                    <a:cubicBezTo>
                      <a:pt x="717" y="676"/>
                      <a:pt x="701" y="660"/>
                      <a:pt x="681" y="660"/>
                    </a:cubicBezTo>
                    <a:cubicBezTo>
                      <a:pt x="681" y="660"/>
                      <a:pt x="681" y="660"/>
                      <a:pt x="681" y="660"/>
                    </a:cubicBezTo>
                    <a:cubicBezTo>
                      <a:pt x="681" y="660"/>
                      <a:pt x="681" y="660"/>
                      <a:pt x="681" y="660"/>
                    </a:cubicBezTo>
                    <a:cubicBezTo>
                      <a:pt x="675" y="660"/>
                      <a:pt x="669" y="661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56" y="667"/>
                      <a:pt x="650" y="676"/>
                      <a:pt x="641" y="678"/>
                    </a:cubicBezTo>
                    <a:cubicBezTo>
                      <a:pt x="640" y="678"/>
                      <a:pt x="640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6" y="678"/>
                      <a:pt x="633" y="677"/>
                      <a:pt x="630" y="677"/>
                    </a:cubicBezTo>
                    <a:cubicBezTo>
                      <a:pt x="626" y="676"/>
                      <a:pt x="621" y="675"/>
                      <a:pt x="616" y="674"/>
                    </a:cubicBezTo>
                    <a:cubicBezTo>
                      <a:pt x="615" y="674"/>
                      <a:pt x="615" y="674"/>
                      <a:pt x="615" y="674"/>
                    </a:cubicBezTo>
                    <a:cubicBezTo>
                      <a:pt x="615" y="674"/>
                      <a:pt x="615" y="674"/>
                      <a:pt x="615" y="674"/>
                    </a:cubicBezTo>
                    <a:cubicBezTo>
                      <a:pt x="615" y="674"/>
                      <a:pt x="615" y="674"/>
                      <a:pt x="615" y="674"/>
                    </a:cubicBezTo>
                    <a:cubicBezTo>
                      <a:pt x="613" y="674"/>
                      <a:pt x="611" y="674"/>
                      <a:pt x="609" y="674"/>
                    </a:cubicBezTo>
                    <a:cubicBezTo>
                      <a:pt x="609" y="674"/>
                      <a:pt x="609" y="674"/>
                      <a:pt x="609" y="674"/>
                    </a:cubicBezTo>
                    <a:cubicBezTo>
                      <a:pt x="609" y="674"/>
                      <a:pt x="609" y="674"/>
                      <a:pt x="609" y="674"/>
                    </a:cubicBezTo>
                    <a:cubicBezTo>
                      <a:pt x="593" y="674"/>
                      <a:pt x="580" y="679"/>
                      <a:pt x="570" y="686"/>
                    </a:cubicBezTo>
                    <a:cubicBezTo>
                      <a:pt x="570" y="686"/>
                      <a:pt x="570" y="686"/>
                      <a:pt x="569" y="686"/>
                    </a:cubicBezTo>
                    <a:cubicBezTo>
                      <a:pt x="569" y="686"/>
                      <a:pt x="569" y="686"/>
                      <a:pt x="569" y="686"/>
                    </a:cubicBezTo>
                    <a:cubicBezTo>
                      <a:pt x="563" y="691"/>
                      <a:pt x="558" y="697"/>
                      <a:pt x="551" y="697"/>
                    </a:cubicBezTo>
                    <a:cubicBezTo>
                      <a:pt x="551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44" y="697"/>
                      <a:pt x="538" y="692"/>
                      <a:pt x="532" y="688"/>
                    </a:cubicBezTo>
                    <a:cubicBezTo>
                      <a:pt x="532" y="688"/>
                      <a:pt x="532" y="688"/>
                      <a:pt x="532" y="688"/>
                    </a:cubicBezTo>
                    <a:cubicBezTo>
                      <a:pt x="532" y="688"/>
                      <a:pt x="532" y="688"/>
                      <a:pt x="532" y="688"/>
                    </a:cubicBezTo>
                    <a:cubicBezTo>
                      <a:pt x="532" y="688"/>
                      <a:pt x="532" y="688"/>
                      <a:pt x="532" y="688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0" y="686"/>
                    </a:cubicBezTo>
                    <a:cubicBezTo>
                      <a:pt x="520" y="679"/>
                      <a:pt x="507" y="674"/>
                      <a:pt x="489" y="674"/>
                    </a:cubicBezTo>
                    <a:cubicBezTo>
                      <a:pt x="489" y="674"/>
                      <a:pt x="489" y="674"/>
                      <a:pt x="489" y="674"/>
                    </a:cubicBezTo>
                    <a:cubicBezTo>
                      <a:pt x="489" y="674"/>
                      <a:pt x="489" y="674"/>
                      <a:pt x="489" y="674"/>
                    </a:cubicBezTo>
                    <a:cubicBezTo>
                      <a:pt x="488" y="674"/>
                      <a:pt x="486" y="674"/>
                      <a:pt x="484" y="674"/>
                    </a:cubicBezTo>
                    <a:cubicBezTo>
                      <a:pt x="484" y="674"/>
                      <a:pt x="484" y="674"/>
                      <a:pt x="484" y="674"/>
                    </a:cubicBezTo>
                    <a:cubicBezTo>
                      <a:pt x="484" y="674"/>
                      <a:pt x="484" y="674"/>
                      <a:pt x="484" y="674"/>
                    </a:cubicBezTo>
                    <a:cubicBezTo>
                      <a:pt x="484" y="674"/>
                      <a:pt x="484" y="674"/>
                      <a:pt x="484" y="674"/>
                    </a:cubicBezTo>
                    <a:cubicBezTo>
                      <a:pt x="480" y="674"/>
                      <a:pt x="476" y="675"/>
                      <a:pt x="473" y="676"/>
                    </a:cubicBezTo>
                    <a:cubicBezTo>
                      <a:pt x="469" y="677"/>
                      <a:pt x="465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0" y="678"/>
                      <a:pt x="459" y="678"/>
                      <a:pt x="458" y="678"/>
                    </a:cubicBezTo>
                    <a:cubicBezTo>
                      <a:pt x="458" y="678"/>
                      <a:pt x="458" y="678"/>
                      <a:pt x="458" y="678"/>
                    </a:cubicBezTo>
                    <a:cubicBezTo>
                      <a:pt x="458" y="678"/>
                      <a:pt x="458" y="678"/>
                      <a:pt x="458" y="678"/>
                    </a:cubicBezTo>
                    <a:cubicBezTo>
                      <a:pt x="458" y="678"/>
                      <a:pt x="458" y="678"/>
                      <a:pt x="458" y="678"/>
                    </a:cubicBezTo>
                    <a:cubicBezTo>
                      <a:pt x="451" y="676"/>
                      <a:pt x="442" y="666"/>
                      <a:pt x="434" y="663"/>
                    </a:cubicBezTo>
                    <a:cubicBezTo>
                      <a:pt x="434" y="663"/>
                      <a:pt x="434" y="663"/>
                      <a:pt x="434" y="663"/>
                    </a:cubicBezTo>
                    <a:cubicBezTo>
                      <a:pt x="434" y="663"/>
                      <a:pt x="434" y="663"/>
                      <a:pt x="433" y="663"/>
                    </a:cubicBezTo>
                    <a:cubicBezTo>
                      <a:pt x="433" y="663"/>
                      <a:pt x="433" y="663"/>
                      <a:pt x="433" y="663"/>
                    </a:cubicBezTo>
                    <a:cubicBezTo>
                      <a:pt x="428" y="661"/>
                      <a:pt x="423" y="660"/>
                      <a:pt x="418" y="660"/>
                    </a:cubicBezTo>
                    <a:cubicBezTo>
                      <a:pt x="418" y="660"/>
                      <a:pt x="418" y="660"/>
                      <a:pt x="418" y="660"/>
                    </a:cubicBezTo>
                    <a:cubicBezTo>
                      <a:pt x="418" y="660"/>
                      <a:pt x="418" y="660"/>
                      <a:pt x="418" y="660"/>
                    </a:cubicBezTo>
                    <a:cubicBezTo>
                      <a:pt x="400" y="660"/>
                      <a:pt x="385" y="673"/>
                      <a:pt x="379" y="687"/>
                    </a:cubicBezTo>
                    <a:cubicBezTo>
                      <a:pt x="379" y="687"/>
                      <a:pt x="379" y="687"/>
                      <a:pt x="379" y="687"/>
                    </a:cubicBezTo>
                    <a:cubicBezTo>
                      <a:pt x="379" y="687"/>
                      <a:pt x="379" y="687"/>
                      <a:pt x="379" y="687"/>
                    </a:cubicBezTo>
                    <a:cubicBezTo>
                      <a:pt x="376" y="696"/>
                      <a:pt x="377" y="706"/>
                      <a:pt x="371" y="714"/>
                    </a:cubicBezTo>
                    <a:cubicBezTo>
                      <a:pt x="348" y="713"/>
                      <a:pt x="345" y="696"/>
                      <a:pt x="329" y="686"/>
                    </a:cubicBezTo>
                    <a:cubicBezTo>
                      <a:pt x="329" y="686"/>
                      <a:pt x="329" y="686"/>
                      <a:pt x="329" y="686"/>
                    </a:cubicBezTo>
                    <a:cubicBezTo>
                      <a:pt x="329" y="685"/>
                      <a:pt x="329" y="685"/>
                      <a:pt x="329" y="685"/>
                    </a:cubicBezTo>
                    <a:cubicBezTo>
                      <a:pt x="329" y="685"/>
                      <a:pt x="329" y="685"/>
                      <a:pt x="329" y="685"/>
                    </a:cubicBezTo>
                    <a:cubicBezTo>
                      <a:pt x="322" y="681"/>
                      <a:pt x="313" y="678"/>
                      <a:pt x="304" y="678"/>
                    </a:cubicBezTo>
                    <a:cubicBezTo>
                      <a:pt x="304" y="678"/>
                      <a:pt x="304" y="678"/>
                      <a:pt x="304" y="678"/>
                    </a:cubicBezTo>
                    <a:cubicBezTo>
                      <a:pt x="304" y="678"/>
                      <a:pt x="304" y="678"/>
                      <a:pt x="304" y="678"/>
                    </a:cubicBezTo>
                    <a:cubicBezTo>
                      <a:pt x="298" y="678"/>
                      <a:pt x="291" y="680"/>
                      <a:pt x="286" y="682"/>
                    </a:cubicBezTo>
                    <a:cubicBezTo>
                      <a:pt x="286" y="682"/>
                      <a:pt x="286" y="682"/>
                      <a:pt x="286" y="682"/>
                    </a:cubicBezTo>
                    <a:cubicBezTo>
                      <a:pt x="286" y="682"/>
                      <a:pt x="286" y="682"/>
                      <a:pt x="286" y="682"/>
                    </a:cubicBezTo>
                    <a:cubicBezTo>
                      <a:pt x="285" y="682"/>
                      <a:pt x="285" y="682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76" y="687"/>
                      <a:pt x="269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3" y="697"/>
                      <a:pt x="250" y="697"/>
                      <a:pt x="247" y="696"/>
                    </a:cubicBezTo>
                    <a:cubicBezTo>
                      <a:pt x="247" y="696"/>
                      <a:pt x="247" y="696"/>
                      <a:pt x="247" y="696"/>
                    </a:cubicBezTo>
                    <a:cubicBezTo>
                      <a:pt x="247" y="696"/>
                      <a:pt x="247" y="696"/>
                      <a:pt x="247" y="696"/>
                    </a:cubicBezTo>
                    <a:cubicBezTo>
                      <a:pt x="247" y="696"/>
                      <a:pt x="247" y="696"/>
                      <a:pt x="247" y="696"/>
                    </a:cubicBezTo>
                    <a:cubicBezTo>
                      <a:pt x="241" y="694"/>
                      <a:pt x="235" y="689"/>
                      <a:pt x="228" y="687"/>
                    </a:cubicBezTo>
                    <a:cubicBezTo>
                      <a:pt x="228" y="687"/>
                      <a:pt x="228" y="687"/>
                      <a:pt x="228" y="687"/>
                    </a:cubicBezTo>
                    <a:cubicBezTo>
                      <a:pt x="228" y="687"/>
                      <a:pt x="228" y="687"/>
                      <a:pt x="228" y="687"/>
                    </a:cubicBezTo>
                    <a:cubicBezTo>
                      <a:pt x="228" y="687"/>
                      <a:pt x="228" y="687"/>
                      <a:pt x="228" y="687"/>
                    </a:cubicBezTo>
                    <a:cubicBezTo>
                      <a:pt x="222" y="685"/>
                      <a:pt x="214" y="684"/>
                      <a:pt x="205" y="684"/>
                    </a:cubicBezTo>
                    <a:cubicBezTo>
                      <a:pt x="205" y="684"/>
                      <a:pt x="205" y="684"/>
                      <a:pt x="205" y="684"/>
                    </a:cubicBezTo>
                    <a:cubicBezTo>
                      <a:pt x="205" y="684"/>
                      <a:pt x="205" y="684"/>
                      <a:pt x="205" y="684"/>
                    </a:cubicBezTo>
                    <a:cubicBezTo>
                      <a:pt x="192" y="684"/>
                      <a:pt x="178" y="686"/>
                      <a:pt x="171" y="693"/>
                    </a:cubicBezTo>
                    <a:cubicBezTo>
                      <a:pt x="171" y="693"/>
                      <a:pt x="171" y="693"/>
                      <a:pt x="171" y="693"/>
                    </a:cubicBezTo>
                    <a:cubicBezTo>
                      <a:pt x="171" y="693"/>
                      <a:pt x="171" y="693"/>
                      <a:pt x="171" y="693"/>
                    </a:cubicBezTo>
                    <a:cubicBezTo>
                      <a:pt x="165" y="699"/>
                      <a:pt x="163" y="711"/>
                      <a:pt x="156" y="717"/>
                    </a:cubicBezTo>
                    <a:cubicBezTo>
                      <a:pt x="156" y="717"/>
                      <a:pt x="156" y="717"/>
                      <a:pt x="156" y="717"/>
                    </a:cubicBezTo>
                    <a:cubicBezTo>
                      <a:pt x="156" y="717"/>
                      <a:pt x="156" y="717"/>
                      <a:pt x="156" y="717"/>
                    </a:cubicBezTo>
                    <a:cubicBezTo>
                      <a:pt x="152" y="719"/>
                      <a:pt x="145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6" y="722"/>
                      <a:pt x="134" y="722"/>
                      <a:pt x="133" y="722"/>
                    </a:cubicBezTo>
                    <a:cubicBezTo>
                      <a:pt x="133" y="722"/>
                      <a:pt x="133" y="722"/>
                      <a:pt x="133" y="722"/>
                    </a:cubicBezTo>
                    <a:cubicBezTo>
                      <a:pt x="128" y="720"/>
                      <a:pt x="126" y="709"/>
                      <a:pt x="122" y="701"/>
                    </a:cubicBezTo>
                    <a:cubicBezTo>
                      <a:pt x="119" y="694"/>
                      <a:pt x="114" y="688"/>
                      <a:pt x="109" y="685"/>
                    </a:cubicBezTo>
                    <a:cubicBezTo>
                      <a:pt x="103" y="681"/>
                      <a:pt x="94" y="680"/>
                      <a:pt x="89" y="677"/>
                    </a:cubicBezTo>
                    <a:cubicBezTo>
                      <a:pt x="83" y="672"/>
                      <a:pt x="77" y="664"/>
                      <a:pt x="72" y="659"/>
                    </a:cubicBezTo>
                    <a:cubicBezTo>
                      <a:pt x="66" y="653"/>
                      <a:pt x="58" y="646"/>
                      <a:pt x="55" y="641"/>
                    </a:cubicBezTo>
                    <a:cubicBezTo>
                      <a:pt x="51" y="634"/>
                      <a:pt x="49" y="624"/>
                      <a:pt x="47" y="619"/>
                    </a:cubicBezTo>
                    <a:cubicBezTo>
                      <a:pt x="44" y="614"/>
                      <a:pt x="39" y="609"/>
                      <a:pt x="35" y="606"/>
                    </a:cubicBezTo>
                    <a:cubicBezTo>
                      <a:pt x="29" y="602"/>
                      <a:pt x="12" y="600"/>
                      <a:pt x="8" y="592"/>
                    </a:cubicBezTo>
                    <a:cubicBezTo>
                      <a:pt x="6" y="588"/>
                      <a:pt x="5" y="580"/>
                      <a:pt x="5" y="571"/>
                    </a:cubicBezTo>
                    <a:cubicBezTo>
                      <a:pt x="5" y="559"/>
                      <a:pt x="6" y="546"/>
                      <a:pt x="6" y="537"/>
                    </a:cubicBezTo>
                    <a:cubicBezTo>
                      <a:pt x="6" y="521"/>
                      <a:pt x="6" y="505"/>
                      <a:pt x="6" y="490"/>
                    </a:cubicBezTo>
                    <a:cubicBezTo>
                      <a:pt x="6" y="489"/>
                      <a:pt x="6" y="489"/>
                      <a:pt x="6" y="489"/>
                    </a:cubicBezTo>
                    <a:cubicBezTo>
                      <a:pt x="6" y="488"/>
                      <a:pt x="6" y="487"/>
                      <a:pt x="6" y="487"/>
                    </a:cubicBezTo>
                    <a:cubicBezTo>
                      <a:pt x="6" y="486"/>
                      <a:pt x="6" y="486"/>
                      <a:pt x="6" y="486"/>
                    </a:cubicBezTo>
                    <a:cubicBezTo>
                      <a:pt x="6" y="485"/>
                      <a:pt x="6" y="484"/>
                      <a:pt x="6" y="484"/>
                    </a:cubicBezTo>
                    <a:cubicBezTo>
                      <a:pt x="6" y="483"/>
                      <a:pt x="6" y="483"/>
                      <a:pt x="6" y="483"/>
                    </a:cubicBezTo>
                    <a:cubicBezTo>
                      <a:pt x="6" y="483"/>
                      <a:pt x="6" y="482"/>
                      <a:pt x="6" y="482"/>
                    </a:cubicBezTo>
                    <a:cubicBezTo>
                      <a:pt x="6" y="482"/>
                      <a:pt x="6" y="482"/>
                      <a:pt x="6" y="481"/>
                    </a:cubicBezTo>
                    <a:cubicBezTo>
                      <a:pt x="6" y="481"/>
                      <a:pt x="6" y="481"/>
                      <a:pt x="6" y="481"/>
                    </a:cubicBezTo>
                    <a:cubicBezTo>
                      <a:pt x="6" y="480"/>
                      <a:pt x="6" y="480"/>
                      <a:pt x="6" y="480"/>
                    </a:cubicBezTo>
                    <a:cubicBezTo>
                      <a:pt x="6" y="480"/>
                      <a:pt x="6" y="480"/>
                      <a:pt x="6" y="479"/>
                    </a:cubicBezTo>
                    <a:cubicBezTo>
                      <a:pt x="6" y="479"/>
                      <a:pt x="6" y="479"/>
                      <a:pt x="6" y="479"/>
                    </a:cubicBezTo>
                    <a:cubicBezTo>
                      <a:pt x="6" y="478"/>
                      <a:pt x="6" y="478"/>
                      <a:pt x="6" y="478"/>
                    </a:cubicBezTo>
                    <a:cubicBezTo>
                      <a:pt x="6" y="477"/>
                      <a:pt x="6" y="476"/>
                      <a:pt x="6" y="476"/>
                    </a:cubicBezTo>
                    <a:cubicBezTo>
                      <a:pt x="6" y="475"/>
                      <a:pt x="6" y="475"/>
                      <a:pt x="6" y="475"/>
                    </a:cubicBezTo>
                    <a:cubicBezTo>
                      <a:pt x="6" y="474"/>
                      <a:pt x="6" y="473"/>
                      <a:pt x="6" y="473"/>
                    </a:cubicBezTo>
                    <a:cubicBezTo>
                      <a:pt x="6" y="472"/>
                      <a:pt x="6" y="472"/>
                      <a:pt x="6" y="472"/>
                    </a:cubicBezTo>
                    <a:cubicBezTo>
                      <a:pt x="6" y="398"/>
                      <a:pt x="6" y="326"/>
                      <a:pt x="6" y="252"/>
                    </a:cubicBezTo>
                    <a:cubicBezTo>
                      <a:pt x="6" y="251"/>
                      <a:pt x="6" y="251"/>
                      <a:pt x="6" y="251"/>
                    </a:cubicBezTo>
                    <a:cubicBezTo>
                      <a:pt x="6" y="250"/>
                      <a:pt x="6" y="249"/>
                      <a:pt x="6" y="249"/>
                    </a:cubicBezTo>
                    <a:cubicBezTo>
                      <a:pt x="6" y="248"/>
                      <a:pt x="6" y="248"/>
                      <a:pt x="6" y="248"/>
                    </a:cubicBezTo>
                    <a:cubicBezTo>
                      <a:pt x="6" y="248"/>
                      <a:pt x="6" y="247"/>
                      <a:pt x="6" y="247"/>
                    </a:cubicBezTo>
                    <a:cubicBezTo>
                      <a:pt x="6" y="247"/>
                      <a:pt x="6" y="247"/>
                      <a:pt x="6" y="246"/>
                    </a:cubicBezTo>
                    <a:cubicBezTo>
                      <a:pt x="6" y="246"/>
                      <a:pt x="6" y="246"/>
                      <a:pt x="6" y="246"/>
                    </a:cubicBezTo>
                    <a:cubicBezTo>
                      <a:pt x="6" y="245"/>
                      <a:pt x="6" y="245"/>
                      <a:pt x="6" y="245"/>
                    </a:cubicBezTo>
                    <a:cubicBezTo>
                      <a:pt x="6" y="245"/>
                      <a:pt x="6" y="245"/>
                      <a:pt x="6" y="244"/>
                    </a:cubicBezTo>
                    <a:cubicBezTo>
                      <a:pt x="6" y="244"/>
                      <a:pt x="6" y="244"/>
                      <a:pt x="6" y="244"/>
                    </a:cubicBezTo>
                    <a:cubicBezTo>
                      <a:pt x="6" y="243"/>
                      <a:pt x="6" y="243"/>
                      <a:pt x="6" y="243"/>
                    </a:cubicBezTo>
                    <a:cubicBezTo>
                      <a:pt x="6" y="243"/>
                      <a:pt x="6" y="242"/>
                      <a:pt x="6" y="242"/>
                    </a:cubicBezTo>
                    <a:cubicBezTo>
                      <a:pt x="6" y="242"/>
                      <a:pt x="6" y="242"/>
                      <a:pt x="6" y="241"/>
                    </a:cubicBezTo>
                    <a:cubicBezTo>
                      <a:pt x="6" y="241"/>
                      <a:pt x="6" y="240"/>
                      <a:pt x="6" y="239"/>
                    </a:cubicBezTo>
                    <a:cubicBezTo>
                      <a:pt x="6" y="239"/>
                      <a:pt x="6" y="239"/>
                      <a:pt x="6" y="238"/>
                    </a:cubicBezTo>
                    <a:cubicBezTo>
                      <a:pt x="6" y="213"/>
                      <a:pt x="6" y="188"/>
                      <a:pt x="6" y="162"/>
                    </a:cubicBezTo>
                    <a:cubicBezTo>
                      <a:pt x="6" y="158"/>
                      <a:pt x="6" y="154"/>
                      <a:pt x="6" y="150"/>
                    </a:cubicBezTo>
                    <a:cubicBezTo>
                      <a:pt x="6" y="143"/>
                      <a:pt x="7" y="137"/>
                      <a:pt x="9" y="134"/>
                    </a:cubicBezTo>
                    <a:cubicBezTo>
                      <a:pt x="13" y="128"/>
                      <a:pt x="24" y="128"/>
                      <a:pt x="30" y="124"/>
                    </a:cubicBezTo>
                    <a:cubicBezTo>
                      <a:pt x="37" y="121"/>
                      <a:pt x="43" y="116"/>
                      <a:pt x="47" y="108"/>
                    </a:cubicBezTo>
                    <a:cubicBezTo>
                      <a:pt x="49" y="103"/>
                      <a:pt x="50" y="95"/>
                      <a:pt x="54" y="89"/>
                    </a:cubicBezTo>
                    <a:cubicBezTo>
                      <a:pt x="57" y="83"/>
                      <a:pt x="65" y="76"/>
                      <a:pt x="71" y="69"/>
                    </a:cubicBezTo>
                    <a:cubicBezTo>
                      <a:pt x="77" y="63"/>
                      <a:pt x="84" y="54"/>
                      <a:pt x="90" y="51"/>
                    </a:cubicBezTo>
                    <a:cubicBezTo>
                      <a:pt x="95" y="48"/>
                      <a:pt x="103" y="47"/>
                      <a:pt x="109" y="43"/>
                    </a:cubicBezTo>
                    <a:cubicBezTo>
                      <a:pt x="114" y="40"/>
                      <a:pt x="120" y="33"/>
                      <a:pt x="123" y="27"/>
                    </a:cubicBezTo>
                    <a:cubicBezTo>
                      <a:pt x="126" y="18"/>
                      <a:pt x="128" y="7"/>
                      <a:pt x="134" y="6"/>
                    </a:cubicBezTo>
                    <a:cubicBezTo>
                      <a:pt x="134" y="6"/>
                      <a:pt x="134" y="6"/>
                      <a:pt x="134" y="5"/>
                    </a:cubicBezTo>
                    <a:cubicBezTo>
                      <a:pt x="136" y="5"/>
                      <a:pt x="137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45" y="5"/>
                      <a:pt x="151" y="9"/>
                      <a:pt x="155" y="13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3"/>
                      <a:pt x="155" y="13"/>
                      <a:pt x="156" y="13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64" y="22"/>
                      <a:pt x="165" y="33"/>
                      <a:pt x="174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82" y="43"/>
                      <a:pt x="192" y="45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6" y="45"/>
                      <a:pt x="210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5" y="4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9" y="42"/>
                      <a:pt x="237" y="34"/>
                      <a:pt x="248" y="32"/>
                    </a:cubicBezTo>
                    <a:cubicBezTo>
                      <a:pt x="248" y="32"/>
                      <a:pt x="248" y="32"/>
                      <a:pt x="248" y="32"/>
                    </a:cubicBezTo>
                    <a:cubicBezTo>
                      <a:pt x="251" y="31"/>
                      <a:pt x="253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68" y="31"/>
                      <a:pt x="274" y="42"/>
                      <a:pt x="284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90" y="49"/>
                      <a:pt x="296" y="50"/>
                      <a:pt x="302" y="5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310" y="50"/>
                      <a:pt x="317" y="48"/>
                      <a:pt x="323" y="45"/>
                    </a:cubicBezTo>
                    <a:cubicBezTo>
                      <a:pt x="323" y="45"/>
                      <a:pt x="323" y="45"/>
                      <a:pt x="323" y="45"/>
                    </a:cubicBezTo>
                    <a:cubicBezTo>
                      <a:pt x="324" y="45"/>
                      <a:pt x="324" y="45"/>
                      <a:pt x="324" y="45"/>
                    </a:cubicBezTo>
                    <a:cubicBezTo>
                      <a:pt x="324" y="45"/>
                      <a:pt x="324" y="45"/>
                      <a:pt x="324" y="45"/>
                    </a:cubicBezTo>
                    <a:cubicBezTo>
                      <a:pt x="341" y="36"/>
                      <a:pt x="344" y="17"/>
                      <a:pt x="369" y="14"/>
                    </a:cubicBezTo>
                    <a:cubicBezTo>
                      <a:pt x="375" y="20"/>
                      <a:pt x="373" y="28"/>
                      <a:pt x="375" y="36"/>
                    </a:cubicBezTo>
                    <a:cubicBezTo>
                      <a:pt x="375" y="36"/>
                      <a:pt x="376" y="36"/>
                      <a:pt x="376" y="36"/>
                    </a:cubicBezTo>
                    <a:cubicBezTo>
                      <a:pt x="376" y="36"/>
                      <a:pt x="376" y="36"/>
                      <a:pt x="376" y="36"/>
                    </a:cubicBezTo>
                    <a:cubicBezTo>
                      <a:pt x="376" y="36"/>
                      <a:pt x="376" y="36"/>
                      <a:pt x="376" y="37"/>
                    </a:cubicBezTo>
                    <a:cubicBezTo>
                      <a:pt x="376" y="37"/>
                      <a:pt x="376" y="37"/>
                      <a:pt x="376" y="37"/>
                    </a:cubicBezTo>
                    <a:cubicBezTo>
                      <a:pt x="381" y="55"/>
                      <a:pt x="397" y="69"/>
                      <a:pt x="417" y="69"/>
                    </a:cubicBezTo>
                    <a:cubicBezTo>
                      <a:pt x="417" y="69"/>
                      <a:pt x="417" y="69"/>
                      <a:pt x="417" y="69"/>
                    </a:cubicBezTo>
                    <a:cubicBezTo>
                      <a:pt x="417" y="69"/>
                      <a:pt x="417" y="69"/>
                      <a:pt x="417" y="69"/>
                    </a:cubicBezTo>
                    <a:cubicBezTo>
                      <a:pt x="422" y="69"/>
                      <a:pt x="428" y="67"/>
                      <a:pt x="434" y="65"/>
                    </a:cubicBezTo>
                    <a:cubicBezTo>
                      <a:pt x="434" y="65"/>
                      <a:pt x="434" y="65"/>
                      <a:pt x="434" y="65"/>
                    </a:cubicBezTo>
                    <a:cubicBezTo>
                      <a:pt x="441" y="62"/>
                      <a:pt x="450" y="51"/>
                      <a:pt x="458" y="51"/>
                    </a:cubicBezTo>
                    <a:cubicBezTo>
                      <a:pt x="458" y="51"/>
                      <a:pt x="458" y="51"/>
                      <a:pt x="458" y="51"/>
                    </a:cubicBezTo>
                    <a:cubicBezTo>
                      <a:pt x="458" y="50"/>
                      <a:pt x="459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3" y="50"/>
                      <a:pt x="467" y="51"/>
                      <a:pt x="471" y="52"/>
                    </a:cubicBezTo>
                    <a:cubicBezTo>
                      <a:pt x="471" y="52"/>
                      <a:pt x="471" y="52"/>
                      <a:pt x="471" y="52"/>
                    </a:cubicBezTo>
                    <a:cubicBezTo>
                      <a:pt x="471" y="52"/>
                      <a:pt x="471" y="52"/>
                      <a:pt x="471" y="52"/>
                    </a:cubicBezTo>
                    <a:cubicBezTo>
                      <a:pt x="475" y="53"/>
                      <a:pt x="479" y="54"/>
                      <a:pt x="482" y="55"/>
                    </a:cubicBezTo>
                    <a:cubicBezTo>
                      <a:pt x="483" y="55"/>
                      <a:pt x="483" y="55"/>
                      <a:pt x="483" y="55"/>
                    </a:cubicBezTo>
                    <a:cubicBezTo>
                      <a:pt x="485" y="55"/>
                      <a:pt x="487" y="55"/>
                      <a:pt x="489" y="55"/>
                    </a:cubicBezTo>
                    <a:cubicBezTo>
                      <a:pt x="489" y="55"/>
                      <a:pt x="489" y="55"/>
                      <a:pt x="489" y="55"/>
                    </a:cubicBezTo>
                    <a:cubicBezTo>
                      <a:pt x="489" y="55"/>
                      <a:pt x="489" y="55"/>
                      <a:pt x="489" y="55"/>
                    </a:cubicBezTo>
                    <a:cubicBezTo>
                      <a:pt x="505" y="55"/>
                      <a:pt x="519" y="50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2"/>
                      <a:pt x="529" y="42"/>
                      <a:pt x="529" y="42"/>
                    </a:cubicBezTo>
                    <a:cubicBezTo>
                      <a:pt x="529" y="42"/>
                      <a:pt x="529" y="42"/>
                      <a:pt x="529" y="42"/>
                    </a:cubicBezTo>
                    <a:cubicBezTo>
                      <a:pt x="529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6" y="37"/>
                      <a:pt x="540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54" y="32"/>
                      <a:pt x="561" y="38"/>
                      <a:pt x="567" y="42"/>
                    </a:cubicBezTo>
                    <a:cubicBezTo>
                      <a:pt x="567" y="42"/>
                      <a:pt x="567" y="42"/>
                      <a:pt x="567" y="42"/>
                    </a:cubicBezTo>
                    <a:cubicBezTo>
                      <a:pt x="568" y="42"/>
                      <a:pt x="568" y="42"/>
                      <a:pt x="568" y="43"/>
                    </a:cubicBezTo>
                    <a:cubicBezTo>
                      <a:pt x="579" y="50"/>
                      <a:pt x="591" y="55"/>
                      <a:pt x="608" y="55"/>
                    </a:cubicBezTo>
                    <a:cubicBezTo>
                      <a:pt x="608" y="55"/>
                      <a:pt x="608" y="55"/>
                      <a:pt x="608" y="55"/>
                    </a:cubicBezTo>
                    <a:cubicBezTo>
                      <a:pt x="608" y="55"/>
                      <a:pt x="608" y="55"/>
                      <a:pt x="608" y="55"/>
                    </a:cubicBezTo>
                    <a:cubicBezTo>
                      <a:pt x="610" y="55"/>
                      <a:pt x="612" y="55"/>
                      <a:pt x="614" y="55"/>
                    </a:cubicBezTo>
                    <a:cubicBezTo>
                      <a:pt x="614" y="55"/>
                      <a:pt x="614" y="55"/>
                      <a:pt x="614" y="55"/>
                    </a:cubicBezTo>
                    <a:cubicBezTo>
                      <a:pt x="614" y="55"/>
                      <a:pt x="614" y="55"/>
                      <a:pt x="614" y="55"/>
                    </a:cubicBezTo>
                    <a:cubicBezTo>
                      <a:pt x="614" y="55"/>
                      <a:pt x="614" y="55"/>
                      <a:pt x="614" y="55"/>
                    </a:cubicBezTo>
                    <a:cubicBezTo>
                      <a:pt x="618" y="54"/>
                      <a:pt x="622" y="53"/>
                      <a:pt x="626" y="52"/>
                    </a:cubicBezTo>
                    <a:cubicBezTo>
                      <a:pt x="630" y="51"/>
                      <a:pt x="634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8" y="50"/>
                      <a:pt x="638" y="50"/>
                      <a:pt x="639" y="51"/>
                    </a:cubicBezTo>
                    <a:cubicBezTo>
                      <a:pt x="639" y="51"/>
                      <a:pt x="639" y="51"/>
                      <a:pt x="639" y="51"/>
                    </a:cubicBezTo>
                    <a:cubicBezTo>
                      <a:pt x="639" y="51"/>
                      <a:pt x="639" y="51"/>
                      <a:pt x="639" y="51"/>
                    </a:cubicBezTo>
                    <a:cubicBezTo>
                      <a:pt x="647" y="51"/>
                      <a:pt x="654" y="61"/>
                      <a:pt x="660" y="64"/>
                    </a:cubicBezTo>
                    <a:cubicBezTo>
                      <a:pt x="661" y="64"/>
                      <a:pt x="661" y="64"/>
                      <a:pt x="661" y="64"/>
                    </a:cubicBezTo>
                    <a:cubicBezTo>
                      <a:pt x="661" y="64"/>
                      <a:pt x="661" y="64"/>
                      <a:pt x="661" y="64"/>
                    </a:cubicBezTo>
                    <a:cubicBezTo>
                      <a:pt x="667" y="67"/>
                      <a:pt x="673" y="69"/>
                      <a:pt x="679" y="69"/>
                    </a:cubicBezTo>
                    <a:cubicBezTo>
                      <a:pt x="679" y="69"/>
                      <a:pt x="679" y="69"/>
                      <a:pt x="679" y="69"/>
                    </a:cubicBezTo>
                    <a:cubicBezTo>
                      <a:pt x="679" y="69"/>
                      <a:pt x="679" y="69"/>
                      <a:pt x="679" y="69"/>
                    </a:cubicBezTo>
                    <a:cubicBezTo>
                      <a:pt x="696" y="69"/>
                      <a:pt x="711" y="58"/>
                      <a:pt x="717" y="45"/>
                    </a:cubicBezTo>
                    <a:cubicBezTo>
                      <a:pt x="717" y="45"/>
                      <a:pt x="717" y="45"/>
                      <a:pt x="717" y="45"/>
                    </a:cubicBezTo>
                    <a:cubicBezTo>
                      <a:pt x="717" y="45"/>
                      <a:pt x="717" y="45"/>
                      <a:pt x="718" y="45"/>
                    </a:cubicBezTo>
                    <a:cubicBezTo>
                      <a:pt x="718" y="45"/>
                      <a:pt x="718" y="45"/>
                      <a:pt x="718" y="45"/>
                    </a:cubicBezTo>
                    <a:cubicBezTo>
                      <a:pt x="722" y="36"/>
                      <a:pt x="721" y="24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48" y="15"/>
                      <a:pt x="755" y="33"/>
                      <a:pt x="767" y="42"/>
                    </a:cubicBezTo>
                    <a:cubicBezTo>
                      <a:pt x="767" y="42"/>
                      <a:pt x="767" y="42"/>
                      <a:pt x="767" y="42"/>
                    </a:cubicBezTo>
                    <a:cubicBezTo>
                      <a:pt x="767" y="42"/>
                      <a:pt x="767" y="42"/>
                      <a:pt x="767" y="42"/>
                    </a:cubicBezTo>
                    <a:cubicBezTo>
                      <a:pt x="767" y="42"/>
                      <a:pt x="767" y="42"/>
                      <a:pt x="767" y="42"/>
                    </a:cubicBezTo>
                    <a:cubicBezTo>
                      <a:pt x="767" y="42"/>
                      <a:pt x="768" y="42"/>
                      <a:pt x="768" y="42"/>
                    </a:cubicBezTo>
                    <a:cubicBezTo>
                      <a:pt x="774" y="47"/>
                      <a:pt x="783" y="50"/>
                      <a:pt x="793" y="50"/>
                    </a:cubicBezTo>
                    <a:cubicBezTo>
                      <a:pt x="794" y="50"/>
                      <a:pt x="794" y="50"/>
                      <a:pt x="794" y="50"/>
                    </a:cubicBezTo>
                    <a:cubicBezTo>
                      <a:pt x="794" y="50"/>
                      <a:pt x="794" y="50"/>
                      <a:pt x="794" y="50"/>
                    </a:cubicBezTo>
                    <a:cubicBezTo>
                      <a:pt x="798" y="50"/>
                      <a:pt x="804" y="49"/>
                      <a:pt x="809" y="48"/>
                    </a:cubicBezTo>
                    <a:cubicBezTo>
                      <a:pt x="809" y="48"/>
                      <a:pt x="809" y="48"/>
                      <a:pt x="809" y="48"/>
                    </a:cubicBezTo>
                    <a:cubicBezTo>
                      <a:pt x="818" y="44"/>
                      <a:pt x="822" y="37"/>
                      <a:pt x="831" y="33"/>
                    </a:cubicBezTo>
                    <a:cubicBezTo>
                      <a:pt x="831" y="33"/>
                      <a:pt x="831" y="33"/>
                      <a:pt x="831" y="33"/>
                    </a:cubicBezTo>
                    <a:cubicBezTo>
                      <a:pt x="831" y="33"/>
                      <a:pt x="831" y="33"/>
                      <a:pt x="831" y="33"/>
                    </a:cubicBezTo>
                    <a:cubicBezTo>
                      <a:pt x="831" y="33"/>
                      <a:pt x="831" y="33"/>
                      <a:pt x="831" y="33"/>
                    </a:cubicBezTo>
                    <a:cubicBezTo>
                      <a:pt x="835" y="32"/>
                      <a:pt x="838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51" y="31"/>
                      <a:pt x="858" y="37"/>
                      <a:pt x="866" y="40"/>
                    </a:cubicBezTo>
                    <a:cubicBezTo>
                      <a:pt x="866" y="40"/>
                      <a:pt x="867" y="40"/>
                      <a:pt x="867" y="40"/>
                    </a:cubicBezTo>
                    <a:cubicBezTo>
                      <a:pt x="867" y="40"/>
                      <a:pt x="867" y="40"/>
                      <a:pt x="867" y="41"/>
                    </a:cubicBezTo>
                    <a:cubicBezTo>
                      <a:pt x="867" y="41"/>
                      <a:pt x="868" y="41"/>
                      <a:pt x="869" y="41"/>
                    </a:cubicBezTo>
                    <a:cubicBezTo>
                      <a:pt x="869" y="41"/>
                      <a:pt x="869" y="41"/>
                      <a:pt x="869" y="41"/>
                    </a:cubicBezTo>
                    <a:cubicBezTo>
                      <a:pt x="869" y="41"/>
                      <a:pt x="869" y="41"/>
                      <a:pt x="869" y="41"/>
                    </a:cubicBezTo>
                    <a:cubicBezTo>
                      <a:pt x="869" y="41"/>
                      <a:pt x="869" y="41"/>
                      <a:pt x="869" y="41"/>
                    </a:cubicBezTo>
                    <a:cubicBezTo>
                      <a:pt x="869" y="41"/>
                      <a:pt x="869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2" y="42"/>
                    </a:cubicBezTo>
                    <a:cubicBezTo>
                      <a:pt x="878" y="44"/>
                      <a:pt x="886" y="45"/>
                      <a:pt x="893" y="45"/>
                    </a:cubicBezTo>
                    <a:cubicBezTo>
                      <a:pt x="893" y="45"/>
                      <a:pt x="893" y="45"/>
                      <a:pt x="893" y="45"/>
                    </a:cubicBezTo>
                    <a:cubicBezTo>
                      <a:pt x="893" y="45"/>
                      <a:pt x="893" y="45"/>
                      <a:pt x="893" y="45"/>
                    </a:cubicBezTo>
                    <a:cubicBezTo>
                      <a:pt x="908" y="45"/>
                      <a:pt x="922" y="41"/>
                      <a:pt x="929" y="33"/>
                    </a:cubicBezTo>
                    <a:cubicBezTo>
                      <a:pt x="929" y="33"/>
                      <a:pt x="929" y="33"/>
                      <a:pt x="929" y="33"/>
                    </a:cubicBezTo>
                    <a:cubicBezTo>
                      <a:pt x="929" y="33"/>
                      <a:pt x="929" y="33"/>
                      <a:pt x="929" y="33"/>
                    </a:cubicBezTo>
                    <a:cubicBezTo>
                      <a:pt x="929" y="33"/>
                      <a:pt x="929" y="33"/>
                      <a:pt x="929" y="33"/>
                    </a:cubicBezTo>
                    <a:cubicBezTo>
                      <a:pt x="933" y="28"/>
                      <a:pt x="935" y="20"/>
                      <a:pt x="940" y="15"/>
                    </a:cubicBezTo>
                    <a:cubicBezTo>
                      <a:pt x="940" y="15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2" y="11"/>
                      <a:pt x="951" y="5"/>
                      <a:pt x="959" y="5"/>
                    </a:cubicBezTo>
                    <a:cubicBezTo>
                      <a:pt x="959" y="5"/>
                      <a:pt x="959" y="5"/>
                      <a:pt x="959" y="5"/>
                    </a:cubicBezTo>
                    <a:cubicBezTo>
                      <a:pt x="959" y="5"/>
                      <a:pt x="959" y="5"/>
                      <a:pt x="959" y="5"/>
                    </a:cubicBezTo>
                    <a:moveTo>
                      <a:pt x="137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35" y="0"/>
                      <a:pt x="133" y="0"/>
                      <a:pt x="131" y="1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3" y="3"/>
                      <a:pt x="123" y="17"/>
                      <a:pt x="118" y="26"/>
                    </a:cubicBezTo>
                    <a:cubicBezTo>
                      <a:pt x="111" y="39"/>
                      <a:pt x="101" y="41"/>
                      <a:pt x="87" y="47"/>
                    </a:cubicBezTo>
                    <a:cubicBezTo>
                      <a:pt x="80" y="51"/>
                      <a:pt x="74" y="59"/>
                      <a:pt x="68" y="66"/>
                    </a:cubicBezTo>
                    <a:cubicBezTo>
                      <a:pt x="60" y="73"/>
                      <a:pt x="53" y="79"/>
                      <a:pt x="50" y="86"/>
                    </a:cubicBezTo>
                    <a:cubicBezTo>
                      <a:pt x="45" y="93"/>
                      <a:pt x="45" y="101"/>
                      <a:pt x="41" y="108"/>
                    </a:cubicBezTo>
                    <a:cubicBezTo>
                      <a:pt x="39" y="112"/>
                      <a:pt x="35" y="116"/>
                      <a:pt x="31" y="118"/>
                    </a:cubicBezTo>
                    <a:cubicBezTo>
                      <a:pt x="25" y="122"/>
                      <a:pt x="8" y="126"/>
                      <a:pt x="4" y="132"/>
                    </a:cubicBezTo>
                    <a:cubicBezTo>
                      <a:pt x="1" y="136"/>
                      <a:pt x="0" y="146"/>
                      <a:pt x="0" y="158"/>
                    </a:cubicBezTo>
                    <a:cubicBezTo>
                      <a:pt x="0" y="169"/>
                      <a:pt x="1" y="180"/>
                      <a:pt x="1" y="189"/>
                    </a:cubicBezTo>
                    <a:cubicBezTo>
                      <a:pt x="1" y="307"/>
                      <a:pt x="1" y="420"/>
                      <a:pt x="1" y="538"/>
                    </a:cubicBezTo>
                    <a:cubicBezTo>
                      <a:pt x="1" y="538"/>
                      <a:pt x="1" y="538"/>
                      <a:pt x="1" y="538"/>
                    </a:cubicBezTo>
                    <a:cubicBezTo>
                      <a:pt x="1" y="547"/>
                      <a:pt x="0" y="559"/>
                      <a:pt x="0" y="571"/>
                    </a:cubicBezTo>
                    <a:cubicBezTo>
                      <a:pt x="0" y="581"/>
                      <a:pt x="1" y="590"/>
                      <a:pt x="3" y="595"/>
                    </a:cubicBezTo>
                    <a:cubicBezTo>
                      <a:pt x="8" y="603"/>
                      <a:pt x="22" y="604"/>
                      <a:pt x="31" y="609"/>
                    </a:cubicBezTo>
                    <a:cubicBezTo>
                      <a:pt x="45" y="618"/>
                      <a:pt x="42" y="629"/>
                      <a:pt x="50" y="643"/>
                    </a:cubicBezTo>
                    <a:cubicBezTo>
                      <a:pt x="54" y="650"/>
                      <a:pt x="61" y="656"/>
                      <a:pt x="68" y="663"/>
                    </a:cubicBezTo>
                    <a:cubicBezTo>
                      <a:pt x="75" y="669"/>
                      <a:pt x="82" y="678"/>
                      <a:pt x="87" y="681"/>
                    </a:cubicBezTo>
                    <a:cubicBezTo>
                      <a:pt x="95" y="686"/>
                      <a:pt x="104" y="687"/>
                      <a:pt x="110" y="692"/>
                    </a:cubicBezTo>
                    <a:cubicBezTo>
                      <a:pt x="112" y="694"/>
                      <a:pt x="115" y="698"/>
                      <a:pt x="117" y="701"/>
                    </a:cubicBezTo>
                    <a:cubicBezTo>
                      <a:pt x="121" y="707"/>
                      <a:pt x="122" y="720"/>
                      <a:pt x="128" y="725"/>
                    </a:cubicBezTo>
                    <a:cubicBezTo>
                      <a:pt x="128" y="725"/>
                      <a:pt x="128" y="725"/>
                      <a:pt x="128" y="725"/>
                    </a:cubicBezTo>
                    <a:cubicBezTo>
                      <a:pt x="130" y="727"/>
                      <a:pt x="134" y="727"/>
                      <a:pt x="136" y="727"/>
                    </a:cubicBezTo>
                    <a:cubicBezTo>
                      <a:pt x="136" y="727"/>
                      <a:pt x="136" y="727"/>
                      <a:pt x="136" y="727"/>
                    </a:cubicBezTo>
                    <a:cubicBezTo>
                      <a:pt x="136" y="727"/>
                      <a:pt x="136" y="727"/>
                      <a:pt x="136" y="727"/>
                    </a:cubicBezTo>
                    <a:cubicBezTo>
                      <a:pt x="136" y="727"/>
                      <a:pt x="136" y="727"/>
                      <a:pt x="136" y="727"/>
                    </a:cubicBezTo>
                    <a:cubicBezTo>
                      <a:pt x="138" y="727"/>
                      <a:pt x="138" y="727"/>
                      <a:pt x="139" y="727"/>
                    </a:cubicBezTo>
                    <a:cubicBezTo>
                      <a:pt x="139" y="727"/>
                      <a:pt x="139" y="727"/>
                      <a:pt x="139" y="727"/>
                    </a:cubicBezTo>
                    <a:cubicBezTo>
                      <a:pt x="139" y="727"/>
                      <a:pt x="139" y="727"/>
                      <a:pt x="139" y="727"/>
                    </a:cubicBezTo>
                    <a:cubicBezTo>
                      <a:pt x="150" y="726"/>
                      <a:pt x="156" y="723"/>
                      <a:pt x="159" y="720"/>
                    </a:cubicBezTo>
                    <a:cubicBezTo>
                      <a:pt x="170" y="712"/>
                      <a:pt x="169" y="697"/>
                      <a:pt x="183" y="692"/>
                    </a:cubicBezTo>
                    <a:cubicBezTo>
                      <a:pt x="183" y="692"/>
                      <a:pt x="183" y="692"/>
                      <a:pt x="183" y="692"/>
                    </a:cubicBezTo>
                    <a:cubicBezTo>
                      <a:pt x="183" y="691"/>
                      <a:pt x="184" y="691"/>
                      <a:pt x="184" y="691"/>
                    </a:cubicBezTo>
                    <a:cubicBezTo>
                      <a:pt x="184" y="691"/>
                      <a:pt x="184" y="691"/>
                      <a:pt x="184" y="691"/>
                    </a:cubicBezTo>
                    <a:cubicBezTo>
                      <a:pt x="184" y="691"/>
                      <a:pt x="184" y="691"/>
                      <a:pt x="184" y="691"/>
                    </a:cubicBezTo>
                    <a:cubicBezTo>
                      <a:pt x="189" y="689"/>
                      <a:pt x="196" y="688"/>
                      <a:pt x="203" y="688"/>
                    </a:cubicBezTo>
                    <a:cubicBezTo>
                      <a:pt x="203" y="688"/>
                      <a:pt x="203" y="688"/>
                      <a:pt x="203" y="688"/>
                    </a:cubicBezTo>
                    <a:cubicBezTo>
                      <a:pt x="203" y="688"/>
                      <a:pt x="203" y="688"/>
                      <a:pt x="203" y="688"/>
                    </a:cubicBezTo>
                    <a:cubicBezTo>
                      <a:pt x="203" y="688"/>
                      <a:pt x="203" y="688"/>
                      <a:pt x="203" y="688"/>
                    </a:cubicBezTo>
                    <a:cubicBezTo>
                      <a:pt x="211" y="688"/>
                      <a:pt x="218" y="689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5" y="691"/>
                      <a:pt x="225" y="691"/>
                    </a:cubicBezTo>
                    <a:cubicBezTo>
                      <a:pt x="225" y="691"/>
                      <a:pt x="225" y="691"/>
                      <a:pt x="225" y="691"/>
                    </a:cubicBezTo>
                    <a:cubicBezTo>
                      <a:pt x="225" y="691"/>
                      <a:pt x="225" y="691"/>
                      <a:pt x="225" y="691"/>
                    </a:cubicBezTo>
                    <a:cubicBezTo>
                      <a:pt x="225" y="691"/>
                      <a:pt x="226" y="691"/>
                      <a:pt x="226" y="692"/>
                    </a:cubicBezTo>
                    <a:cubicBezTo>
                      <a:pt x="226" y="692"/>
                      <a:pt x="226" y="692"/>
                      <a:pt x="226" y="692"/>
                    </a:cubicBezTo>
                    <a:cubicBezTo>
                      <a:pt x="237" y="695"/>
                      <a:pt x="245" y="702"/>
                      <a:pt x="257" y="702"/>
                    </a:cubicBezTo>
                    <a:cubicBezTo>
                      <a:pt x="257" y="702"/>
                      <a:pt x="257" y="702"/>
                      <a:pt x="257" y="702"/>
                    </a:cubicBezTo>
                    <a:cubicBezTo>
                      <a:pt x="257" y="702"/>
                      <a:pt x="257" y="702"/>
                      <a:pt x="257" y="702"/>
                    </a:cubicBezTo>
                    <a:cubicBezTo>
                      <a:pt x="257" y="702"/>
                      <a:pt x="257" y="702"/>
                      <a:pt x="257" y="702"/>
                    </a:cubicBezTo>
                    <a:cubicBezTo>
                      <a:pt x="260" y="702"/>
                      <a:pt x="263" y="702"/>
                      <a:pt x="266" y="701"/>
                    </a:cubicBezTo>
                    <a:cubicBezTo>
                      <a:pt x="266" y="701"/>
                      <a:pt x="267" y="701"/>
                      <a:pt x="267" y="701"/>
                    </a:cubicBezTo>
                    <a:cubicBezTo>
                      <a:pt x="267" y="701"/>
                      <a:pt x="267" y="701"/>
                      <a:pt x="267" y="701"/>
                    </a:cubicBezTo>
                    <a:cubicBezTo>
                      <a:pt x="277" y="698"/>
                      <a:pt x="282" y="689"/>
                      <a:pt x="291" y="686"/>
                    </a:cubicBezTo>
                    <a:cubicBezTo>
                      <a:pt x="291" y="686"/>
                      <a:pt x="291" y="686"/>
                      <a:pt x="291" y="686"/>
                    </a:cubicBezTo>
                    <a:cubicBezTo>
                      <a:pt x="292" y="685"/>
                      <a:pt x="292" y="685"/>
                      <a:pt x="292" y="685"/>
                    </a:cubicBezTo>
                    <a:cubicBezTo>
                      <a:pt x="297" y="684"/>
                      <a:pt x="302" y="683"/>
                      <a:pt x="306" y="683"/>
                    </a:cubicBezTo>
                    <a:cubicBezTo>
                      <a:pt x="306" y="683"/>
                      <a:pt x="306" y="683"/>
                      <a:pt x="306" y="683"/>
                    </a:cubicBezTo>
                    <a:cubicBezTo>
                      <a:pt x="306" y="683"/>
                      <a:pt x="306" y="683"/>
                      <a:pt x="306" y="683"/>
                    </a:cubicBezTo>
                    <a:cubicBezTo>
                      <a:pt x="306" y="683"/>
                      <a:pt x="306" y="683"/>
                      <a:pt x="306" y="683"/>
                    </a:cubicBezTo>
                    <a:cubicBezTo>
                      <a:pt x="327" y="683"/>
                      <a:pt x="337" y="703"/>
                      <a:pt x="350" y="712"/>
                    </a:cubicBezTo>
                    <a:cubicBezTo>
                      <a:pt x="350" y="712"/>
                      <a:pt x="350" y="712"/>
                      <a:pt x="350" y="713"/>
                    </a:cubicBezTo>
                    <a:cubicBezTo>
                      <a:pt x="350" y="713"/>
                      <a:pt x="350" y="713"/>
                      <a:pt x="350" y="713"/>
                    </a:cubicBezTo>
                    <a:cubicBezTo>
                      <a:pt x="350" y="713"/>
                      <a:pt x="350" y="713"/>
                      <a:pt x="350" y="713"/>
                    </a:cubicBezTo>
                    <a:cubicBezTo>
                      <a:pt x="350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2" y="713"/>
                      <a:pt x="352" y="713"/>
                      <a:pt x="352" y="713"/>
                    </a:cubicBezTo>
                    <a:cubicBezTo>
                      <a:pt x="352" y="713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7" y="717"/>
                      <a:pt x="365" y="722"/>
                      <a:pt x="371" y="723"/>
                    </a:cubicBezTo>
                    <a:cubicBezTo>
                      <a:pt x="371" y="723"/>
                      <a:pt x="371" y="723"/>
                      <a:pt x="371" y="723"/>
                    </a:cubicBezTo>
                    <a:cubicBezTo>
                      <a:pt x="372" y="723"/>
                      <a:pt x="373" y="723"/>
                      <a:pt x="373" y="723"/>
                    </a:cubicBezTo>
                    <a:cubicBezTo>
                      <a:pt x="373" y="723"/>
                      <a:pt x="373" y="723"/>
                      <a:pt x="373" y="723"/>
                    </a:cubicBezTo>
                    <a:cubicBezTo>
                      <a:pt x="373" y="723"/>
                      <a:pt x="373" y="723"/>
                      <a:pt x="373" y="723"/>
                    </a:cubicBezTo>
                    <a:cubicBezTo>
                      <a:pt x="374" y="723"/>
                      <a:pt x="375" y="723"/>
                      <a:pt x="376" y="722"/>
                    </a:cubicBezTo>
                    <a:cubicBezTo>
                      <a:pt x="376" y="722"/>
                      <a:pt x="376" y="722"/>
                      <a:pt x="376" y="722"/>
                    </a:cubicBezTo>
                    <a:cubicBezTo>
                      <a:pt x="376" y="722"/>
                      <a:pt x="376" y="722"/>
                      <a:pt x="376" y="722"/>
                    </a:cubicBezTo>
                    <a:cubicBezTo>
                      <a:pt x="380" y="720"/>
                      <a:pt x="380" y="710"/>
                      <a:pt x="381" y="705"/>
                    </a:cubicBezTo>
                    <a:cubicBezTo>
                      <a:pt x="382" y="697"/>
                      <a:pt x="383" y="690"/>
                      <a:pt x="385" y="687"/>
                    </a:cubicBezTo>
                    <a:cubicBezTo>
                      <a:pt x="390" y="675"/>
                      <a:pt x="404" y="666"/>
                      <a:pt x="419" y="666"/>
                    </a:cubicBezTo>
                    <a:cubicBezTo>
                      <a:pt x="419" y="666"/>
                      <a:pt x="419" y="666"/>
                      <a:pt x="419" y="666"/>
                    </a:cubicBezTo>
                    <a:cubicBezTo>
                      <a:pt x="419" y="666"/>
                      <a:pt x="419" y="666"/>
                      <a:pt x="419" y="666"/>
                    </a:cubicBezTo>
                    <a:cubicBezTo>
                      <a:pt x="419" y="666"/>
                      <a:pt x="419" y="666"/>
                      <a:pt x="419" y="666"/>
                    </a:cubicBezTo>
                    <a:cubicBezTo>
                      <a:pt x="425" y="666"/>
                      <a:pt x="430" y="667"/>
                      <a:pt x="436" y="670"/>
                    </a:cubicBezTo>
                    <a:cubicBezTo>
                      <a:pt x="436" y="670"/>
                      <a:pt x="436" y="670"/>
                      <a:pt x="436" y="670"/>
                    </a:cubicBezTo>
                    <a:cubicBezTo>
                      <a:pt x="443" y="674"/>
                      <a:pt x="449" y="683"/>
                      <a:pt x="458" y="684"/>
                    </a:cubicBezTo>
                    <a:cubicBezTo>
                      <a:pt x="458" y="684"/>
                      <a:pt x="458" y="684"/>
                      <a:pt x="458" y="684"/>
                    </a:cubicBezTo>
                    <a:cubicBezTo>
                      <a:pt x="459" y="684"/>
                      <a:pt x="459" y="684"/>
                      <a:pt x="460" y="684"/>
                    </a:cubicBezTo>
                    <a:cubicBezTo>
                      <a:pt x="460" y="684"/>
                      <a:pt x="460" y="684"/>
                      <a:pt x="460" y="684"/>
                    </a:cubicBezTo>
                    <a:cubicBezTo>
                      <a:pt x="460" y="684"/>
                      <a:pt x="460" y="684"/>
                      <a:pt x="460" y="684"/>
                    </a:cubicBezTo>
                    <a:cubicBezTo>
                      <a:pt x="460" y="684"/>
                      <a:pt x="460" y="684"/>
                      <a:pt x="460" y="684"/>
                    </a:cubicBezTo>
                    <a:cubicBezTo>
                      <a:pt x="464" y="684"/>
                      <a:pt x="467" y="683"/>
                      <a:pt x="471" y="681"/>
                    </a:cubicBezTo>
                    <a:cubicBezTo>
                      <a:pt x="472" y="681"/>
                      <a:pt x="472" y="681"/>
                      <a:pt x="473" y="681"/>
                    </a:cubicBezTo>
                    <a:cubicBezTo>
                      <a:pt x="473" y="681"/>
                      <a:pt x="473" y="681"/>
                      <a:pt x="473" y="681"/>
                    </a:cubicBezTo>
                    <a:cubicBezTo>
                      <a:pt x="473" y="681"/>
                      <a:pt x="473" y="681"/>
                      <a:pt x="473" y="681"/>
                    </a:cubicBezTo>
                    <a:cubicBezTo>
                      <a:pt x="473" y="681"/>
                      <a:pt x="473" y="681"/>
                      <a:pt x="473" y="681"/>
                    </a:cubicBezTo>
                    <a:cubicBezTo>
                      <a:pt x="479" y="679"/>
                      <a:pt x="485" y="679"/>
                      <a:pt x="490" y="679"/>
                    </a:cubicBezTo>
                    <a:cubicBezTo>
                      <a:pt x="490" y="679"/>
                      <a:pt x="490" y="679"/>
                      <a:pt x="490" y="679"/>
                    </a:cubicBezTo>
                    <a:cubicBezTo>
                      <a:pt x="490" y="679"/>
                      <a:pt x="490" y="679"/>
                      <a:pt x="490" y="679"/>
                    </a:cubicBezTo>
                    <a:cubicBezTo>
                      <a:pt x="490" y="679"/>
                      <a:pt x="490" y="679"/>
                      <a:pt x="490" y="679"/>
                    </a:cubicBezTo>
                    <a:cubicBezTo>
                      <a:pt x="501" y="679"/>
                      <a:pt x="511" y="681"/>
                      <a:pt x="520" y="686"/>
                    </a:cubicBezTo>
                    <a:cubicBezTo>
                      <a:pt x="520" y="686"/>
                      <a:pt x="520" y="686"/>
                      <a:pt x="520" y="686"/>
                    </a:cubicBezTo>
                    <a:cubicBezTo>
                      <a:pt x="520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7"/>
                    </a:cubicBezTo>
                    <a:cubicBezTo>
                      <a:pt x="521" y="687"/>
                      <a:pt x="521" y="687"/>
                      <a:pt x="522" y="687"/>
                    </a:cubicBezTo>
                    <a:cubicBezTo>
                      <a:pt x="522" y="687"/>
                      <a:pt x="522" y="687"/>
                      <a:pt x="522" y="687"/>
                    </a:cubicBezTo>
                    <a:cubicBezTo>
                      <a:pt x="522" y="687"/>
                      <a:pt x="522" y="687"/>
                      <a:pt x="522" y="687"/>
                    </a:cubicBezTo>
                    <a:cubicBezTo>
                      <a:pt x="522" y="687"/>
                      <a:pt x="522" y="687"/>
                      <a:pt x="523" y="687"/>
                    </a:cubicBezTo>
                    <a:cubicBezTo>
                      <a:pt x="523" y="687"/>
                      <a:pt x="523" y="687"/>
                      <a:pt x="523" y="687"/>
                    </a:cubicBezTo>
                    <a:cubicBezTo>
                      <a:pt x="523" y="688"/>
                      <a:pt x="523" y="688"/>
                      <a:pt x="523" y="688"/>
                    </a:cubicBezTo>
                    <a:cubicBezTo>
                      <a:pt x="523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33" y="694"/>
                      <a:pt x="541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62" y="703"/>
                      <a:pt x="569" y="692"/>
                      <a:pt x="578" y="687"/>
                    </a:cubicBezTo>
                    <a:cubicBezTo>
                      <a:pt x="578" y="687"/>
                      <a:pt x="578" y="687"/>
                      <a:pt x="578" y="687"/>
                    </a:cubicBezTo>
                    <a:cubicBezTo>
                      <a:pt x="578" y="687"/>
                      <a:pt x="578" y="686"/>
                      <a:pt x="578" y="686"/>
                    </a:cubicBezTo>
                    <a:cubicBezTo>
                      <a:pt x="578" y="686"/>
                      <a:pt x="578" y="686"/>
                      <a:pt x="578" y="686"/>
                    </a:cubicBezTo>
                    <a:cubicBezTo>
                      <a:pt x="578" y="686"/>
                      <a:pt x="578" y="686"/>
                      <a:pt x="578" y="686"/>
                    </a:cubicBezTo>
                    <a:cubicBezTo>
                      <a:pt x="587" y="681"/>
                      <a:pt x="598" y="679"/>
                      <a:pt x="609" y="679"/>
                    </a:cubicBezTo>
                    <a:cubicBezTo>
                      <a:pt x="609" y="679"/>
                      <a:pt x="609" y="679"/>
                      <a:pt x="609" y="679"/>
                    </a:cubicBezTo>
                    <a:cubicBezTo>
                      <a:pt x="609" y="679"/>
                      <a:pt x="609" y="679"/>
                      <a:pt x="609" y="679"/>
                    </a:cubicBezTo>
                    <a:cubicBezTo>
                      <a:pt x="609" y="679"/>
                      <a:pt x="609" y="679"/>
                      <a:pt x="609" y="679"/>
                    </a:cubicBezTo>
                    <a:cubicBezTo>
                      <a:pt x="615" y="679"/>
                      <a:pt x="620" y="679"/>
                      <a:pt x="626" y="681"/>
                    </a:cubicBezTo>
                    <a:cubicBezTo>
                      <a:pt x="626" y="681"/>
                      <a:pt x="626" y="681"/>
                      <a:pt x="626" y="681"/>
                    </a:cubicBezTo>
                    <a:cubicBezTo>
                      <a:pt x="626" y="681"/>
                      <a:pt x="626" y="681"/>
                      <a:pt x="626" y="681"/>
                    </a:cubicBezTo>
                    <a:cubicBezTo>
                      <a:pt x="626" y="681"/>
                      <a:pt x="626" y="681"/>
                      <a:pt x="626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8" y="681"/>
                      <a:pt x="628" y="681"/>
                    </a:cubicBezTo>
                    <a:cubicBezTo>
                      <a:pt x="631" y="682"/>
                      <a:pt x="636" y="684"/>
                      <a:pt x="641" y="684"/>
                    </a:cubicBezTo>
                    <a:cubicBezTo>
                      <a:pt x="641" y="684"/>
                      <a:pt x="641" y="684"/>
                      <a:pt x="641" y="684"/>
                    </a:cubicBezTo>
                    <a:cubicBezTo>
                      <a:pt x="641" y="684"/>
                      <a:pt x="641" y="684"/>
                      <a:pt x="641" y="684"/>
                    </a:cubicBezTo>
                    <a:cubicBezTo>
                      <a:pt x="641" y="684"/>
                      <a:pt x="641" y="684"/>
                      <a:pt x="641" y="684"/>
                    </a:cubicBezTo>
                    <a:cubicBezTo>
                      <a:pt x="641" y="684"/>
                      <a:pt x="642" y="684"/>
                      <a:pt x="642" y="684"/>
                    </a:cubicBezTo>
                    <a:cubicBezTo>
                      <a:pt x="642" y="684"/>
                      <a:pt x="642" y="684"/>
                      <a:pt x="642" y="684"/>
                    </a:cubicBezTo>
                    <a:cubicBezTo>
                      <a:pt x="642" y="684"/>
                      <a:pt x="642" y="684"/>
                      <a:pt x="642" y="684"/>
                    </a:cubicBezTo>
                    <a:cubicBezTo>
                      <a:pt x="651" y="683"/>
                      <a:pt x="658" y="672"/>
                      <a:pt x="665" y="669"/>
                    </a:cubicBezTo>
                    <a:cubicBezTo>
                      <a:pt x="671" y="666"/>
                      <a:pt x="676" y="665"/>
                      <a:pt x="680" y="665"/>
                    </a:cubicBezTo>
                    <a:cubicBezTo>
                      <a:pt x="680" y="665"/>
                      <a:pt x="680" y="665"/>
                      <a:pt x="680" y="665"/>
                    </a:cubicBezTo>
                    <a:cubicBezTo>
                      <a:pt x="680" y="665"/>
                      <a:pt x="680" y="665"/>
                      <a:pt x="680" y="665"/>
                    </a:cubicBezTo>
                    <a:cubicBezTo>
                      <a:pt x="680" y="665"/>
                      <a:pt x="680" y="665"/>
                      <a:pt x="680" y="665"/>
                    </a:cubicBezTo>
                    <a:cubicBezTo>
                      <a:pt x="698" y="665"/>
                      <a:pt x="711" y="678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8" y="696"/>
                      <a:pt x="719" y="720"/>
                      <a:pt x="724" y="722"/>
                    </a:cubicBezTo>
                    <a:cubicBezTo>
                      <a:pt x="724" y="722"/>
                      <a:pt x="724" y="722"/>
                      <a:pt x="724" y="722"/>
                    </a:cubicBezTo>
                    <a:cubicBezTo>
                      <a:pt x="724" y="722"/>
                      <a:pt x="724" y="722"/>
                      <a:pt x="724" y="722"/>
                    </a:cubicBezTo>
                    <a:cubicBezTo>
                      <a:pt x="724" y="722"/>
                      <a:pt x="724" y="722"/>
                      <a:pt x="724" y="722"/>
                    </a:cubicBezTo>
                    <a:cubicBezTo>
                      <a:pt x="725" y="722"/>
                      <a:pt x="726" y="723"/>
                      <a:pt x="727" y="723"/>
                    </a:cubicBezTo>
                    <a:cubicBezTo>
                      <a:pt x="727" y="723"/>
                      <a:pt x="727" y="723"/>
                      <a:pt x="727" y="723"/>
                    </a:cubicBezTo>
                    <a:cubicBezTo>
                      <a:pt x="727" y="723"/>
                      <a:pt x="727" y="723"/>
                      <a:pt x="727" y="723"/>
                    </a:cubicBezTo>
                    <a:cubicBezTo>
                      <a:pt x="732" y="723"/>
                      <a:pt x="741" y="718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50" y="713"/>
                    </a:cubicBezTo>
                    <a:cubicBezTo>
                      <a:pt x="750" y="713"/>
                      <a:pt x="750" y="713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1" y="712"/>
                    </a:cubicBezTo>
                    <a:cubicBezTo>
                      <a:pt x="760" y="705"/>
                      <a:pt x="765" y="695"/>
                      <a:pt x="774" y="689"/>
                    </a:cubicBezTo>
                    <a:cubicBezTo>
                      <a:pt x="774" y="689"/>
                      <a:pt x="774" y="689"/>
                      <a:pt x="774" y="689"/>
                    </a:cubicBezTo>
                    <a:cubicBezTo>
                      <a:pt x="774" y="689"/>
                      <a:pt x="774" y="689"/>
                      <a:pt x="774" y="689"/>
                    </a:cubicBezTo>
                    <a:cubicBezTo>
                      <a:pt x="780" y="685"/>
                      <a:pt x="788" y="683"/>
                      <a:pt x="795" y="683"/>
                    </a:cubicBezTo>
                    <a:cubicBezTo>
                      <a:pt x="795" y="683"/>
                      <a:pt x="795" y="683"/>
                      <a:pt x="795" y="683"/>
                    </a:cubicBezTo>
                    <a:cubicBezTo>
                      <a:pt x="795" y="683"/>
                      <a:pt x="795" y="683"/>
                      <a:pt x="795" y="683"/>
                    </a:cubicBezTo>
                    <a:cubicBezTo>
                      <a:pt x="795" y="683"/>
                      <a:pt x="795" y="683"/>
                      <a:pt x="795" y="683"/>
                    </a:cubicBezTo>
                    <a:cubicBezTo>
                      <a:pt x="800" y="683"/>
                      <a:pt x="804" y="684"/>
                      <a:pt x="809" y="686"/>
                    </a:cubicBezTo>
                    <a:cubicBezTo>
                      <a:pt x="809" y="686"/>
                      <a:pt x="809" y="686"/>
                      <a:pt x="809" y="686"/>
                    </a:cubicBezTo>
                    <a:cubicBezTo>
                      <a:pt x="817" y="689"/>
                      <a:pt x="822" y="697"/>
                      <a:pt x="832" y="700"/>
                    </a:cubicBezTo>
                    <a:cubicBezTo>
                      <a:pt x="832" y="700"/>
                      <a:pt x="832" y="700"/>
                      <a:pt x="832" y="700"/>
                    </a:cubicBezTo>
                    <a:cubicBezTo>
                      <a:pt x="836" y="701"/>
                      <a:pt x="840" y="702"/>
                      <a:pt x="843" y="702"/>
                    </a:cubicBezTo>
                    <a:cubicBezTo>
                      <a:pt x="843" y="702"/>
                      <a:pt x="843" y="702"/>
                      <a:pt x="843" y="702"/>
                    </a:cubicBezTo>
                    <a:cubicBezTo>
                      <a:pt x="843" y="702"/>
                      <a:pt x="843" y="702"/>
                      <a:pt x="843" y="702"/>
                    </a:cubicBezTo>
                    <a:cubicBezTo>
                      <a:pt x="843" y="702"/>
                      <a:pt x="843" y="702"/>
                      <a:pt x="843" y="702"/>
                    </a:cubicBezTo>
                    <a:cubicBezTo>
                      <a:pt x="854" y="702"/>
                      <a:pt x="862" y="696"/>
                      <a:pt x="871" y="693"/>
                    </a:cubicBezTo>
                    <a:cubicBezTo>
                      <a:pt x="871" y="693"/>
                      <a:pt x="871" y="693"/>
                      <a:pt x="871" y="693"/>
                    </a:cubicBezTo>
                    <a:cubicBezTo>
                      <a:pt x="871" y="693"/>
                      <a:pt x="871" y="693"/>
                      <a:pt x="871" y="693"/>
                    </a:cubicBezTo>
                    <a:cubicBezTo>
                      <a:pt x="874" y="691"/>
                      <a:pt x="877" y="691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5" y="689"/>
                      <a:pt x="889" y="689"/>
                      <a:pt x="893" y="689"/>
                    </a:cubicBezTo>
                    <a:cubicBezTo>
                      <a:pt x="893" y="689"/>
                      <a:pt x="893" y="689"/>
                      <a:pt x="893" y="689"/>
                    </a:cubicBezTo>
                    <a:cubicBezTo>
                      <a:pt x="893" y="689"/>
                      <a:pt x="893" y="689"/>
                      <a:pt x="893" y="689"/>
                    </a:cubicBezTo>
                    <a:cubicBezTo>
                      <a:pt x="893" y="689"/>
                      <a:pt x="893" y="689"/>
                      <a:pt x="893" y="689"/>
                    </a:cubicBezTo>
                    <a:cubicBezTo>
                      <a:pt x="904" y="689"/>
                      <a:pt x="916" y="691"/>
                      <a:pt x="922" y="695"/>
                    </a:cubicBezTo>
                    <a:cubicBezTo>
                      <a:pt x="922" y="695"/>
                      <a:pt x="922" y="695"/>
                      <a:pt x="922" y="695"/>
                    </a:cubicBezTo>
                    <a:cubicBezTo>
                      <a:pt x="930" y="701"/>
                      <a:pt x="932" y="714"/>
                      <a:pt x="941" y="721"/>
                    </a:cubicBezTo>
                    <a:cubicBezTo>
                      <a:pt x="941" y="721"/>
                      <a:pt x="941" y="721"/>
                      <a:pt x="941" y="721"/>
                    </a:cubicBezTo>
                    <a:cubicBezTo>
                      <a:pt x="941" y="721"/>
                      <a:pt x="941" y="721"/>
                      <a:pt x="942" y="721"/>
                    </a:cubicBezTo>
                    <a:cubicBezTo>
                      <a:pt x="942" y="721"/>
                      <a:pt x="942" y="721"/>
                      <a:pt x="942" y="721"/>
                    </a:cubicBezTo>
                    <a:cubicBezTo>
                      <a:pt x="946" y="724"/>
                      <a:pt x="953" y="727"/>
                      <a:pt x="960" y="727"/>
                    </a:cubicBezTo>
                    <a:cubicBezTo>
                      <a:pt x="960" y="727"/>
                      <a:pt x="960" y="727"/>
                      <a:pt x="960" y="727"/>
                    </a:cubicBezTo>
                    <a:cubicBezTo>
                      <a:pt x="960" y="727"/>
                      <a:pt x="960" y="727"/>
                      <a:pt x="960" y="727"/>
                    </a:cubicBezTo>
                    <a:cubicBezTo>
                      <a:pt x="960" y="727"/>
                      <a:pt x="961" y="727"/>
                      <a:pt x="961" y="727"/>
                    </a:cubicBezTo>
                    <a:cubicBezTo>
                      <a:pt x="962" y="727"/>
                      <a:pt x="964" y="727"/>
                      <a:pt x="966" y="726"/>
                    </a:cubicBezTo>
                    <a:cubicBezTo>
                      <a:pt x="973" y="724"/>
                      <a:pt x="975" y="708"/>
                      <a:pt x="980" y="701"/>
                    </a:cubicBezTo>
                    <a:cubicBezTo>
                      <a:pt x="987" y="689"/>
                      <a:pt x="998" y="688"/>
                      <a:pt x="1009" y="681"/>
                    </a:cubicBezTo>
                    <a:cubicBezTo>
                      <a:pt x="1016" y="677"/>
                      <a:pt x="1022" y="669"/>
                      <a:pt x="1029" y="662"/>
                    </a:cubicBezTo>
                    <a:cubicBezTo>
                      <a:pt x="1036" y="655"/>
                      <a:pt x="1044" y="648"/>
                      <a:pt x="1047" y="641"/>
                    </a:cubicBezTo>
                    <a:cubicBezTo>
                      <a:pt x="1050" y="635"/>
                      <a:pt x="1052" y="626"/>
                      <a:pt x="1055" y="621"/>
                    </a:cubicBezTo>
                    <a:cubicBezTo>
                      <a:pt x="1058" y="616"/>
                      <a:pt x="1062" y="612"/>
                      <a:pt x="1067" y="609"/>
                    </a:cubicBezTo>
                    <a:cubicBezTo>
                      <a:pt x="1075" y="604"/>
                      <a:pt x="1087" y="603"/>
                      <a:pt x="1092" y="595"/>
                    </a:cubicBezTo>
                    <a:cubicBezTo>
                      <a:pt x="1095" y="590"/>
                      <a:pt x="1095" y="581"/>
                      <a:pt x="1095" y="571"/>
                    </a:cubicBezTo>
                    <a:cubicBezTo>
                      <a:pt x="1095" y="569"/>
                      <a:pt x="1095" y="568"/>
                      <a:pt x="1095" y="567"/>
                    </a:cubicBezTo>
                    <a:cubicBezTo>
                      <a:pt x="1095" y="440"/>
                      <a:pt x="1095" y="315"/>
                      <a:pt x="1095" y="188"/>
                    </a:cubicBezTo>
                    <a:cubicBezTo>
                      <a:pt x="1095" y="188"/>
                      <a:pt x="1095" y="188"/>
                      <a:pt x="1095" y="188"/>
                    </a:cubicBezTo>
                    <a:cubicBezTo>
                      <a:pt x="1095" y="179"/>
                      <a:pt x="1096" y="166"/>
                      <a:pt x="1096" y="155"/>
                    </a:cubicBezTo>
                    <a:cubicBezTo>
                      <a:pt x="1096" y="145"/>
                      <a:pt x="1095" y="136"/>
                      <a:pt x="1093" y="132"/>
                    </a:cubicBezTo>
                    <a:cubicBezTo>
                      <a:pt x="1088" y="123"/>
                      <a:pt x="1074" y="122"/>
                      <a:pt x="1066" y="118"/>
                    </a:cubicBezTo>
                    <a:cubicBezTo>
                      <a:pt x="1054" y="110"/>
                      <a:pt x="1055" y="101"/>
                      <a:pt x="1048" y="87"/>
                    </a:cubicBezTo>
                    <a:cubicBezTo>
                      <a:pt x="1045" y="80"/>
                      <a:pt x="1037" y="74"/>
                      <a:pt x="1030" y="67"/>
                    </a:cubicBezTo>
                    <a:cubicBezTo>
                      <a:pt x="1022" y="59"/>
                      <a:pt x="1017" y="52"/>
                      <a:pt x="1010" y="48"/>
                    </a:cubicBezTo>
                    <a:cubicBezTo>
                      <a:pt x="1005" y="44"/>
                      <a:pt x="997" y="43"/>
                      <a:pt x="991" y="40"/>
                    </a:cubicBezTo>
                    <a:cubicBezTo>
                      <a:pt x="986" y="37"/>
                      <a:pt x="980" y="30"/>
                      <a:pt x="977" y="24"/>
                    </a:cubicBezTo>
                    <a:cubicBezTo>
                      <a:pt x="973" y="16"/>
                      <a:pt x="972" y="4"/>
                      <a:pt x="967" y="1"/>
                    </a:cubicBezTo>
                    <a:cubicBezTo>
                      <a:pt x="967" y="1"/>
                      <a:pt x="967" y="1"/>
                      <a:pt x="967" y="1"/>
                    </a:cubicBezTo>
                    <a:cubicBezTo>
                      <a:pt x="967" y="1"/>
                      <a:pt x="966" y="1"/>
                      <a:pt x="966" y="1"/>
                    </a:cubicBezTo>
                    <a:cubicBezTo>
                      <a:pt x="965" y="0"/>
                      <a:pt x="963" y="0"/>
                      <a:pt x="960" y="0"/>
                    </a:cubicBezTo>
                    <a:cubicBezTo>
                      <a:pt x="960" y="0"/>
                      <a:pt x="960" y="0"/>
                      <a:pt x="960" y="0"/>
                    </a:cubicBezTo>
                    <a:cubicBezTo>
                      <a:pt x="960" y="0"/>
                      <a:pt x="960" y="0"/>
                      <a:pt x="960" y="0"/>
                    </a:cubicBezTo>
                    <a:cubicBezTo>
                      <a:pt x="960" y="0"/>
                      <a:pt x="960" y="0"/>
                      <a:pt x="960" y="0"/>
                    </a:cubicBezTo>
                    <a:cubicBezTo>
                      <a:pt x="954" y="0"/>
                      <a:pt x="946" y="3"/>
                      <a:pt x="943" y="5"/>
                    </a:cubicBezTo>
                    <a:cubicBezTo>
                      <a:pt x="943" y="5"/>
                      <a:pt x="943" y="5"/>
                      <a:pt x="943" y="5"/>
                    </a:cubicBezTo>
                    <a:cubicBezTo>
                      <a:pt x="943" y="5"/>
                      <a:pt x="943" y="5"/>
                      <a:pt x="943" y="5"/>
                    </a:cubicBezTo>
                    <a:cubicBezTo>
                      <a:pt x="943" y="5"/>
                      <a:pt x="943" y="5"/>
                      <a:pt x="943" y="5"/>
                    </a:cubicBezTo>
                    <a:cubicBezTo>
                      <a:pt x="943" y="5"/>
                      <a:pt x="943" y="6"/>
                      <a:pt x="943" y="6"/>
                    </a:cubicBezTo>
                    <a:cubicBezTo>
                      <a:pt x="943" y="6"/>
                      <a:pt x="943" y="6"/>
                      <a:pt x="943" y="6"/>
                    </a:cubicBezTo>
                    <a:cubicBezTo>
                      <a:pt x="934" y="11"/>
                      <a:pt x="931" y="25"/>
                      <a:pt x="923" y="32"/>
                    </a:cubicBezTo>
                    <a:cubicBezTo>
                      <a:pt x="923" y="32"/>
                      <a:pt x="923" y="32"/>
                      <a:pt x="923" y="32"/>
                    </a:cubicBezTo>
                    <a:cubicBezTo>
                      <a:pt x="916" y="38"/>
                      <a:pt x="905" y="40"/>
                      <a:pt x="893" y="40"/>
                    </a:cubicBezTo>
                    <a:cubicBezTo>
                      <a:pt x="893" y="40"/>
                      <a:pt x="893" y="40"/>
                      <a:pt x="893" y="40"/>
                    </a:cubicBezTo>
                    <a:cubicBezTo>
                      <a:pt x="893" y="40"/>
                      <a:pt x="893" y="40"/>
                      <a:pt x="893" y="40"/>
                    </a:cubicBezTo>
                    <a:cubicBezTo>
                      <a:pt x="893" y="40"/>
                      <a:pt x="893" y="40"/>
                      <a:pt x="893" y="40"/>
                    </a:cubicBezTo>
                    <a:cubicBezTo>
                      <a:pt x="885" y="40"/>
                      <a:pt x="878" y="39"/>
                      <a:pt x="872" y="37"/>
                    </a:cubicBezTo>
                    <a:cubicBezTo>
                      <a:pt x="872" y="37"/>
                      <a:pt x="872" y="37"/>
                      <a:pt x="872" y="37"/>
                    </a:cubicBezTo>
                    <a:cubicBezTo>
                      <a:pt x="872" y="37"/>
                      <a:pt x="872" y="37"/>
                      <a:pt x="872" y="37"/>
                    </a:cubicBezTo>
                    <a:cubicBezTo>
                      <a:pt x="864" y="34"/>
                      <a:pt x="858" y="29"/>
                      <a:pt x="851" y="27"/>
                    </a:cubicBezTo>
                    <a:cubicBezTo>
                      <a:pt x="848" y="27"/>
                      <a:pt x="846" y="26"/>
                      <a:pt x="843" y="26"/>
                    </a:cubicBezTo>
                    <a:cubicBezTo>
                      <a:pt x="843" y="26"/>
                      <a:pt x="843" y="26"/>
                      <a:pt x="843" y="26"/>
                    </a:cubicBezTo>
                    <a:cubicBezTo>
                      <a:pt x="843" y="26"/>
                      <a:pt x="843" y="26"/>
                      <a:pt x="843" y="26"/>
                    </a:cubicBezTo>
                    <a:cubicBezTo>
                      <a:pt x="843" y="26"/>
                      <a:pt x="843" y="26"/>
                      <a:pt x="843" y="26"/>
                    </a:cubicBezTo>
                    <a:cubicBezTo>
                      <a:pt x="827" y="26"/>
                      <a:pt x="819" y="37"/>
                      <a:pt x="809" y="42"/>
                    </a:cubicBezTo>
                    <a:cubicBezTo>
                      <a:pt x="809" y="42"/>
                      <a:pt x="809" y="42"/>
                      <a:pt x="809" y="42"/>
                    </a:cubicBezTo>
                    <a:cubicBezTo>
                      <a:pt x="809" y="42"/>
                      <a:pt x="809" y="42"/>
                      <a:pt x="809" y="42"/>
                    </a:cubicBezTo>
                    <a:cubicBezTo>
                      <a:pt x="809" y="42"/>
                      <a:pt x="809" y="42"/>
                      <a:pt x="809" y="43"/>
                    </a:cubicBezTo>
                    <a:cubicBezTo>
                      <a:pt x="809" y="43"/>
                      <a:pt x="809" y="43"/>
                      <a:pt x="809" y="43"/>
                    </a:cubicBezTo>
                    <a:cubicBezTo>
                      <a:pt x="808" y="43"/>
                      <a:pt x="808" y="43"/>
                      <a:pt x="807" y="43"/>
                    </a:cubicBezTo>
                    <a:cubicBezTo>
                      <a:pt x="807" y="43"/>
                      <a:pt x="807" y="43"/>
                      <a:pt x="807" y="43"/>
                    </a:cubicBezTo>
                    <a:cubicBezTo>
                      <a:pt x="807" y="43"/>
                      <a:pt x="807" y="43"/>
                      <a:pt x="807" y="43"/>
                    </a:cubicBezTo>
                    <a:cubicBezTo>
                      <a:pt x="807" y="43"/>
                      <a:pt x="806" y="43"/>
                      <a:pt x="806" y="43"/>
                    </a:cubicBezTo>
                    <a:cubicBezTo>
                      <a:pt x="806" y="44"/>
                      <a:pt x="806" y="44"/>
                      <a:pt x="806" y="44"/>
                    </a:cubicBezTo>
                    <a:cubicBezTo>
                      <a:pt x="806" y="44"/>
                      <a:pt x="806" y="44"/>
                      <a:pt x="806" y="44"/>
                    </a:cubicBezTo>
                    <a:cubicBezTo>
                      <a:pt x="806" y="44"/>
                      <a:pt x="806" y="44"/>
                      <a:pt x="806" y="44"/>
                    </a:cubicBezTo>
                    <a:cubicBezTo>
                      <a:pt x="806" y="44"/>
                      <a:pt x="806" y="44"/>
                      <a:pt x="805" y="44"/>
                    </a:cubicBezTo>
                    <a:cubicBezTo>
                      <a:pt x="805" y="44"/>
                      <a:pt x="805" y="44"/>
                      <a:pt x="805" y="44"/>
                    </a:cubicBezTo>
                    <a:cubicBezTo>
                      <a:pt x="805" y="44"/>
                      <a:pt x="805" y="44"/>
                      <a:pt x="805" y="44"/>
                    </a:cubicBezTo>
                    <a:cubicBezTo>
                      <a:pt x="800" y="45"/>
                      <a:pt x="796" y="46"/>
                      <a:pt x="792" y="46"/>
                    </a:cubicBezTo>
                    <a:cubicBezTo>
                      <a:pt x="792" y="46"/>
                      <a:pt x="792" y="46"/>
                      <a:pt x="792" y="46"/>
                    </a:cubicBezTo>
                    <a:cubicBezTo>
                      <a:pt x="792" y="46"/>
                      <a:pt x="792" y="46"/>
                      <a:pt x="792" y="46"/>
                    </a:cubicBezTo>
                    <a:cubicBezTo>
                      <a:pt x="792" y="46"/>
                      <a:pt x="792" y="46"/>
                      <a:pt x="792" y="46"/>
                    </a:cubicBezTo>
                    <a:cubicBezTo>
                      <a:pt x="772" y="46"/>
                      <a:pt x="763" y="28"/>
                      <a:pt x="751" y="18"/>
                    </a:cubicBezTo>
                    <a:cubicBezTo>
                      <a:pt x="751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7"/>
                      <a:pt x="750" y="17"/>
                    </a:cubicBezTo>
                    <a:cubicBezTo>
                      <a:pt x="750" y="17"/>
                      <a:pt x="750" y="17"/>
                      <a:pt x="750" y="17"/>
                    </a:cubicBezTo>
                    <a:cubicBezTo>
                      <a:pt x="750" y="17"/>
                      <a:pt x="750" y="17"/>
                      <a:pt x="750" y="17"/>
                    </a:cubicBezTo>
                    <a:cubicBezTo>
                      <a:pt x="750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7" y="16"/>
                    </a:cubicBezTo>
                    <a:cubicBezTo>
                      <a:pt x="742" y="12"/>
                      <a:pt x="733" y="7"/>
                      <a:pt x="727" y="6"/>
                    </a:cubicBezTo>
                    <a:cubicBezTo>
                      <a:pt x="727" y="6"/>
                      <a:pt x="727" y="6"/>
                      <a:pt x="727" y="6"/>
                    </a:cubicBezTo>
                    <a:cubicBezTo>
                      <a:pt x="727" y="6"/>
                      <a:pt x="727" y="6"/>
                      <a:pt x="726" y="6"/>
                    </a:cubicBezTo>
                    <a:cubicBezTo>
                      <a:pt x="726" y="6"/>
                      <a:pt x="726" y="6"/>
                      <a:pt x="726" y="6"/>
                    </a:cubicBezTo>
                    <a:cubicBezTo>
                      <a:pt x="726" y="6"/>
                      <a:pt x="726" y="6"/>
                      <a:pt x="726" y="6"/>
                    </a:cubicBezTo>
                    <a:cubicBezTo>
                      <a:pt x="726" y="6"/>
                      <a:pt x="726" y="6"/>
                      <a:pt x="726" y="6"/>
                    </a:cubicBezTo>
                    <a:cubicBezTo>
                      <a:pt x="726" y="6"/>
                      <a:pt x="725" y="6"/>
                      <a:pt x="725" y="6"/>
                    </a:cubicBezTo>
                    <a:cubicBezTo>
                      <a:pt x="725" y="6"/>
                      <a:pt x="725" y="6"/>
                      <a:pt x="725" y="6"/>
                    </a:cubicBezTo>
                    <a:cubicBezTo>
                      <a:pt x="725" y="6"/>
                      <a:pt x="725" y="6"/>
                      <a:pt x="725" y="6"/>
                    </a:cubicBezTo>
                    <a:cubicBezTo>
                      <a:pt x="724" y="6"/>
                      <a:pt x="723" y="6"/>
                      <a:pt x="722" y="6"/>
                    </a:cubicBezTo>
                    <a:cubicBezTo>
                      <a:pt x="722" y="6"/>
                      <a:pt x="722" y="6"/>
                      <a:pt x="722" y="6"/>
                    </a:cubicBezTo>
                    <a:cubicBezTo>
                      <a:pt x="718" y="8"/>
                      <a:pt x="718" y="17"/>
                      <a:pt x="718" y="21"/>
                    </a:cubicBezTo>
                    <a:cubicBezTo>
                      <a:pt x="716" y="39"/>
                      <a:pt x="711" y="51"/>
                      <a:pt x="698" y="58"/>
                    </a:cubicBezTo>
                    <a:cubicBezTo>
                      <a:pt x="698" y="58"/>
                      <a:pt x="698" y="58"/>
                      <a:pt x="698" y="58"/>
                    </a:cubicBezTo>
                    <a:cubicBezTo>
                      <a:pt x="692" y="62"/>
                      <a:pt x="686" y="63"/>
                      <a:pt x="680" y="63"/>
                    </a:cubicBezTo>
                    <a:cubicBezTo>
                      <a:pt x="680" y="63"/>
                      <a:pt x="680" y="63"/>
                      <a:pt x="680" y="63"/>
                    </a:cubicBezTo>
                    <a:cubicBezTo>
                      <a:pt x="680" y="63"/>
                      <a:pt x="680" y="63"/>
                      <a:pt x="680" y="63"/>
                    </a:cubicBezTo>
                    <a:cubicBezTo>
                      <a:pt x="680" y="63"/>
                      <a:pt x="680" y="63"/>
                      <a:pt x="680" y="63"/>
                    </a:cubicBezTo>
                    <a:cubicBezTo>
                      <a:pt x="673" y="63"/>
                      <a:pt x="667" y="61"/>
                      <a:pt x="662" y="59"/>
                    </a:cubicBezTo>
                    <a:cubicBezTo>
                      <a:pt x="654" y="55"/>
                      <a:pt x="649" y="45"/>
                      <a:pt x="639" y="44"/>
                    </a:cubicBezTo>
                    <a:cubicBezTo>
                      <a:pt x="639" y="44"/>
                      <a:pt x="639" y="44"/>
                      <a:pt x="638" y="44"/>
                    </a:cubicBezTo>
                    <a:cubicBezTo>
                      <a:pt x="638" y="44"/>
                      <a:pt x="638" y="44"/>
                      <a:pt x="638" y="44"/>
                    </a:cubicBezTo>
                    <a:cubicBezTo>
                      <a:pt x="638" y="44"/>
                      <a:pt x="638" y="44"/>
                      <a:pt x="638" y="44"/>
                    </a:cubicBezTo>
                    <a:cubicBezTo>
                      <a:pt x="638" y="44"/>
                      <a:pt x="638" y="44"/>
                      <a:pt x="638" y="44"/>
                    </a:cubicBezTo>
                    <a:cubicBezTo>
                      <a:pt x="635" y="44"/>
                      <a:pt x="631" y="45"/>
                      <a:pt x="627" y="46"/>
                    </a:cubicBezTo>
                    <a:cubicBezTo>
                      <a:pt x="623" y="47"/>
                      <a:pt x="619" y="49"/>
                      <a:pt x="615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1" y="50"/>
                      <a:pt x="609" y="50"/>
                      <a:pt x="607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590" y="50"/>
                      <a:pt x="579" y="44"/>
                      <a:pt x="569" y="36"/>
                    </a:cubicBezTo>
                    <a:cubicBezTo>
                      <a:pt x="568" y="36"/>
                      <a:pt x="568" y="36"/>
                      <a:pt x="568" y="36"/>
                    </a:cubicBezTo>
                    <a:cubicBezTo>
                      <a:pt x="568" y="36"/>
                      <a:pt x="568" y="36"/>
                      <a:pt x="568" y="36"/>
                    </a:cubicBezTo>
                    <a:cubicBezTo>
                      <a:pt x="568" y="35"/>
                      <a:pt x="568" y="35"/>
                      <a:pt x="568" y="35"/>
                    </a:cubicBezTo>
                    <a:cubicBezTo>
                      <a:pt x="568" y="35"/>
                      <a:pt x="568" y="35"/>
                      <a:pt x="568" y="35"/>
                    </a:cubicBezTo>
                    <a:cubicBezTo>
                      <a:pt x="568" y="35"/>
                      <a:pt x="568" y="35"/>
                      <a:pt x="568" y="35"/>
                    </a:cubicBezTo>
                    <a:cubicBezTo>
                      <a:pt x="568" y="35"/>
                      <a:pt x="567" y="35"/>
                      <a:pt x="567" y="35"/>
                    </a:cubicBezTo>
                    <a:cubicBezTo>
                      <a:pt x="562" y="31"/>
                      <a:pt x="555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36" y="25"/>
                      <a:pt x="529" y="37"/>
                      <a:pt x="519" y="43"/>
                    </a:cubicBezTo>
                    <a:cubicBezTo>
                      <a:pt x="519" y="43"/>
                      <a:pt x="519" y="43"/>
                      <a:pt x="519" y="43"/>
                    </a:cubicBezTo>
                    <a:cubicBezTo>
                      <a:pt x="519" y="43"/>
                      <a:pt x="519" y="43"/>
                      <a:pt x="518" y="43"/>
                    </a:cubicBezTo>
                    <a:cubicBezTo>
                      <a:pt x="518" y="43"/>
                      <a:pt x="518" y="43"/>
                      <a:pt x="518" y="43"/>
                    </a:cubicBezTo>
                    <a:cubicBezTo>
                      <a:pt x="510" y="48"/>
                      <a:pt x="500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3" y="50"/>
                      <a:pt x="477" y="49"/>
                      <a:pt x="471" y="48"/>
                    </a:cubicBezTo>
                    <a:cubicBezTo>
                      <a:pt x="471" y="48"/>
                      <a:pt x="471" y="48"/>
                      <a:pt x="471" y="48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0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47"/>
                      <a:pt x="469" y="47"/>
                      <a:pt x="469" y="47"/>
                    </a:cubicBezTo>
                    <a:cubicBezTo>
                      <a:pt x="469" y="47"/>
                      <a:pt x="469" y="47"/>
                      <a:pt x="469" y="47"/>
                    </a:cubicBezTo>
                    <a:cubicBezTo>
                      <a:pt x="469" y="47"/>
                      <a:pt x="469" y="47"/>
                      <a:pt x="469" y="47"/>
                    </a:cubicBezTo>
                    <a:cubicBezTo>
                      <a:pt x="465" y="45"/>
                      <a:pt x="461" y="44"/>
                      <a:pt x="457" y="44"/>
                    </a:cubicBezTo>
                    <a:cubicBezTo>
                      <a:pt x="457" y="44"/>
                      <a:pt x="457" y="44"/>
                      <a:pt x="457" y="44"/>
                    </a:cubicBezTo>
                    <a:cubicBezTo>
                      <a:pt x="457" y="44"/>
                      <a:pt x="457" y="44"/>
                      <a:pt x="457" y="44"/>
                    </a:cubicBezTo>
                    <a:cubicBezTo>
                      <a:pt x="457" y="44"/>
                      <a:pt x="457" y="44"/>
                      <a:pt x="457" y="44"/>
                    </a:cubicBezTo>
                    <a:cubicBezTo>
                      <a:pt x="457" y="44"/>
                      <a:pt x="456" y="44"/>
                      <a:pt x="456" y="44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451" y="45"/>
                      <a:pt x="447" y="49"/>
                      <a:pt x="444" y="52"/>
                    </a:cubicBezTo>
                    <a:cubicBezTo>
                      <a:pt x="440" y="56"/>
                      <a:pt x="436" y="58"/>
                      <a:pt x="431" y="60"/>
                    </a:cubicBezTo>
                    <a:cubicBezTo>
                      <a:pt x="431" y="60"/>
                      <a:pt x="431" y="60"/>
                      <a:pt x="431" y="60"/>
                    </a:cubicBezTo>
                    <a:cubicBezTo>
                      <a:pt x="431" y="60"/>
                      <a:pt x="431" y="60"/>
                      <a:pt x="431" y="60"/>
                    </a:cubicBezTo>
                    <a:cubicBezTo>
                      <a:pt x="431" y="60"/>
                      <a:pt x="431" y="60"/>
                      <a:pt x="431" y="60"/>
                    </a:cubicBezTo>
                    <a:cubicBezTo>
                      <a:pt x="425" y="62"/>
                      <a:pt x="420" y="63"/>
                      <a:pt x="416" y="63"/>
                    </a:cubicBezTo>
                    <a:cubicBezTo>
                      <a:pt x="416" y="63"/>
                      <a:pt x="416" y="63"/>
                      <a:pt x="416" y="63"/>
                    </a:cubicBezTo>
                    <a:cubicBezTo>
                      <a:pt x="416" y="63"/>
                      <a:pt x="416" y="63"/>
                      <a:pt x="416" y="63"/>
                    </a:cubicBezTo>
                    <a:cubicBezTo>
                      <a:pt x="416" y="63"/>
                      <a:pt x="416" y="63"/>
                      <a:pt x="416" y="63"/>
                    </a:cubicBezTo>
                    <a:cubicBezTo>
                      <a:pt x="394" y="63"/>
                      <a:pt x="381" y="44"/>
                      <a:pt x="378" y="23"/>
                    </a:cubicBezTo>
                    <a:cubicBezTo>
                      <a:pt x="378" y="23"/>
                      <a:pt x="378" y="23"/>
                      <a:pt x="378" y="23"/>
                    </a:cubicBezTo>
                    <a:cubicBezTo>
                      <a:pt x="378" y="23"/>
                      <a:pt x="378" y="23"/>
                      <a:pt x="378" y="23"/>
                    </a:cubicBezTo>
                    <a:cubicBezTo>
                      <a:pt x="378" y="16"/>
                      <a:pt x="378" y="8"/>
                      <a:pt x="373" y="6"/>
                    </a:cubicBezTo>
                    <a:cubicBezTo>
                      <a:pt x="373" y="6"/>
                      <a:pt x="373" y="6"/>
                      <a:pt x="373" y="6"/>
                    </a:cubicBezTo>
                    <a:cubicBezTo>
                      <a:pt x="373" y="6"/>
                      <a:pt x="373" y="6"/>
                      <a:pt x="373" y="6"/>
                    </a:cubicBezTo>
                    <a:cubicBezTo>
                      <a:pt x="372" y="6"/>
                      <a:pt x="371" y="6"/>
                      <a:pt x="371" y="6"/>
                    </a:cubicBezTo>
                    <a:cubicBezTo>
                      <a:pt x="371" y="6"/>
                      <a:pt x="371" y="6"/>
                      <a:pt x="371" y="6"/>
                    </a:cubicBezTo>
                    <a:cubicBezTo>
                      <a:pt x="371" y="6"/>
                      <a:pt x="371" y="6"/>
                      <a:pt x="371" y="6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65" y="6"/>
                      <a:pt x="360" y="9"/>
                      <a:pt x="355" y="12"/>
                    </a:cubicBezTo>
                    <a:cubicBezTo>
                      <a:pt x="355" y="12"/>
                      <a:pt x="355" y="12"/>
                      <a:pt x="355" y="12"/>
                    </a:cubicBezTo>
                    <a:cubicBezTo>
                      <a:pt x="355" y="12"/>
                      <a:pt x="355" y="12"/>
                      <a:pt x="355" y="12"/>
                    </a:cubicBezTo>
                    <a:cubicBezTo>
                      <a:pt x="355" y="12"/>
                      <a:pt x="355" y="12"/>
                      <a:pt x="355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4" y="13"/>
                      <a:pt x="354" y="13"/>
                      <a:pt x="354" y="13"/>
                    </a:cubicBezTo>
                    <a:cubicBezTo>
                      <a:pt x="354" y="13"/>
                      <a:pt x="353" y="13"/>
                      <a:pt x="353" y="13"/>
                    </a:cubicBezTo>
                    <a:cubicBezTo>
                      <a:pt x="353" y="13"/>
                      <a:pt x="353" y="13"/>
                      <a:pt x="353" y="13"/>
                    </a:cubicBezTo>
                    <a:cubicBezTo>
                      <a:pt x="353" y="13"/>
                      <a:pt x="353" y="13"/>
                      <a:pt x="353" y="13"/>
                    </a:cubicBezTo>
                    <a:cubicBezTo>
                      <a:pt x="353" y="13"/>
                      <a:pt x="352" y="14"/>
                      <a:pt x="351" y="14"/>
                    </a:cubicBezTo>
                    <a:cubicBezTo>
                      <a:pt x="351" y="14"/>
                      <a:pt x="351" y="14"/>
                      <a:pt x="351" y="14"/>
                    </a:cubicBezTo>
                    <a:cubicBezTo>
                      <a:pt x="351" y="14"/>
                      <a:pt x="351" y="14"/>
                      <a:pt x="351" y="15"/>
                    </a:cubicBezTo>
                    <a:cubicBezTo>
                      <a:pt x="351" y="15"/>
                      <a:pt x="351" y="15"/>
                      <a:pt x="351" y="15"/>
                    </a:cubicBezTo>
                    <a:cubicBezTo>
                      <a:pt x="351" y="15"/>
                      <a:pt x="351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8" y="16"/>
                      <a:pt x="348" y="16"/>
                      <a:pt x="348" y="17"/>
                    </a:cubicBezTo>
                    <a:cubicBezTo>
                      <a:pt x="348" y="17"/>
                      <a:pt x="348" y="17"/>
                      <a:pt x="348" y="17"/>
                    </a:cubicBezTo>
                    <a:cubicBezTo>
                      <a:pt x="348" y="17"/>
                      <a:pt x="348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8"/>
                    </a:cubicBezTo>
                    <a:cubicBezTo>
                      <a:pt x="347" y="18"/>
                      <a:pt x="347" y="18"/>
                      <a:pt x="347" y="18"/>
                    </a:cubicBezTo>
                    <a:cubicBezTo>
                      <a:pt x="347" y="18"/>
                      <a:pt x="347" y="18"/>
                      <a:pt x="347" y="18"/>
                    </a:cubicBezTo>
                    <a:cubicBezTo>
                      <a:pt x="347" y="18"/>
                      <a:pt x="347" y="18"/>
                      <a:pt x="347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5" y="19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33" y="29"/>
                      <a:pt x="323" y="46"/>
                      <a:pt x="304" y="46"/>
                    </a:cubicBezTo>
                    <a:cubicBezTo>
                      <a:pt x="304" y="46"/>
                      <a:pt x="304" y="46"/>
                      <a:pt x="304" y="46"/>
                    </a:cubicBezTo>
                    <a:cubicBezTo>
                      <a:pt x="304" y="46"/>
                      <a:pt x="304" y="46"/>
                      <a:pt x="304" y="46"/>
                    </a:cubicBezTo>
                    <a:cubicBezTo>
                      <a:pt x="304" y="46"/>
                      <a:pt x="304" y="46"/>
                      <a:pt x="304" y="46"/>
                    </a:cubicBezTo>
                    <a:cubicBezTo>
                      <a:pt x="299" y="46"/>
                      <a:pt x="294" y="45"/>
                      <a:pt x="288" y="43"/>
                    </a:cubicBezTo>
                    <a:cubicBezTo>
                      <a:pt x="281" y="40"/>
                      <a:pt x="276" y="32"/>
                      <a:pt x="269" y="29"/>
                    </a:cubicBezTo>
                    <a:cubicBezTo>
                      <a:pt x="269" y="29"/>
                      <a:pt x="269" y="29"/>
                      <a:pt x="269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4" y="27"/>
                      <a:pt x="260" y="26"/>
                      <a:pt x="256" y="26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45" y="26"/>
                      <a:pt x="236" y="32"/>
                      <a:pt x="227" y="36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7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5" y="36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4" y="37"/>
                      <a:pt x="224" y="37"/>
                      <a:pt x="224" y="37"/>
                    </a:cubicBezTo>
                    <a:cubicBezTo>
                      <a:pt x="218" y="39"/>
                      <a:pt x="210" y="40"/>
                      <a:pt x="20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194" y="40"/>
                      <a:pt x="186" y="39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68" y="30"/>
                      <a:pt x="169" y="19"/>
                      <a:pt x="159" y="10"/>
                    </a:cubicBezTo>
                    <a:cubicBezTo>
                      <a:pt x="155" y="5"/>
                      <a:pt x="146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9" name="Freeform 562"/>
              <p:cNvSpPr>
                <a:spLocks noEditPoints="1"/>
              </p:cNvSpPr>
              <p:nvPr/>
            </p:nvSpPr>
            <p:spPr bwMode="auto">
              <a:xfrm>
                <a:off x="4239" y="3286"/>
                <a:ext cx="122" cy="133"/>
              </a:xfrm>
              <a:custGeom>
                <a:avLst/>
                <a:gdLst>
                  <a:gd name="T0" fmla="*/ 5 w 35"/>
                  <a:gd name="T1" fmla="*/ 18 h 38"/>
                  <a:gd name="T2" fmla="*/ 5 w 35"/>
                  <a:gd name="T3" fmla="*/ 17 h 38"/>
                  <a:gd name="T4" fmla="*/ 18 w 35"/>
                  <a:gd name="T5" fmla="*/ 2 h 38"/>
                  <a:gd name="T6" fmla="*/ 18 w 35"/>
                  <a:gd name="T7" fmla="*/ 2 h 38"/>
                  <a:gd name="T8" fmla="*/ 24 w 35"/>
                  <a:gd name="T9" fmla="*/ 3 h 38"/>
                  <a:gd name="T10" fmla="*/ 32 w 35"/>
                  <a:gd name="T11" fmla="*/ 18 h 38"/>
                  <a:gd name="T12" fmla="*/ 23 w 35"/>
                  <a:gd name="T13" fmla="*/ 32 h 38"/>
                  <a:gd name="T14" fmla="*/ 18 w 35"/>
                  <a:gd name="T15" fmla="*/ 33 h 38"/>
                  <a:gd name="T16" fmla="*/ 18 w 35"/>
                  <a:gd name="T17" fmla="*/ 33 h 38"/>
                  <a:gd name="T18" fmla="*/ 5 w 35"/>
                  <a:gd name="T19" fmla="*/ 18 h 38"/>
                  <a:gd name="T20" fmla="*/ 18 w 35"/>
                  <a:gd name="T21" fmla="*/ 0 h 38"/>
                  <a:gd name="T22" fmla="*/ 18 w 35"/>
                  <a:gd name="T23" fmla="*/ 0 h 38"/>
                  <a:gd name="T24" fmla="*/ 18 w 35"/>
                  <a:gd name="T25" fmla="*/ 0 h 38"/>
                  <a:gd name="T26" fmla="*/ 18 w 35"/>
                  <a:gd name="T27" fmla="*/ 0 h 38"/>
                  <a:gd name="T28" fmla="*/ 0 w 35"/>
                  <a:gd name="T29" fmla="*/ 18 h 38"/>
                  <a:gd name="T30" fmla="*/ 1 w 35"/>
                  <a:gd name="T31" fmla="*/ 26 h 38"/>
                  <a:gd name="T32" fmla="*/ 2 w 35"/>
                  <a:gd name="T33" fmla="*/ 26 h 38"/>
                  <a:gd name="T34" fmla="*/ 2 w 35"/>
                  <a:gd name="T35" fmla="*/ 26 h 38"/>
                  <a:gd name="T36" fmla="*/ 2 w 35"/>
                  <a:gd name="T37" fmla="*/ 26 h 38"/>
                  <a:gd name="T38" fmla="*/ 2 w 35"/>
                  <a:gd name="T39" fmla="*/ 26 h 38"/>
                  <a:gd name="T40" fmla="*/ 2 w 35"/>
                  <a:gd name="T41" fmla="*/ 26 h 38"/>
                  <a:gd name="T42" fmla="*/ 21 w 35"/>
                  <a:gd name="T43" fmla="*/ 38 h 38"/>
                  <a:gd name="T44" fmla="*/ 22 w 35"/>
                  <a:gd name="T45" fmla="*/ 38 h 38"/>
                  <a:gd name="T46" fmla="*/ 22 w 35"/>
                  <a:gd name="T47" fmla="*/ 38 h 38"/>
                  <a:gd name="T48" fmla="*/ 22 w 35"/>
                  <a:gd name="T49" fmla="*/ 38 h 38"/>
                  <a:gd name="T50" fmla="*/ 24 w 35"/>
                  <a:gd name="T51" fmla="*/ 38 h 38"/>
                  <a:gd name="T52" fmla="*/ 24 w 35"/>
                  <a:gd name="T53" fmla="*/ 38 h 38"/>
                  <a:gd name="T54" fmla="*/ 24 w 35"/>
                  <a:gd name="T55" fmla="*/ 38 h 38"/>
                  <a:gd name="T56" fmla="*/ 35 w 35"/>
                  <a:gd name="T57" fmla="*/ 18 h 38"/>
                  <a:gd name="T58" fmla="*/ 34 w 35"/>
                  <a:gd name="T59" fmla="*/ 12 h 38"/>
                  <a:gd name="T60" fmla="*/ 34 w 35"/>
                  <a:gd name="T61" fmla="*/ 12 h 38"/>
                  <a:gd name="T62" fmla="*/ 34 w 35"/>
                  <a:gd name="T63" fmla="*/ 12 h 38"/>
                  <a:gd name="T64" fmla="*/ 34 w 35"/>
                  <a:gd name="T65" fmla="*/ 12 h 38"/>
                  <a:gd name="T66" fmla="*/ 34 w 35"/>
                  <a:gd name="T67" fmla="*/ 11 h 38"/>
                  <a:gd name="T68" fmla="*/ 18 w 35"/>
                  <a:gd name="T69" fmla="*/ 0 h 38"/>
                  <a:gd name="T70" fmla="*/ 18 w 35"/>
                  <a:gd name="T71" fmla="*/ 0 h 38"/>
                  <a:gd name="T72" fmla="*/ 18 w 35"/>
                  <a:gd name="T7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" h="38">
                    <a:moveTo>
                      <a:pt x="5" y="18"/>
                    </a:moveTo>
                    <a:cubicBezTo>
                      <a:pt x="5" y="18"/>
                      <a:pt x="5" y="18"/>
                      <a:pt x="5" y="17"/>
                    </a:cubicBezTo>
                    <a:cubicBezTo>
                      <a:pt x="5" y="10"/>
                      <a:pt x="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2" y="3"/>
                      <a:pt x="24" y="3"/>
                    </a:cubicBezTo>
                    <a:cubicBezTo>
                      <a:pt x="29" y="5"/>
                      <a:pt x="32" y="12"/>
                      <a:pt x="32" y="18"/>
                    </a:cubicBezTo>
                    <a:cubicBezTo>
                      <a:pt x="32" y="25"/>
                      <a:pt x="30" y="31"/>
                      <a:pt x="23" y="32"/>
                    </a:cubicBezTo>
                    <a:cubicBezTo>
                      <a:pt x="21" y="33"/>
                      <a:pt x="20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9" y="33"/>
                      <a:pt x="5" y="25"/>
                      <a:pt x="5" y="18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0" y="7"/>
                      <a:pt x="0" y="18"/>
                    </a:cubicBezTo>
                    <a:cubicBezTo>
                      <a:pt x="0" y="20"/>
                      <a:pt x="1" y="23"/>
                      <a:pt x="1" y="26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" y="32"/>
                      <a:pt x="14" y="38"/>
                      <a:pt x="21" y="38"/>
                    </a:cubicBezTo>
                    <a:cubicBezTo>
                      <a:pt x="21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3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31" y="36"/>
                      <a:pt x="35" y="27"/>
                      <a:pt x="35" y="18"/>
                    </a:cubicBezTo>
                    <a:cubicBezTo>
                      <a:pt x="35" y="16"/>
                      <a:pt x="35" y="14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6"/>
                      <a:pt x="26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0" name="Freeform 563"/>
              <p:cNvSpPr>
                <a:spLocks noEditPoints="1"/>
              </p:cNvSpPr>
              <p:nvPr/>
            </p:nvSpPr>
            <p:spPr bwMode="auto">
              <a:xfrm>
                <a:off x="3591" y="3332"/>
                <a:ext cx="115" cy="84"/>
              </a:xfrm>
              <a:custGeom>
                <a:avLst/>
                <a:gdLst>
                  <a:gd name="T0" fmla="*/ 19 w 33"/>
                  <a:gd name="T1" fmla="*/ 2 h 24"/>
                  <a:gd name="T2" fmla="*/ 19 w 33"/>
                  <a:gd name="T3" fmla="*/ 2 h 24"/>
                  <a:gd name="T4" fmla="*/ 19 w 33"/>
                  <a:gd name="T5" fmla="*/ 2 h 24"/>
                  <a:gd name="T6" fmla="*/ 28 w 33"/>
                  <a:gd name="T7" fmla="*/ 9 h 24"/>
                  <a:gd name="T8" fmla="*/ 28 w 33"/>
                  <a:gd name="T9" fmla="*/ 9 h 24"/>
                  <a:gd name="T10" fmla="*/ 28 w 33"/>
                  <a:gd name="T11" fmla="*/ 9 h 24"/>
                  <a:gd name="T12" fmla="*/ 29 w 33"/>
                  <a:gd name="T13" fmla="*/ 11 h 24"/>
                  <a:gd name="T14" fmla="*/ 16 w 33"/>
                  <a:gd name="T15" fmla="*/ 20 h 24"/>
                  <a:gd name="T16" fmla="*/ 16 w 33"/>
                  <a:gd name="T17" fmla="*/ 20 h 24"/>
                  <a:gd name="T18" fmla="*/ 16 w 33"/>
                  <a:gd name="T19" fmla="*/ 20 h 24"/>
                  <a:gd name="T20" fmla="*/ 16 w 33"/>
                  <a:gd name="T21" fmla="*/ 20 h 24"/>
                  <a:gd name="T22" fmla="*/ 16 w 33"/>
                  <a:gd name="T23" fmla="*/ 20 h 24"/>
                  <a:gd name="T24" fmla="*/ 16 w 33"/>
                  <a:gd name="T25" fmla="*/ 20 h 24"/>
                  <a:gd name="T26" fmla="*/ 15 w 33"/>
                  <a:gd name="T27" fmla="*/ 20 h 24"/>
                  <a:gd name="T28" fmla="*/ 14 w 33"/>
                  <a:gd name="T29" fmla="*/ 20 h 24"/>
                  <a:gd name="T30" fmla="*/ 14 w 33"/>
                  <a:gd name="T31" fmla="*/ 20 h 24"/>
                  <a:gd name="T32" fmla="*/ 14 w 33"/>
                  <a:gd name="T33" fmla="*/ 20 h 24"/>
                  <a:gd name="T34" fmla="*/ 14 w 33"/>
                  <a:gd name="T35" fmla="*/ 20 h 24"/>
                  <a:gd name="T36" fmla="*/ 14 w 33"/>
                  <a:gd name="T37" fmla="*/ 20 h 24"/>
                  <a:gd name="T38" fmla="*/ 5 w 33"/>
                  <a:gd name="T39" fmla="*/ 16 h 24"/>
                  <a:gd name="T40" fmla="*/ 5 w 33"/>
                  <a:gd name="T41" fmla="*/ 16 h 24"/>
                  <a:gd name="T42" fmla="*/ 5 w 33"/>
                  <a:gd name="T43" fmla="*/ 16 h 24"/>
                  <a:gd name="T44" fmla="*/ 5 w 33"/>
                  <a:gd name="T45" fmla="*/ 15 h 24"/>
                  <a:gd name="T46" fmla="*/ 5 w 33"/>
                  <a:gd name="T47" fmla="*/ 15 h 24"/>
                  <a:gd name="T48" fmla="*/ 5 w 33"/>
                  <a:gd name="T49" fmla="*/ 15 h 24"/>
                  <a:gd name="T50" fmla="*/ 19 w 33"/>
                  <a:gd name="T51" fmla="*/ 2 h 24"/>
                  <a:gd name="T52" fmla="*/ 19 w 33"/>
                  <a:gd name="T53" fmla="*/ 2 h 24"/>
                  <a:gd name="T54" fmla="*/ 19 w 33"/>
                  <a:gd name="T55" fmla="*/ 2 h 24"/>
                  <a:gd name="T56" fmla="*/ 17 w 33"/>
                  <a:gd name="T57" fmla="*/ 0 h 24"/>
                  <a:gd name="T58" fmla="*/ 17 w 33"/>
                  <a:gd name="T59" fmla="*/ 0 h 24"/>
                  <a:gd name="T60" fmla="*/ 9 w 33"/>
                  <a:gd name="T61" fmla="*/ 2 h 24"/>
                  <a:gd name="T62" fmla="*/ 9 w 33"/>
                  <a:gd name="T63" fmla="*/ 2 h 24"/>
                  <a:gd name="T64" fmla="*/ 0 w 33"/>
                  <a:gd name="T65" fmla="*/ 19 h 24"/>
                  <a:gd name="T66" fmla="*/ 0 w 33"/>
                  <a:gd name="T67" fmla="*/ 23 h 24"/>
                  <a:gd name="T68" fmla="*/ 0 w 33"/>
                  <a:gd name="T69" fmla="*/ 23 h 24"/>
                  <a:gd name="T70" fmla="*/ 11 w 33"/>
                  <a:gd name="T71" fmla="*/ 24 h 24"/>
                  <a:gd name="T72" fmla="*/ 11 w 33"/>
                  <a:gd name="T73" fmla="*/ 24 h 24"/>
                  <a:gd name="T74" fmla="*/ 11 w 33"/>
                  <a:gd name="T75" fmla="*/ 24 h 24"/>
                  <a:gd name="T76" fmla="*/ 11 w 33"/>
                  <a:gd name="T77" fmla="*/ 24 h 24"/>
                  <a:gd name="T78" fmla="*/ 32 w 33"/>
                  <a:gd name="T79" fmla="*/ 10 h 24"/>
                  <a:gd name="T80" fmla="*/ 32 w 33"/>
                  <a:gd name="T81" fmla="*/ 10 h 24"/>
                  <a:gd name="T82" fmla="*/ 17 w 33"/>
                  <a:gd name="T83" fmla="*/ 0 h 24"/>
                  <a:gd name="T84" fmla="*/ 17 w 33"/>
                  <a:gd name="T85" fmla="*/ 0 h 24"/>
                  <a:gd name="T86" fmla="*/ 17 w 33"/>
                  <a:gd name="T8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24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4" y="2"/>
                      <a:pt x="28" y="4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10"/>
                      <a:pt x="29" y="10"/>
                      <a:pt x="29" y="11"/>
                    </a:cubicBezTo>
                    <a:cubicBezTo>
                      <a:pt x="29" y="18"/>
                      <a:pt x="22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5" y="20"/>
                    </a:cubicBezTo>
                    <a:cubicBezTo>
                      <a:pt x="15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9" y="20"/>
                      <a:pt x="6" y="19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7"/>
                      <a:pt x="12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2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3" y="5"/>
                      <a:pt x="0" y="12"/>
                      <a:pt x="0" y="19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4"/>
                      <a:pt x="7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1" y="24"/>
                      <a:pt x="33" y="2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4"/>
                      <a:pt x="25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1" name="Freeform 564"/>
              <p:cNvSpPr>
                <a:spLocks noEditPoints="1"/>
              </p:cNvSpPr>
              <p:nvPr/>
            </p:nvSpPr>
            <p:spPr bwMode="auto">
              <a:xfrm>
                <a:off x="3332" y="3286"/>
                <a:ext cx="130" cy="130"/>
              </a:xfrm>
              <a:custGeom>
                <a:avLst/>
                <a:gdLst>
                  <a:gd name="T0" fmla="*/ 17 w 37"/>
                  <a:gd name="T1" fmla="*/ 2 h 37"/>
                  <a:gd name="T2" fmla="*/ 17 w 37"/>
                  <a:gd name="T3" fmla="*/ 2 h 37"/>
                  <a:gd name="T4" fmla="*/ 17 w 37"/>
                  <a:gd name="T5" fmla="*/ 2 h 37"/>
                  <a:gd name="T6" fmla="*/ 29 w 37"/>
                  <a:gd name="T7" fmla="*/ 27 h 37"/>
                  <a:gd name="T8" fmla="*/ 29 w 37"/>
                  <a:gd name="T9" fmla="*/ 27 h 37"/>
                  <a:gd name="T10" fmla="*/ 29 w 37"/>
                  <a:gd name="T11" fmla="*/ 27 h 37"/>
                  <a:gd name="T12" fmla="*/ 29 w 37"/>
                  <a:gd name="T13" fmla="*/ 27 h 37"/>
                  <a:gd name="T14" fmla="*/ 18 w 37"/>
                  <a:gd name="T15" fmla="*/ 32 h 37"/>
                  <a:gd name="T16" fmla="*/ 18 w 37"/>
                  <a:gd name="T17" fmla="*/ 32 h 37"/>
                  <a:gd name="T18" fmla="*/ 18 w 37"/>
                  <a:gd name="T19" fmla="*/ 32 h 37"/>
                  <a:gd name="T20" fmla="*/ 16 w 37"/>
                  <a:gd name="T21" fmla="*/ 32 h 37"/>
                  <a:gd name="T22" fmla="*/ 16 w 37"/>
                  <a:gd name="T23" fmla="*/ 32 h 37"/>
                  <a:gd name="T24" fmla="*/ 16 w 37"/>
                  <a:gd name="T25" fmla="*/ 32 h 37"/>
                  <a:gd name="T26" fmla="*/ 16 w 37"/>
                  <a:gd name="T27" fmla="*/ 32 h 37"/>
                  <a:gd name="T28" fmla="*/ 16 w 37"/>
                  <a:gd name="T29" fmla="*/ 32 h 37"/>
                  <a:gd name="T30" fmla="*/ 14 w 37"/>
                  <a:gd name="T31" fmla="*/ 3 h 37"/>
                  <a:gd name="T32" fmla="*/ 14 w 37"/>
                  <a:gd name="T33" fmla="*/ 3 h 37"/>
                  <a:gd name="T34" fmla="*/ 14 w 37"/>
                  <a:gd name="T35" fmla="*/ 3 h 37"/>
                  <a:gd name="T36" fmla="*/ 14 w 37"/>
                  <a:gd name="T37" fmla="*/ 3 h 37"/>
                  <a:gd name="T38" fmla="*/ 17 w 37"/>
                  <a:gd name="T39" fmla="*/ 2 h 37"/>
                  <a:gd name="T40" fmla="*/ 17 w 37"/>
                  <a:gd name="T41" fmla="*/ 2 h 37"/>
                  <a:gd name="T42" fmla="*/ 17 w 37"/>
                  <a:gd name="T43" fmla="*/ 2 h 37"/>
                  <a:gd name="T44" fmla="*/ 17 w 37"/>
                  <a:gd name="T45" fmla="*/ 0 h 37"/>
                  <a:gd name="T46" fmla="*/ 1 w 37"/>
                  <a:gd name="T47" fmla="*/ 19 h 37"/>
                  <a:gd name="T48" fmla="*/ 1 w 37"/>
                  <a:gd name="T49" fmla="*/ 19 h 37"/>
                  <a:gd name="T50" fmla="*/ 1 w 37"/>
                  <a:gd name="T51" fmla="*/ 19 h 37"/>
                  <a:gd name="T52" fmla="*/ 1 w 37"/>
                  <a:gd name="T53" fmla="*/ 19 h 37"/>
                  <a:gd name="T54" fmla="*/ 15 w 37"/>
                  <a:gd name="T55" fmla="*/ 37 h 37"/>
                  <a:gd name="T56" fmla="*/ 15 w 37"/>
                  <a:gd name="T57" fmla="*/ 37 h 37"/>
                  <a:gd name="T58" fmla="*/ 17 w 37"/>
                  <a:gd name="T59" fmla="*/ 37 h 37"/>
                  <a:gd name="T60" fmla="*/ 33 w 37"/>
                  <a:gd name="T61" fmla="*/ 27 h 37"/>
                  <a:gd name="T62" fmla="*/ 36 w 37"/>
                  <a:gd name="T63" fmla="*/ 18 h 37"/>
                  <a:gd name="T64" fmla="*/ 20 w 37"/>
                  <a:gd name="T65" fmla="*/ 0 h 37"/>
                  <a:gd name="T66" fmla="*/ 20 w 37"/>
                  <a:gd name="T67" fmla="*/ 0 h 37"/>
                  <a:gd name="T68" fmla="*/ 17 w 37"/>
                  <a:gd name="T6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7" h="37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9" y="2"/>
                      <a:pt x="37" y="18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9"/>
                      <a:pt x="23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0" y="32"/>
                      <a:pt x="1" y="6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6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moveTo>
                      <a:pt x="17" y="0"/>
                    </a:moveTo>
                    <a:cubicBezTo>
                      <a:pt x="6" y="0"/>
                      <a:pt x="1" y="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8"/>
                      <a:pt x="6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7"/>
                      <a:pt x="17" y="37"/>
                    </a:cubicBezTo>
                    <a:cubicBezTo>
                      <a:pt x="26" y="36"/>
                      <a:pt x="31" y="31"/>
                      <a:pt x="33" y="27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9"/>
                      <a:pt x="28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2" name="Freeform 565"/>
              <p:cNvSpPr>
                <a:spLocks noEditPoints="1"/>
              </p:cNvSpPr>
              <p:nvPr/>
            </p:nvSpPr>
            <p:spPr bwMode="auto">
              <a:xfrm>
                <a:off x="3988" y="3332"/>
                <a:ext cx="126" cy="84"/>
              </a:xfrm>
              <a:custGeom>
                <a:avLst/>
                <a:gdLst>
                  <a:gd name="T0" fmla="*/ 14 w 36"/>
                  <a:gd name="T1" fmla="*/ 2 h 24"/>
                  <a:gd name="T2" fmla="*/ 14 w 36"/>
                  <a:gd name="T3" fmla="*/ 2 h 24"/>
                  <a:gd name="T4" fmla="*/ 14 w 36"/>
                  <a:gd name="T5" fmla="*/ 2 h 24"/>
                  <a:gd name="T6" fmla="*/ 27 w 36"/>
                  <a:gd name="T7" fmla="*/ 14 h 24"/>
                  <a:gd name="T8" fmla="*/ 27 w 36"/>
                  <a:gd name="T9" fmla="*/ 14 h 24"/>
                  <a:gd name="T10" fmla="*/ 20 w 36"/>
                  <a:gd name="T11" fmla="*/ 20 h 24"/>
                  <a:gd name="T12" fmla="*/ 20 w 36"/>
                  <a:gd name="T13" fmla="*/ 20 h 24"/>
                  <a:gd name="T14" fmla="*/ 20 w 36"/>
                  <a:gd name="T15" fmla="*/ 20 h 24"/>
                  <a:gd name="T16" fmla="*/ 16 w 36"/>
                  <a:gd name="T17" fmla="*/ 20 h 24"/>
                  <a:gd name="T18" fmla="*/ 16 w 36"/>
                  <a:gd name="T19" fmla="*/ 20 h 24"/>
                  <a:gd name="T20" fmla="*/ 16 w 36"/>
                  <a:gd name="T21" fmla="*/ 20 h 24"/>
                  <a:gd name="T22" fmla="*/ 16 w 36"/>
                  <a:gd name="T23" fmla="*/ 20 h 24"/>
                  <a:gd name="T24" fmla="*/ 16 w 36"/>
                  <a:gd name="T25" fmla="*/ 20 h 24"/>
                  <a:gd name="T26" fmla="*/ 4 w 36"/>
                  <a:gd name="T27" fmla="*/ 12 h 24"/>
                  <a:gd name="T28" fmla="*/ 4 w 36"/>
                  <a:gd name="T29" fmla="*/ 12 h 24"/>
                  <a:gd name="T30" fmla="*/ 4 w 36"/>
                  <a:gd name="T31" fmla="*/ 12 h 24"/>
                  <a:gd name="T32" fmla="*/ 4 w 36"/>
                  <a:gd name="T33" fmla="*/ 12 h 24"/>
                  <a:gd name="T34" fmla="*/ 4 w 36"/>
                  <a:gd name="T35" fmla="*/ 12 h 24"/>
                  <a:gd name="T36" fmla="*/ 4 w 36"/>
                  <a:gd name="T37" fmla="*/ 12 h 24"/>
                  <a:gd name="T38" fmla="*/ 4 w 36"/>
                  <a:gd name="T39" fmla="*/ 12 h 24"/>
                  <a:gd name="T40" fmla="*/ 4 w 36"/>
                  <a:gd name="T41" fmla="*/ 12 h 24"/>
                  <a:gd name="T42" fmla="*/ 14 w 36"/>
                  <a:gd name="T43" fmla="*/ 2 h 24"/>
                  <a:gd name="T44" fmla="*/ 14 w 36"/>
                  <a:gd name="T45" fmla="*/ 2 h 24"/>
                  <a:gd name="T46" fmla="*/ 14 w 36"/>
                  <a:gd name="T47" fmla="*/ 2 h 24"/>
                  <a:gd name="T48" fmla="*/ 14 w 36"/>
                  <a:gd name="T49" fmla="*/ 0 h 24"/>
                  <a:gd name="T50" fmla="*/ 14 w 36"/>
                  <a:gd name="T51" fmla="*/ 0 h 24"/>
                  <a:gd name="T52" fmla="*/ 0 w 36"/>
                  <a:gd name="T53" fmla="*/ 11 h 24"/>
                  <a:gd name="T54" fmla="*/ 0 w 36"/>
                  <a:gd name="T55" fmla="*/ 11 h 24"/>
                  <a:gd name="T56" fmla="*/ 0 w 36"/>
                  <a:gd name="T57" fmla="*/ 11 h 24"/>
                  <a:gd name="T58" fmla="*/ 0 w 36"/>
                  <a:gd name="T59" fmla="*/ 11 h 24"/>
                  <a:gd name="T60" fmla="*/ 19 w 36"/>
                  <a:gd name="T61" fmla="*/ 24 h 24"/>
                  <a:gd name="T62" fmla="*/ 19 w 36"/>
                  <a:gd name="T63" fmla="*/ 24 h 24"/>
                  <a:gd name="T64" fmla="*/ 19 w 36"/>
                  <a:gd name="T65" fmla="*/ 24 h 24"/>
                  <a:gd name="T66" fmla="*/ 19 w 36"/>
                  <a:gd name="T67" fmla="*/ 24 h 24"/>
                  <a:gd name="T68" fmla="*/ 31 w 36"/>
                  <a:gd name="T69" fmla="*/ 20 h 24"/>
                  <a:gd name="T70" fmla="*/ 31 w 36"/>
                  <a:gd name="T71" fmla="*/ 20 h 24"/>
                  <a:gd name="T72" fmla="*/ 31 w 36"/>
                  <a:gd name="T73" fmla="*/ 20 h 24"/>
                  <a:gd name="T74" fmla="*/ 31 w 36"/>
                  <a:gd name="T75" fmla="*/ 20 h 24"/>
                  <a:gd name="T76" fmla="*/ 31 w 36"/>
                  <a:gd name="T77" fmla="*/ 20 h 24"/>
                  <a:gd name="T78" fmla="*/ 31 w 36"/>
                  <a:gd name="T79" fmla="*/ 20 h 24"/>
                  <a:gd name="T80" fmla="*/ 14 w 36"/>
                  <a:gd name="T81" fmla="*/ 0 h 24"/>
                  <a:gd name="T82" fmla="*/ 14 w 36"/>
                  <a:gd name="T83" fmla="*/ 0 h 24"/>
                  <a:gd name="T84" fmla="*/ 14 w 36"/>
                  <a:gd name="T8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" h="24"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1" y="2"/>
                      <a:pt x="28" y="6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6"/>
                      <a:pt x="25" y="19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0" y="20"/>
                      <a:pt x="5" y="17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5"/>
                      <a:pt x="8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3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9"/>
                      <a:pt x="10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8" y="23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6" y="7"/>
                      <a:pt x="2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3" name="Freeform 566"/>
              <p:cNvSpPr>
                <a:spLocks noEditPoints="1"/>
              </p:cNvSpPr>
              <p:nvPr/>
            </p:nvSpPr>
            <p:spPr bwMode="auto">
              <a:xfrm>
                <a:off x="1948" y="905"/>
                <a:ext cx="3788" cy="2504"/>
              </a:xfrm>
              <a:custGeom>
                <a:avLst/>
                <a:gdLst>
                  <a:gd name="T0" fmla="*/ 10 w 1086"/>
                  <a:gd name="T1" fmla="*/ 583 h 717"/>
                  <a:gd name="T2" fmla="*/ 124 w 1086"/>
                  <a:gd name="T3" fmla="*/ 28 h 717"/>
                  <a:gd name="T4" fmla="*/ 323 w 1086"/>
                  <a:gd name="T5" fmla="*/ 47 h 717"/>
                  <a:gd name="T6" fmla="*/ 482 w 1086"/>
                  <a:gd name="T7" fmla="*/ 58 h 717"/>
                  <a:gd name="T8" fmla="*/ 674 w 1086"/>
                  <a:gd name="T9" fmla="*/ 72 h 717"/>
                  <a:gd name="T10" fmla="*/ 933 w 1086"/>
                  <a:gd name="T11" fmla="*/ 30 h 717"/>
                  <a:gd name="T12" fmla="*/ 1076 w 1086"/>
                  <a:gd name="T13" fmla="*/ 134 h 717"/>
                  <a:gd name="T14" fmla="*/ 964 w 1086"/>
                  <a:gd name="T15" fmla="*/ 688 h 717"/>
                  <a:gd name="T16" fmla="*/ 760 w 1086"/>
                  <a:gd name="T17" fmla="*/ 675 h 717"/>
                  <a:gd name="T18" fmla="*/ 607 w 1086"/>
                  <a:gd name="T19" fmla="*/ 661 h 717"/>
                  <a:gd name="T20" fmla="*/ 414 w 1086"/>
                  <a:gd name="T21" fmla="*/ 647 h 717"/>
                  <a:gd name="T22" fmla="*/ 160 w 1086"/>
                  <a:gd name="T23" fmla="*/ 682 h 717"/>
                  <a:gd name="T24" fmla="*/ 924 w 1086"/>
                  <a:gd name="T25" fmla="*/ 28 h 717"/>
                  <a:gd name="T26" fmla="*/ 866 w 1086"/>
                  <a:gd name="T27" fmla="*/ 37 h 717"/>
                  <a:gd name="T28" fmla="*/ 865 w 1086"/>
                  <a:gd name="T29" fmla="*/ 37 h 717"/>
                  <a:gd name="T30" fmla="*/ 861 w 1086"/>
                  <a:gd name="T31" fmla="*/ 35 h 717"/>
                  <a:gd name="T32" fmla="*/ 804 w 1086"/>
                  <a:gd name="T33" fmla="*/ 43 h 717"/>
                  <a:gd name="T34" fmla="*/ 722 w 1086"/>
                  <a:gd name="T35" fmla="*/ 10 h 717"/>
                  <a:gd name="T36" fmla="*/ 674 w 1086"/>
                  <a:gd name="T37" fmla="*/ 64 h 717"/>
                  <a:gd name="T38" fmla="*/ 632 w 1086"/>
                  <a:gd name="T39" fmla="*/ 45 h 717"/>
                  <a:gd name="T40" fmla="*/ 603 w 1086"/>
                  <a:gd name="T41" fmla="*/ 50 h 717"/>
                  <a:gd name="T42" fmla="*/ 543 w 1086"/>
                  <a:gd name="T43" fmla="*/ 27 h 717"/>
                  <a:gd name="T44" fmla="*/ 524 w 1086"/>
                  <a:gd name="T45" fmla="*/ 37 h 717"/>
                  <a:gd name="T46" fmla="*/ 484 w 1086"/>
                  <a:gd name="T47" fmla="*/ 50 h 717"/>
                  <a:gd name="T48" fmla="*/ 455 w 1086"/>
                  <a:gd name="T49" fmla="*/ 45 h 717"/>
                  <a:gd name="T50" fmla="*/ 371 w 1086"/>
                  <a:gd name="T51" fmla="*/ 32 h 717"/>
                  <a:gd name="T52" fmla="*/ 297 w 1086"/>
                  <a:gd name="T53" fmla="*/ 45 h 717"/>
                  <a:gd name="T54" fmla="*/ 243 w 1086"/>
                  <a:gd name="T55" fmla="*/ 27 h 717"/>
                  <a:gd name="T56" fmla="*/ 196 w 1086"/>
                  <a:gd name="T57" fmla="*/ 40 h 717"/>
                  <a:gd name="T58" fmla="*/ 151 w 1086"/>
                  <a:gd name="T59" fmla="*/ 8 h 717"/>
                  <a:gd name="T60" fmla="*/ 118 w 1086"/>
                  <a:gd name="T61" fmla="*/ 22 h 717"/>
                  <a:gd name="T62" fmla="*/ 1 w 1086"/>
                  <a:gd name="T63" fmla="*/ 157 h 717"/>
                  <a:gd name="T64" fmla="*/ 1 w 1086"/>
                  <a:gd name="T65" fmla="*/ 241 h 717"/>
                  <a:gd name="T66" fmla="*/ 1 w 1086"/>
                  <a:gd name="T67" fmla="*/ 473 h 717"/>
                  <a:gd name="T68" fmla="*/ 1 w 1086"/>
                  <a:gd name="T69" fmla="*/ 482 h 717"/>
                  <a:gd name="T70" fmla="*/ 84 w 1086"/>
                  <a:gd name="T71" fmla="*/ 672 h 717"/>
                  <a:gd name="T72" fmla="*/ 151 w 1086"/>
                  <a:gd name="T73" fmla="*/ 712 h 717"/>
                  <a:gd name="T74" fmla="*/ 223 w 1086"/>
                  <a:gd name="T75" fmla="*/ 682 h 717"/>
                  <a:gd name="T76" fmla="*/ 251 w 1086"/>
                  <a:gd name="T77" fmla="*/ 692 h 717"/>
                  <a:gd name="T78" fmla="*/ 281 w 1086"/>
                  <a:gd name="T79" fmla="*/ 677 h 717"/>
                  <a:gd name="T80" fmla="*/ 366 w 1086"/>
                  <a:gd name="T81" fmla="*/ 709 h 717"/>
                  <a:gd name="T82" fmla="*/ 429 w 1086"/>
                  <a:gd name="T83" fmla="*/ 658 h 717"/>
                  <a:gd name="T84" fmla="*/ 468 w 1086"/>
                  <a:gd name="T85" fmla="*/ 671 h 717"/>
                  <a:gd name="T86" fmla="*/ 526 w 1086"/>
                  <a:gd name="T87" fmla="*/ 682 h 717"/>
                  <a:gd name="T88" fmla="*/ 527 w 1086"/>
                  <a:gd name="T89" fmla="*/ 682 h 717"/>
                  <a:gd name="T90" fmla="*/ 546 w 1086"/>
                  <a:gd name="T91" fmla="*/ 692 h 717"/>
                  <a:gd name="T92" fmla="*/ 610 w 1086"/>
                  <a:gd name="T93" fmla="*/ 669 h 717"/>
                  <a:gd name="T94" fmla="*/ 658 w 1086"/>
                  <a:gd name="T95" fmla="*/ 659 h 717"/>
                  <a:gd name="T96" fmla="*/ 724 w 1086"/>
                  <a:gd name="T97" fmla="*/ 709 h 717"/>
                  <a:gd name="T98" fmla="*/ 744 w 1086"/>
                  <a:gd name="T99" fmla="*/ 701 h 717"/>
                  <a:gd name="T100" fmla="*/ 745 w 1086"/>
                  <a:gd name="T101" fmla="*/ 701 h 717"/>
                  <a:gd name="T102" fmla="*/ 745 w 1086"/>
                  <a:gd name="T103" fmla="*/ 700 h 717"/>
                  <a:gd name="T104" fmla="*/ 762 w 1086"/>
                  <a:gd name="T105" fmla="*/ 683 h 717"/>
                  <a:gd name="T106" fmla="*/ 829 w 1086"/>
                  <a:gd name="T107" fmla="*/ 691 h 717"/>
                  <a:gd name="T108" fmla="*/ 871 w 1086"/>
                  <a:gd name="T109" fmla="*/ 681 h 717"/>
                  <a:gd name="T110" fmla="*/ 890 w 1086"/>
                  <a:gd name="T111" fmla="*/ 679 h 717"/>
                  <a:gd name="T112" fmla="*/ 920 w 1086"/>
                  <a:gd name="T113" fmla="*/ 685 h 717"/>
                  <a:gd name="T114" fmla="*/ 1020 w 1086"/>
                  <a:gd name="T115" fmla="*/ 654 h 717"/>
                  <a:gd name="T116" fmla="*/ 1082 w 1086"/>
                  <a:gd name="T117" fmla="*/ 128 h 717"/>
                  <a:gd name="T118" fmla="*/ 954 w 1086"/>
                  <a:gd name="T119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6" h="717">
                    <a:moveTo>
                      <a:pt x="136" y="709"/>
                    </a:moveTo>
                    <a:cubicBezTo>
                      <a:pt x="135" y="709"/>
                      <a:pt x="134" y="709"/>
                      <a:pt x="132" y="709"/>
                    </a:cubicBezTo>
                    <a:cubicBezTo>
                      <a:pt x="126" y="703"/>
                      <a:pt x="126" y="695"/>
                      <a:pt x="123" y="688"/>
                    </a:cubicBezTo>
                    <a:cubicBezTo>
                      <a:pt x="119" y="682"/>
                      <a:pt x="114" y="676"/>
                      <a:pt x="108" y="673"/>
                    </a:cubicBezTo>
                    <a:cubicBezTo>
                      <a:pt x="102" y="670"/>
                      <a:pt x="96" y="669"/>
                      <a:pt x="90" y="666"/>
                    </a:cubicBezTo>
                    <a:cubicBezTo>
                      <a:pt x="84" y="662"/>
                      <a:pt x="78" y="654"/>
                      <a:pt x="72" y="648"/>
                    </a:cubicBezTo>
                    <a:cubicBezTo>
                      <a:pt x="66" y="642"/>
                      <a:pt x="59" y="636"/>
                      <a:pt x="56" y="629"/>
                    </a:cubicBezTo>
                    <a:cubicBezTo>
                      <a:pt x="53" y="623"/>
                      <a:pt x="52" y="616"/>
                      <a:pt x="49" y="611"/>
                    </a:cubicBezTo>
                    <a:cubicBezTo>
                      <a:pt x="45" y="603"/>
                      <a:pt x="39" y="597"/>
                      <a:pt x="32" y="593"/>
                    </a:cubicBezTo>
                    <a:cubicBezTo>
                      <a:pt x="25" y="589"/>
                      <a:pt x="13" y="589"/>
                      <a:pt x="10" y="583"/>
                    </a:cubicBezTo>
                    <a:cubicBezTo>
                      <a:pt x="6" y="575"/>
                      <a:pt x="9" y="540"/>
                      <a:pt x="9" y="528"/>
                    </a:cubicBezTo>
                    <a:cubicBezTo>
                      <a:pt x="9" y="406"/>
                      <a:pt x="9" y="285"/>
                      <a:pt x="9" y="162"/>
                    </a:cubicBezTo>
                    <a:cubicBezTo>
                      <a:pt x="9" y="153"/>
                      <a:pt x="8" y="138"/>
                      <a:pt x="10" y="134"/>
                    </a:cubicBezTo>
                    <a:cubicBezTo>
                      <a:pt x="13" y="129"/>
                      <a:pt x="25" y="128"/>
                      <a:pt x="31" y="125"/>
                    </a:cubicBezTo>
                    <a:cubicBezTo>
                      <a:pt x="38" y="122"/>
                      <a:pt x="44" y="116"/>
                      <a:pt x="48" y="110"/>
                    </a:cubicBezTo>
                    <a:cubicBezTo>
                      <a:pt x="51" y="104"/>
                      <a:pt x="51" y="96"/>
                      <a:pt x="55" y="89"/>
                    </a:cubicBezTo>
                    <a:cubicBezTo>
                      <a:pt x="58" y="83"/>
                      <a:pt x="65" y="77"/>
                      <a:pt x="71" y="71"/>
                    </a:cubicBezTo>
                    <a:cubicBezTo>
                      <a:pt x="76" y="65"/>
                      <a:pt x="83" y="57"/>
                      <a:pt x="88" y="54"/>
                    </a:cubicBezTo>
                    <a:cubicBezTo>
                      <a:pt x="92" y="51"/>
                      <a:pt x="101" y="49"/>
                      <a:pt x="106" y="47"/>
                    </a:cubicBezTo>
                    <a:cubicBezTo>
                      <a:pt x="114" y="43"/>
                      <a:pt x="120" y="35"/>
                      <a:pt x="124" y="28"/>
                    </a:cubicBezTo>
                    <a:cubicBezTo>
                      <a:pt x="127" y="21"/>
                      <a:pt x="127" y="10"/>
                      <a:pt x="133" y="8"/>
                    </a:cubicBezTo>
                    <a:cubicBezTo>
                      <a:pt x="134" y="8"/>
                      <a:pt x="134" y="8"/>
                      <a:pt x="135" y="8"/>
                    </a:cubicBezTo>
                    <a:cubicBezTo>
                      <a:pt x="146" y="8"/>
                      <a:pt x="151" y="28"/>
                      <a:pt x="156" y="34"/>
                    </a:cubicBezTo>
                    <a:cubicBezTo>
                      <a:pt x="163" y="43"/>
                      <a:pt x="182" y="48"/>
                      <a:pt x="201" y="48"/>
                    </a:cubicBezTo>
                    <a:cubicBezTo>
                      <a:pt x="209" y="48"/>
                      <a:pt x="217" y="47"/>
                      <a:pt x="225" y="45"/>
                    </a:cubicBezTo>
                    <a:cubicBezTo>
                      <a:pt x="233" y="42"/>
                      <a:pt x="240" y="34"/>
                      <a:pt x="249" y="34"/>
                    </a:cubicBezTo>
                    <a:cubicBezTo>
                      <a:pt x="250" y="34"/>
                      <a:pt x="251" y="34"/>
                      <a:pt x="252" y="34"/>
                    </a:cubicBezTo>
                    <a:cubicBezTo>
                      <a:pt x="262" y="36"/>
                      <a:pt x="266" y="43"/>
                      <a:pt x="273" y="47"/>
                    </a:cubicBezTo>
                    <a:cubicBezTo>
                      <a:pt x="280" y="51"/>
                      <a:pt x="288" y="52"/>
                      <a:pt x="297" y="52"/>
                    </a:cubicBezTo>
                    <a:cubicBezTo>
                      <a:pt x="306" y="52"/>
                      <a:pt x="316" y="50"/>
                      <a:pt x="323" y="47"/>
                    </a:cubicBezTo>
                    <a:cubicBezTo>
                      <a:pt x="329" y="44"/>
                      <a:pt x="334" y="38"/>
                      <a:pt x="339" y="33"/>
                    </a:cubicBezTo>
                    <a:cubicBezTo>
                      <a:pt x="342" y="29"/>
                      <a:pt x="349" y="20"/>
                      <a:pt x="355" y="20"/>
                    </a:cubicBezTo>
                    <a:cubicBezTo>
                      <a:pt x="356" y="20"/>
                      <a:pt x="356" y="20"/>
                      <a:pt x="357" y="20"/>
                    </a:cubicBezTo>
                    <a:cubicBezTo>
                      <a:pt x="362" y="21"/>
                      <a:pt x="363" y="37"/>
                      <a:pt x="366" y="42"/>
                    </a:cubicBezTo>
                    <a:cubicBezTo>
                      <a:pt x="373" y="59"/>
                      <a:pt x="391" y="72"/>
                      <a:pt x="413" y="72"/>
                    </a:cubicBezTo>
                    <a:cubicBezTo>
                      <a:pt x="420" y="72"/>
                      <a:pt x="428" y="70"/>
                      <a:pt x="435" y="67"/>
                    </a:cubicBezTo>
                    <a:cubicBezTo>
                      <a:pt x="441" y="64"/>
                      <a:pt x="445" y="57"/>
                      <a:pt x="453" y="55"/>
                    </a:cubicBezTo>
                    <a:cubicBezTo>
                      <a:pt x="455" y="55"/>
                      <a:pt x="456" y="55"/>
                      <a:pt x="457" y="55"/>
                    </a:cubicBezTo>
                    <a:cubicBezTo>
                      <a:pt x="464" y="55"/>
                      <a:pt x="472" y="57"/>
                      <a:pt x="479" y="58"/>
                    </a:cubicBezTo>
                    <a:cubicBezTo>
                      <a:pt x="480" y="58"/>
                      <a:pt x="481" y="58"/>
                      <a:pt x="482" y="58"/>
                    </a:cubicBezTo>
                    <a:cubicBezTo>
                      <a:pt x="499" y="58"/>
                      <a:pt x="513" y="53"/>
                      <a:pt x="525" y="47"/>
                    </a:cubicBezTo>
                    <a:cubicBezTo>
                      <a:pt x="531" y="43"/>
                      <a:pt x="537" y="37"/>
                      <a:pt x="543" y="37"/>
                    </a:cubicBezTo>
                    <a:cubicBezTo>
                      <a:pt x="543" y="37"/>
                      <a:pt x="543" y="37"/>
                      <a:pt x="543" y="37"/>
                    </a:cubicBezTo>
                    <a:cubicBezTo>
                      <a:pt x="551" y="37"/>
                      <a:pt x="559" y="46"/>
                      <a:pt x="565" y="49"/>
                    </a:cubicBezTo>
                    <a:cubicBezTo>
                      <a:pt x="575" y="54"/>
                      <a:pt x="590" y="58"/>
                      <a:pt x="605" y="58"/>
                    </a:cubicBezTo>
                    <a:cubicBezTo>
                      <a:pt x="608" y="58"/>
                      <a:pt x="612" y="57"/>
                      <a:pt x="615" y="57"/>
                    </a:cubicBezTo>
                    <a:cubicBezTo>
                      <a:pt x="620" y="56"/>
                      <a:pt x="625" y="55"/>
                      <a:pt x="630" y="55"/>
                    </a:cubicBezTo>
                    <a:cubicBezTo>
                      <a:pt x="631" y="55"/>
                      <a:pt x="632" y="55"/>
                      <a:pt x="633" y="55"/>
                    </a:cubicBezTo>
                    <a:cubicBezTo>
                      <a:pt x="640" y="56"/>
                      <a:pt x="647" y="65"/>
                      <a:pt x="652" y="67"/>
                    </a:cubicBezTo>
                    <a:cubicBezTo>
                      <a:pt x="660" y="70"/>
                      <a:pt x="667" y="72"/>
                      <a:pt x="674" y="72"/>
                    </a:cubicBezTo>
                    <a:cubicBezTo>
                      <a:pt x="695" y="72"/>
                      <a:pt x="714" y="60"/>
                      <a:pt x="721" y="41"/>
                    </a:cubicBezTo>
                    <a:cubicBezTo>
                      <a:pt x="724" y="34"/>
                      <a:pt x="723" y="27"/>
                      <a:pt x="729" y="20"/>
                    </a:cubicBezTo>
                    <a:cubicBezTo>
                      <a:pt x="745" y="24"/>
                      <a:pt x="747" y="35"/>
                      <a:pt x="757" y="43"/>
                    </a:cubicBezTo>
                    <a:cubicBezTo>
                      <a:pt x="765" y="49"/>
                      <a:pt x="777" y="52"/>
                      <a:pt x="790" y="52"/>
                    </a:cubicBezTo>
                    <a:cubicBezTo>
                      <a:pt x="797" y="52"/>
                      <a:pt x="805" y="51"/>
                      <a:pt x="812" y="48"/>
                    </a:cubicBezTo>
                    <a:cubicBezTo>
                      <a:pt x="819" y="44"/>
                      <a:pt x="826" y="35"/>
                      <a:pt x="835" y="34"/>
                    </a:cubicBezTo>
                    <a:cubicBezTo>
                      <a:pt x="835" y="34"/>
                      <a:pt x="836" y="34"/>
                      <a:pt x="836" y="34"/>
                    </a:cubicBezTo>
                    <a:cubicBezTo>
                      <a:pt x="846" y="34"/>
                      <a:pt x="853" y="42"/>
                      <a:pt x="860" y="44"/>
                    </a:cubicBezTo>
                    <a:cubicBezTo>
                      <a:pt x="868" y="47"/>
                      <a:pt x="877" y="48"/>
                      <a:pt x="885" y="48"/>
                    </a:cubicBezTo>
                    <a:cubicBezTo>
                      <a:pt x="906" y="48"/>
                      <a:pt x="926" y="42"/>
                      <a:pt x="933" y="30"/>
                    </a:cubicBezTo>
                    <a:cubicBezTo>
                      <a:pt x="937" y="23"/>
                      <a:pt x="941" y="8"/>
                      <a:pt x="951" y="8"/>
                    </a:cubicBezTo>
                    <a:cubicBezTo>
                      <a:pt x="952" y="8"/>
                      <a:pt x="952" y="8"/>
                      <a:pt x="953" y="8"/>
                    </a:cubicBezTo>
                    <a:cubicBezTo>
                      <a:pt x="959" y="9"/>
                      <a:pt x="960" y="22"/>
                      <a:pt x="963" y="29"/>
                    </a:cubicBezTo>
                    <a:cubicBezTo>
                      <a:pt x="966" y="35"/>
                      <a:pt x="973" y="43"/>
                      <a:pt x="980" y="47"/>
                    </a:cubicBezTo>
                    <a:cubicBezTo>
                      <a:pt x="986" y="50"/>
                      <a:pt x="994" y="51"/>
                      <a:pt x="998" y="54"/>
                    </a:cubicBezTo>
                    <a:cubicBezTo>
                      <a:pt x="1004" y="57"/>
                      <a:pt x="1010" y="64"/>
                      <a:pt x="1016" y="70"/>
                    </a:cubicBezTo>
                    <a:cubicBezTo>
                      <a:pt x="1021" y="76"/>
                      <a:pt x="1028" y="82"/>
                      <a:pt x="1031" y="88"/>
                    </a:cubicBezTo>
                    <a:cubicBezTo>
                      <a:pt x="1035" y="94"/>
                      <a:pt x="1035" y="101"/>
                      <a:pt x="1038" y="107"/>
                    </a:cubicBezTo>
                    <a:cubicBezTo>
                      <a:pt x="1041" y="114"/>
                      <a:pt x="1047" y="120"/>
                      <a:pt x="1055" y="124"/>
                    </a:cubicBezTo>
                    <a:cubicBezTo>
                      <a:pt x="1061" y="127"/>
                      <a:pt x="1074" y="129"/>
                      <a:pt x="1076" y="134"/>
                    </a:cubicBezTo>
                    <a:cubicBezTo>
                      <a:pt x="1078" y="138"/>
                      <a:pt x="1077" y="152"/>
                      <a:pt x="1077" y="161"/>
                    </a:cubicBezTo>
                    <a:cubicBezTo>
                      <a:pt x="1077" y="294"/>
                      <a:pt x="1077" y="422"/>
                      <a:pt x="1077" y="556"/>
                    </a:cubicBezTo>
                    <a:cubicBezTo>
                      <a:pt x="1077" y="565"/>
                      <a:pt x="1078" y="578"/>
                      <a:pt x="1076" y="583"/>
                    </a:cubicBezTo>
                    <a:cubicBezTo>
                      <a:pt x="1073" y="588"/>
                      <a:pt x="1065" y="589"/>
                      <a:pt x="1057" y="592"/>
                    </a:cubicBezTo>
                    <a:cubicBezTo>
                      <a:pt x="1052" y="594"/>
                      <a:pt x="1047" y="598"/>
                      <a:pt x="1045" y="600"/>
                    </a:cubicBezTo>
                    <a:cubicBezTo>
                      <a:pt x="1038" y="607"/>
                      <a:pt x="1037" y="618"/>
                      <a:pt x="1031" y="629"/>
                    </a:cubicBezTo>
                    <a:cubicBezTo>
                      <a:pt x="1028" y="636"/>
                      <a:pt x="1021" y="642"/>
                      <a:pt x="1014" y="648"/>
                    </a:cubicBezTo>
                    <a:cubicBezTo>
                      <a:pt x="1008" y="655"/>
                      <a:pt x="1003" y="662"/>
                      <a:pt x="996" y="666"/>
                    </a:cubicBezTo>
                    <a:cubicBezTo>
                      <a:pt x="992" y="668"/>
                      <a:pt x="986" y="669"/>
                      <a:pt x="981" y="672"/>
                    </a:cubicBezTo>
                    <a:cubicBezTo>
                      <a:pt x="974" y="675"/>
                      <a:pt x="968" y="681"/>
                      <a:pt x="964" y="688"/>
                    </a:cubicBezTo>
                    <a:cubicBezTo>
                      <a:pt x="961" y="694"/>
                      <a:pt x="959" y="708"/>
                      <a:pt x="954" y="709"/>
                    </a:cubicBezTo>
                    <a:cubicBezTo>
                      <a:pt x="954" y="709"/>
                      <a:pt x="953" y="709"/>
                      <a:pt x="952" y="709"/>
                    </a:cubicBezTo>
                    <a:cubicBezTo>
                      <a:pt x="941" y="709"/>
                      <a:pt x="935" y="687"/>
                      <a:pt x="932" y="684"/>
                    </a:cubicBezTo>
                    <a:cubicBezTo>
                      <a:pt x="924" y="675"/>
                      <a:pt x="906" y="671"/>
                      <a:pt x="888" y="671"/>
                    </a:cubicBezTo>
                    <a:cubicBezTo>
                      <a:pt x="879" y="671"/>
                      <a:pt x="870" y="672"/>
                      <a:pt x="862" y="675"/>
                    </a:cubicBezTo>
                    <a:cubicBezTo>
                      <a:pt x="854" y="677"/>
                      <a:pt x="846" y="684"/>
                      <a:pt x="838" y="684"/>
                    </a:cubicBezTo>
                    <a:cubicBezTo>
                      <a:pt x="837" y="684"/>
                      <a:pt x="837" y="684"/>
                      <a:pt x="836" y="684"/>
                    </a:cubicBezTo>
                    <a:cubicBezTo>
                      <a:pt x="825" y="683"/>
                      <a:pt x="821" y="674"/>
                      <a:pt x="812" y="670"/>
                    </a:cubicBezTo>
                    <a:cubicBezTo>
                      <a:pt x="806" y="667"/>
                      <a:pt x="799" y="666"/>
                      <a:pt x="792" y="666"/>
                    </a:cubicBezTo>
                    <a:cubicBezTo>
                      <a:pt x="780" y="666"/>
                      <a:pt x="767" y="669"/>
                      <a:pt x="760" y="675"/>
                    </a:cubicBezTo>
                    <a:cubicBezTo>
                      <a:pt x="756" y="677"/>
                      <a:pt x="752" y="682"/>
                      <a:pt x="747" y="688"/>
                    </a:cubicBezTo>
                    <a:cubicBezTo>
                      <a:pt x="745" y="690"/>
                      <a:pt x="738" y="698"/>
                      <a:pt x="733" y="698"/>
                    </a:cubicBezTo>
                    <a:cubicBezTo>
                      <a:pt x="732" y="698"/>
                      <a:pt x="732" y="698"/>
                      <a:pt x="731" y="698"/>
                    </a:cubicBezTo>
                    <a:cubicBezTo>
                      <a:pt x="726" y="697"/>
                      <a:pt x="725" y="682"/>
                      <a:pt x="723" y="678"/>
                    </a:cubicBezTo>
                    <a:cubicBezTo>
                      <a:pt x="716" y="661"/>
                      <a:pt x="697" y="647"/>
                      <a:pt x="676" y="647"/>
                    </a:cubicBezTo>
                    <a:cubicBezTo>
                      <a:pt x="668" y="647"/>
                      <a:pt x="661" y="648"/>
                      <a:pt x="654" y="652"/>
                    </a:cubicBezTo>
                    <a:cubicBezTo>
                      <a:pt x="648" y="654"/>
                      <a:pt x="641" y="663"/>
                      <a:pt x="633" y="664"/>
                    </a:cubicBezTo>
                    <a:cubicBezTo>
                      <a:pt x="633" y="664"/>
                      <a:pt x="632" y="664"/>
                      <a:pt x="631" y="664"/>
                    </a:cubicBezTo>
                    <a:cubicBezTo>
                      <a:pt x="627" y="664"/>
                      <a:pt x="621" y="662"/>
                      <a:pt x="616" y="661"/>
                    </a:cubicBezTo>
                    <a:cubicBezTo>
                      <a:pt x="613" y="661"/>
                      <a:pt x="610" y="661"/>
                      <a:pt x="607" y="661"/>
                    </a:cubicBezTo>
                    <a:cubicBezTo>
                      <a:pt x="593" y="661"/>
                      <a:pt x="579" y="664"/>
                      <a:pt x="568" y="669"/>
                    </a:cubicBezTo>
                    <a:cubicBezTo>
                      <a:pt x="561" y="672"/>
                      <a:pt x="555" y="681"/>
                      <a:pt x="546" y="682"/>
                    </a:cubicBezTo>
                    <a:cubicBezTo>
                      <a:pt x="546" y="682"/>
                      <a:pt x="545" y="682"/>
                      <a:pt x="545" y="682"/>
                    </a:cubicBezTo>
                    <a:cubicBezTo>
                      <a:pt x="537" y="682"/>
                      <a:pt x="529" y="673"/>
                      <a:pt x="522" y="669"/>
                    </a:cubicBezTo>
                    <a:cubicBezTo>
                      <a:pt x="512" y="664"/>
                      <a:pt x="499" y="661"/>
                      <a:pt x="485" y="661"/>
                    </a:cubicBezTo>
                    <a:cubicBezTo>
                      <a:pt x="481" y="661"/>
                      <a:pt x="477" y="662"/>
                      <a:pt x="474" y="662"/>
                    </a:cubicBezTo>
                    <a:cubicBezTo>
                      <a:pt x="469" y="662"/>
                      <a:pt x="464" y="664"/>
                      <a:pt x="459" y="664"/>
                    </a:cubicBezTo>
                    <a:cubicBezTo>
                      <a:pt x="458" y="664"/>
                      <a:pt x="458" y="664"/>
                      <a:pt x="457" y="664"/>
                    </a:cubicBezTo>
                    <a:cubicBezTo>
                      <a:pt x="450" y="663"/>
                      <a:pt x="444" y="655"/>
                      <a:pt x="437" y="652"/>
                    </a:cubicBezTo>
                    <a:cubicBezTo>
                      <a:pt x="429" y="649"/>
                      <a:pt x="422" y="647"/>
                      <a:pt x="414" y="647"/>
                    </a:cubicBezTo>
                    <a:cubicBezTo>
                      <a:pt x="393" y="647"/>
                      <a:pt x="374" y="659"/>
                      <a:pt x="367" y="677"/>
                    </a:cubicBezTo>
                    <a:cubicBezTo>
                      <a:pt x="365" y="683"/>
                      <a:pt x="365" y="691"/>
                      <a:pt x="360" y="698"/>
                    </a:cubicBezTo>
                    <a:cubicBezTo>
                      <a:pt x="342" y="694"/>
                      <a:pt x="339" y="679"/>
                      <a:pt x="324" y="672"/>
                    </a:cubicBezTo>
                    <a:cubicBezTo>
                      <a:pt x="317" y="668"/>
                      <a:pt x="308" y="666"/>
                      <a:pt x="298" y="666"/>
                    </a:cubicBezTo>
                    <a:cubicBezTo>
                      <a:pt x="292" y="666"/>
                      <a:pt x="285" y="667"/>
                      <a:pt x="279" y="669"/>
                    </a:cubicBezTo>
                    <a:cubicBezTo>
                      <a:pt x="270" y="672"/>
                      <a:pt x="263" y="683"/>
                      <a:pt x="253" y="684"/>
                    </a:cubicBezTo>
                    <a:cubicBezTo>
                      <a:pt x="253" y="684"/>
                      <a:pt x="252" y="684"/>
                      <a:pt x="252" y="684"/>
                    </a:cubicBezTo>
                    <a:cubicBezTo>
                      <a:pt x="241" y="684"/>
                      <a:pt x="232" y="675"/>
                      <a:pt x="224" y="673"/>
                    </a:cubicBezTo>
                    <a:cubicBezTo>
                      <a:pt x="217" y="671"/>
                      <a:pt x="208" y="671"/>
                      <a:pt x="200" y="671"/>
                    </a:cubicBezTo>
                    <a:cubicBezTo>
                      <a:pt x="184" y="671"/>
                      <a:pt x="167" y="674"/>
                      <a:pt x="160" y="682"/>
                    </a:cubicBezTo>
                    <a:cubicBezTo>
                      <a:pt x="151" y="690"/>
                      <a:pt x="151" y="709"/>
                      <a:pt x="136" y="709"/>
                    </a:cubicBezTo>
                    <a:moveTo>
                      <a:pt x="954" y="0"/>
                    </a:moveTo>
                    <a:cubicBezTo>
                      <a:pt x="954" y="0"/>
                      <a:pt x="954" y="0"/>
                      <a:pt x="954" y="0"/>
                    </a:cubicBezTo>
                    <a:cubicBezTo>
                      <a:pt x="946" y="0"/>
                      <a:pt x="937" y="6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10"/>
                      <a:pt x="935" y="10"/>
                    </a:cubicBezTo>
                    <a:cubicBezTo>
                      <a:pt x="930" y="15"/>
                      <a:pt x="928" y="23"/>
                      <a:pt x="924" y="28"/>
                    </a:cubicBezTo>
                    <a:cubicBezTo>
                      <a:pt x="924" y="28"/>
                      <a:pt x="924" y="28"/>
                      <a:pt x="924" y="28"/>
                    </a:cubicBezTo>
                    <a:cubicBezTo>
                      <a:pt x="924" y="28"/>
                      <a:pt x="924" y="28"/>
                      <a:pt x="924" y="28"/>
                    </a:cubicBezTo>
                    <a:cubicBezTo>
                      <a:pt x="924" y="28"/>
                      <a:pt x="924" y="28"/>
                      <a:pt x="924" y="28"/>
                    </a:cubicBezTo>
                    <a:cubicBezTo>
                      <a:pt x="917" y="36"/>
                      <a:pt x="903" y="40"/>
                      <a:pt x="888" y="40"/>
                    </a:cubicBezTo>
                    <a:cubicBezTo>
                      <a:pt x="888" y="40"/>
                      <a:pt x="888" y="40"/>
                      <a:pt x="888" y="40"/>
                    </a:cubicBezTo>
                    <a:cubicBezTo>
                      <a:pt x="888" y="40"/>
                      <a:pt x="888" y="40"/>
                      <a:pt x="888" y="40"/>
                    </a:cubicBezTo>
                    <a:cubicBezTo>
                      <a:pt x="888" y="40"/>
                      <a:pt x="888" y="40"/>
                      <a:pt x="888" y="40"/>
                    </a:cubicBezTo>
                    <a:cubicBezTo>
                      <a:pt x="881" y="40"/>
                      <a:pt x="873" y="39"/>
                      <a:pt x="867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4" y="37"/>
                      <a:pt x="864" y="36"/>
                      <a:pt x="864" y="36"/>
                    </a:cubicBezTo>
                    <a:cubicBezTo>
                      <a:pt x="864" y="36"/>
                      <a:pt x="864" y="36"/>
                      <a:pt x="864" y="36"/>
                    </a:cubicBezTo>
                    <a:cubicBezTo>
                      <a:pt x="864" y="36"/>
                      <a:pt x="864" y="36"/>
                      <a:pt x="864" y="36"/>
                    </a:cubicBezTo>
                    <a:cubicBezTo>
                      <a:pt x="864" y="36"/>
                      <a:pt x="864" y="36"/>
                      <a:pt x="864" y="36"/>
                    </a:cubicBezTo>
                    <a:cubicBezTo>
                      <a:pt x="863" y="36"/>
                      <a:pt x="862" y="36"/>
                      <a:pt x="862" y="36"/>
                    </a:cubicBezTo>
                    <a:cubicBezTo>
                      <a:pt x="862" y="35"/>
                      <a:pt x="862" y="35"/>
                      <a:pt x="862" y="35"/>
                    </a:cubicBezTo>
                    <a:cubicBezTo>
                      <a:pt x="862" y="35"/>
                      <a:pt x="861" y="35"/>
                      <a:pt x="861" y="35"/>
                    </a:cubicBezTo>
                    <a:cubicBezTo>
                      <a:pt x="853" y="32"/>
                      <a:pt x="846" y="26"/>
                      <a:pt x="836" y="26"/>
                    </a:cubicBezTo>
                    <a:cubicBezTo>
                      <a:pt x="836" y="26"/>
                      <a:pt x="836" y="26"/>
                      <a:pt x="836" y="26"/>
                    </a:cubicBezTo>
                    <a:cubicBezTo>
                      <a:pt x="836" y="26"/>
                      <a:pt x="836" y="26"/>
                      <a:pt x="836" y="26"/>
                    </a:cubicBezTo>
                    <a:cubicBezTo>
                      <a:pt x="836" y="26"/>
                      <a:pt x="836" y="26"/>
                      <a:pt x="836" y="26"/>
                    </a:cubicBezTo>
                    <a:cubicBezTo>
                      <a:pt x="833" y="26"/>
                      <a:pt x="830" y="27"/>
                      <a:pt x="826" y="28"/>
                    </a:cubicBezTo>
                    <a:cubicBezTo>
                      <a:pt x="826" y="28"/>
                      <a:pt x="826" y="28"/>
                      <a:pt x="826" y="28"/>
                    </a:cubicBezTo>
                    <a:cubicBezTo>
                      <a:pt x="826" y="28"/>
                      <a:pt x="826" y="28"/>
                      <a:pt x="826" y="28"/>
                    </a:cubicBezTo>
                    <a:cubicBezTo>
                      <a:pt x="826" y="28"/>
                      <a:pt x="826" y="28"/>
                      <a:pt x="826" y="28"/>
                    </a:cubicBezTo>
                    <a:cubicBezTo>
                      <a:pt x="817" y="32"/>
                      <a:pt x="813" y="39"/>
                      <a:pt x="804" y="43"/>
                    </a:cubicBezTo>
                    <a:cubicBezTo>
                      <a:pt x="804" y="43"/>
                      <a:pt x="804" y="43"/>
                      <a:pt x="804" y="43"/>
                    </a:cubicBezTo>
                    <a:cubicBezTo>
                      <a:pt x="799" y="44"/>
                      <a:pt x="793" y="45"/>
                      <a:pt x="789" y="45"/>
                    </a:cubicBezTo>
                    <a:cubicBezTo>
                      <a:pt x="789" y="45"/>
                      <a:pt x="789" y="45"/>
                      <a:pt x="789" y="45"/>
                    </a:cubicBezTo>
                    <a:cubicBezTo>
                      <a:pt x="789" y="45"/>
                      <a:pt x="789" y="45"/>
                      <a:pt x="789" y="45"/>
                    </a:cubicBezTo>
                    <a:cubicBezTo>
                      <a:pt x="789" y="45"/>
                      <a:pt x="789" y="45"/>
                      <a:pt x="788" y="45"/>
                    </a:cubicBezTo>
                    <a:cubicBezTo>
                      <a:pt x="778" y="45"/>
                      <a:pt x="769" y="42"/>
                      <a:pt x="763" y="37"/>
                    </a:cubicBezTo>
                    <a:cubicBezTo>
                      <a:pt x="763" y="37"/>
                      <a:pt x="762" y="37"/>
                      <a:pt x="762" y="37"/>
                    </a:cubicBezTo>
                    <a:cubicBezTo>
                      <a:pt x="762" y="37"/>
                      <a:pt x="762" y="37"/>
                      <a:pt x="762" y="37"/>
                    </a:cubicBezTo>
                    <a:cubicBezTo>
                      <a:pt x="762" y="37"/>
                      <a:pt x="762" y="37"/>
                      <a:pt x="762" y="37"/>
                    </a:cubicBezTo>
                    <a:cubicBezTo>
                      <a:pt x="762" y="37"/>
                      <a:pt x="762" y="37"/>
                      <a:pt x="762" y="37"/>
                    </a:cubicBezTo>
                    <a:cubicBezTo>
                      <a:pt x="750" y="28"/>
                      <a:pt x="743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16" y="19"/>
                      <a:pt x="717" y="31"/>
                      <a:pt x="713" y="40"/>
                    </a:cubicBezTo>
                    <a:cubicBezTo>
                      <a:pt x="713" y="40"/>
                      <a:pt x="713" y="40"/>
                      <a:pt x="713" y="40"/>
                    </a:cubicBezTo>
                    <a:cubicBezTo>
                      <a:pt x="712" y="40"/>
                      <a:pt x="712" y="40"/>
                      <a:pt x="712" y="40"/>
                    </a:cubicBezTo>
                    <a:cubicBezTo>
                      <a:pt x="712" y="40"/>
                      <a:pt x="712" y="40"/>
                      <a:pt x="712" y="40"/>
                    </a:cubicBezTo>
                    <a:cubicBezTo>
                      <a:pt x="706" y="53"/>
                      <a:pt x="691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68" y="64"/>
                      <a:pt x="662" y="62"/>
                      <a:pt x="656" y="59"/>
                    </a:cubicBezTo>
                    <a:cubicBezTo>
                      <a:pt x="656" y="59"/>
                      <a:pt x="656" y="59"/>
                      <a:pt x="656" y="59"/>
                    </a:cubicBezTo>
                    <a:cubicBezTo>
                      <a:pt x="656" y="59"/>
                      <a:pt x="656" y="59"/>
                      <a:pt x="655" y="59"/>
                    </a:cubicBezTo>
                    <a:cubicBezTo>
                      <a:pt x="649" y="56"/>
                      <a:pt x="642" y="46"/>
                      <a:pt x="634" y="46"/>
                    </a:cubicBezTo>
                    <a:cubicBezTo>
                      <a:pt x="634" y="46"/>
                      <a:pt x="634" y="46"/>
                      <a:pt x="634" y="46"/>
                    </a:cubicBezTo>
                    <a:cubicBezTo>
                      <a:pt x="634" y="46"/>
                      <a:pt x="634" y="46"/>
                      <a:pt x="634" y="46"/>
                    </a:cubicBezTo>
                    <a:cubicBezTo>
                      <a:pt x="633" y="45"/>
                      <a:pt x="633" y="45"/>
                      <a:pt x="632" y="45"/>
                    </a:cubicBezTo>
                    <a:cubicBezTo>
                      <a:pt x="632" y="45"/>
                      <a:pt x="632" y="45"/>
                      <a:pt x="632" y="45"/>
                    </a:cubicBezTo>
                    <a:cubicBezTo>
                      <a:pt x="632" y="45"/>
                      <a:pt x="632" y="45"/>
                      <a:pt x="632" y="45"/>
                    </a:cubicBezTo>
                    <a:cubicBezTo>
                      <a:pt x="632" y="45"/>
                      <a:pt x="632" y="45"/>
                      <a:pt x="632" y="45"/>
                    </a:cubicBezTo>
                    <a:cubicBezTo>
                      <a:pt x="629" y="45"/>
                      <a:pt x="625" y="46"/>
                      <a:pt x="621" y="47"/>
                    </a:cubicBezTo>
                    <a:cubicBezTo>
                      <a:pt x="617" y="48"/>
                      <a:pt x="613" y="49"/>
                      <a:pt x="609" y="50"/>
                    </a:cubicBezTo>
                    <a:cubicBezTo>
                      <a:pt x="609" y="50"/>
                      <a:pt x="609" y="50"/>
                      <a:pt x="609" y="50"/>
                    </a:cubicBezTo>
                    <a:cubicBezTo>
                      <a:pt x="609" y="50"/>
                      <a:pt x="609" y="50"/>
                      <a:pt x="609" y="50"/>
                    </a:cubicBezTo>
                    <a:cubicBezTo>
                      <a:pt x="609" y="50"/>
                      <a:pt x="609" y="50"/>
                      <a:pt x="609" y="50"/>
                    </a:cubicBezTo>
                    <a:cubicBezTo>
                      <a:pt x="607" y="50"/>
                      <a:pt x="605" y="50"/>
                      <a:pt x="603" y="50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586" y="50"/>
                      <a:pt x="574" y="45"/>
                      <a:pt x="563" y="38"/>
                    </a:cubicBezTo>
                    <a:cubicBezTo>
                      <a:pt x="563" y="37"/>
                      <a:pt x="563" y="37"/>
                      <a:pt x="562" y="37"/>
                    </a:cubicBezTo>
                    <a:cubicBezTo>
                      <a:pt x="562" y="37"/>
                      <a:pt x="562" y="37"/>
                      <a:pt x="562" y="37"/>
                    </a:cubicBezTo>
                    <a:cubicBezTo>
                      <a:pt x="556" y="33"/>
                      <a:pt x="549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35" y="27"/>
                      <a:pt x="531" y="32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4" y="37"/>
                      <a:pt x="524" y="37"/>
                    </a:cubicBezTo>
                    <a:cubicBezTo>
                      <a:pt x="524" y="37"/>
                      <a:pt x="524" y="37"/>
                      <a:pt x="524" y="37"/>
                    </a:cubicBezTo>
                    <a:cubicBezTo>
                      <a:pt x="524" y="37"/>
                      <a:pt x="524" y="37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14" y="45"/>
                      <a:pt x="500" y="50"/>
                      <a:pt x="484" y="50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2" y="50"/>
                      <a:pt x="480" y="50"/>
                      <a:pt x="478" y="50"/>
                    </a:cubicBezTo>
                    <a:cubicBezTo>
                      <a:pt x="478" y="50"/>
                      <a:pt x="478" y="50"/>
                      <a:pt x="477" y="50"/>
                    </a:cubicBezTo>
                    <a:cubicBezTo>
                      <a:pt x="474" y="49"/>
                      <a:pt x="470" y="48"/>
                      <a:pt x="466" y="47"/>
                    </a:cubicBezTo>
                    <a:cubicBezTo>
                      <a:pt x="466" y="47"/>
                      <a:pt x="466" y="47"/>
                      <a:pt x="466" y="47"/>
                    </a:cubicBezTo>
                    <a:cubicBezTo>
                      <a:pt x="466" y="47"/>
                      <a:pt x="466" y="47"/>
                      <a:pt x="466" y="47"/>
                    </a:cubicBezTo>
                    <a:cubicBezTo>
                      <a:pt x="462" y="46"/>
                      <a:pt x="458" y="45"/>
                      <a:pt x="455" y="45"/>
                    </a:cubicBezTo>
                    <a:cubicBezTo>
                      <a:pt x="455" y="45"/>
                      <a:pt x="455" y="45"/>
                      <a:pt x="455" y="45"/>
                    </a:cubicBezTo>
                    <a:cubicBezTo>
                      <a:pt x="455" y="45"/>
                      <a:pt x="455" y="45"/>
                      <a:pt x="455" y="45"/>
                    </a:cubicBezTo>
                    <a:cubicBezTo>
                      <a:pt x="455" y="45"/>
                      <a:pt x="455" y="45"/>
                      <a:pt x="455" y="45"/>
                    </a:cubicBezTo>
                    <a:cubicBezTo>
                      <a:pt x="454" y="45"/>
                      <a:pt x="453" y="45"/>
                      <a:pt x="453" y="46"/>
                    </a:cubicBezTo>
                    <a:cubicBezTo>
                      <a:pt x="453" y="46"/>
                      <a:pt x="453" y="46"/>
                      <a:pt x="453" y="46"/>
                    </a:cubicBezTo>
                    <a:cubicBezTo>
                      <a:pt x="445" y="46"/>
                      <a:pt x="436" y="57"/>
                      <a:pt x="429" y="60"/>
                    </a:cubicBezTo>
                    <a:cubicBezTo>
                      <a:pt x="429" y="60"/>
                      <a:pt x="429" y="60"/>
                      <a:pt x="429" y="60"/>
                    </a:cubicBezTo>
                    <a:cubicBezTo>
                      <a:pt x="423" y="62"/>
                      <a:pt x="417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392" y="64"/>
                      <a:pt x="376" y="50"/>
                      <a:pt x="371" y="32"/>
                    </a:cubicBezTo>
                    <a:cubicBezTo>
                      <a:pt x="371" y="32"/>
                      <a:pt x="371" y="32"/>
                      <a:pt x="371" y="32"/>
                    </a:cubicBezTo>
                    <a:cubicBezTo>
                      <a:pt x="371" y="31"/>
                      <a:pt x="371" y="31"/>
                      <a:pt x="371" y="31"/>
                    </a:cubicBezTo>
                    <a:cubicBezTo>
                      <a:pt x="371" y="31"/>
                      <a:pt x="371" y="31"/>
                      <a:pt x="371" y="31"/>
                    </a:cubicBezTo>
                    <a:cubicBezTo>
                      <a:pt x="371" y="31"/>
                      <a:pt x="370" y="31"/>
                      <a:pt x="370" y="31"/>
                    </a:cubicBezTo>
                    <a:cubicBezTo>
                      <a:pt x="368" y="23"/>
                      <a:pt x="370" y="15"/>
                      <a:pt x="364" y="9"/>
                    </a:cubicBezTo>
                    <a:cubicBezTo>
                      <a:pt x="339" y="12"/>
                      <a:pt x="336" y="31"/>
                      <a:pt x="319" y="40"/>
                    </a:cubicBezTo>
                    <a:cubicBezTo>
                      <a:pt x="319" y="40"/>
                      <a:pt x="319" y="40"/>
                      <a:pt x="319" y="40"/>
                    </a:cubicBezTo>
                    <a:cubicBezTo>
                      <a:pt x="319" y="40"/>
                      <a:pt x="319" y="40"/>
                      <a:pt x="318" y="40"/>
                    </a:cubicBezTo>
                    <a:cubicBezTo>
                      <a:pt x="318" y="40"/>
                      <a:pt x="318" y="40"/>
                      <a:pt x="318" y="40"/>
                    </a:cubicBezTo>
                    <a:cubicBezTo>
                      <a:pt x="312" y="43"/>
                      <a:pt x="305" y="45"/>
                      <a:pt x="297" y="45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1" y="45"/>
                      <a:pt x="285" y="44"/>
                      <a:pt x="279" y="41"/>
                    </a:cubicBezTo>
                    <a:cubicBezTo>
                      <a:pt x="279" y="41"/>
                      <a:pt x="279" y="41"/>
                      <a:pt x="279" y="41"/>
                    </a:cubicBezTo>
                    <a:cubicBezTo>
                      <a:pt x="279" y="41"/>
                      <a:pt x="279" y="41"/>
                      <a:pt x="279" y="41"/>
                    </a:cubicBezTo>
                    <a:cubicBezTo>
                      <a:pt x="269" y="37"/>
                      <a:pt x="263" y="26"/>
                      <a:pt x="250" y="26"/>
                    </a:cubicBezTo>
                    <a:cubicBezTo>
                      <a:pt x="250" y="26"/>
                      <a:pt x="250" y="26"/>
                      <a:pt x="250" y="26"/>
                    </a:cubicBezTo>
                    <a:cubicBezTo>
                      <a:pt x="250" y="26"/>
                      <a:pt x="250" y="26"/>
                      <a:pt x="250" y="26"/>
                    </a:cubicBezTo>
                    <a:cubicBezTo>
                      <a:pt x="250" y="26"/>
                      <a:pt x="250" y="26"/>
                      <a:pt x="250" y="26"/>
                    </a:cubicBezTo>
                    <a:cubicBezTo>
                      <a:pt x="248" y="26"/>
                      <a:pt x="246" y="26"/>
                      <a:pt x="243" y="27"/>
                    </a:cubicBezTo>
                    <a:cubicBezTo>
                      <a:pt x="243" y="27"/>
                      <a:pt x="243" y="27"/>
                      <a:pt x="243" y="27"/>
                    </a:cubicBezTo>
                    <a:cubicBezTo>
                      <a:pt x="232" y="29"/>
                      <a:pt x="224" y="37"/>
                      <a:pt x="210" y="39"/>
                    </a:cubicBezTo>
                    <a:cubicBezTo>
                      <a:pt x="210" y="39"/>
                      <a:pt x="210" y="39"/>
                      <a:pt x="210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5" y="39"/>
                      <a:pt x="201" y="40"/>
                      <a:pt x="196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87" y="40"/>
                      <a:pt x="177" y="38"/>
                      <a:pt x="170" y="34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0" y="34"/>
                      <a:pt x="170" y="34"/>
                      <a:pt x="169" y="34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60" y="28"/>
                      <a:pt x="159" y="17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8"/>
                      <a:pt x="150" y="8"/>
                      <a:pt x="150" y="8"/>
                    </a:cubicBezTo>
                    <a:cubicBezTo>
                      <a:pt x="146" y="4"/>
                      <a:pt x="140" y="0"/>
                      <a:pt x="133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0"/>
                      <a:pt x="131" y="0"/>
                      <a:pt x="129" y="0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23" y="2"/>
                      <a:pt x="121" y="13"/>
                      <a:pt x="118" y="22"/>
                    </a:cubicBezTo>
                    <a:cubicBezTo>
                      <a:pt x="115" y="28"/>
                      <a:pt x="109" y="35"/>
                      <a:pt x="104" y="38"/>
                    </a:cubicBezTo>
                    <a:cubicBezTo>
                      <a:pt x="98" y="42"/>
                      <a:pt x="90" y="43"/>
                      <a:pt x="85" y="46"/>
                    </a:cubicBezTo>
                    <a:cubicBezTo>
                      <a:pt x="79" y="49"/>
                      <a:pt x="72" y="58"/>
                      <a:pt x="66" y="64"/>
                    </a:cubicBezTo>
                    <a:cubicBezTo>
                      <a:pt x="60" y="71"/>
                      <a:pt x="52" y="78"/>
                      <a:pt x="49" y="84"/>
                    </a:cubicBezTo>
                    <a:cubicBezTo>
                      <a:pt x="45" y="90"/>
                      <a:pt x="44" y="98"/>
                      <a:pt x="42" y="103"/>
                    </a:cubicBezTo>
                    <a:cubicBezTo>
                      <a:pt x="38" y="111"/>
                      <a:pt x="32" y="116"/>
                      <a:pt x="25" y="119"/>
                    </a:cubicBezTo>
                    <a:cubicBezTo>
                      <a:pt x="19" y="123"/>
                      <a:pt x="8" y="123"/>
                      <a:pt x="4" y="129"/>
                    </a:cubicBezTo>
                    <a:cubicBezTo>
                      <a:pt x="2" y="132"/>
                      <a:pt x="1" y="138"/>
                      <a:pt x="1" y="145"/>
                    </a:cubicBezTo>
                    <a:cubicBezTo>
                      <a:pt x="1" y="149"/>
                      <a:pt x="1" y="153"/>
                      <a:pt x="1" y="157"/>
                    </a:cubicBezTo>
                    <a:cubicBezTo>
                      <a:pt x="1" y="157"/>
                      <a:pt x="1" y="157"/>
                      <a:pt x="1" y="157"/>
                    </a:cubicBezTo>
                    <a:cubicBezTo>
                      <a:pt x="1" y="183"/>
                      <a:pt x="1" y="208"/>
                      <a:pt x="1" y="233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1" y="235"/>
                      <a:pt x="1" y="236"/>
                      <a:pt x="1" y="236"/>
                    </a:cubicBezTo>
                    <a:cubicBezTo>
                      <a:pt x="1" y="237"/>
                      <a:pt x="1" y="237"/>
                      <a:pt x="1" y="237"/>
                    </a:cubicBezTo>
                    <a:cubicBezTo>
                      <a:pt x="1" y="237"/>
                      <a:pt x="1" y="238"/>
                      <a:pt x="1" y="238"/>
                    </a:cubicBezTo>
                    <a:cubicBezTo>
                      <a:pt x="1" y="238"/>
                      <a:pt x="1" y="238"/>
                      <a:pt x="1" y="239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1" y="240"/>
                      <a:pt x="1" y="240"/>
                      <a:pt x="1" y="240"/>
                    </a:cubicBezTo>
                    <a:cubicBezTo>
                      <a:pt x="1" y="240"/>
                      <a:pt x="1" y="240"/>
                      <a:pt x="1" y="241"/>
                    </a:cubicBezTo>
                    <a:cubicBezTo>
                      <a:pt x="1" y="241"/>
                      <a:pt x="1" y="241"/>
                      <a:pt x="1" y="241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242"/>
                      <a:pt x="1" y="243"/>
                      <a:pt x="1" y="243"/>
                    </a:cubicBezTo>
                    <a:cubicBezTo>
                      <a:pt x="1" y="243"/>
                      <a:pt x="1" y="243"/>
                      <a:pt x="1" y="244"/>
                    </a:cubicBezTo>
                    <a:cubicBezTo>
                      <a:pt x="1" y="244"/>
                      <a:pt x="1" y="245"/>
                      <a:pt x="1" y="246"/>
                    </a:cubicBezTo>
                    <a:cubicBezTo>
                      <a:pt x="1" y="246"/>
                      <a:pt x="1" y="246"/>
                      <a:pt x="1" y="247"/>
                    </a:cubicBezTo>
                    <a:cubicBezTo>
                      <a:pt x="1" y="321"/>
                      <a:pt x="1" y="393"/>
                      <a:pt x="1" y="467"/>
                    </a:cubicBezTo>
                    <a:cubicBezTo>
                      <a:pt x="1" y="467"/>
                      <a:pt x="1" y="467"/>
                      <a:pt x="1" y="468"/>
                    </a:cubicBezTo>
                    <a:cubicBezTo>
                      <a:pt x="1" y="468"/>
                      <a:pt x="1" y="469"/>
                      <a:pt x="1" y="470"/>
                    </a:cubicBezTo>
                    <a:cubicBezTo>
                      <a:pt x="1" y="470"/>
                      <a:pt x="1" y="470"/>
                      <a:pt x="1" y="471"/>
                    </a:cubicBezTo>
                    <a:cubicBezTo>
                      <a:pt x="1" y="471"/>
                      <a:pt x="1" y="472"/>
                      <a:pt x="1" y="473"/>
                    </a:cubicBezTo>
                    <a:cubicBezTo>
                      <a:pt x="1" y="473"/>
                      <a:pt x="1" y="473"/>
                      <a:pt x="1" y="474"/>
                    </a:cubicBezTo>
                    <a:cubicBezTo>
                      <a:pt x="1" y="474"/>
                      <a:pt x="1" y="474"/>
                      <a:pt x="1" y="474"/>
                    </a:cubicBezTo>
                    <a:cubicBezTo>
                      <a:pt x="1" y="475"/>
                      <a:pt x="1" y="475"/>
                      <a:pt x="1" y="475"/>
                    </a:cubicBezTo>
                    <a:cubicBezTo>
                      <a:pt x="1" y="475"/>
                      <a:pt x="1" y="475"/>
                      <a:pt x="1" y="476"/>
                    </a:cubicBezTo>
                    <a:cubicBezTo>
                      <a:pt x="1" y="476"/>
                      <a:pt x="1" y="476"/>
                      <a:pt x="1" y="476"/>
                    </a:cubicBezTo>
                    <a:cubicBezTo>
                      <a:pt x="1" y="477"/>
                      <a:pt x="1" y="477"/>
                      <a:pt x="1" y="477"/>
                    </a:cubicBezTo>
                    <a:cubicBezTo>
                      <a:pt x="1" y="477"/>
                      <a:pt x="1" y="478"/>
                      <a:pt x="1" y="478"/>
                    </a:cubicBezTo>
                    <a:cubicBezTo>
                      <a:pt x="1" y="478"/>
                      <a:pt x="1" y="478"/>
                      <a:pt x="1" y="479"/>
                    </a:cubicBezTo>
                    <a:cubicBezTo>
                      <a:pt x="1" y="479"/>
                      <a:pt x="1" y="480"/>
                      <a:pt x="1" y="481"/>
                    </a:cubicBezTo>
                    <a:cubicBezTo>
                      <a:pt x="1" y="481"/>
                      <a:pt x="1" y="481"/>
                      <a:pt x="1" y="482"/>
                    </a:cubicBezTo>
                    <a:cubicBezTo>
                      <a:pt x="1" y="482"/>
                      <a:pt x="1" y="483"/>
                      <a:pt x="1" y="484"/>
                    </a:cubicBezTo>
                    <a:cubicBezTo>
                      <a:pt x="1" y="484"/>
                      <a:pt x="1" y="484"/>
                      <a:pt x="1" y="485"/>
                    </a:cubicBezTo>
                    <a:cubicBezTo>
                      <a:pt x="1" y="500"/>
                      <a:pt x="1" y="516"/>
                      <a:pt x="1" y="532"/>
                    </a:cubicBezTo>
                    <a:cubicBezTo>
                      <a:pt x="1" y="541"/>
                      <a:pt x="0" y="554"/>
                      <a:pt x="0" y="566"/>
                    </a:cubicBezTo>
                    <a:cubicBezTo>
                      <a:pt x="0" y="575"/>
                      <a:pt x="1" y="583"/>
                      <a:pt x="3" y="587"/>
                    </a:cubicBezTo>
                    <a:cubicBezTo>
                      <a:pt x="7" y="595"/>
                      <a:pt x="24" y="597"/>
                      <a:pt x="30" y="601"/>
                    </a:cubicBezTo>
                    <a:cubicBezTo>
                      <a:pt x="34" y="604"/>
                      <a:pt x="39" y="609"/>
                      <a:pt x="42" y="614"/>
                    </a:cubicBezTo>
                    <a:cubicBezTo>
                      <a:pt x="44" y="619"/>
                      <a:pt x="46" y="629"/>
                      <a:pt x="50" y="636"/>
                    </a:cubicBezTo>
                    <a:cubicBezTo>
                      <a:pt x="53" y="641"/>
                      <a:pt x="61" y="648"/>
                      <a:pt x="67" y="654"/>
                    </a:cubicBezTo>
                    <a:cubicBezTo>
                      <a:pt x="72" y="659"/>
                      <a:pt x="78" y="667"/>
                      <a:pt x="84" y="672"/>
                    </a:cubicBezTo>
                    <a:cubicBezTo>
                      <a:pt x="89" y="675"/>
                      <a:pt x="98" y="676"/>
                      <a:pt x="104" y="680"/>
                    </a:cubicBezTo>
                    <a:cubicBezTo>
                      <a:pt x="109" y="683"/>
                      <a:pt x="114" y="689"/>
                      <a:pt x="117" y="696"/>
                    </a:cubicBezTo>
                    <a:cubicBezTo>
                      <a:pt x="121" y="704"/>
                      <a:pt x="123" y="715"/>
                      <a:pt x="128" y="717"/>
                    </a:cubicBezTo>
                    <a:cubicBezTo>
                      <a:pt x="128" y="717"/>
                      <a:pt x="128" y="717"/>
                      <a:pt x="128" y="717"/>
                    </a:cubicBezTo>
                    <a:cubicBezTo>
                      <a:pt x="129" y="717"/>
                      <a:pt x="131" y="717"/>
                      <a:pt x="133" y="717"/>
                    </a:cubicBezTo>
                    <a:cubicBezTo>
                      <a:pt x="133" y="717"/>
                      <a:pt x="133" y="717"/>
                      <a:pt x="133" y="717"/>
                    </a:cubicBezTo>
                    <a:cubicBezTo>
                      <a:pt x="133" y="717"/>
                      <a:pt x="133" y="717"/>
                      <a:pt x="133" y="717"/>
                    </a:cubicBezTo>
                    <a:cubicBezTo>
                      <a:pt x="133" y="717"/>
                      <a:pt x="133" y="717"/>
                      <a:pt x="133" y="717"/>
                    </a:cubicBezTo>
                    <a:cubicBezTo>
                      <a:pt x="140" y="717"/>
                      <a:pt x="147" y="714"/>
                      <a:pt x="151" y="712"/>
                    </a:cubicBezTo>
                    <a:cubicBezTo>
                      <a:pt x="151" y="712"/>
                      <a:pt x="151" y="712"/>
                      <a:pt x="151" y="712"/>
                    </a:cubicBezTo>
                    <a:cubicBezTo>
                      <a:pt x="151" y="712"/>
                      <a:pt x="151" y="712"/>
                      <a:pt x="151" y="712"/>
                    </a:cubicBezTo>
                    <a:cubicBezTo>
                      <a:pt x="158" y="706"/>
                      <a:pt x="160" y="694"/>
                      <a:pt x="166" y="688"/>
                    </a:cubicBezTo>
                    <a:cubicBezTo>
                      <a:pt x="166" y="688"/>
                      <a:pt x="166" y="688"/>
                      <a:pt x="166" y="688"/>
                    </a:cubicBezTo>
                    <a:cubicBezTo>
                      <a:pt x="166" y="688"/>
                      <a:pt x="166" y="688"/>
                      <a:pt x="166" y="688"/>
                    </a:cubicBezTo>
                    <a:cubicBezTo>
                      <a:pt x="173" y="681"/>
                      <a:pt x="187" y="679"/>
                      <a:pt x="200" y="679"/>
                    </a:cubicBezTo>
                    <a:cubicBezTo>
                      <a:pt x="200" y="679"/>
                      <a:pt x="200" y="679"/>
                      <a:pt x="200" y="679"/>
                    </a:cubicBezTo>
                    <a:cubicBezTo>
                      <a:pt x="200" y="679"/>
                      <a:pt x="200" y="679"/>
                      <a:pt x="200" y="679"/>
                    </a:cubicBezTo>
                    <a:cubicBezTo>
                      <a:pt x="200" y="679"/>
                      <a:pt x="200" y="679"/>
                      <a:pt x="200" y="679"/>
                    </a:cubicBezTo>
                    <a:cubicBezTo>
                      <a:pt x="209" y="679"/>
                      <a:pt x="217" y="680"/>
                      <a:pt x="223" y="682"/>
                    </a:cubicBezTo>
                    <a:cubicBezTo>
                      <a:pt x="223" y="682"/>
                      <a:pt x="223" y="682"/>
                      <a:pt x="223" y="682"/>
                    </a:cubicBezTo>
                    <a:cubicBezTo>
                      <a:pt x="223" y="682"/>
                      <a:pt x="223" y="682"/>
                      <a:pt x="223" y="682"/>
                    </a:cubicBezTo>
                    <a:cubicBezTo>
                      <a:pt x="223" y="682"/>
                      <a:pt x="223" y="682"/>
                      <a:pt x="223" y="682"/>
                    </a:cubicBezTo>
                    <a:cubicBezTo>
                      <a:pt x="230" y="684"/>
                      <a:pt x="236" y="689"/>
                      <a:pt x="242" y="691"/>
                    </a:cubicBezTo>
                    <a:cubicBezTo>
                      <a:pt x="242" y="691"/>
                      <a:pt x="242" y="691"/>
                      <a:pt x="242" y="691"/>
                    </a:cubicBezTo>
                    <a:cubicBezTo>
                      <a:pt x="242" y="691"/>
                      <a:pt x="242" y="691"/>
                      <a:pt x="242" y="691"/>
                    </a:cubicBezTo>
                    <a:cubicBezTo>
                      <a:pt x="242" y="691"/>
                      <a:pt x="242" y="691"/>
                      <a:pt x="242" y="691"/>
                    </a:cubicBezTo>
                    <a:cubicBezTo>
                      <a:pt x="245" y="692"/>
                      <a:pt x="248" y="692"/>
                      <a:pt x="251" y="692"/>
                    </a:cubicBezTo>
                    <a:cubicBezTo>
                      <a:pt x="251" y="692"/>
                      <a:pt x="251" y="692"/>
                      <a:pt x="251" y="692"/>
                    </a:cubicBezTo>
                    <a:cubicBezTo>
                      <a:pt x="251" y="692"/>
                      <a:pt x="251" y="692"/>
                      <a:pt x="251" y="692"/>
                    </a:cubicBezTo>
                    <a:cubicBezTo>
                      <a:pt x="251" y="692"/>
                      <a:pt x="251" y="692"/>
                      <a:pt x="251" y="692"/>
                    </a:cubicBezTo>
                    <a:cubicBezTo>
                      <a:pt x="264" y="692"/>
                      <a:pt x="271" y="682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7"/>
                      <a:pt x="280" y="677"/>
                      <a:pt x="281" y="677"/>
                    </a:cubicBezTo>
                    <a:cubicBezTo>
                      <a:pt x="281" y="677"/>
                      <a:pt x="281" y="677"/>
                      <a:pt x="281" y="677"/>
                    </a:cubicBezTo>
                    <a:cubicBezTo>
                      <a:pt x="281" y="677"/>
                      <a:pt x="281" y="677"/>
                      <a:pt x="281" y="677"/>
                    </a:cubicBezTo>
                    <a:cubicBezTo>
                      <a:pt x="286" y="675"/>
                      <a:pt x="293" y="673"/>
                      <a:pt x="299" y="673"/>
                    </a:cubicBezTo>
                    <a:cubicBezTo>
                      <a:pt x="299" y="673"/>
                      <a:pt x="299" y="673"/>
                      <a:pt x="299" y="673"/>
                    </a:cubicBezTo>
                    <a:cubicBezTo>
                      <a:pt x="299" y="673"/>
                      <a:pt x="299" y="673"/>
                      <a:pt x="299" y="673"/>
                    </a:cubicBezTo>
                    <a:cubicBezTo>
                      <a:pt x="299" y="673"/>
                      <a:pt x="299" y="673"/>
                      <a:pt x="299" y="673"/>
                    </a:cubicBezTo>
                    <a:cubicBezTo>
                      <a:pt x="308" y="673"/>
                      <a:pt x="317" y="676"/>
                      <a:pt x="324" y="680"/>
                    </a:cubicBezTo>
                    <a:cubicBezTo>
                      <a:pt x="324" y="680"/>
                      <a:pt x="324" y="680"/>
                      <a:pt x="324" y="680"/>
                    </a:cubicBezTo>
                    <a:cubicBezTo>
                      <a:pt x="324" y="680"/>
                      <a:pt x="324" y="680"/>
                      <a:pt x="324" y="681"/>
                    </a:cubicBezTo>
                    <a:cubicBezTo>
                      <a:pt x="324" y="681"/>
                      <a:pt x="324" y="681"/>
                      <a:pt x="324" y="681"/>
                    </a:cubicBezTo>
                    <a:cubicBezTo>
                      <a:pt x="340" y="691"/>
                      <a:pt x="343" y="708"/>
                      <a:pt x="366" y="709"/>
                    </a:cubicBezTo>
                    <a:cubicBezTo>
                      <a:pt x="372" y="701"/>
                      <a:pt x="371" y="691"/>
                      <a:pt x="374" y="682"/>
                    </a:cubicBezTo>
                    <a:cubicBezTo>
                      <a:pt x="374" y="682"/>
                      <a:pt x="374" y="682"/>
                      <a:pt x="374" y="682"/>
                    </a:cubicBezTo>
                    <a:cubicBezTo>
                      <a:pt x="374" y="682"/>
                      <a:pt x="374" y="682"/>
                      <a:pt x="374" y="682"/>
                    </a:cubicBezTo>
                    <a:cubicBezTo>
                      <a:pt x="380" y="668"/>
                      <a:pt x="395" y="655"/>
                      <a:pt x="413" y="655"/>
                    </a:cubicBezTo>
                    <a:cubicBezTo>
                      <a:pt x="413" y="655"/>
                      <a:pt x="413" y="655"/>
                      <a:pt x="413" y="655"/>
                    </a:cubicBezTo>
                    <a:cubicBezTo>
                      <a:pt x="413" y="655"/>
                      <a:pt x="413" y="655"/>
                      <a:pt x="413" y="655"/>
                    </a:cubicBezTo>
                    <a:cubicBezTo>
                      <a:pt x="413" y="655"/>
                      <a:pt x="413" y="655"/>
                      <a:pt x="413" y="655"/>
                    </a:cubicBezTo>
                    <a:cubicBezTo>
                      <a:pt x="418" y="655"/>
                      <a:pt x="423" y="656"/>
                      <a:pt x="428" y="658"/>
                    </a:cubicBezTo>
                    <a:cubicBezTo>
                      <a:pt x="428" y="658"/>
                      <a:pt x="428" y="658"/>
                      <a:pt x="428" y="658"/>
                    </a:cubicBezTo>
                    <a:cubicBezTo>
                      <a:pt x="429" y="658"/>
                      <a:pt x="429" y="658"/>
                      <a:pt x="429" y="658"/>
                    </a:cubicBezTo>
                    <a:cubicBezTo>
                      <a:pt x="429" y="658"/>
                      <a:pt x="429" y="658"/>
                      <a:pt x="429" y="658"/>
                    </a:cubicBezTo>
                    <a:cubicBezTo>
                      <a:pt x="437" y="661"/>
                      <a:pt x="446" y="671"/>
                      <a:pt x="453" y="673"/>
                    </a:cubicBezTo>
                    <a:cubicBezTo>
                      <a:pt x="453" y="673"/>
                      <a:pt x="453" y="673"/>
                      <a:pt x="453" y="673"/>
                    </a:cubicBezTo>
                    <a:cubicBezTo>
                      <a:pt x="453" y="673"/>
                      <a:pt x="453" y="673"/>
                      <a:pt x="453" y="673"/>
                    </a:cubicBezTo>
                    <a:cubicBezTo>
                      <a:pt x="453" y="673"/>
                      <a:pt x="453" y="673"/>
                      <a:pt x="453" y="673"/>
                    </a:cubicBezTo>
                    <a:cubicBezTo>
                      <a:pt x="454" y="673"/>
                      <a:pt x="455" y="673"/>
                      <a:pt x="456" y="673"/>
                    </a:cubicBezTo>
                    <a:cubicBezTo>
                      <a:pt x="456" y="673"/>
                      <a:pt x="456" y="673"/>
                      <a:pt x="456" y="673"/>
                    </a:cubicBezTo>
                    <a:cubicBezTo>
                      <a:pt x="456" y="673"/>
                      <a:pt x="456" y="673"/>
                      <a:pt x="456" y="673"/>
                    </a:cubicBezTo>
                    <a:cubicBezTo>
                      <a:pt x="456" y="673"/>
                      <a:pt x="456" y="673"/>
                      <a:pt x="456" y="673"/>
                    </a:cubicBezTo>
                    <a:cubicBezTo>
                      <a:pt x="460" y="673"/>
                      <a:pt x="464" y="672"/>
                      <a:pt x="468" y="671"/>
                    </a:cubicBezTo>
                    <a:cubicBezTo>
                      <a:pt x="471" y="670"/>
                      <a:pt x="475" y="669"/>
                      <a:pt x="479" y="669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481" y="669"/>
                      <a:pt x="483" y="669"/>
                      <a:pt x="484" y="669"/>
                    </a:cubicBezTo>
                    <a:cubicBezTo>
                      <a:pt x="484" y="669"/>
                      <a:pt x="484" y="669"/>
                      <a:pt x="484" y="669"/>
                    </a:cubicBezTo>
                    <a:cubicBezTo>
                      <a:pt x="484" y="669"/>
                      <a:pt x="484" y="669"/>
                      <a:pt x="484" y="669"/>
                    </a:cubicBezTo>
                    <a:cubicBezTo>
                      <a:pt x="484" y="669"/>
                      <a:pt x="484" y="669"/>
                      <a:pt x="484" y="669"/>
                    </a:cubicBezTo>
                    <a:cubicBezTo>
                      <a:pt x="502" y="669"/>
                      <a:pt x="515" y="674"/>
                      <a:pt x="525" y="681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3"/>
                    </a:cubicBezTo>
                    <a:cubicBezTo>
                      <a:pt x="527" y="683"/>
                      <a:pt x="527" y="683"/>
                      <a:pt x="527" y="683"/>
                    </a:cubicBezTo>
                    <a:cubicBezTo>
                      <a:pt x="527" y="683"/>
                      <a:pt x="527" y="683"/>
                      <a:pt x="527" y="683"/>
                    </a:cubicBezTo>
                    <a:cubicBezTo>
                      <a:pt x="527" y="683"/>
                      <a:pt x="527" y="683"/>
                      <a:pt x="527" y="683"/>
                    </a:cubicBezTo>
                    <a:cubicBezTo>
                      <a:pt x="533" y="687"/>
                      <a:pt x="539" y="692"/>
                      <a:pt x="545" y="692"/>
                    </a:cubicBezTo>
                    <a:cubicBezTo>
                      <a:pt x="545" y="692"/>
                      <a:pt x="545" y="692"/>
                      <a:pt x="545" y="692"/>
                    </a:cubicBezTo>
                    <a:cubicBezTo>
                      <a:pt x="545" y="692"/>
                      <a:pt x="545" y="692"/>
                      <a:pt x="545" y="692"/>
                    </a:cubicBezTo>
                    <a:cubicBezTo>
                      <a:pt x="545" y="692"/>
                      <a:pt x="545" y="692"/>
                      <a:pt x="545" y="692"/>
                    </a:cubicBezTo>
                    <a:cubicBezTo>
                      <a:pt x="545" y="692"/>
                      <a:pt x="546" y="692"/>
                      <a:pt x="546" y="692"/>
                    </a:cubicBezTo>
                    <a:cubicBezTo>
                      <a:pt x="553" y="692"/>
                      <a:pt x="558" y="686"/>
                      <a:pt x="564" y="681"/>
                    </a:cubicBezTo>
                    <a:cubicBezTo>
                      <a:pt x="564" y="681"/>
                      <a:pt x="564" y="681"/>
                      <a:pt x="564" y="681"/>
                    </a:cubicBezTo>
                    <a:cubicBezTo>
                      <a:pt x="565" y="681"/>
                      <a:pt x="565" y="681"/>
                      <a:pt x="565" y="681"/>
                    </a:cubicBezTo>
                    <a:cubicBezTo>
                      <a:pt x="575" y="674"/>
                      <a:pt x="588" y="669"/>
                      <a:pt x="604" y="669"/>
                    </a:cubicBezTo>
                    <a:cubicBezTo>
                      <a:pt x="604" y="669"/>
                      <a:pt x="604" y="669"/>
                      <a:pt x="604" y="669"/>
                    </a:cubicBezTo>
                    <a:cubicBezTo>
                      <a:pt x="604" y="669"/>
                      <a:pt x="604" y="669"/>
                      <a:pt x="604" y="669"/>
                    </a:cubicBezTo>
                    <a:cubicBezTo>
                      <a:pt x="604" y="669"/>
                      <a:pt x="604" y="669"/>
                      <a:pt x="604" y="669"/>
                    </a:cubicBezTo>
                    <a:cubicBezTo>
                      <a:pt x="606" y="669"/>
                      <a:pt x="608" y="669"/>
                      <a:pt x="610" y="669"/>
                    </a:cubicBezTo>
                    <a:cubicBezTo>
                      <a:pt x="610" y="669"/>
                      <a:pt x="610" y="669"/>
                      <a:pt x="610" y="669"/>
                    </a:cubicBezTo>
                    <a:cubicBezTo>
                      <a:pt x="610" y="669"/>
                      <a:pt x="610" y="669"/>
                      <a:pt x="610" y="669"/>
                    </a:cubicBezTo>
                    <a:cubicBezTo>
                      <a:pt x="610" y="669"/>
                      <a:pt x="610" y="669"/>
                      <a:pt x="611" y="669"/>
                    </a:cubicBezTo>
                    <a:cubicBezTo>
                      <a:pt x="616" y="670"/>
                      <a:pt x="621" y="671"/>
                      <a:pt x="625" y="672"/>
                    </a:cubicBezTo>
                    <a:cubicBezTo>
                      <a:pt x="628" y="672"/>
                      <a:pt x="631" y="673"/>
                      <a:pt x="634" y="673"/>
                    </a:cubicBezTo>
                    <a:cubicBezTo>
                      <a:pt x="634" y="673"/>
                      <a:pt x="634" y="673"/>
                      <a:pt x="634" y="673"/>
                    </a:cubicBezTo>
                    <a:cubicBezTo>
                      <a:pt x="634" y="673"/>
                      <a:pt x="634" y="673"/>
                      <a:pt x="634" y="673"/>
                    </a:cubicBezTo>
                    <a:cubicBezTo>
                      <a:pt x="634" y="673"/>
                      <a:pt x="634" y="673"/>
                      <a:pt x="634" y="673"/>
                    </a:cubicBezTo>
                    <a:cubicBezTo>
                      <a:pt x="635" y="673"/>
                      <a:pt x="635" y="673"/>
                      <a:pt x="636" y="673"/>
                    </a:cubicBezTo>
                    <a:cubicBezTo>
                      <a:pt x="645" y="671"/>
                      <a:pt x="651" y="662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64" y="656"/>
                      <a:pt x="670" y="655"/>
                      <a:pt x="676" y="655"/>
                    </a:cubicBezTo>
                    <a:cubicBezTo>
                      <a:pt x="676" y="655"/>
                      <a:pt x="676" y="655"/>
                      <a:pt x="676" y="655"/>
                    </a:cubicBezTo>
                    <a:cubicBezTo>
                      <a:pt x="676" y="655"/>
                      <a:pt x="676" y="655"/>
                      <a:pt x="676" y="655"/>
                    </a:cubicBezTo>
                    <a:cubicBezTo>
                      <a:pt x="676" y="655"/>
                      <a:pt x="676" y="655"/>
                      <a:pt x="676" y="655"/>
                    </a:cubicBezTo>
                    <a:cubicBezTo>
                      <a:pt x="696" y="655"/>
                      <a:pt x="712" y="671"/>
                      <a:pt x="717" y="686"/>
                    </a:cubicBezTo>
                    <a:cubicBezTo>
                      <a:pt x="717" y="686"/>
                      <a:pt x="717" y="686"/>
                      <a:pt x="717" y="687"/>
                    </a:cubicBezTo>
                    <a:cubicBezTo>
                      <a:pt x="719" y="692"/>
                      <a:pt x="720" y="707"/>
                      <a:pt x="724" y="709"/>
                    </a:cubicBezTo>
                    <a:cubicBezTo>
                      <a:pt x="724" y="709"/>
                      <a:pt x="724" y="709"/>
                      <a:pt x="724" y="709"/>
                    </a:cubicBezTo>
                    <a:cubicBezTo>
                      <a:pt x="725" y="710"/>
                      <a:pt x="725" y="710"/>
                      <a:pt x="726" y="710"/>
                    </a:cubicBezTo>
                    <a:cubicBezTo>
                      <a:pt x="726" y="710"/>
                      <a:pt x="726" y="710"/>
                      <a:pt x="726" y="710"/>
                    </a:cubicBezTo>
                    <a:cubicBezTo>
                      <a:pt x="726" y="710"/>
                      <a:pt x="726" y="710"/>
                      <a:pt x="726" y="710"/>
                    </a:cubicBezTo>
                    <a:cubicBezTo>
                      <a:pt x="726" y="710"/>
                      <a:pt x="726" y="710"/>
                      <a:pt x="727" y="710"/>
                    </a:cubicBezTo>
                    <a:cubicBezTo>
                      <a:pt x="727" y="710"/>
                      <a:pt x="727" y="710"/>
                      <a:pt x="727" y="710"/>
                    </a:cubicBezTo>
                    <a:cubicBezTo>
                      <a:pt x="727" y="710"/>
                      <a:pt x="727" y="710"/>
                      <a:pt x="727" y="710"/>
                    </a:cubicBezTo>
                    <a:cubicBezTo>
                      <a:pt x="727" y="710"/>
                      <a:pt x="727" y="710"/>
                      <a:pt x="727" y="710"/>
                    </a:cubicBezTo>
                    <a:cubicBezTo>
                      <a:pt x="732" y="709"/>
                      <a:pt x="739" y="705"/>
                      <a:pt x="744" y="702"/>
                    </a:cubicBezTo>
                    <a:cubicBezTo>
                      <a:pt x="744" y="702"/>
                      <a:pt x="744" y="702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54" y="693"/>
                      <a:pt x="757" y="687"/>
                      <a:pt x="762" y="683"/>
                    </a:cubicBezTo>
                    <a:cubicBezTo>
                      <a:pt x="762" y="683"/>
                      <a:pt x="762" y="683"/>
                      <a:pt x="762" y="683"/>
                    </a:cubicBezTo>
                    <a:cubicBezTo>
                      <a:pt x="763" y="683"/>
                      <a:pt x="763" y="683"/>
                      <a:pt x="763" y="683"/>
                    </a:cubicBezTo>
                    <a:cubicBezTo>
                      <a:pt x="769" y="677"/>
                      <a:pt x="780" y="673"/>
                      <a:pt x="791" y="673"/>
                    </a:cubicBezTo>
                    <a:cubicBezTo>
                      <a:pt x="791" y="673"/>
                      <a:pt x="791" y="673"/>
                      <a:pt x="791" y="673"/>
                    </a:cubicBezTo>
                    <a:cubicBezTo>
                      <a:pt x="791" y="673"/>
                      <a:pt x="791" y="673"/>
                      <a:pt x="791" y="673"/>
                    </a:cubicBezTo>
                    <a:cubicBezTo>
                      <a:pt x="791" y="673"/>
                      <a:pt x="791" y="673"/>
                      <a:pt x="791" y="673"/>
                    </a:cubicBezTo>
                    <a:cubicBezTo>
                      <a:pt x="796" y="673"/>
                      <a:pt x="801" y="674"/>
                      <a:pt x="805" y="676"/>
                    </a:cubicBezTo>
                    <a:cubicBezTo>
                      <a:pt x="805" y="676"/>
                      <a:pt x="805" y="676"/>
                      <a:pt x="806" y="676"/>
                    </a:cubicBezTo>
                    <a:cubicBezTo>
                      <a:pt x="815" y="679"/>
                      <a:pt x="819" y="688"/>
                      <a:pt x="829" y="691"/>
                    </a:cubicBezTo>
                    <a:cubicBezTo>
                      <a:pt x="829" y="691"/>
                      <a:pt x="829" y="691"/>
                      <a:pt x="829" y="691"/>
                    </a:cubicBezTo>
                    <a:cubicBezTo>
                      <a:pt x="829" y="691"/>
                      <a:pt x="829" y="691"/>
                      <a:pt x="829" y="691"/>
                    </a:cubicBezTo>
                    <a:cubicBezTo>
                      <a:pt x="829" y="691"/>
                      <a:pt x="829" y="691"/>
                      <a:pt x="829" y="691"/>
                    </a:cubicBezTo>
                    <a:cubicBezTo>
                      <a:pt x="832" y="692"/>
                      <a:pt x="835" y="692"/>
                      <a:pt x="838" y="692"/>
                    </a:cubicBezTo>
                    <a:cubicBezTo>
                      <a:pt x="838" y="692"/>
                      <a:pt x="838" y="692"/>
                      <a:pt x="838" y="692"/>
                    </a:cubicBezTo>
                    <a:cubicBezTo>
                      <a:pt x="838" y="692"/>
                      <a:pt x="838" y="692"/>
                      <a:pt x="838" y="692"/>
                    </a:cubicBezTo>
                    <a:cubicBezTo>
                      <a:pt x="838" y="692"/>
                      <a:pt x="838" y="692"/>
                      <a:pt x="838" y="692"/>
                    </a:cubicBezTo>
                    <a:cubicBezTo>
                      <a:pt x="848" y="692"/>
                      <a:pt x="856" y="687"/>
                      <a:pt x="864" y="683"/>
                    </a:cubicBezTo>
                    <a:cubicBezTo>
                      <a:pt x="866" y="682"/>
                      <a:pt x="869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2" y="681"/>
                    </a:cubicBezTo>
                    <a:cubicBezTo>
                      <a:pt x="872" y="680"/>
                      <a:pt x="872" y="680"/>
                      <a:pt x="872" y="680"/>
                    </a:cubicBezTo>
                    <a:cubicBezTo>
                      <a:pt x="872" y="680"/>
                      <a:pt x="872" y="680"/>
                      <a:pt x="872" y="680"/>
                    </a:cubicBezTo>
                    <a:cubicBezTo>
                      <a:pt x="877" y="679"/>
                      <a:pt x="883" y="679"/>
                      <a:pt x="889" y="679"/>
                    </a:cubicBezTo>
                    <a:cubicBezTo>
                      <a:pt x="889" y="679"/>
                      <a:pt x="890" y="679"/>
                      <a:pt x="890" y="679"/>
                    </a:cubicBezTo>
                    <a:cubicBezTo>
                      <a:pt x="890" y="679"/>
                      <a:pt x="890" y="679"/>
                      <a:pt x="890" y="679"/>
                    </a:cubicBezTo>
                    <a:cubicBezTo>
                      <a:pt x="890" y="679"/>
                      <a:pt x="890" y="679"/>
                      <a:pt x="890" y="679"/>
                    </a:cubicBezTo>
                    <a:cubicBezTo>
                      <a:pt x="900" y="679"/>
                      <a:pt x="911" y="680"/>
                      <a:pt x="917" y="683"/>
                    </a:cubicBezTo>
                    <a:cubicBezTo>
                      <a:pt x="917" y="683"/>
                      <a:pt x="917" y="683"/>
                      <a:pt x="917" y="684"/>
                    </a:cubicBezTo>
                    <a:cubicBezTo>
                      <a:pt x="917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9" y="685"/>
                      <a:pt x="919" y="685"/>
                      <a:pt x="920" y="685"/>
                    </a:cubicBezTo>
                    <a:cubicBezTo>
                      <a:pt x="920" y="685"/>
                      <a:pt x="920" y="685"/>
                      <a:pt x="920" y="685"/>
                    </a:cubicBezTo>
                    <a:cubicBezTo>
                      <a:pt x="920" y="685"/>
                      <a:pt x="920" y="685"/>
                      <a:pt x="920" y="686"/>
                    </a:cubicBezTo>
                    <a:cubicBezTo>
                      <a:pt x="932" y="695"/>
                      <a:pt x="934" y="717"/>
                      <a:pt x="953" y="717"/>
                    </a:cubicBezTo>
                    <a:cubicBezTo>
                      <a:pt x="953" y="717"/>
                      <a:pt x="953" y="717"/>
                      <a:pt x="953" y="717"/>
                    </a:cubicBezTo>
                    <a:cubicBezTo>
                      <a:pt x="953" y="717"/>
                      <a:pt x="953" y="717"/>
                      <a:pt x="953" y="717"/>
                    </a:cubicBezTo>
                    <a:cubicBezTo>
                      <a:pt x="953" y="717"/>
                      <a:pt x="953" y="717"/>
                      <a:pt x="953" y="717"/>
                    </a:cubicBezTo>
                    <a:cubicBezTo>
                      <a:pt x="954" y="717"/>
                      <a:pt x="955" y="717"/>
                      <a:pt x="956" y="717"/>
                    </a:cubicBezTo>
                    <a:cubicBezTo>
                      <a:pt x="966" y="716"/>
                      <a:pt x="967" y="699"/>
                      <a:pt x="972" y="691"/>
                    </a:cubicBezTo>
                    <a:cubicBezTo>
                      <a:pt x="979" y="678"/>
                      <a:pt x="991" y="678"/>
                      <a:pt x="1002" y="672"/>
                    </a:cubicBezTo>
                    <a:cubicBezTo>
                      <a:pt x="1008" y="668"/>
                      <a:pt x="1014" y="660"/>
                      <a:pt x="1020" y="654"/>
                    </a:cubicBezTo>
                    <a:cubicBezTo>
                      <a:pt x="1027" y="647"/>
                      <a:pt x="1033" y="641"/>
                      <a:pt x="1037" y="634"/>
                    </a:cubicBezTo>
                    <a:cubicBezTo>
                      <a:pt x="1041" y="628"/>
                      <a:pt x="1042" y="620"/>
                      <a:pt x="1045" y="614"/>
                    </a:cubicBezTo>
                    <a:cubicBezTo>
                      <a:pt x="1048" y="608"/>
                      <a:pt x="1055" y="602"/>
                      <a:pt x="1060" y="599"/>
                    </a:cubicBezTo>
                    <a:cubicBezTo>
                      <a:pt x="1067" y="595"/>
                      <a:pt x="1079" y="594"/>
                      <a:pt x="1083" y="587"/>
                    </a:cubicBezTo>
                    <a:cubicBezTo>
                      <a:pt x="1084" y="584"/>
                      <a:pt x="1085" y="579"/>
                      <a:pt x="1085" y="573"/>
                    </a:cubicBezTo>
                    <a:cubicBezTo>
                      <a:pt x="1085" y="568"/>
                      <a:pt x="1085" y="563"/>
                      <a:pt x="1085" y="559"/>
                    </a:cubicBezTo>
                    <a:cubicBezTo>
                      <a:pt x="1085" y="433"/>
                      <a:pt x="1085" y="311"/>
                      <a:pt x="1085" y="184"/>
                    </a:cubicBezTo>
                    <a:cubicBezTo>
                      <a:pt x="1085" y="184"/>
                      <a:pt x="1085" y="184"/>
                      <a:pt x="1085" y="184"/>
                    </a:cubicBezTo>
                    <a:cubicBezTo>
                      <a:pt x="1085" y="177"/>
                      <a:pt x="1086" y="164"/>
                      <a:pt x="1086" y="152"/>
                    </a:cubicBezTo>
                    <a:cubicBezTo>
                      <a:pt x="1086" y="142"/>
                      <a:pt x="1085" y="132"/>
                      <a:pt x="1082" y="128"/>
                    </a:cubicBezTo>
                    <a:cubicBezTo>
                      <a:pt x="1077" y="121"/>
                      <a:pt x="1065" y="121"/>
                      <a:pt x="1057" y="116"/>
                    </a:cubicBezTo>
                    <a:cubicBezTo>
                      <a:pt x="1045" y="108"/>
                      <a:pt x="1046" y="99"/>
                      <a:pt x="1039" y="85"/>
                    </a:cubicBezTo>
                    <a:cubicBezTo>
                      <a:pt x="1036" y="79"/>
                      <a:pt x="1028" y="72"/>
                      <a:pt x="1022" y="65"/>
                    </a:cubicBezTo>
                    <a:cubicBezTo>
                      <a:pt x="1015" y="57"/>
                      <a:pt x="1010" y="50"/>
                      <a:pt x="1002" y="46"/>
                    </a:cubicBezTo>
                    <a:cubicBezTo>
                      <a:pt x="997" y="43"/>
                      <a:pt x="987" y="41"/>
                      <a:pt x="983" y="38"/>
                    </a:cubicBezTo>
                    <a:cubicBezTo>
                      <a:pt x="978" y="35"/>
                      <a:pt x="972" y="30"/>
                      <a:pt x="969" y="24"/>
                    </a:cubicBezTo>
                    <a:cubicBezTo>
                      <a:pt x="965" y="15"/>
                      <a:pt x="964" y="3"/>
                      <a:pt x="958" y="1"/>
                    </a:cubicBezTo>
                    <a:cubicBezTo>
                      <a:pt x="958" y="1"/>
                      <a:pt x="958" y="1"/>
                      <a:pt x="958" y="1"/>
                    </a:cubicBezTo>
                    <a:cubicBezTo>
                      <a:pt x="958" y="1"/>
                      <a:pt x="958" y="0"/>
                      <a:pt x="958" y="0"/>
                    </a:cubicBezTo>
                    <a:cubicBezTo>
                      <a:pt x="957" y="0"/>
                      <a:pt x="955" y="0"/>
                      <a:pt x="954" y="0"/>
                    </a:cubicBezTo>
                    <a:cubicBezTo>
                      <a:pt x="954" y="0"/>
                      <a:pt x="954" y="0"/>
                      <a:pt x="954" y="0"/>
                    </a:cubicBezTo>
                    <a:cubicBezTo>
                      <a:pt x="954" y="0"/>
                      <a:pt x="954" y="0"/>
                      <a:pt x="954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4" name="Freeform 567"/>
              <p:cNvSpPr>
                <a:spLocks noEditPoints="1"/>
              </p:cNvSpPr>
              <p:nvPr/>
            </p:nvSpPr>
            <p:spPr bwMode="auto">
              <a:xfrm>
                <a:off x="3601" y="3339"/>
                <a:ext cx="91" cy="63"/>
              </a:xfrm>
              <a:custGeom>
                <a:avLst/>
                <a:gdLst>
                  <a:gd name="T0" fmla="*/ 15 w 26"/>
                  <a:gd name="T1" fmla="*/ 3 h 18"/>
                  <a:gd name="T2" fmla="*/ 15 w 26"/>
                  <a:gd name="T3" fmla="*/ 3 h 18"/>
                  <a:gd name="T4" fmla="*/ 15 w 26"/>
                  <a:gd name="T5" fmla="*/ 3 h 18"/>
                  <a:gd name="T6" fmla="*/ 21 w 26"/>
                  <a:gd name="T7" fmla="*/ 7 h 18"/>
                  <a:gd name="T8" fmla="*/ 21 w 26"/>
                  <a:gd name="T9" fmla="*/ 7 h 18"/>
                  <a:gd name="T10" fmla="*/ 13 w 26"/>
                  <a:gd name="T11" fmla="*/ 15 h 18"/>
                  <a:gd name="T12" fmla="*/ 13 w 26"/>
                  <a:gd name="T13" fmla="*/ 15 h 18"/>
                  <a:gd name="T14" fmla="*/ 13 w 26"/>
                  <a:gd name="T15" fmla="*/ 15 h 18"/>
                  <a:gd name="T16" fmla="*/ 13 w 26"/>
                  <a:gd name="T17" fmla="*/ 15 h 18"/>
                  <a:gd name="T18" fmla="*/ 13 w 26"/>
                  <a:gd name="T19" fmla="*/ 15 h 18"/>
                  <a:gd name="T20" fmla="*/ 8 w 26"/>
                  <a:gd name="T21" fmla="*/ 12 h 18"/>
                  <a:gd name="T22" fmla="*/ 7 w 26"/>
                  <a:gd name="T23" fmla="*/ 12 h 18"/>
                  <a:gd name="T24" fmla="*/ 7 w 26"/>
                  <a:gd name="T25" fmla="*/ 12 h 18"/>
                  <a:gd name="T26" fmla="*/ 7 w 26"/>
                  <a:gd name="T27" fmla="*/ 12 h 18"/>
                  <a:gd name="T28" fmla="*/ 7 w 26"/>
                  <a:gd name="T29" fmla="*/ 12 h 18"/>
                  <a:gd name="T30" fmla="*/ 7 w 26"/>
                  <a:gd name="T31" fmla="*/ 12 h 18"/>
                  <a:gd name="T32" fmla="*/ 15 w 26"/>
                  <a:gd name="T33" fmla="*/ 3 h 18"/>
                  <a:gd name="T34" fmla="*/ 15 w 26"/>
                  <a:gd name="T35" fmla="*/ 3 h 18"/>
                  <a:gd name="T36" fmla="*/ 15 w 26"/>
                  <a:gd name="T37" fmla="*/ 3 h 18"/>
                  <a:gd name="T38" fmla="*/ 16 w 26"/>
                  <a:gd name="T39" fmla="*/ 0 h 18"/>
                  <a:gd name="T40" fmla="*/ 16 w 26"/>
                  <a:gd name="T41" fmla="*/ 0 h 18"/>
                  <a:gd name="T42" fmla="*/ 2 w 26"/>
                  <a:gd name="T43" fmla="*/ 13 h 18"/>
                  <a:gd name="T44" fmla="*/ 2 w 26"/>
                  <a:gd name="T45" fmla="*/ 13 h 18"/>
                  <a:gd name="T46" fmla="*/ 2 w 26"/>
                  <a:gd name="T47" fmla="*/ 13 h 18"/>
                  <a:gd name="T48" fmla="*/ 2 w 26"/>
                  <a:gd name="T49" fmla="*/ 14 h 18"/>
                  <a:gd name="T50" fmla="*/ 2 w 26"/>
                  <a:gd name="T51" fmla="*/ 14 h 18"/>
                  <a:gd name="T52" fmla="*/ 2 w 26"/>
                  <a:gd name="T53" fmla="*/ 14 h 18"/>
                  <a:gd name="T54" fmla="*/ 11 w 26"/>
                  <a:gd name="T55" fmla="*/ 18 h 18"/>
                  <a:gd name="T56" fmla="*/ 11 w 26"/>
                  <a:gd name="T57" fmla="*/ 18 h 18"/>
                  <a:gd name="T58" fmla="*/ 11 w 26"/>
                  <a:gd name="T59" fmla="*/ 18 h 18"/>
                  <a:gd name="T60" fmla="*/ 11 w 26"/>
                  <a:gd name="T61" fmla="*/ 18 h 18"/>
                  <a:gd name="T62" fmla="*/ 12 w 26"/>
                  <a:gd name="T63" fmla="*/ 18 h 18"/>
                  <a:gd name="T64" fmla="*/ 13 w 26"/>
                  <a:gd name="T65" fmla="*/ 18 h 18"/>
                  <a:gd name="T66" fmla="*/ 13 w 26"/>
                  <a:gd name="T67" fmla="*/ 18 h 18"/>
                  <a:gd name="T68" fmla="*/ 13 w 26"/>
                  <a:gd name="T69" fmla="*/ 18 h 18"/>
                  <a:gd name="T70" fmla="*/ 13 w 26"/>
                  <a:gd name="T71" fmla="*/ 18 h 18"/>
                  <a:gd name="T72" fmla="*/ 13 w 26"/>
                  <a:gd name="T73" fmla="*/ 18 h 18"/>
                  <a:gd name="T74" fmla="*/ 13 w 26"/>
                  <a:gd name="T75" fmla="*/ 18 h 18"/>
                  <a:gd name="T76" fmla="*/ 26 w 26"/>
                  <a:gd name="T77" fmla="*/ 9 h 18"/>
                  <a:gd name="T78" fmla="*/ 25 w 26"/>
                  <a:gd name="T79" fmla="*/ 7 h 18"/>
                  <a:gd name="T80" fmla="*/ 25 w 26"/>
                  <a:gd name="T81" fmla="*/ 7 h 18"/>
                  <a:gd name="T82" fmla="*/ 25 w 26"/>
                  <a:gd name="T83" fmla="*/ 7 h 18"/>
                  <a:gd name="T84" fmla="*/ 16 w 26"/>
                  <a:gd name="T85" fmla="*/ 0 h 18"/>
                  <a:gd name="T86" fmla="*/ 16 w 26"/>
                  <a:gd name="T87" fmla="*/ 0 h 18"/>
                  <a:gd name="T88" fmla="*/ 16 w 26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" h="18"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12"/>
                      <a:pt x="18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15"/>
                      <a:pt x="9" y="14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6"/>
                      <a:pt x="11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9" y="0"/>
                      <a:pt x="0" y="5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7"/>
                      <a:pt x="6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9" y="18"/>
                      <a:pt x="26" y="16"/>
                      <a:pt x="26" y="9"/>
                    </a:cubicBezTo>
                    <a:cubicBezTo>
                      <a:pt x="26" y="8"/>
                      <a:pt x="26" y="8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2"/>
                      <a:pt x="21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5" name="Freeform 568"/>
              <p:cNvSpPr>
                <a:spLocks noEditPoints="1"/>
              </p:cNvSpPr>
              <p:nvPr/>
            </p:nvSpPr>
            <p:spPr bwMode="auto">
              <a:xfrm>
                <a:off x="3999" y="3339"/>
                <a:ext cx="87" cy="63"/>
              </a:xfrm>
              <a:custGeom>
                <a:avLst/>
                <a:gdLst>
                  <a:gd name="T0" fmla="*/ 10 w 25"/>
                  <a:gd name="T1" fmla="*/ 3 h 18"/>
                  <a:gd name="T2" fmla="*/ 10 w 25"/>
                  <a:gd name="T3" fmla="*/ 3 h 18"/>
                  <a:gd name="T4" fmla="*/ 10 w 25"/>
                  <a:gd name="T5" fmla="*/ 3 h 18"/>
                  <a:gd name="T6" fmla="*/ 16 w 25"/>
                  <a:gd name="T7" fmla="*/ 14 h 18"/>
                  <a:gd name="T8" fmla="*/ 16 w 25"/>
                  <a:gd name="T9" fmla="*/ 14 h 18"/>
                  <a:gd name="T10" fmla="*/ 16 w 25"/>
                  <a:gd name="T11" fmla="*/ 14 h 18"/>
                  <a:gd name="T12" fmla="*/ 15 w 25"/>
                  <a:gd name="T13" fmla="*/ 14 h 18"/>
                  <a:gd name="T14" fmla="*/ 15 w 25"/>
                  <a:gd name="T15" fmla="*/ 14 h 18"/>
                  <a:gd name="T16" fmla="*/ 15 w 25"/>
                  <a:gd name="T17" fmla="*/ 14 h 18"/>
                  <a:gd name="T18" fmla="*/ 12 w 25"/>
                  <a:gd name="T19" fmla="*/ 15 h 18"/>
                  <a:gd name="T20" fmla="*/ 12 w 25"/>
                  <a:gd name="T21" fmla="*/ 15 h 18"/>
                  <a:gd name="T22" fmla="*/ 12 w 25"/>
                  <a:gd name="T23" fmla="*/ 15 h 18"/>
                  <a:gd name="T24" fmla="*/ 12 w 25"/>
                  <a:gd name="T25" fmla="*/ 15 h 18"/>
                  <a:gd name="T26" fmla="*/ 12 w 25"/>
                  <a:gd name="T27" fmla="*/ 15 h 18"/>
                  <a:gd name="T28" fmla="*/ 5 w 25"/>
                  <a:gd name="T29" fmla="*/ 8 h 18"/>
                  <a:gd name="T30" fmla="*/ 5 w 25"/>
                  <a:gd name="T31" fmla="*/ 8 h 18"/>
                  <a:gd name="T32" fmla="*/ 5 w 25"/>
                  <a:gd name="T33" fmla="*/ 8 h 18"/>
                  <a:gd name="T34" fmla="*/ 5 w 25"/>
                  <a:gd name="T35" fmla="*/ 7 h 18"/>
                  <a:gd name="T36" fmla="*/ 10 w 25"/>
                  <a:gd name="T37" fmla="*/ 3 h 18"/>
                  <a:gd name="T38" fmla="*/ 10 w 25"/>
                  <a:gd name="T39" fmla="*/ 3 h 18"/>
                  <a:gd name="T40" fmla="*/ 10 w 25"/>
                  <a:gd name="T41" fmla="*/ 3 h 18"/>
                  <a:gd name="T42" fmla="*/ 11 w 25"/>
                  <a:gd name="T43" fmla="*/ 0 h 18"/>
                  <a:gd name="T44" fmla="*/ 11 w 25"/>
                  <a:gd name="T45" fmla="*/ 0 h 18"/>
                  <a:gd name="T46" fmla="*/ 1 w 25"/>
                  <a:gd name="T47" fmla="*/ 10 h 18"/>
                  <a:gd name="T48" fmla="*/ 1 w 25"/>
                  <a:gd name="T49" fmla="*/ 10 h 18"/>
                  <a:gd name="T50" fmla="*/ 1 w 25"/>
                  <a:gd name="T51" fmla="*/ 10 h 18"/>
                  <a:gd name="T52" fmla="*/ 1 w 25"/>
                  <a:gd name="T53" fmla="*/ 10 h 18"/>
                  <a:gd name="T54" fmla="*/ 1 w 25"/>
                  <a:gd name="T55" fmla="*/ 10 h 18"/>
                  <a:gd name="T56" fmla="*/ 1 w 25"/>
                  <a:gd name="T57" fmla="*/ 10 h 18"/>
                  <a:gd name="T58" fmla="*/ 1 w 25"/>
                  <a:gd name="T59" fmla="*/ 10 h 18"/>
                  <a:gd name="T60" fmla="*/ 1 w 25"/>
                  <a:gd name="T61" fmla="*/ 10 h 18"/>
                  <a:gd name="T62" fmla="*/ 13 w 25"/>
                  <a:gd name="T63" fmla="*/ 18 h 18"/>
                  <a:gd name="T64" fmla="*/ 13 w 25"/>
                  <a:gd name="T65" fmla="*/ 18 h 18"/>
                  <a:gd name="T66" fmla="*/ 13 w 25"/>
                  <a:gd name="T67" fmla="*/ 18 h 18"/>
                  <a:gd name="T68" fmla="*/ 13 w 25"/>
                  <a:gd name="T69" fmla="*/ 18 h 18"/>
                  <a:gd name="T70" fmla="*/ 17 w 25"/>
                  <a:gd name="T71" fmla="*/ 18 h 18"/>
                  <a:gd name="T72" fmla="*/ 17 w 25"/>
                  <a:gd name="T73" fmla="*/ 18 h 18"/>
                  <a:gd name="T74" fmla="*/ 17 w 25"/>
                  <a:gd name="T75" fmla="*/ 18 h 18"/>
                  <a:gd name="T76" fmla="*/ 24 w 25"/>
                  <a:gd name="T77" fmla="*/ 12 h 18"/>
                  <a:gd name="T78" fmla="*/ 24 w 25"/>
                  <a:gd name="T79" fmla="*/ 12 h 18"/>
                  <a:gd name="T80" fmla="*/ 11 w 25"/>
                  <a:gd name="T81" fmla="*/ 0 h 18"/>
                  <a:gd name="T82" fmla="*/ 11 w 25"/>
                  <a:gd name="T83" fmla="*/ 0 h 18"/>
                  <a:gd name="T84" fmla="*/ 11 w 25"/>
                  <a:gd name="T8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18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6" y="3"/>
                      <a:pt x="24" y="11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15"/>
                      <a:pt x="4" y="12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4"/>
                      <a:pt x="8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3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5"/>
                      <a:pt x="7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6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2" y="17"/>
                      <a:pt x="24" y="14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4"/>
                      <a:pt x="1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6" name="Freeform 569"/>
              <p:cNvSpPr>
                <a:spLocks noEditPoints="1"/>
              </p:cNvSpPr>
              <p:nvPr/>
            </p:nvSpPr>
            <p:spPr bwMode="auto">
              <a:xfrm>
                <a:off x="4250" y="3293"/>
                <a:ext cx="115" cy="109"/>
              </a:xfrm>
              <a:custGeom>
                <a:avLst/>
                <a:gdLst>
                  <a:gd name="T0" fmla="*/ 15 w 33"/>
                  <a:gd name="T1" fmla="*/ 3 h 31"/>
                  <a:gd name="T2" fmla="*/ 15 w 33"/>
                  <a:gd name="T3" fmla="*/ 3 h 31"/>
                  <a:gd name="T4" fmla="*/ 15 w 33"/>
                  <a:gd name="T5" fmla="*/ 3 h 31"/>
                  <a:gd name="T6" fmla="*/ 17 w 33"/>
                  <a:gd name="T7" fmla="*/ 27 h 31"/>
                  <a:gd name="T8" fmla="*/ 17 w 33"/>
                  <a:gd name="T9" fmla="*/ 27 h 31"/>
                  <a:gd name="T10" fmla="*/ 17 w 33"/>
                  <a:gd name="T11" fmla="*/ 27 h 31"/>
                  <a:gd name="T12" fmla="*/ 17 w 33"/>
                  <a:gd name="T13" fmla="*/ 27 h 31"/>
                  <a:gd name="T14" fmla="*/ 15 w 33"/>
                  <a:gd name="T15" fmla="*/ 27 h 31"/>
                  <a:gd name="T16" fmla="*/ 15 w 33"/>
                  <a:gd name="T17" fmla="*/ 27 h 31"/>
                  <a:gd name="T18" fmla="*/ 15 w 33"/>
                  <a:gd name="T19" fmla="*/ 27 h 31"/>
                  <a:gd name="T20" fmla="*/ 15 w 33"/>
                  <a:gd name="T21" fmla="*/ 27 h 31"/>
                  <a:gd name="T22" fmla="*/ 15 w 33"/>
                  <a:gd name="T23" fmla="*/ 27 h 31"/>
                  <a:gd name="T24" fmla="*/ 14 w 33"/>
                  <a:gd name="T25" fmla="*/ 3 h 31"/>
                  <a:gd name="T26" fmla="*/ 14 w 33"/>
                  <a:gd name="T27" fmla="*/ 3 h 31"/>
                  <a:gd name="T28" fmla="*/ 14 w 33"/>
                  <a:gd name="T29" fmla="*/ 3 h 31"/>
                  <a:gd name="T30" fmla="*/ 14 w 33"/>
                  <a:gd name="T31" fmla="*/ 3 h 31"/>
                  <a:gd name="T32" fmla="*/ 15 w 33"/>
                  <a:gd name="T33" fmla="*/ 3 h 31"/>
                  <a:gd name="T34" fmla="*/ 15 w 33"/>
                  <a:gd name="T35" fmla="*/ 3 h 31"/>
                  <a:gd name="T36" fmla="*/ 15 w 33"/>
                  <a:gd name="T37" fmla="*/ 3 h 31"/>
                  <a:gd name="T38" fmla="*/ 15 w 33"/>
                  <a:gd name="T39" fmla="*/ 0 h 31"/>
                  <a:gd name="T40" fmla="*/ 2 w 33"/>
                  <a:gd name="T41" fmla="*/ 15 h 31"/>
                  <a:gd name="T42" fmla="*/ 2 w 33"/>
                  <a:gd name="T43" fmla="*/ 16 h 31"/>
                  <a:gd name="T44" fmla="*/ 15 w 33"/>
                  <a:gd name="T45" fmla="*/ 31 h 31"/>
                  <a:gd name="T46" fmla="*/ 15 w 33"/>
                  <a:gd name="T47" fmla="*/ 31 h 31"/>
                  <a:gd name="T48" fmla="*/ 20 w 33"/>
                  <a:gd name="T49" fmla="*/ 30 h 31"/>
                  <a:gd name="T50" fmla="*/ 29 w 33"/>
                  <a:gd name="T51" fmla="*/ 16 h 31"/>
                  <a:gd name="T52" fmla="*/ 21 w 33"/>
                  <a:gd name="T53" fmla="*/ 1 h 31"/>
                  <a:gd name="T54" fmla="*/ 15 w 33"/>
                  <a:gd name="T55" fmla="*/ 0 h 31"/>
                  <a:gd name="T56" fmla="*/ 15 w 33"/>
                  <a:gd name="T5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3" h="31"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7" y="3"/>
                      <a:pt x="33" y="25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" y="27"/>
                      <a:pt x="0" y="4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0"/>
                    </a:moveTo>
                    <a:cubicBezTo>
                      <a:pt x="6" y="0"/>
                      <a:pt x="2" y="8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23"/>
                      <a:pt x="6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1"/>
                      <a:pt x="18" y="31"/>
                      <a:pt x="20" y="30"/>
                    </a:cubicBezTo>
                    <a:cubicBezTo>
                      <a:pt x="27" y="29"/>
                      <a:pt x="29" y="23"/>
                      <a:pt x="29" y="16"/>
                    </a:cubicBezTo>
                    <a:cubicBezTo>
                      <a:pt x="29" y="10"/>
                      <a:pt x="26" y="3"/>
                      <a:pt x="21" y="1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7" name="Freeform 570"/>
              <p:cNvSpPr>
                <a:spLocks noEditPoints="1"/>
              </p:cNvSpPr>
              <p:nvPr/>
            </p:nvSpPr>
            <p:spPr bwMode="auto">
              <a:xfrm>
                <a:off x="3332" y="3293"/>
                <a:ext cx="130" cy="105"/>
              </a:xfrm>
              <a:custGeom>
                <a:avLst/>
                <a:gdLst>
                  <a:gd name="T0" fmla="*/ 18 w 37"/>
                  <a:gd name="T1" fmla="*/ 3 h 30"/>
                  <a:gd name="T2" fmla="*/ 18 w 37"/>
                  <a:gd name="T3" fmla="*/ 3 h 30"/>
                  <a:gd name="T4" fmla="*/ 18 w 37"/>
                  <a:gd name="T5" fmla="*/ 3 h 30"/>
                  <a:gd name="T6" fmla="*/ 21 w 37"/>
                  <a:gd name="T7" fmla="*/ 26 h 30"/>
                  <a:gd name="T8" fmla="*/ 21 w 37"/>
                  <a:gd name="T9" fmla="*/ 26 h 30"/>
                  <a:gd name="T10" fmla="*/ 21 w 37"/>
                  <a:gd name="T11" fmla="*/ 26 h 30"/>
                  <a:gd name="T12" fmla="*/ 21 w 37"/>
                  <a:gd name="T13" fmla="*/ 26 h 30"/>
                  <a:gd name="T14" fmla="*/ 21 w 37"/>
                  <a:gd name="T15" fmla="*/ 26 h 30"/>
                  <a:gd name="T16" fmla="*/ 21 w 37"/>
                  <a:gd name="T17" fmla="*/ 26 h 30"/>
                  <a:gd name="T18" fmla="*/ 17 w 37"/>
                  <a:gd name="T19" fmla="*/ 26 h 30"/>
                  <a:gd name="T20" fmla="*/ 17 w 37"/>
                  <a:gd name="T21" fmla="*/ 26 h 30"/>
                  <a:gd name="T22" fmla="*/ 18 w 37"/>
                  <a:gd name="T23" fmla="*/ 3 h 30"/>
                  <a:gd name="T24" fmla="*/ 18 w 37"/>
                  <a:gd name="T25" fmla="*/ 3 h 30"/>
                  <a:gd name="T26" fmla="*/ 18 w 37"/>
                  <a:gd name="T27" fmla="*/ 3 h 30"/>
                  <a:gd name="T28" fmla="*/ 17 w 37"/>
                  <a:gd name="T29" fmla="*/ 0 h 30"/>
                  <a:gd name="T30" fmla="*/ 17 w 37"/>
                  <a:gd name="T31" fmla="*/ 0 h 30"/>
                  <a:gd name="T32" fmla="*/ 14 w 37"/>
                  <a:gd name="T33" fmla="*/ 1 h 30"/>
                  <a:gd name="T34" fmla="*/ 14 w 37"/>
                  <a:gd name="T35" fmla="*/ 1 h 30"/>
                  <a:gd name="T36" fmla="*/ 14 w 37"/>
                  <a:gd name="T37" fmla="*/ 1 h 30"/>
                  <a:gd name="T38" fmla="*/ 14 w 37"/>
                  <a:gd name="T39" fmla="*/ 1 h 30"/>
                  <a:gd name="T40" fmla="*/ 16 w 37"/>
                  <a:gd name="T41" fmla="*/ 30 h 30"/>
                  <a:gd name="T42" fmla="*/ 16 w 37"/>
                  <a:gd name="T43" fmla="*/ 30 h 30"/>
                  <a:gd name="T44" fmla="*/ 16 w 37"/>
                  <a:gd name="T45" fmla="*/ 30 h 30"/>
                  <a:gd name="T46" fmla="*/ 16 w 37"/>
                  <a:gd name="T47" fmla="*/ 30 h 30"/>
                  <a:gd name="T48" fmla="*/ 18 w 37"/>
                  <a:gd name="T49" fmla="*/ 30 h 30"/>
                  <a:gd name="T50" fmla="*/ 18 w 37"/>
                  <a:gd name="T51" fmla="*/ 30 h 30"/>
                  <a:gd name="T52" fmla="*/ 18 w 37"/>
                  <a:gd name="T53" fmla="*/ 30 h 30"/>
                  <a:gd name="T54" fmla="*/ 29 w 37"/>
                  <a:gd name="T55" fmla="*/ 25 h 30"/>
                  <a:gd name="T56" fmla="*/ 29 w 37"/>
                  <a:gd name="T57" fmla="*/ 25 h 30"/>
                  <a:gd name="T58" fmla="*/ 29 w 37"/>
                  <a:gd name="T59" fmla="*/ 25 h 30"/>
                  <a:gd name="T60" fmla="*/ 29 w 37"/>
                  <a:gd name="T61" fmla="*/ 25 h 30"/>
                  <a:gd name="T62" fmla="*/ 17 w 37"/>
                  <a:gd name="T63" fmla="*/ 0 h 30"/>
                  <a:gd name="T64" fmla="*/ 17 w 37"/>
                  <a:gd name="T65" fmla="*/ 0 h 30"/>
                  <a:gd name="T66" fmla="*/ 17 w 37"/>
                  <a:gd name="T6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" h="30"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30" y="3"/>
                      <a:pt x="34" y="22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6"/>
                      <a:pt x="18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3" y="26"/>
                      <a:pt x="3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" y="4"/>
                      <a:pt x="0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3" y="30"/>
                      <a:pt x="27" y="27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7" y="16"/>
                      <a:pt x="29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8" name="Freeform 571"/>
              <p:cNvSpPr/>
              <p:nvPr/>
            </p:nvSpPr>
            <p:spPr bwMode="auto">
              <a:xfrm>
                <a:off x="4013" y="3349"/>
                <a:ext cx="69" cy="42"/>
              </a:xfrm>
              <a:custGeom>
                <a:avLst/>
                <a:gdLst>
                  <a:gd name="T0" fmla="*/ 6 w 20"/>
                  <a:gd name="T1" fmla="*/ 0 h 12"/>
                  <a:gd name="T2" fmla="*/ 6 w 20"/>
                  <a:gd name="T3" fmla="*/ 0 h 12"/>
                  <a:gd name="T4" fmla="*/ 1 w 20"/>
                  <a:gd name="T5" fmla="*/ 4 h 12"/>
                  <a:gd name="T6" fmla="*/ 1 w 20"/>
                  <a:gd name="T7" fmla="*/ 5 h 12"/>
                  <a:gd name="T8" fmla="*/ 1 w 20"/>
                  <a:gd name="T9" fmla="*/ 5 h 12"/>
                  <a:gd name="T10" fmla="*/ 1 w 20"/>
                  <a:gd name="T11" fmla="*/ 5 h 12"/>
                  <a:gd name="T12" fmla="*/ 8 w 20"/>
                  <a:gd name="T13" fmla="*/ 12 h 12"/>
                  <a:gd name="T14" fmla="*/ 8 w 20"/>
                  <a:gd name="T15" fmla="*/ 12 h 12"/>
                  <a:gd name="T16" fmla="*/ 8 w 20"/>
                  <a:gd name="T17" fmla="*/ 12 h 12"/>
                  <a:gd name="T18" fmla="*/ 8 w 20"/>
                  <a:gd name="T19" fmla="*/ 12 h 12"/>
                  <a:gd name="T20" fmla="*/ 11 w 20"/>
                  <a:gd name="T21" fmla="*/ 11 h 12"/>
                  <a:gd name="T22" fmla="*/ 11 w 20"/>
                  <a:gd name="T23" fmla="*/ 11 h 12"/>
                  <a:gd name="T24" fmla="*/ 11 w 20"/>
                  <a:gd name="T25" fmla="*/ 11 h 12"/>
                  <a:gd name="T26" fmla="*/ 12 w 20"/>
                  <a:gd name="T27" fmla="*/ 11 h 12"/>
                  <a:gd name="T28" fmla="*/ 12 w 20"/>
                  <a:gd name="T29" fmla="*/ 11 h 12"/>
                  <a:gd name="T30" fmla="*/ 12 w 20"/>
                  <a:gd name="T31" fmla="*/ 11 h 12"/>
                  <a:gd name="T32" fmla="*/ 6 w 20"/>
                  <a:gd name="T33" fmla="*/ 0 h 12"/>
                  <a:gd name="T34" fmla="*/ 6 w 20"/>
                  <a:gd name="T35" fmla="*/ 0 h 12"/>
                  <a:gd name="T36" fmla="*/ 6 w 20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1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9"/>
                      <a:pt x="4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10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0" y="8"/>
                      <a:pt x="12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9" name="Freeform 572"/>
              <p:cNvSpPr/>
              <p:nvPr/>
            </p:nvSpPr>
            <p:spPr bwMode="auto">
              <a:xfrm>
                <a:off x="3622" y="3349"/>
                <a:ext cx="56" cy="42"/>
              </a:xfrm>
              <a:custGeom>
                <a:avLst/>
                <a:gdLst>
                  <a:gd name="T0" fmla="*/ 9 w 16"/>
                  <a:gd name="T1" fmla="*/ 0 h 12"/>
                  <a:gd name="T2" fmla="*/ 9 w 16"/>
                  <a:gd name="T3" fmla="*/ 0 h 12"/>
                  <a:gd name="T4" fmla="*/ 1 w 16"/>
                  <a:gd name="T5" fmla="*/ 9 h 12"/>
                  <a:gd name="T6" fmla="*/ 1 w 16"/>
                  <a:gd name="T7" fmla="*/ 9 h 12"/>
                  <a:gd name="T8" fmla="*/ 1 w 16"/>
                  <a:gd name="T9" fmla="*/ 9 h 12"/>
                  <a:gd name="T10" fmla="*/ 1 w 16"/>
                  <a:gd name="T11" fmla="*/ 9 h 12"/>
                  <a:gd name="T12" fmla="*/ 1 w 16"/>
                  <a:gd name="T13" fmla="*/ 9 h 12"/>
                  <a:gd name="T14" fmla="*/ 2 w 16"/>
                  <a:gd name="T15" fmla="*/ 9 h 12"/>
                  <a:gd name="T16" fmla="*/ 7 w 16"/>
                  <a:gd name="T17" fmla="*/ 12 h 12"/>
                  <a:gd name="T18" fmla="*/ 7 w 16"/>
                  <a:gd name="T19" fmla="*/ 12 h 12"/>
                  <a:gd name="T20" fmla="*/ 7 w 16"/>
                  <a:gd name="T21" fmla="*/ 12 h 12"/>
                  <a:gd name="T22" fmla="*/ 7 w 16"/>
                  <a:gd name="T23" fmla="*/ 12 h 12"/>
                  <a:gd name="T24" fmla="*/ 15 w 16"/>
                  <a:gd name="T25" fmla="*/ 4 h 12"/>
                  <a:gd name="T26" fmla="*/ 15 w 16"/>
                  <a:gd name="T27" fmla="*/ 4 h 12"/>
                  <a:gd name="T28" fmla="*/ 9 w 16"/>
                  <a:gd name="T29" fmla="*/ 0 h 12"/>
                  <a:gd name="T30" fmla="*/ 9 w 16"/>
                  <a:gd name="T31" fmla="*/ 0 h 12"/>
                  <a:gd name="T32" fmla="*/ 9 w 16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2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0" y="3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3" y="11"/>
                      <a:pt x="5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2" y="12"/>
                      <a:pt x="16" y="9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0" name="Freeform 573"/>
              <p:cNvSpPr>
                <a:spLocks noEditPoints="1"/>
              </p:cNvSpPr>
              <p:nvPr/>
            </p:nvSpPr>
            <p:spPr bwMode="auto">
              <a:xfrm>
                <a:off x="4250" y="3304"/>
                <a:ext cx="115" cy="84"/>
              </a:xfrm>
              <a:custGeom>
                <a:avLst/>
                <a:gdLst>
                  <a:gd name="T0" fmla="*/ 16 w 33"/>
                  <a:gd name="T1" fmla="*/ 3 h 24"/>
                  <a:gd name="T2" fmla="*/ 16 w 33"/>
                  <a:gd name="T3" fmla="*/ 3 h 24"/>
                  <a:gd name="T4" fmla="*/ 16 w 33"/>
                  <a:gd name="T5" fmla="*/ 3 h 24"/>
                  <a:gd name="T6" fmla="*/ 24 w 33"/>
                  <a:gd name="T7" fmla="*/ 13 h 24"/>
                  <a:gd name="T8" fmla="*/ 24 w 33"/>
                  <a:gd name="T9" fmla="*/ 13 h 24"/>
                  <a:gd name="T10" fmla="*/ 18 w 33"/>
                  <a:gd name="T11" fmla="*/ 19 h 24"/>
                  <a:gd name="T12" fmla="*/ 18 w 33"/>
                  <a:gd name="T13" fmla="*/ 19 h 24"/>
                  <a:gd name="T14" fmla="*/ 18 w 33"/>
                  <a:gd name="T15" fmla="*/ 19 h 24"/>
                  <a:gd name="T16" fmla="*/ 14 w 33"/>
                  <a:gd name="T17" fmla="*/ 20 h 24"/>
                  <a:gd name="T18" fmla="*/ 14 w 33"/>
                  <a:gd name="T19" fmla="*/ 20 h 24"/>
                  <a:gd name="T20" fmla="*/ 14 w 33"/>
                  <a:gd name="T21" fmla="*/ 20 h 24"/>
                  <a:gd name="T22" fmla="*/ 14 w 33"/>
                  <a:gd name="T23" fmla="*/ 20 h 24"/>
                  <a:gd name="T24" fmla="*/ 14 w 33"/>
                  <a:gd name="T25" fmla="*/ 20 h 24"/>
                  <a:gd name="T26" fmla="*/ 7 w 33"/>
                  <a:gd name="T27" fmla="*/ 13 h 24"/>
                  <a:gd name="T28" fmla="*/ 7 w 33"/>
                  <a:gd name="T29" fmla="*/ 13 h 24"/>
                  <a:gd name="T30" fmla="*/ 7 w 33"/>
                  <a:gd name="T31" fmla="*/ 13 h 24"/>
                  <a:gd name="T32" fmla="*/ 7 w 33"/>
                  <a:gd name="T33" fmla="*/ 13 h 24"/>
                  <a:gd name="T34" fmla="*/ 7 w 33"/>
                  <a:gd name="T35" fmla="*/ 13 h 24"/>
                  <a:gd name="T36" fmla="*/ 7 w 33"/>
                  <a:gd name="T37" fmla="*/ 13 h 24"/>
                  <a:gd name="T38" fmla="*/ 16 w 33"/>
                  <a:gd name="T39" fmla="*/ 3 h 24"/>
                  <a:gd name="T40" fmla="*/ 16 w 33"/>
                  <a:gd name="T41" fmla="*/ 3 h 24"/>
                  <a:gd name="T42" fmla="*/ 16 w 33"/>
                  <a:gd name="T43" fmla="*/ 3 h 24"/>
                  <a:gd name="T44" fmla="*/ 15 w 33"/>
                  <a:gd name="T45" fmla="*/ 0 h 24"/>
                  <a:gd name="T46" fmla="*/ 15 w 33"/>
                  <a:gd name="T47" fmla="*/ 0 h 24"/>
                  <a:gd name="T48" fmla="*/ 14 w 33"/>
                  <a:gd name="T49" fmla="*/ 0 h 24"/>
                  <a:gd name="T50" fmla="*/ 14 w 33"/>
                  <a:gd name="T51" fmla="*/ 0 h 24"/>
                  <a:gd name="T52" fmla="*/ 14 w 33"/>
                  <a:gd name="T53" fmla="*/ 0 h 24"/>
                  <a:gd name="T54" fmla="*/ 14 w 33"/>
                  <a:gd name="T55" fmla="*/ 0 h 24"/>
                  <a:gd name="T56" fmla="*/ 15 w 33"/>
                  <a:gd name="T57" fmla="*/ 24 h 24"/>
                  <a:gd name="T58" fmla="*/ 15 w 33"/>
                  <a:gd name="T59" fmla="*/ 24 h 24"/>
                  <a:gd name="T60" fmla="*/ 15 w 33"/>
                  <a:gd name="T61" fmla="*/ 24 h 24"/>
                  <a:gd name="T62" fmla="*/ 15 w 33"/>
                  <a:gd name="T63" fmla="*/ 24 h 24"/>
                  <a:gd name="T64" fmla="*/ 17 w 33"/>
                  <a:gd name="T65" fmla="*/ 24 h 24"/>
                  <a:gd name="T66" fmla="*/ 17 w 33"/>
                  <a:gd name="T67" fmla="*/ 24 h 24"/>
                  <a:gd name="T68" fmla="*/ 17 w 33"/>
                  <a:gd name="T69" fmla="*/ 24 h 24"/>
                  <a:gd name="T70" fmla="*/ 17 w 33"/>
                  <a:gd name="T71" fmla="*/ 24 h 24"/>
                  <a:gd name="T72" fmla="*/ 15 w 33"/>
                  <a:gd name="T73" fmla="*/ 0 h 24"/>
                  <a:gd name="T74" fmla="*/ 15 w 33"/>
                  <a:gd name="T75" fmla="*/ 0 h 24"/>
                  <a:gd name="T76" fmla="*/ 15 w 33"/>
                  <a:gd name="T7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24">
                    <a:moveTo>
                      <a:pt x="16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20" y="3"/>
                      <a:pt x="24" y="6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2" y="18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0" y="20"/>
                      <a:pt x="7" y="17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7"/>
                      <a:pt x="11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1"/>
                      <a:pt x="1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4"/>
                      <a:pt x="16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33" y="22"/>
                      <a:pt x="2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1" name="Freeform 574"/>
              <p:cNvSpPr>
                <a:spLocks noEditPoints="1"/>
              </p:cNvSpPr>
              <p:nvPr/>
            </p:nvSpPr>
            <p:spPr bwMode="auto">
              <a:xfrm>
                <a:off x="3343" y="3304"/>
                <a:ext cx="108" cy="80"/>
              </a:xfrm>
              <a:custGeom>
                <a:avLst/>
                <a:gdLst>
                  <a:gd name="T0" fmla="*/ 15 w 31"/>
                  <a:gd name="T1" fmla="*/ 3 h 23"/>
                  <a:gd name="T2" fmla="*/ 15 w 31"/>
                  <a:gd name="T3" fmla="*/ 3 h 23"/>
                  <a:gd name="T4" fmla="*/ 15 w 31"/>
                  <a:gd name="T5" fmla="*/ 3 h 23"/>
                  <a:gd name="T6" fmla="*/ 18 w 31"/>
                  <a:gd name="T7" fmla="*/ 4 h 23"/>
                  <a:gd name="T8" fmla="*/ 18 w 31"/>
                  <a:gd name="T9" fmla="*/ 4 h 23"/>
                  <a:gd name="T10" fmla="*/ 18 w 31"/>
                  <a:gd name="T11" fmla="*/ 4 h 23"/>
                  <a:gd name="T12" fmla="*/ 23 w 31"/>
                  <a:gd name="T13" fmla="*/ 11 h 23"/>
                  <a:gd name="T14" fmla="*/ 17 w 31"/>
                  <a:gd name="T15" fmla="*/ 19 h 23"/>
                  <a:gd name="T16" fmla="*/ 17 w 31"/>
                  <a:gd name="T17" fmla="*/ 19 h 23"/>
                  <a:gd name="T18" fmla="*/ 17 w 31"/>
                  <a:gd name="T19" fmla="*/ 19 h 23"/>
                  <a:gd name="T20" fmla="*/ 16 w 31"/>
                  <a:gd name="T21" fmla="*/ 19 h 23"/>
                  <a:gd name="T22" fmla="*/ 16 w 31"/>
                  <a:gd name="T23" fmla="*/ 19 h 23"/>
                  <a:gd name="T24" fmla="*/ 14 w 31"/>
                  <a:gd name="T25" fmla="*/ 20 h 23"/>
                  <a:gd name="T26" fmla="*/ 14 w 31"/>
                  <a:gd name="T27" fmla="*/ 20 h 23"/>
                  <a:gd name="T28" fmla="*/ 14 w 31"/>
                  <a:gd name="T29" fmla="*/ 20 h 23"/>
                  <a:gd name="T30" fmla="*/ 14 w 31"/>
                  <a:gd name="T31" fmla="*/ 20 h 23"/>
                  <a:gd name="T32" fmla="*/ 14 w 31"/>
                  <a:gd name="T33" fmla="*/ 20 h 23"/>
                  <a:gd name="T34" fmla="*/ 7 w 31"/>
                  <a:gd name="T35" fmla="*/ 12 h 23"/>
                  <a:gd name="T36" fmla="*/ 7 w 31"/>
                  <a:gd name="T37" fmla="*/ 11 h 23"/>
                  <a:gd name="T38" fmla="*/ 7 w 31"/>
                  <a:gd name="T39" fmla="*/ 11 h 23"/>
                  <a:gd name="T40" fmla="*/ 7 w 31"/>
                  <a:gd name="T41" fmla="*/ 11 h 23"/>
                  <a:gd name="T42" fmla="*/ 15 w 31"/>
                  <a:gd name="T43" fmla="*/ 3 h 23"/>
                  <a:gd name="T44" fmla="*/ 15 w 31"/>
                  <a:gd name="T45" fmla="*/ 3 h 23"/>
                  <a:gd name="T46" fmla="*/ 15 w 31"/>
                  <a:gd name="T47" fmla="*/ 3 h 23"/>
                  <a:gd name="T48" fmla="*/ 15 w 31"/>
                  <a:gd name="T49" fmla="*/ 0 h 23"/>
                  <a:gd name="T50" fmla="*/ 15 w 31"/>
                  <a:gd name="T51" fmla="*/ 0 h 23"/>
                  <a:gd name="T52" fmla="*/ 14 w 31"/>
                  <a:gd name="T53" fmla="*/ 23 h 23"/>
                  <a:gd name="T54" fmla="*/ 14 w 31"/>
                  <a:gd name="T55" fmla="*/ 23 h 23"/>
                  <a:gd name="T56" fmla="*/ 18 w 31"/>
                  <a:gd name="T57" fmla="*/ 23 h 23"/>
                  <a:gd name="T58" fmla="*/ 18 w 31"/>
                  <a:gd name="T59" fmla="*/ 23 h 23"/>
                  <a:gd name="T60" fmla="*/ 18 w 31"/>
                  <a:gd name="T61" fmla="*/ 23 h 23"/>
                  <a:gd name="T62" fmla="*/ 18 w 31"/>
                  <a:gd name="T63" fmla="*/ 23 h 23"/>
                  <a:gd name="T64" fmla="*/ 18 w 31"/>
                  <a:gd name="T65" fmla="*/ 23 h 23"/>
                  <a:gd name="T66" fmla="*/ 18 w 31"/>
                  <a:gd name="T67" fmla="*/ 23 h 23"/>
                  <a:gd name="T68" fmla="*/ 15 w 31"/>
                  <a:gd name="T69" fmla="*/ 0 h 23"/>
                  <a:gd name="T70" fmla="*/ 15 w 31"/>
                  <a:gd name="T71" fmla="*/ 0 h 23"/>
                  <a:gd name="T72" fmla="*/ 15 w 31"/>
                  <a:gd name="T7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23"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1" y="5"/>
                      <a:pt x="23" y="8"/>
                      <a:pt x="23" y="11"/>
                    </a:cubicBezTo>
                    <a:cubicBezTo>
                      <a:pt x="23" y="15"/>
                      <a:pt x="21" y="18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0"/>
                      <a:pt x="15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9" y="20"/>
                      <a:pt x="7" y="16"/>
                      <a:pt x="7" y="12"/>
                    </a:cubicBezTo>
                    <a:cubicBezTo>
                      <a:pt x="7" y="12"/>
                      <a:pt x="7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7"/>
                      <a:pt x="10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1" y="19"/>
                      <a:pt x="2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2" name="Freeform 575"/>
              <p:cNvSpPr/>
              <p:nvPr/>
            </p:nvSpPr>
            <p:spPr bwMode="auto">
              <a:xfrm>
                <a:off x="3367" y="3314"/>
                <a:ext cx="56" cy="60"/>
              </a:xfrm>
              <a:custGeom>
                <a:avLst/>
                <a:gdLst>
                  <a:gd name="T0" fmla="*/ 8 w 16"/>
                  <a:gd name="T1" fmla="*/ 0 h 17"/>
                  <a:gd name="T2" fmla="*/ 8 w 16"/>
                  <a:gd name="T3" fmla="*/ 0 h 17"/>
                  <a:gd name="T4" fmla="*/ 0 w 16"/>
                  <a:gd name="T5" fmla="*/ 8 h 17"/>
                  <a:gd name="T6" fmla="*/ 0 w 16"/>
                  <a:gd name="T7" fmla="*/ 8 h 17"/>
                  <a:gd name="T8" fmla="*/ 0 w 16"/>
                  <a:gd name="T9" fmla="*/ 8 h 17"/>
                  <a:gd name="T10" fmla="*/ 0 w 16"/>
                  <a:gd name="T11" fmla="*/ 9 h 17"/>
                  <a:gd name="T12" fmla="*/ 7 w 16"/>
                  <a:gd name="T13" fmla="*/ 17 h 17"/>
                  <a:gd name="T14" fmla="*/ 7 w 16"/>
                  <a:gd name="T15" fmla="*/ 17 h 17"/>
                  <a:gd name="T16" fmla="*/ 7 w 16"/>
                  <a:gd name="T17" fmla="*/ 17 h 17"/>
                  <a:gd name="T18" fmla="*/ 7 w 16"/>
                  <a:gd name="T19" fmla="*/ 17 h 17"/>
                  <a:gd name="T20" fmla="*/ 9 w 16"/>
                  <a:gd name="T21" fmla="*/ 16 h 17"/>
                  <a:gd name="T22" fmla="*/ 9 w 16"/>
                  <a:gd name="T23" fmla="*/ 16 h 17"/>
                  <a:gd name="T24" fmla="*/ 10 w 16"/>
                  <a:gd name="T25" fmla="*/ 16 h 17"/>
                  <a:gd name="T26" fmla="*/ 10 w 16"/>
                  <a:gd name="T27" fmla="*/ 16 h 17"/>
                  <a:gd name="T28" fmla="*/ 10 w 16"/>
                  <a:gd name="T29" fmla="*/ 16 h 17"/>
                  <a:gd name="T30" fmla="*/ 16 w 16"/>
                  <a:gd name="T31" fmla="*/ 8 h 17"/>
                  <a:gd name="T32" fmla="*/ 11 w 16"/>
                  <a:gd name="T33" fmla="*/ 1 h 17"/>
                  <a:gd name="T34" fmla="*/ 11 w 16"/>
                  <a:gd name="T35" fmla="*/ 1 h 17"/>
                  <a:gd name="T36" fmla="*/ 11 w 16"/>
                  <a:gd name="T37" fmla="*/ 1 h 17"/>
                  <a:gd name="T38" fmla="*/ 8 w 16"/>
                  <a:gd name="T39" fmla="*/ 0 h 17"/>
                  <a:gd name="T40" fmla="*/ 8 w 16"/>
                  <a:gd name="T41" fmla="*/ 0 h 17"/>
                  <a:gd name="T42" fmla="*/ 8 w 16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1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2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4" y="15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3" name="Freeform 576"/>
              <p:cNvSpPr/>
              <p:nvPr/>
            </p:nvSpPr>
            <p:spPr bwMode="auto">
              <a:xfrm>
                <a:off x="5544" y="3213"/>
                <a:ext cx="104" cy="112"/>
              </a:xfrm>
              <a:custGeom>
                <a:avLst/>
                <a:gdLst>
                  <a:gd name="T0" fmla="*/ 30 w 30"/>
                  <a:gd name="T1" fmla="*/ 0 h 32"/>
                  <a:gd name="T2" fmla="*/ 0 w 30"/>
                  <a:gd name="T3" fmla="*/ 32 h 32"/>
                  <a:gd name="T4" fmla="*/ 30 w 30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2">
                    <a:moveTo>
                      <a:pt x="30" y="0"/>
                    </a:moveTo>
                    <a:cubicBezTo>
                      <a:pt x="15" y="6"/>
                      <a:pt x="5" y="17"/>
                      <a:pt x="0" y="32"/>
                    </a:cubicBezTo>
                    <a:cubicBezTo>
                      <a:pt x="14" y="26"/>
                      <a:pt x="25" y="16"/>
                      <a:pt x="3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4" name="Freeform 577"/>
              <p:cNvSpPr>
                <a:spLocks noEditPoints="1"/>
              </p:cNvSpPr>
              <p:nvPr/>
            </p:nvSpPr>
            <p:spPr bwMode="auto">
              <a:xfrm>
                <a:off x="5655" y="3045"/>
                <a:ext cx="154" cy="165"/>
              </a:xfrm>
              <a:custGeom>
                <a:avLst/>
                <a:gdLst>
                  <a:gd name="T0" fmla="*/ 30 w 44"/>
                  <a:gd name="T1" fmla="*/ 2 h 47"/>
                  <a:gd name="T2" fmla="*/ 30 w 44"/>
                  <a:gd name="T3" fmla="*/ 2 h 47"/>
                  <a:gd name="T4" fmla="*/ 30 w 44"/>
                  <a:gd name="T5" fmla="*/ 2 h 47"/>
                  <a:gd name="T6" fmla="*/ 38 w 44"/>
                  <a:gd name="T7" fmla="*/ 4 h 47"/>
                  <a:gd name="T8" fmla="*/ 43 w 44"/>
                  <a:gd name="T9" fmla="*/ 14 h 47"/>
                  <a:gd name="T10" fmla="*/ 32 w 44"/>
                  <a:gd name="T11" fmla="*/ 37 h 47"/>
                  <a:gd name="T12" fmla="*/ 20 w 44"/>
                  <a:gd name="T13" fmla="*/ 41 h 47"/>
                  <a:gd name="T14" fmla="*/ 20 w 44"/>
                  <a:gd name="T15" fmla="*/ 41 h 47"/>
                  <a:gd name="T16" fmla="*/ 20 w 44"/>
                  <a:gd name="T17" fmla="*/ 41 h 47"/>
                  <a:gd name="T18" fmla="*/ 20 w 44"/>
                  <a:gd name="T19" fmla="*/ 41 h 47"/>
                  <a:gd name="T20" fmla="*/ 20 w 44"/>
                  <a:gd name="T21" fmla="*/ 41 h 47"/>
                  <a:gd name="T22" fmla="*/ 12 w 44"/>
                  <a:gd name="T23" fmla="*/ 42 h 47"/>
                  <a:gd name="T24" fmla="*/ 12 w 44"/>
                  <a:gd name="T25" fmla="*/ 42 h 47"/>
                  <a:gd name="T26" fmla="*/ 12 w 44"/>
                  <a:gd name="T27" fmla="*/ 42 h 47"/>
                  <a:gd name="T28" fmla="*/ 12 w 44"/>
                  <a:gd name="T29" fmla="*/ 42 h 47"/>
                  <a:gd name="T30" fmla="*/ 12 w 44"/>
                  <a:gd name="T31" fmla="*/ 42 h 47"/>
                  <a:gd name="T32" fmla="*/ 7 w 44"/>
                  <a:gd name="T33" fmla="*/ 41 h 47"/>
                  <a:gd name="T34" fmla="*/ 7 w 44"/>
                  <a:gd name="T35" fmla="*/ 41 h 47"/>
                  <a:gd name="T36" fmla="*/ 3 w 44"/>
                  <a:gd name="T37" fmla="*/ 30 h 47"/>
                  <a:gd name="T38" fmla="*/ 7 w 44"/>
                  <a:gd name="T39" fmla="*/ 14 h 47"/>
                  <a:gd name="T40" fmla="*/ 7 w 44"/>
                  <a:gd name="T41" fmla="*/ 14 h 47"/>
                  <a:gd name="T42" fmla="*/ 7 w 44"/>
                  <a:gd name="T43" fmla="*/ 14 h 47"/>
                  <a:gd name="T44" fmla="*/ 7 w 44"/>
                  <a:gd name="T45" fmla="*/ 14 h 47"/>
                  <a:gd name="T46" fmla="*/ 30 w 44"/>
                  <a:gd name="T47" fmla="*/ 2 h 47"/>
                  <a:gd name="T48" fmla="*/ 30 w 44"/>
                  <a:gd name="T49" fmla="*/ 2 h 47"/>
                  <a:gd name="T50" fmla="*/ 30 w 44"/>
                  <a:gd name="T51" fmla="*/ 2 h 47"/>
                  <a:gd name="T52" fmla="*/ 32 w 44"/>
                  <a:gd name="T53" fmla="*/ 0 h 47"/>
                  <a:gd name="T54" fmla="*/ 32 w 44"/>
                  <a:gd name="T55" fmla="*/ 0 h 47"/>
                  <a:gd name="T56" fmla="*/ 14 w 44"/>
                  <a:gd name="T57" fmla="*/ 5 h 47"/>
                  <a:gd name="T58" fmla="*/ 14 w 44"/>
                  <a:gd name="T59" fmla="*/ 5 h 47"/>
                  <a:gd name="T60" fmla="*/ 0 w 44"/>
                  <a:gd name="T61" fmla="*/ 41 h 47"/>
                  <a:gd name="T62" fmla="*/ 1 w 44"/>
                  <a:gd name="T63" fmla="*/ 46 h 47"/>
                  <a:gd name="T64" fmla="*/ 1 w 44"/>
                  <a:gd name="T65" fmla="*/ 46 h 47"/>
                  <a:gd name="T66" fmla="*/ 1 w 44"/>
                  <a:gd name="T67" fmla="*/ 47 h 47"/>
                  <a:gd name="T68" fmla="*/ 1 w 44"/>
                  <a:gd name="T69" fmla="*/ 47 h 47"/>
                  <a:gd name="T70" fmla="*/ 1 w 44"/>
                  <a:gd name="T71" fmla="*/ 47 h 47"/>
                  <a:gd name="T72" fmla="*/ 1 w 44"/>
                  <a:gd name="T73" fmla="*/ 47 h 47"/>
                  <a:gd name="T74" fmla="*/ 1 w 44"/>
                  <a:gd name="T75" fmla="*/ 47 h 47"/>
                  <a:gd name="T76" fmla="*/ 35 w 44"/>
                  <a:gd name="T77" fmla="*/ 37 h 47"/>
                  <a:gd name="T78" fmla="*/ 44 w 44"/>
                  <a:gd name="T79" fmla="*/ 13 h 47"/>
                  <a:gd name="T80" fmla="*/ 40 w 44"/>
                  <a:gd name="T81" fmla="*/ 2 h 47"/>
                  <a:gd name="T82" fmla="*/ 40 w 44"/>
                  <a:gd name="T83" fmla="*/ 2 h 47"/>
                  <a:gd name="T84" fmla="*/ 39 w 44"/>
                  <a:gd name="T85" fmla="*/ 2 h 47"/>
                  <a:gd name="T86" fmla="*/ 32 w 44"/>
                  <a:gd name="T87" fmla="*/ 0 h 47"/>
                  <a:gd name="T88" fmla="*/ 32 w 44"/>
                  <a:gd name="T89" fmla="*/ 0 h 47"/>
                  <a:gd name="T90" fmla="*/ 32 w 44"/>
                  <a:gd name="T9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" h="47">
                    <a:moveTo>
                      <a:pt x="30" y="2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3" y="2"/>
                      <a:pt x="36" y="2"/>
                      <a:pt x="38" y="4"/>
                    </a:cubicBezTo>
                    <a:cubicBezTo>
                      <a:pt x="41" y="7"/>
                      <a:pt x="43" y="11"/>
                      <a:pt x="43" y="14"/>
                    </a:cubicBezTo>
                    <a:cubicBezTo>
                      <a:pt x="43" y="24"/>
                      <a:pt x="36" y="35"/>
                      <a:pt x="32" y="37"/>
                    </a:cubicBezTo>
                    <a:cubicBezTo>
                      <a:pt x="29" y="40"/>
                      <a:pt x="26" y="40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18" y="42"/>
                      <a:pt x="15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0" y="42"/>
                      <a:pt x="8" y="42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4" y="39"/>
                      <a:pt x="3" y="35"/>
                      <a:pt x="3" y="30"/>
                    </a:cubicBezTo>
                    <a:cubicBezTo>
                      <a:pt x="3" y="24"/>
                      <a:pt x="5" y="17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0"/>
                      <a:pt x="2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18" y="3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4" y="11"/>
                      <a:pt x="0" y="29"/>
                      <a:pt x="0" y="41"/>
                    </a:cubicBezTo>
                    <a:cubicBezTo>
                      <a:pt x="0" y="43"/>
                      <a:pt x="0" y="44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0" y="43"/>
                      <a:pt x="26" y="45"/>
                      <a:pt x="35" y="37"/>
                    </a:cubicBezTo>
                    <a:cubicBezTo>
                      <a:pt x="39" y="34"/>
                      <a:pt x="44" y="22"/>
                      <a:pt x="44" y="13"/>
                    </a:cubicBezTo>
                    <a:cubicBezTo>
                      <a:pt x="44" y="8"/>
                      <a:pt x="43" y="4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39" y="2"/>
                    </a:cubicBezTo>
                    <a:cubicBezTo>
                      <a:pt x="37" y="1"/>
                      <a:pt x="35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5" name="Freeform 578"/>
              <p:cNvSpPr>
                <a:spLocks noEditPoints="1"/>
              </p:cNvSpPr>
              <p:nvPr/>
            </p:nvSpPr>
            <p:spPr bwMode="auto">
              <a:xfrm>
                <a:off x="1878" y="3045"/>
                <a:ext cx="153" cy="161"/>
              </a:xfrm>
              <a:custGeom>
                <a:avLst/>
                <a:gdLst>
                  <a:gd name="T0" fmla="*/ 14 w 44"/>
                  <a:gd name="T1" fmla="*/ 2 h 46"/>
                  <a:gd name="T2" fmla="*/ 14 w 44"/>
                  <a:gd name="T3" fmla="*/ 2 h 46"/>
                  <a:gd name="T4" fmla="*/ 14 w 44"/>
                  <a:gd name="T5" fmla="*/ 2 h 46"/>
                  <a:gd name="T6" fmla="*/ 37 w 44"/>
                  <a:gd name="T7" fmla="*/ 14 h 46"/>
                  <a:gd name="T8" fmla="*/ 37 w 44"/>
                  <a:gd name="T9" fmla="*/ 14 h 46"/>
                  <a:gd name="T10" fmla="*/ 37 w 44"/>
                  <a:gd name="T11" fmla="*/ 14 h 46"/>
                  <a:gd name="T12" fmla="*/ 37 w 44"/>
                  <a:gd name="T13" fmla="*/ 14 h 46"/>
                  <a:gd name="T14" fmla="*/ 38 w 44"/>
                  <a:gd name="T15" fmla="*/ 15 h 46"/>
                  <a:gd name="T16" fmla="*/ 40 w 44"/>
                  <a:gd name="T17" fmla="*/ 28 h 46"/>
                  <a:gd name="T18" fmla="*/ 39 w 44"/>
                  <a:gd name="T19" fmla="*/ 39 h 46"/>
                  <a:gd name="T20" fmla="*/ 39 w 44"/>
                  <a:gd name="T21" fmla="*/ 39 h 46"/>
                  <a:gd name="T22" fmla="*/ 38 w 44"/>
                  <a:gd name="T23" fmla="*/ 39 h 46"/>
                  <a:gd name="T24" fmla="*/ 27 w 44"/>
                  <a:gd name="T25" fmla="*/ 42 h 46"/>
                  <a:gd name="T26" fmla="*/ 27 w 44"/>
                  <a:gd name="T27" fmla="*/ 42 h 46"/>
                  <a:gd name="T28" fmla="*/ 27 w 44"/>
                  <a:gd name="T29" fmla="*/ 42 h 46"/>
                  <a:gd name="T30" fmla="*/ 27 w 44"/>
                  <a:gd name="T31" fmla="*/ 42 h 46"/>
                  <a:gd name="T32" fmla="*/ 27 w 44"/>
                  <a:gd name="T33" fmla="*/ 42 h 46"/>
                  <a:gd name="T34" fmla="*/ 10 w 44"/>
                  <a:gd name="T35" fmla="*/ 36 h 46"/>
                  <a:gd name="T36" fmla="*/ 10 w 44"/>
                  <a:gd name="T37" fmla="*/ 36 h 46"/>
                  <a:gd name="T38" fmla="*/ 9 w 44"/>
                  <a:gd name="T39" fmla="*/ 36 h 46"/>
                  <a:gd name="T40" fmla="*/ 9 w 44"/>
                  <a:gd name="T41" fmla="*/ 36 h 46"/>
                  <a:gd name="T42" fmla="*/ 2 w 44"/>
                  <a:gd name="T43" fmla="*/ 14 h 46"/>
                  <a:gd name="T44" fmla="*/ 6 w 44"/>
                  <a:gd name="T45" fmla="*/ 4 h 46"/>
                  <a:gd name="T46" fmla="*/ 6 w 44"/>
                  <a:gd name="T47" fmla="*/ 4 h 46"/>
                  <a:gd name="T48" fmla="*/ 14 w 44"/>
                  <a:gd name="T49" fmla="*/ 2 h 46"/>
                  <a:gd name="T50" fmla="*/ 14 w 44"/>
                  <a:gd name="T51" fmla="*/ 2 h 46"/>
                  <a:gd name="T52" fmla="*/ 14 w 44"/>
                  <a:gd name="T53" fmla="*/ 2 h 46"/>
                  <a:gd name="T54" fmla="*/ 13 w 44"/>
                  <a:gd name="T55" fmla="*/ 0 h 46"/>
                  <a:gd name="T56" fmla="*/ 13 w 44"/>
                  <a:gd name="T57" fmla="*/ 0 h 46"/>
                  <a:gd name="T58" fmla="*/ 4 w 44"/>
                  <a:gd name="T59" fmla="*/ 2 h 46"/>
                  <a:gd name="T60" fmla="*/ 4 w 44"/>
                  <a:gd name="T61" fmla="*/ 2 h 46"/>
                  <a:gd name="T62" fmla="*/ 0 w 44"/>
                  <a:gd name="T63" fmla="*/ 14 h 46"/>
                  <a:gd name="T64" fmla="*/ 4 w 44"/>
                  <a:gd name="T65" fmla="*/ 31 h 46"/>
                  <a:gd name="T66" fmla="*/ 42 w 44"/>
                  <a:gd name="T67" fmla="*/ 46 h 46"/>
                  <a:gd name="T68" fmla="*/ 44 w 44"/>
                  <a:gd name="T69" fmla="*/ 44 h 46"/>
                  <a:gd name="T70" fmla="*/ 39 w 44"/>
                  <a:gd name="T71" fmla="*/ 15 h 46"/>
                  <a:gd name="T72" fmla="*/ 39 w 44"/>
                  <a:gd name="T73" fmla="*/ 15 h 46"/>
                  <a:gd name="T74" fmla="*/ 39 w 44"/>
                  <a:gd name="T75" fmla="*/ 15 h 46"/>
                  <a:gd name="T76" fmla="*/ 13 w 44"/>
                  <a:gd name="T77" fmla="*/ 0 h 46"/>
                  <a:gd name="T78" fmla="*/ 13 w 44"/>
                  <a:gd name="T79" fmla="*/ 0 h 46"/>
                  <a:gd name="T80" fmla="*/ 13 w 44"/>
                  <a:gd name="T8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" h="46"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3" y="2"/>
                      <a:pt x="34" y="8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9" y="18"/>
                      <a:pt x="40" y="23"/>
                      <a:pt x="40" y="28"/>
                    </a:cubicBezTo>
                    <a:cubicBezTo>
                      <a:pt x="40" y="32"/>
                      <a:pt x="40" y="36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8" y="39"/>
                    </a:cubicBezTo>
                    <a:cubicBezTo>
                      <a:pt x="35" y="41"/>
                      <a:pt x="31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0" y="42"/>
                      <a:pt x="14" y="40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6" y="32"/>
                      <a:pt x="2" y="22"/>
                      <a:pt x="2" y="14"/>
                    </a:cubicBezTo>
                    <a:cubicBezTo>
                      <a:pt x="2" y="10"/>
                      <a:pt x="3" y="6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3"/>
                      <a:pt x="11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0" y="9"/>
                      <a:pt x="0" y="14"/>
                    </a:cubicBezTo>
                    <a:cubicBezTo>
                      <a:pt x="0" y="20"/>
                      <a:pt x="2" y="27"/>
                      <a:pt x="4" y="31"/>
                    </a:cubicBezTo>
                    <a:cubicBezTo>
                      <a:pt x="10" y="43"/>
                      <a:pt x="26" y="44"/>
                      <a:pt x="42" y="46"/>
                    </a:cubicBezTo>
                    <a:cubicBezTo>
                      <a:pt x="43" y="46"/>
                      <a:pt x="43" y="45"/>
                      <a:pt x="44" y="44"/>
                    </a:cubicBezTo>
                    <a:cubicBezTo>
                      <a:pt x="42" y="35"/>
                      <a:pt x="43" y="23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6" y="8"/>
                      <a:pt x="2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6" name="Freeform 579"/>
              <p:cNvSpPr>
                <a:spLocks noEditPoints="1"/>
              </p:cNvSpPr>
              <p:nvPr/>
            </p:nvSpPr>
            <p:spPr bwMode="auto">
              <a:xfrm>
                <a:off x="1885" y="3052"/>
                <a:ext cx="150" cy="140"/>
              </a:xfrm>
              <a:custGeom>
                <a:avLst/>
                <a:gdLst>
                  <a:gd name="T0" fmla="*/ 13 w 43"/>
                  <a:gd name="T1" fmla="*/ 2 h 40"/>
                  <a:gd name="T2" fmla="*/ 13 w 43"/>
                  <a:gd name="T3" fmla="*/ 2 h 40"/>
                  <a:gd name="T4" fmla="*/ 13 w 43"/>
                  <a:gd name="T5" fmla="*/ 2 h 40"/>
                  <a:gd name="T6" fmla="*/ 35 w 43"/>
                  <a:gd name="T7" fmla="*/ 33 h 40"/>
                  <a:gd name="T8" fmla="*/ 35 w 43"/>
                  <a:gd name="T9" fmla="*/ 33 h 40"/>
                  <a:gd name="T10" fmla="*/ 35 w 43"/>
                  <a:gd name="T11" fmla="*/ 33 h 40"/>
                  <a:gd name="T12" fmla="*/ 35 w 43"/>
                  <a:gd name="T13" fmla="*/ 33 h 40"/>
                  <a:gd name="T14" fmla="*/ 26 w 43"/>
                  <a:gd name="T15" fmla="*/ 37 h 40"/>
                  <a:gd name="T16" fmla="*/ 26 w 43"/>
                  <a:gd name="T17" fmla="*/ 37 h 40"/>
                  <a:gd name="T18" fmla="*/ 26 w 43"/>
                  <a:gd name="T19" fmla="*/ 37 h 40"/>
                  <a:gd name="T20" fmla="*/ 23 w 43"/>
                  <a:gd name="T21" fmla="*/ 37 h 40"/>
                  <a:gd name="T22" fmla="*/ 23 w 43"/>
                  <a:gd name="T23" fmla="*/ 37 h 40"/>
                  <a:gd name="T24" fmla="*/ 23 w 43"/>
                  <a:gd name="T25" fmla="*/ 37 h 40"/>
                  <a:gd name="T26" fmla="*/ 23 w 43"/>
                  <a:gd name="T27" fmla="*/ 37 h 40"/>
                  <a:gd name="T28" fmla="*/ 23 w 43"/>
                  <a:gd name="T29" fmla="*/ 37 h 40"/>
                  <a:gd name="T30" fmla="*/ 8 w 43"/>
                  <a:gd name="T31" fmla="*/ 32 h 40"/>
                  <a:gd name="T32" fmla="*/ 8 w 43"/>
                  <a:gd name="T33" fmla="*/ 32 h 40"/>
                  <a:gd name="T34" fmla="*/ 2 w 43"/>
                  <a:gd name="T35" fmla="*/ 15 h 40"/>
                  <a:gd name="T36" fmla="*/ 10 w 43"/>
                  <a:gd name="T37" fmla="*/ 2 h 40"/>
                  <a:gd name="T38" fmla="*/ 10 w 43"/>
                  <a:gd name="T39" fmla="*/ 2 h 40"/>
                  <a:gd name="T40" fmla="*/ 13 w 43"/>
                  <a:gd name="T41" fmla="*/ 2 h 40"/>
                  <a:gd name="T42" fmla="*/ 13 w 43"/>
                  <a:gd name="T43" fmla="*/ 2 h 40"/>
                  <a:gd name="T44" fmla="*/ 13 w 43"/>
                  <a:gd name="T45" fmla="*/ 2 h 40"/>
                  <a:gd name="T46" fmla="*/ 12 w 43"/>
                  <a:gd name="T47" fmla="*/ 0 h 40"/>
                  <a:gd name="T48" fmla="*/ 12 w 43"/>
                  <a:gd name="T49" fmla="*/ 0 h 40"/>
                  <a:gd name="T50" fmla="*/ 4 w 43"/>
                  <a:gd name="T51" fmla="*/ 2 h 40"/>
                  <a:gd name="T52" fmla="*/ 4 w 43"/>
                  <a:gd name="T53" fmla="*/ 2 h 40"/>
                  <a:gd name="T54" fmla="*/ 0 w 43"/>
                  <a:gd name="T55" fmla="*/ 12 h 40"/>
                  <a:gd name="T56" fmla="*/ 7 w 43"/>
                  <a:gd name="T57" fmla="*/ 34 h 40"/>
                  <a:gd name="T58" fmla="*/ 7 w 43"/>
                  <a:gd name="T59" fmla="*/ 34 h 40"/>
                  <a:gd name="T60" fmla="*/ 8 w 43"/>
                  <a:gd name="T61" fmla="*/ 34 h 40"/>
                  <a:gd name="T62" fmla="*/ 8 w 43"/>
                  <a:gd name="T63" fmla="*/ 34 h 40"/>
                  <a:gd name="T64" fmla="*/ 25 w 43"/>
                  <a:gd name="T65" fmla="*/ 40 h 40"/>
                  <a:gd name="T66" fmla="*/ 25 w 43"/>
                  <a:gd name="T67" fmla="*/ 40 h 40"/>
                  <a:gd name="T68" fmla="*/ 25 w 43"/>
                  <a:gd name="T69" fmla="*/ 40 h 40"/>
                  <a:gd name="T70" fmla="*/ 25 w 43"/>
                  <a:gd name="T71" fmla="*/ 40 h 40"/>
                  <a:gd name="T72" fmla="*/ 36 w 43"/>
                  <a:gd name="T73" fmla="*/ 37 h 40"/>
                  <a:gd name="T74" fmla="*/ 37 w 43"/>
                  <a:gd name="T75" fmla="*/ 37 h 40"/>
                  <a:gd name="T76" fmla="*/ 37 w 43"/>
                  <a:gd name="T77" fmla="*/ 37 h 40"/>
                  <a:gd name="T78" fmla="*/ 38 w 43"/>
                  <a:gd name="T79" fmla="*/ 26 h 40"/>
                  <a:gd name="T80" fmla="*/ 36 w 43"/>
                  <a:gd name="T81" fmla="*/ 13 h 40"/>
                  <a:gd name="T82" fmla="*/ 35 w 43"/>
                  <a:gd name="T83" fmla="*/ 12 h 40"/>
                  <a:gd name="T84" fmla="*/ 35 w 43"/>
                  <a:gd name="T85" fmla="*/ 12 h 40"/>
                  <a:gd name="T86" fmla="*/ 35 w 43"/>
                  <a:gd name="T87" fmla="*/ 12 h 40"/>
                  <a:gd name="T88" fmla="*/ 35 w 43"/>
                  <a:gd name="T89" fmla="*/ 12 h 40"/>
                  <a:gd name="T90" fmla="*/ 12 w 43"/>
                  <a:gd name="T91" fmla="*/ 0 h 40"/>
                  <a:gd name="T92" fmla="*/ 12 w 43"/>
                  <a:gd name="T93" fmla="*/ 0 h 40"/>
                  <a:gd name="T94" fmla="*/ 12 w 43"/>
                  <a:gd name="T9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0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26" y="2"/>
                      <a:pt x="43" y="17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3" y="36"/>
                      <a:pt x="30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17" y="37"/>
                      <a:pt x="11" y="35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28"/>
                      <a:pt x="2" y="21"/>
                      <a:pt x="2" y="15"/>
                    </a:cubicBezTo>
                    <a:cubicBezTo>
                      <a:pt x="2" y="9"/>
                      <a:pt x="4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20"/>
                      <a:pt x="4" y="30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2" y="38"/>
                      <a:pt x="18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9" y="40"/>
                      <a:pt x="33" y="39"/>
                      <a:pt x="36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4"/>
                      <a:pt x="38" y="30"/>
                      <a:pt x="38" y="26"/>
                    </a:cubicBezTo>
                    <a:cubicBezTo>
                      <a:pt x="38" y="21"/>
                      <a:pt x="37" y="16"/>
                      <a:pt x="36" y="13"/>
                    </a:cubicBezTo>
                    <a:cubicBezTo>
                      <a:pt x="35" y="13"/>
                      <a:pt x="35" y="13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2" y="6"/>
                      <a:pt x="2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7" name="Freeform 580"/>
              <p:cNvSpPr>
                <a:spLocks noEditPoints="1"/>
              </p:cNvSpPr>
              <p:nvPr/>
            </p:nvSpPr>
            <p:spPr bwMode="auto">
              <a:xfrm>
                <a:off x="5666" y="3052"/>
                <a:ext cx="139" cy="140"/>
              </a:xfrm>
              <a:custGeom>
                <a:avLst/>
                <a:gdLst>
                  <a:gd name="T0" fmla="*/ 26 w 40"/>
                  <a:gd name="T1" fmla="*/ 2 h 40"/>
                  <a:gd name="T2" fmla="*/ 26 w 40"/>
                  <a:gd name="T3" fmla="*/ 2 h 40"/>
                  <a:gd name="T4" fmla="*/ 26 w 40"/>
                  <a:gd name="T5" fmla="*/ 2 h 40"/>
                  <a:gd name="T6" fmla="*/ 34 w 40"/>
                  <a:gd name="T7" fmla="*/ 5 h 40"/>
                  <a:gd name="T8" fmla="*/ 34 w 40"/>
                  <a:gd name="T9" fmla="*/ 5 h 40"/>
                  <a:gd name="T10" fmla="*/ 34 w 40"/>
                  <a:gd name="T11" fmla="*/ 5 h 40"/>
                  <a:gd name="T12" fmla="*/ 37 w 40"/>
                  <a:gd name="T13" fmla="*/ 14 h 40"/>
                  <a:gd name="T14" fmla="*/ 33 w 40"/>
                  <a:gd name="T15" fmla="*/ 30 h 40"/>
                  <a:gd name="T16" fmla="*/ 20 w 40"/>
                  <a:gd name="T17" fmla="*/ 37 h 40"/>
                  <a:gd name="T18" fmla="*/ 20 w 40"/>
                  <a:gd name="T19" fmla="*/ 37 h 40"/>
                  <a:gd name="T20" fmla="*/ 20 w 40"/>
                  <a:gd name="T21" fmla="*/ 37 h 40"/>
                  <a:gd name="T22" fmla="*/ 20 w 40"/>
                  <a:gd name="T23" fmla="*/ 37 h 40"/>
                  <a:gd name="T24" fmla="*/ 20 w 40"/>
                  <a:gd name="T25" fmla="*/ 37 h 40"/>
                  <a:gd name="T26" fmla="*/ 20 w 40"/>
                  <a:gd name="T27" fmla="*/ 37 h 40"/>
                  <a:gd name="T28" fmla="*/ 20 w 40"/>
                  <a:gd name="T29" fmla="*/ 37 h 40"/>
                  <a:gd name="T30" fmla="*/ 20 w 40"/>
                  <a:gd name="T31" fmla="*/ 37 h 40"/>
                  <a:gd name="T32" fmla="*/ 20 w 40"/>
                  <a:gd name="T33" fmla="*/ 37 h 40"/>
                  <a:gd name="T34" fmla="*/ 13 w 40"/>
                  <a:gd name="T35" fmla="*/ 38 h 40"/>
                  <a:gd name="T36" fmla="*/ 13 w 40"/>
                  <a:gd name="T37" fmla="*/ 38 h 40"/>
                  <a:gd name="T38" fmla="*/ 13 w 40"/>
                  <a:gd name="T39" fmla="*/ 38 h 40"/>
                  <a:gd name="T40" fmla="*/ 13 w 40"/>
                  <a:gd name="T41" fmla="*/ 38 h 40"/>
                  <a:gd name="T42" fmla="*/ 13 w 40"/>
                  <a:gd name="T43" fmla="*/ 38 h 40"/>
                  <a:gd name="T44" fmla="*/ 7 w 40"/>
                  <a:gd name="T45" fmla="*/ 36 h 40"/>
                  <a:gd name="T46" fmla="*/ 7 w 40"/>
                  <a:gd name="T47" fmla="*/ 36 h 40"/>
                  <a:gd name="T48" fmla="*/ 2 w 40"/>
                  <a:gd name="T49" fmla="*/ 26 h 40"/>
                  <a:gd name="T50" fmla="*/ 10 w 40"/>
                  <a:gd name="T51" fmla="*/ 8 h 40"/>
                  <a:gd name="T52" fmla="*/ 10 w 40"/>
                  <a:gd name="T53" fmla="*/ 8 h 40"/>
                  <a:gd name="T54" fmla="*/ 10 w 40"/>
                  <a:gd name="T55" fmla="*/ 8 h 40"/>
                  <a:gd name="T56" fmla="*/ 10 w 40"/>
                  <a:gd name="T57" fmla="*/ 8 h 40"/>
                  <a:gd name="T58" fmla="*/ 26 w 40"/>
                  <a:gd name="T59" fmla="*/ 2 h 40"/>
                  <a:gd name="T60" fmla="*/ 26 w 40"/>
                  <a:gd name="T61" fmla="*/ 2 h 40"/>
                  <a:gd name="T62" fmla="*/ 26 w 40"/>
                  <a:gd name="T63" fmla="*/ 2 h 40"/>
                  <a:gd name="T64" fmla="*/ 27 w 40"/>
                  <a:gd name="T65" fmla="*/ 0 h 40"/>
                  <a:gd name="T66" fmla="*/ 27 w 40"/>
                  <a:gd name="T67" fmla="*/ 0 h 40"/>
                  <a:gd name="T68" fmla="*/ 4 w 40"/>
                  <a:gd name="T69" fmla="*/ 12 h 40"/>
                  <a:gd name="T70" fmla="*/ 4 w 40"/>
                  <a:gd name="T71" fmla="*/ 12 h 40"/>
                  <a:gd name="T72" fmla="*/ 4 w 40"/>
                  <a:gd name="T73" fmla="*/ 12 h 40"/>
                  <a:gd name="T74" fmla="*/ 4 w 40"/>
                  <a:gd name="T75" fmla="*/ 12 h 40"/>
                  <a:gd name="T76" fmla="*/ 0 w 40"/>
                  <a:gd name="T77" fmla="*/ 28 h 40"/>
                  <a:gd name="T78" fmla="*/ 4 w 40"/>
                  <a:gd name="T79" fmla="*/ 39 h 40"/>
                  <a:gd name="T80" fmla="*/ 4 w 40"/>
                  <a:gd name="T81" fmla="*/ 39 h 40"/>
                  <a:gd name="T82" fmla="*/ 9 w 40"/>
                  <a:gd name="T83" fmla="*/ 40 h 40"/>
                  <a:gd name="T84" fmla="*/ 9 w 40"/>
                  <a:gd name="T85" fmla="*/ 40 h 40"/>
                  <a:gd name="T86" fmla="*/ 9 w 40"/>
                  <a:gd name="T87" fmla="*/ 40 h 40"/>
                  <a:gd name="T88" fmla="*/ 9 w 40"/>
                  <a:gd name="T89" fmla="*/ 40 h 40"/>
                  <a:gd name="T90" fmla="*/ 17 w 40"/>
                  <a:gd name="T91" fmla="*/ 39 h 40"/>
                  <a:gd name="T92" fmla="*/ 17 w 40"/>
                  <a:gd name="T93" fmla="*/ 39 h 40"/>
                  <a:gd name="T94" fmla="*/ 17 w 40"/>
                  <a:gd name="T95" fmla="*/ 39 h 40"/>
                  <a:gd name="T96" fmla="*/ 17 w 40"/>
                  <a:gd name="T97" fmla="*/ 39 h 40"/>
                  <a:gd name="T98" fmla="*/ 17 w 40"/>
                  <a:gd name="T99" fmla="*/ 39 h 40"/>
                  <a:gd name="T100" fmla="*/ 29 w 40"/>
                  <a:gd name="T101" fmla="*/ 35 h 40"/>
                  <a:gd name="T102" fmla="*/ 40 w 40"/>
                  <a:gd name="T103" fmla="*/ 12 h 40"/>
                  <a:gd name="T104" fmla="*/ 35 w 40"/>
                  <a:gd name="T105" fmla="*/ 2 h 40"/>
                  <a:gd name="T106" fmla="*/ 27 w 40"/>
                  <a:gd name="T107" fmla="*/ 0 h 40"/>
                  <a:gd name="T108" fmla="*/ 27 w 40"/>
                  <a:gd name="T109" fmla="*/ 0 h 40"/>
                  <a:gd name="T110" fmla="*/ 27 w 40"/>
                  <a:gd name="T1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" h="40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2"/>
                      <a:pt x="32" y="3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6" y="7"/>
                      <a:pt x="37" y="10"/>
                      <a:pt x="37" y="14"/>
                    </a:cubicBezTo>
                    <a:cubicBezTo>
                      <a:pt x="37" y="20"/>
                      <a:pt x="35" y="27"/>
                      <a:pt x="33" y="30"/>
                    </a:cubicBezTo>
                    <a:cubicBezTo>
                      <a:pt x="30" y="34"/>
                      <a:pt x="26" y="36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7" y="37"/>
                      <a:pt x="15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8" y="37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4" y="34"/>
                      <a:pt x="2" y="30"/>
                      <a:pt x="2" y="26"/>
                    </a:cubicBezTo>
                    <a:cubicBezTo>
                      <a:pt x="2" y="19"/>
                      <a:pt x="5" y="11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5"/>
                      <a:pt x="20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7" y="0"/>
                      <a:pt x="6" y="8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0" y="22"/>
                      <a:pt x="0" y="28"/>
                    </a:cubicBezTo>
                    <a:cubicBezTo>
                      <a:pt x="0" y="33"/>
                      <a:pt x="1" y="37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5" y="40"/>
                      <a:pt x="7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2" y="40"/>
                      <a:pt x="15" y="40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23" y="38"/>
                      <a:pt x="26" y="38"/>
                      <a:pt x="29" y="35"/>
                    </a:cubicBezTo>
                    <a:cubicBezTo>
                      <a:pt x="33" y="33"/>
                      <a:pt x="40" y="22"/>
                      <a:pt x="40" y="12"/>
                    </a:cubicBezTo>
                    <a:cubicBezTo>
                      <a:pt x="40" y="9"/>
                      <a:pt x="38" y="5"/>
                      <a:pt x="35" y="2"/>
                    </a:cubicBezTo>
                    <a:cubicBezTo>
                      <a:pt x="33" y="0"/>
                      <a:pt x="30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8" name="Freeform 581"/>
              <p:cNvSpPr>
                <a:spLocks noEditPoints="1"/>
              </p:cNvSpPr>
              <p:nvPr/>
            </p:nvSpPr>
            <p:spPr bwMode="auto">
              <a:xfrm>
                <a:off x="1892" y="3059"/>
                <a:ext cx="143" cy="123"/>
              </a:xfrm>
              <a:custGeom>
                <a:avLst/>
                <a:gdLst>
                  <a:gd name="T0" fmla="*/ 13 w 41"/>
                  <a:gd name="T1" fmla="*/ 3 h 35"/>
                  <a:gd name="T2" fmla="*/ 13 w 41"/>
                  <a:gd name="T3" fmla="*/ 3 h 35"/>
                  <a:gd name="T4" fmla="*/ 13 w 41"/>
                  <a:gd name="T5" fmla="*/ 3 h 35"/>
                  <a:gd name="T6" fmla="*/ 29 w 41"/>
                  <a:gd name="T7" fmla="*/ 29 h 35"/>
                  <a:gd name="T8" fmla="*/ 29 w 41"/>
                  <a:gd name="T9" fmla="*/ 29 h 35"/>
                  <a:gd name="T10" fmla="*/ 23 w 41"/>
                  <a:gd name="T11" fmla="*/ 32 h 35"/>
                  <a:gd name="T12" fmla="*/ 23 w 41"/>
                  <a:gd name="T13" fmla="*/ 32 h 35"/>
                  <a:gd name="T14" fmla="*/ 23 w 41"/>
                  <a:gd name="T15" fmla="*/ 32 h 35"/>
                  <a:gd name="T16" fmla="*/ 19 w 41"/>
                  <a:gd name="T17" fmla="*/ 32 h 35"/>
                  <a:gd name="T18" fmla="*/ 19 w 41"/>
                  <a:gd name="T19" fmla="*/ 32 h 35"/>
                  <a:gd name="T20" fmla="*/ 19 w 41"/>
                  <a:gd name="T21" fmla="*/ 32 h 35"/>
                  <a:gd name="T22" fmla="*/ 19 w 41"/>
                  <a:gd name="T23" fmla="*/ 32 h 35"/>
                  <a:gd name="T24" fmla="*/ 19 w 41"/>
                  <a:gd name="T25" fmla="*/ 32 h 35"/>
                  <a:gd name="T26" fmla="*/ 10 w 41"/>
                  <a:gd name="T27" fmla="*/ 29 h 35"/>
                  <a:gd name="T28" fmla="*/ 9 w 41"/>
                  <a:gd name="T29" fmla="*/ 29 h 35"/>
                  <a:gd name="T30" fmla="*/ 3 w 41"/>
                  <a:gd name="T31" fmla="*/ 14 h 35"/>
                  <a:gd name="T32" fmla="*/ 5 w 41"/>
                  <a:gd name="T33" fmla="*/ 6 h 35"/>
                  <a:gd name="T34" fmla="*/ 5 w 41"/>
                  <a:gd name="T35" fmla="*/ 6 h 35"/>
                  <a:gd name="T36" fmla="*/ 13 w 41"/>
                  <a:gd name="T37" fmla="*/ 3 h 35"/>
                  <a:gd name="T38" fmla="*/ 13 w 41"/>
                  <a:gd name="T39" fmla="*/ 3 h 35"/>
                  <a:gd name="T40" fmla="*/ 13 w 41"/>
                  <a:gd name="T41" fmla="*/ 3 h 35"/>
                  <a:gd name="T42" fmla="*/ 11 w 41"/>
                  <a:gd name="T43" fmla="*/ 0 h 35"/>
                  <a:gd name="T44" fmla="*/ 11 w 41"/>
                  <a:gd name="T45" fmla="*/ 0 h 35"/>
                  <a:gd name="T46" fmla="*/ 8 w 41"/>
                  <a:gd name="T47" fmla="*/ 0 h 35"/>
                  <a:gd name="T48" fmla="*/ 8 w 41"/>
                  <a:gd name="T49" fmla="*/ 0 h 35"/>
                  <a:gd name="T50" fmla="*/ 0 w 41"/>
                  <a:gd name="T51" fmla="*/ 13 h 35"/>
                  <a:gd name="T52" fmla="*/ 6 w 41"/>
                  <a:gd name="T53" fmla="*/ 30 h 35"/>
                  <a:gd name="T54" fmla="*/ 6 w 41"/>
                  <a:gd name="T55" fmla="*/ 30 h 35"/>
                  <a:gd name="T56" fmla="*/ 21 w 41"/>
                  <a:gd name="T57" fmla="*/ 35 h 35"/>
                  <a:gd name="T58" fmla="*/ 21 w 41"/>
                  <a:gd name="T59" fmla="*/ 35 h 35"/>
                  <a:gd name="T60" fmla="*/ 21 w 41"/>
                  <a:gd name="T61" fmla="*/ 35 h 35"/>
                  <a:gd name="T62" fmla="*/ 21 w 41"/>
                  <a:gd name="T63" fmla="*/ 35 h 35"/>
                  <a:gd name="T64" fmla="*/ 24 w 41"/>
                  <a:gd name="T65" fmla="*/ 35 h 35"/>
                  <a:gd name="T66" fmla="*/ 24 w 41"/>
                  <a:gd name="T67" fmla="*/ 35 h 35"/>
                  <a:gd name="T68" fmla="*/ 24 w 41"/>
                  <a:gd name="T69" fmla="*/ 35 h 35"/>
                  <a:gd name="T70" fmla="*/ 33 w 41"/>
                  <a:gd name="T71" fmla="*/ 31 h 35"/>
                  <a:gd name="T72" fmla="*/ 33 w 41"/>
                  <a:gd name="T73" fmla="*/ 31 h 35"/>
                  <a:gd name="T74" fmla="*/ 33 w 41"/>
                  <a:gd name="T75" fmla="*/ 31 h 35"/>
                  <a:gd name="T76" fmla="*/ 33 w 41"/>
                  <a:gd name="T77" fmla="*/ 31 h 35"/>
                  <a:gd name="T78" fmla="*/ 11 w 41"/>
                  <a:gd name="T79" fmla="*/ 0 h 35"/>
                  <a:gd name="T80" fmla="*/ 11 w 41"/>
                  <a:gd name="T81" fmla="*/ 0 h 35"/>
                  <a:gd name="T82" fmla="*/ 11 w 41"/>
                  <a:gd name="T8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" h="35">
                    <a:moveTo>
                      <a:pt x="13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4" y="3"/>
                      <a:pt x="37" y="1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30"/>
                      <a:pt x="25" y="31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1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6" y="32"/>
                      <a:pt x="12" y="31"/>
                      <a:pt x="10" y="29"/>
                    </a:cubicBezTo>
                    <a:cubicBezTo>
                      <a:pt x="10" y="29"/>
                      <a:pt x="10" y="29"/>
                      <a:pt x="9" y="29"/>
                    </a:cubicBezTo>
                    <a:cubicBezTo>
                      <a:pt x="6" y="26"/>
                      <a:pt x="3" y="20"/>
                      <a:pt x="3" y="14"/>
                    </a:cubicBezTo>
                    <a:cubicBezTo>
                      <a:pt x="3" y="11"/>
                      <a:pt x="3" y="8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4"/>
                      <a:pt x="10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1"/>
                      <a:pt x="0" y="7"/>
                      <a:pt x="0" y="13"/>
                    </a:cubicBezTo>
                    <a:cubicBezTo>
                      <a:pt x="0" y="19"/>
                      <a:pt x="2" y="26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9" y="33"/>
                      <a:pt x="15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3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8" y="35"/>
                      <a:pt x="31" y="34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41" y="15"/>
                      <a:pt x="24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9" name="Freeform 582"/>
              <p:cNvSpPr>
                <a:spLocks noEditPoints="1"/>
              </p:cNvSpPr>
              <p:nvPr/>
            </p:nvSpPr>
            <p:spPr bwMode="auto">
              <a:xfrm>
                <a:off x="5673" y="3059"/>
                <a:ext cx="122" cy="126"/>
              </a:xfrm>
              <a:custGeom>
                <a:avLst/>
                <a:gdLst>
                  <a:gd name="T0" fmla="*/ 22 w 35"/>
                  <a:gd name="T1" fmla="*/ 3 h 36"/>
                  <a:gd name="T2" fmla="*/ 22 w 35"/>
                  <a:gd name="T3" fmla="*/ 3 h 36"/>
                  <a:gd name="T4" fmla="*/ 22 w 35"/>
                  <a:gd name="T5" fmla="*/ 3 h 36"/>
                  <a:gd name="T6" fmla="*/ 31 w 35"/>
                  <a:gd name="T7" fmla="*/ 8 h 36"/>
                  <a:gd name="T8" fmla="*/ 31 w 35"/>
                  <a:gd name="T9" fmla="*/ 8 h 36"/>
                  <a:gd name="T10" fmla="*/ 31 w 35"/>
                  <a:gd name="T11" fmla="*/ 8 h 36"/>
                  <a:gd name="T12" fmla="*/ 33 w 35"/>
                  <a:gd name="T13" fmla="*/ 15 h 36"/>
                  <a:gd name="T14" fmla="*/ 18 w 35"/>
                  <a:gd name="T15" fmla="*/ 32 h 36"/>
                  <a:gd name="T16" fmla="*/ 15 w 35"/>
                  <a:gd name="T17" fmla="*/ 32 h 36"/>
                  <a:gd name="T18" fmla="*/ 15 w 35"/>
                  <a:gd name="T19" fmla="*/ 32 h 36"/>
                  <a:gd name="T20" fmla="*/ 15 w 35"/>
                  <a:gd name="T21" fmla="*/ 32 h 36"/>
                  <a:gd name="T22" fmla="*/ 15 w 35"/>
                  <a:gd name="T23" fmla="*/ 32 h 36"/>
                  <a:gd name="T24" fmla="*/ 15 w 35"/>
                  <a:gd name="T25" fmla="*/ 32 h 36"/>
                  <a:gd name="T26" fmla="*/ 8 w 35"/>
                  <a:gd name="T27" fmla="*/ 9 h 36"/>
                  <a:gd name="T28" fmla="*/ 8 w 35"/>
                  <a:gd name="T29" fmla="*/ 9 h 36"/>
                  <a:gd name="T30" fmla="*/ 8 w 35"/>
                  <a:gd name="T31" fmla="*/ 9 h 36"/>
                  <a:gd name="T32" fmla="*/ 8 w 35"/>
                  <a:gd name="T33" fmla="*/ 9 h 36"/>
                  <a:gd name="T34" fmla="*/ 22 w 35"/>
                  <a:gd name="T35" fmla="*/ 3 h 36"/>
                  <a:gd name="T36" fmla="*/ 22 w 35"/>
                  <a:gd name="T37" fmla="*/ 3 h 36"/>
                  <a:gd name="T38" fmla="*/ 22 w 35"/>
                  <a:gd name="T39" fmla="*/ 3 h 36"/>
                  <a:gd name="T40" fmla="*/ 24 w 35"/>
                  <a:gd name="T41" fmla="*/ 0 h 36"/>
                  <a:gd name="T42" fmla="*/ 24 w 35"/>
                  <a:gd name="T43" fmla="*/ 0 h 36"/>
                  <a:gd name="T44" fmla="*/ 8 w 35"/>
                  <a:gd name="T45" fmla="*/ 6 h 36"/>
                  <a:gd name="T46" fmla="*/ 8 w 35"/>
                  <a:gd name="T47" fmla="*/ 6 h 36"/>
                  <a:gd name="T48" fmla="*/ 8 w 35"/>
                  <a:gd name="T49" fmla="*/ 6 h 36"/>
                  <a:gd name="T50" fmla="*/ 8 w 35"/>
                  <a:gd name="T51" fmla="*/ 6 h 36"/>
                  <a:gd name="T52" fmla="*/ 0 w 35"/>
                  <a:gd name="T53" fmla="*/ 24 h 36"/>
                  <a:gd name="T54" fmla="*/ 5 w 35"/>
                  <a:gd name="T55" fmla="*/ 34 h 36"/>
                  <a:gd name="T56" fmla="*/ 5 w 35"/>
                  <a:gd name="T57" fmla="*/ 34 h 36"/>
                  <a:gd name="T58" fmla="*/ 11 w 35"/>
                  <a:gd name="T59" fmla="*/ 36 h 36"/>
                  <a:gd name="T60" fmla="*/ 11 w 35"/>
                  <a:gd name="T61" fmla="*/ 36 h 36"/>
                  <a:gd name="T62" fmla="*/ 11 w 35"/>
                  <a:gd name="T63" fmla="*/ 36 h 36"/>
                  <a:gd name="T64" fmla="*/ 11 w 35"/>
                  <a:gd name="T65" fmla="*/ 36 h 36"/>
                  <a:gd name="T66" fmla="*/ 18 w 35"/>
                  <a:gd name="T67" fmla="*/ 35 h 36"/>
                  <a:gd name="T68" fmla="*/ 18 w 35"/>
                  <a:gd name="T69" fmla="*/ 35 h 36"/>
                  <a:gd name="T70" fmla="*/ 18 w 35"/>
                  <a:gd name="T71" fmla="*/ 35 h 36"/>
                  <a:gd name="T72" fmla="*/ 18 w 35"/>
                  <a:gd name="T73" fmla="*/ 35 h 36"/>
                  <a:gd name="T74" fmla="*/ 18 w 35"/>
                  <a:gd name="T75" fmla="*/ 35 h 36"/>
                  <a:gd name="T76" fmla="*/ 18 w 35"/>
                  <a:gd name="T77" fmla="*/ 35 h 36"/>
                  <a:gd name="T78" fmla="*/ 18 w 35"/>
                  <a:gd name="T79" fmla="*/ 35 h 36"/>
                  <a:gd name="T80" fmla="*/ 18 w 35"/>
                  <a:gd name="T81" fmla="*/ 35 h 36"/>
                  <a:gd name="T82" fmla="*/ 18 w 35"/>
                  <a:gd name="T83" fmla="*/ 35 h 36"/>
                  <a:gd name="T84" fmla="*/ 31 w 35"/>
                  <a:gd name="T85" fmla="*/ 28 h 36"/>
                  <a:gd name="T86" fmla="*/ 35 w 35"/>
                  <a:gd name="T87" fmla="*/ 12 h 36"/>
                  <a:gd name="T88" fmla="*/ 32 w 35"/>
                  <a:gd name="T89" fmla="*/ 3 h 36"/>
                  <a:gd name="T90" fmla="*/ 32 w 35"/>
                  <a:gd name="T91" fmla="*/ 3 h 36"/>
                  <a:gd name="T92" fmla="*/ 32 w 35"/>
                  <a:gd name="T93" fmla="*/ 3 h 36"/>
                  <a:gd name="T94" fmla="*/ 24 w 35"/>
                  <a:gd name="T95" fmla="*/ 0 h 36"/>
                  <a:gd name="T96" fmla="*/ 24 w 35"/>
                  <a:gd name="T97" fmla="*/ 0 h 36"/>
                  <a:gd name="T98" fmla="*/ 24 w 35"/>
                  <a:gd name="T9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" h="36"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6" y="3"/>
                      <a:pt x="29" y="5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10"/>
                      <a:pt x="33" y="12"/>
                      <a:pt x="33" y="15"/>
                    </a:cubicBezTo>
                    <a:cubicBezTo>
                      <a:pt x="33" y="23"/>
                      <a:pt x="25" y="31"/>
                      <a:pt x="18" y="32"/>
                    </a:cubicBezTo>
                    <a:cubicBezTo>
                      <a:pt x="17" y="32"/>
                      <a:pt x="16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2" y="32"/>
                      <a:pt x="1" y="16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2" y="6"/>
                      <a:pt x="17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8" y="0"/>
                      <a:pt x="11" y="3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3" y="9"/>
                      <a:pt x="0" y="17"/>
                      <a:pt x="0" y="24"/>
                    </a:cubicBezTo>
                    <a:cubicBezTo>
                      <a:pt x="0" y="28"/>
                      <a:pt x="2" y="32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5"/>
                      <a:pt x="8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3" y="36"/>
                      <a:pt x="15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4" y="34"/>
                      <a:pt x="28" y="32"/>
                      <a:pt x="31" y="28"/>
                    </a:cubicBezTo>
                    <a:cubicBezTo>
                      <a:pt x="33" y="25"/>
                      <a:pt x="35" y="18"/>
                      <a:pt x="35" y="12"/>
                    </a:cubicBezTo>
                    <a:cubicBezTo>
                      <a:pt x="35" y="8"/>
                      <a:pt x="34" y="5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0" name="Freeform 583"/>
              <p:cNvSpPr/>
              <p:nvPr/>
            </p:nvSpPr>
            <p:spPr bwMode="auto">
              <a:xfrm>
                <a:off x="5676" y="3070"/>
                <a:ext cx="112" cy="101"/>
              </a:xfrm>
              <a:custGeom>
                <a:avLst/>
                <a:gdLst>
                  <a:gd name="T0" fmla="*/ 21 w 32"/>
                  <a:gd name="T1" fmla="*/ 0 h 29"/>
                  <a:gd name="T2" fmla="*/ 21 w 32"/>
                  <a:gd name="T3" fmla="*/ 0 h 29"/>
                  <a:gd name="T4" fmla="*/ 7 w 32"/>
                  <a:gd name="T5" fmla="*/ 6 h 29"/>
                  <a:gd name="T6" fmla="*/ 7 w 32"/>
                  <a:gd name="T7" fmla="*/ 6 h 29"/>
                  <a:gd name="T8" fmla="*/ 7 w 32"/>
                  <a:gd name="T9" fmla="*/ 6 h 29"/>
                  <a:gd name="T10" fmla="*/ 7 w 32"/>
                  <a:gd name="T11" fmla="*/ 6 h 29"/>
                  <a:gd name="T12" fmla="*/ 14 w 32"/>
                  <a:gd name="T13" fmla="*/ 29 h 29"/>
                  <a:gd name="T14" fmla="*/ 14 w 32"/>
                  <a:gd name="T15" fmla="*/ 29 h 29"/>
                  <a:gd name="T16" fmla="*/ 14 w 32"/>
                  <a:gd name="T17" fmla="*/ 29 h 29"/>
                  <a:gd name="T18" fmla="*/ 14 w 32"/>
                  <a:gd name="T19" fmla="*/ 29 h 29"/>
                  <a:gd name="T20" fmla="*/ 17 w 32"/>
                  <a:gd name="T21" fmla="*/ 29 h 29"/>
                  <a:gd name="T22" fmla="*/ 32 w 32"/>
                  <a:gd name="T23" fmla="*/ 12 h 29"/>
                  <a:gd name="T24" fmla="*/ 30 w 32"/>
                  <a:gd name="T25" fmla="*/ 5 h 29"/>
                  <a:gd name="T26" fmla="*/ 30 w 32"/>
                  <a:gd name="T27" fmla="*/ 5 h 29"/>
                  <a:gd name="T28" fmla="*/ 30 w 32"/>
                  <a:gd name="T29" fmla="*/ 5 h 29"/>
                  <a:gd name="T30" fmla="*/ 21 w 32"/>
                  <a:gd name="T31" fmla="*/ 0 h 29"/>
                  <a:gd name="T32" fmla="*/ 21 w 32"/>
                  <a:gd name="T33" fmla="*/ 0 h 29"/>
                  <a:gd name="T34" fmla="*/ 21 w 32"/>
                  <a:gd name="T3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9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11" y="3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13"/>
                      <a:pt x="1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9"/>
                      <a:pt x="16" y="29"/>
                      <a:pt x="17" y="29"/>
                    </a:cubicBezTo>
                    <a:cubicBezTo>
                      <a:pt x="24" y="28"/>
                      <a:pt x="32" y="20"/>
                      <a:pt x="32" y="12"/>
                    </a:cubicBezTo>
                    <a:cubicBezTo>
                      <a:pt x="32" y="9"/>
                      <a:pt x="31" y="7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2"/>
                      <a:pt x="25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1" name="Freeform 584"/>
              <p:cNvSpPr/>
              <p:nvPr/>
            </p:nvSpPr>
            <p:spPr bwMode="auto">
              <a:xfrm>
                <a:off x="1902" y="3070"/>
                <a:ext cx="119" cy="101"/>
              </a:xfrm>
              <a:custGeom>
                <a:avLst/>
                <a:gdLst>
                  <a:gd name="T0" fmla="*/ 10 w 34"/>
                  <a:gd name="T1" fmla="*/ 0 h 29"/>
                  <a:gd name="T2" fmla="*/ 10 w 34"/>
                  <a:gd name="T3" fmla="*/ 0 h 29"/>
                  <a:gd name="T4" fmla="*/ 2 w 34"/>
                  <a:gd name="T5" fmla="*/ 3 h 29"/>
                  <a:gd name="T6" fmla="*/ 2 w 34"/>
                  <a:gd name="T7" fmla="*/ 3 h 29"/>
                  <a:gd name="T8" fmla="*/ 0 w 34"/>
                  <a:gd name="T9" fmla="*/ 11 h 29"/>
                  <a:gd name="T10" fmla="*/ 6 w 34"/>
                  <a:gd name="T11" fmla="*/ 26 h 29"/>
                  <a:gd name="T12" fmla="*/ 7 w 34"/>
                  <a:gd name="T13" fmla="*/ 26 h 29"/>
                  <a:gd name="T14" fmla="*/ 16 w 34"/>
                  <a:gd name="T15" fmla="*/ 29 h 29"/>
                  <a:gd name="T16" fmla="*/ 16 w 34"/>
                  <a:gd name="T17" fmla="*/ 29 h 29"/>
                  <a:gd name="T18" fmla="*/ 16 w 34"/>
                  <a:gd name="T19" fmla="*/ 29 h 29"/>
                  <a:gd name="T20" fmla="*/ 16 w 34"/>
                  <a:gd name="T21" fmla="*/ 29 h 29"/>
                  <a:gd name="T22" fmla="*/ 20 w 34"/>
                  <a:gd name="T23" fmla="*/ 29 h 29"/>
                  <a:gd name="T24" fmla="*/ 20 w 34"/>
                  <a:gd name="T25" fmla="*/ 29 h 29"/>
                  <a:gd name="T26" fmla="*/ 20 w 34"/>
                  <a:gd name="T27" fmla="*/ 29 h 29"/>
                  <a:gd name="T28" fmla="*/ 26 w 34"/>
                  <a:gd name="T29" fmla="*/ 26 h 29"/>
                  <a:gd name="T30" fmla="*/ 26 w 34"/>
                  <a:gd name="T31" fmla="*/ 26 h 29"/>
                  <a:gd name="T32" fmla="*/ 10 w 34"/>
                  <a:gd name="T33" fmla="*/ 0 h 29"/>
                  <a:gd name="T34" fmla="*/ 10 w 34"/>
                  <a:gd name="T35" fmla="*/ 0 h 29"/>
                  <a:gd name="T36" fmla="*/ 10 w 34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2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7"/>
                      <a:pt x="3" y="23"/>
                      <a:pt x="6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8"/>
                      <a:pt x="13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8" y="29"/>
                      <a:pt x="19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2" y="28"/>
                      <a:pt x="25" y="27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34" y="16"/>
                      <a:pt x="2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2" name="Freeform 585"/>
              <p:cNvSpPr>
                <a:spLocks noEditPoints="1"/>
              </p:cNvSpPr>
              <p:nvPr/>
            </p:nvSpPr>
            <p:spPr bwMode="auto">
              <a:xfrm>
                <a:off x="1836" y="527"/>
                <a:ext cx="4001" cy="797"/>
              </a:xfrm>
              <a:custGeom>
                <a:avLst/>
                <a:gdLst>
                  <a:gd name="T0" fmla="*/ 691 w 1147"/>
                  <a:gd name="T1" fmla="*/ 97 h 228"/>
                  <a:gd name="T2" fmla="*/ 458 w 1147"/>
                  <a:gd name="T3" fmla="*/ 96 h 228"/>
                  <a:gd name="T4" fmla="*/ 322 w 1147"/>
                  <a:gd name="T5" fmla="*/ 64 h 228"/>
                  <a:gd name="T6" fmla="*/ 363 w 1147"/>
                  <a:gd name="T7" fmla="*/ 59 h 228"/>
                  <a:gd name="T8" fmla="*/ 472 w 1147"/>
                  <a:gd name="T9" fmla="*/ 13 h 228"/>
                  <a:gd name="T10" fmla="*/ 543 w 1147"/>
                  <a:gd name="T11" fmla="*/ 46 h 228"/>
                  <a:gd name="T12" fmla="*/ 576 w 1147"/>
                  <a:gd name="T13" fmla="*/ 48 h 228"/>
                  <a:gd name="T14" fmla="*/ 660 w 1147"/>
                  <a:gd name="T15" fmla="*/ 8 h 228"/>
                  <a:gd name="T16" fmla="*/ 680 w 1147"/>
                  <a:gd name="T17" fmla="*/ 13 h 228"/>
                  <a:gd name="T18" fmla="*/ 811 w 1147"/>
                  <a:gd name="T19" fmla="*/ 58 h 228"/>
                  <a:gd name="T20" fmla="*/ 849 w 1147"/>
                  <a:gd name="T21" fmla="*/ 3 h 228"/>
                  <a:gd name="T22" fmla="*/ 956 w 1147"/>
                  <a:gd name="T23" fmla="*/ 57 h 228"/>
                  <a:gd name="T24" fmla="*/ 1067 w 1147"/>
                  <a:gd name="T25" fmla="*/ 118 h 228"/>
                  <a:gd name="T26" fmla="*/ 1122 w 1147"/>
                  <a:gd name="T27" fmla="*/ 216 h 228"/>
                  <a:gd name="T28" fmla="*/ 996 w 1147"/>
                  <a:gd name="T29" fmla="*/ 82 h 228"/>
                  <a:gd name="T30" fmla="*/ 887 w 1147"/>
                  <a:gd name="T31" fmla="*/ 110 h 228"/>
                  <a:gd name="T32" fmla="*/ 848 w 1147"/>
                  <a:gd name="T33" fmla="*/ 116 h 228"/>
                  <a:gd name="T34" fmla="*/ 819 w 1147"/>
                  <a:gd name="T35" fmla="*/ 133 h 228"/>
                  <a:gd name="T36" fmla="*/ 731 w 1147"/>
                  <a:gd name="T37" fmla="*/ 90 h 228"/>
                  <a:gd name="T38" fmla="*/ 683 w 1147"/>
                  <a:gd name="T39" fmla="*/ 69 h 228"/>
                  <a:gd name="T40" fmla="*/ 632 w 1147"/>
                  <a:gd name="T41" fmla="*/ 136 h 228"/>
                  <a:gd name="T42" fmla="*/ 576 w 1147"/>
                  <a:gd name="T43" fmla="*/ 108 h 228"/>
                  <a:gd name="T44" fmla="*/ 517 w 1147"/>
                  <a:gd name="T45" fmla="*/ 94 h 228"/>
                  <a:gd name="T46" fmla="*/ 488 w 1147"/>
                  <a:gd name="T47" fmla="*/ 77 h 228"/>
                  <a:gd name="T48" fmla="*/ 446 w 1147"/>
                  <a:gd name="T49" fmla="*/ 147 h 228"/>
                  <a:gd name="T50" fmla="*/ 381 w 1147"/>
                  <a:gd name="T51" fmla="*/ 93 h 228"/>
                  <a:gd name="T52" fmla="*/ 301 w 1147"/>
                  <a:gd name="T53" fmla="*/ 115 h 228"/>
                  <a:gd name="T54" fmla="*/ 228 w 1147"/>
                  <a:gd name="T55" fmla="*/ 126 h 228"/>
                  <a:gd name="T56" fmla="*/ 132 w 1147"/>
                  <a:gd name="T57" fmla="*/ 121 h 228"/>
                  <a:gd name="T58" fmla="*/ 21 w 1147"/>
                  <a:gd name="T59" fmla="*/ 169 h 228"/>
                  <a:gd name="T60" fmla="*/ 191 w 1147"/>
                  <a:gd name="T61" fmla="*/ 55 h 228"/>
                  <a:gd name="T62" fmla="*/ 220 w 1147"/>
                  <a:gd name="T63" fmla="*/ 65 h 228"/>
                  <a:gd name="T64" fmla="*/ 297 w 1147"/>
                  <a:gd name="T65" fmla="*/ 0 h 228"/>
                  <a:gd name="T66" fmla="*/ 217 w 1147"/>
                  <a:gd name="T67" fmla="*/ 61 h 228"/>
                  <a:gd name="T68" fmla="*/ 195 w 1147"/>
                  <a:gd name="T69" fmla="*/ 55 h 228"/>
                  <a:gd name="T70" fmla="*/ 176 w 1147"/>
                  <a:gd name="T71" fmla="*/ 41 h 228"/>
                  <a:gd name="T72" fmla="*/ 7 w 1147"/>
                  <a:gd name="T73" fmla="*/ 228 h 228"/>
                  <a:gd name="T74" fmla="*/ 216 w 1147"/>
                  <a:gd name="T75" fmla="*/ 125 h 228"/>
                  <a:gd name="T76" fmla="*/ 274 w 1147"/>
                  <a:gd name="T77" fmla="*/ 113 h 228"/>
                  <a:gd name="T78" fmla="*/ 306 w 1147"/>
                  <a:gd name="T79" fmla="*/ 120 h 228"/>
                  <a:gd name="T80" fmla="*/ 404 w 1147"/>
                  <a:gd name="T81" fmla="*/ 84 h 228"/>
                  <a:gd name="T82" fmla="*/ 444 w 1147"/>
                  <a:gd name="T83" fmla="*/ 150 h 228"/>
                  <a:gd name="T84" fmla="*/ 506 w 1147"/>
                  <a:gd name="T85" fmla="*/ 135 h 228"/>
                  <a:gd name="T86" fmla="*/ 538 w 1147"/>
                  <a:gd name="T87" fmla="*/ 101 h 228"/>
                  <a:gd name="T88" fmla="*/ 601 w 1147"/>
                  <a:gd name="T89" fmla="*/ 105 h 228"/>
                  <a:gd name="T90" fmla="*/ 632 w 1147"/>
                  <a:gd name="T91" fmla="*/ 139 h 228"/>
                  <a:gd name="T92" fmla="*/ 647 w 1147"/>
                  <a:gd name="T93" fmla="*/ 135 h 228"/>
                  <a:gd name="T94" fmla="*/ 705 w 1147"/>
                  <a:gd name="T95" fmla="*/ 149 h 228"/>
                  <a:gd name="T96" fmla="*/ 815 w 1147"/>
                  <a:gd name="T97" fmla="*/ 134 h 228"/>
                  <a:gd name="T98" fmla="*/ 849 w 1147"/>
                  <a:gd name="T99" fmla="*/ 118 h 228"/>
                  <a:gd name="T100" fmla="*/ 955 w 1147"/>
                  <a:gd name="T101" fmla="*/ 100 h 228"/>
                  <a:gd name="T102" fmla="*/ 1087 w 1147"/>
                  <a:gd name="T103" fmla="*/ 181 h 228"/>
                  <a:gd name="T104" fmla="*/ 958 w 1147"/>
                  <a:gd name="T105" fmla="*/ 53 h 228"/>
                  <a:gd name="T106" fmla="*/ 916 w 1147"/>
                  <a:gd name="T107" fmla="*/ 67 h 228"/>
                  <a:gd name="T108" fmla="*/ 826 w 1147"/>
                  <a:gd name="T109" fmla="*/ 57 h 228"/>
                  <a:gd name="T110" fmla="*/ 790 w 1147"/>
                  <a:gd name="T111" fmla="*/ 56 h 228"/>
                  <a:gd name="T112" fmla="*/ 681 w 1147"/>
                  <a:gd name="T113" fmla="*/ 11 h 228"/>
                  <a:gd name="T114" fmla="*/ 576 w 1147"/>
                  <a:gd name="T115" fmla="*/ 45 h 228"/>
                  <a:gd name="T116" fmla="*/ 470 w 1147"/>
                  <a:gd name="T117" fmla="*/ 11 h 228"/>
                  <a:gd name="T118" fmla="*/ 353 w 1147"/>
                  <a:gd name="T119" fmla="*/ 55 h 228"/>
                  <a:gd name="T120" fmla="*/ 302 w 1147"/>
                  <a:gd name="T1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7" h="228">
                    <a:moveTo>
                      <a:pt x="681" y="75"/>
                    </a:moveTo>
                    <a:cubicBezTo>
                      <a:pt x="681" y="75"/>
                      <a:pt x="681" y="75"/>
                      <a:pt x="681" y="75"/>
                    </a:cubicBezTo>
                    <a:cubicBezTo>
                      <a:pt x="681" y="75"/>
                      <a:pt x="681" y="75"/>
                      <a:pt x="681" y="75"/>
                    </a:cubicBezTo>
                    <a:cubicBezTo>
                      <a:pt x="689" y="75"/>
                      <a:pt x="693" y="86"/>
                      <a:pt x="694" y="94"/>
                    </a:cubicBezTo>
                    <a:cubicBezTo>
                      <a:pt x="694" y="94"/>
                      <a:pt x="694" y="94"/>
                      <a:pt x="694" y="94"/>
                    </a:cubicBezTo>
                    <a:cubicBezTo>
                      <a:pt x="694" y="94"/>
                      <a:pt x="694" y="94"/>
                      <a:pt x="694" y="94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3" y="96"/>
                      <a:pt x="692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88" y="97"/>
                      <a:pt x="685" y="92"/>
                      <a:pt x="682" y="88"/>
                    </a:cubicBezTo>
                    <a:cubicBezTo>
                      <a:pt x="682" y="88"/>
                      <a:pt x="682" y="88"/>
                      <a:pt x="682" y="88"/>
                    </a:cubicBezTo>
                    <a:cubicBezTo>
                      <a:pt x="679" y="84"/>
                      <a:pt x="676" y="81"/>
                      <a:pt x="676" y="78"/>
                    </a:cubicBezTo>
                    <a:cubicBezTo>
                      <a:pt x="676" y="78"/>
                      <a:pt x="676" y="77"/>
                      <a:pt x="677" y="77"/>
                    </a:cubicBezTo>
                    <a:cubicBezTo>
                      <a:pt x="677" y="77"/>
                      <a:pt x="677" y="77"/>
                      <a:pt x="677" y="77"/>
                    </a:cubicBezTo>
                    <a:cubicBezTo>
                      <a:pt x="678" y="76"/>
                      <a:pt x="680" y="75"/>
                      <a:pt x="681" y="75"/>
                    </a:cubicBezTo>
                    <a:cubicBezTo>
                      <a:pt x="681" y="75"/>
                      <a:pt x="681" y="75"/>
                      <a:pt x="681" y="75"/>
                    </a:cubicBezTo>
                    <a:cubicBezTo>
                      <a:pt x="681" y="75"/>
                      <a:pt x="681" y="75"/>
                      <a:pt x="681" y="75"/>
                    </a:cubicBezTo>
                    <a:moveTo>
                      <a:pt x="470" y="75"/>
                    </a:moveTo>
                    <a:cubicBezTo>
                      <a:pt x="470" y="75"/>
                      <a:pt x="470" y="75"/>
                      <a:pt x="470" y="75"/>
                    </a:cubicBezTo>
                    <a:cubicBezTo>
                      <a:pt x="470" y="75"/>
                      <a:pt x="470" y="75"/>
                      <a:pt x="470" y="75"/>
                    </a:cubicBezTo>
                    <a:cubicBezTo>
                      <a:pt x="472" y="75"/>
                      <a:pt x="473" y="75"/>
                      <a:pt x="475" y="76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3" y="85"/>
                      <a:pt x="466" y="89"/>
                      <a:pt x="461" y="96"/>
                    </a:cubicBezTo>
                    <a:cubicBezTo>
                      <a:pt x="460" y="96"/>
                      <a:pt x="459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6" y="88"/>
                      <a:pt x="462" y="75"/>
                      <a:pt x="470" y="75"/>
                    </a:cubicBezTo>
                    <a:cubicBezTo>
                      <a:pt x="470" y="75"/>
                      <a:pt x="470" y="75"/>
                      <a:pt x="470" y="75"/>
                    </a:cubicBezTo>
                    <a:cubicBezTo>
                      <a:pt x="470" y="75"/>
                      <a:pt x="470" y="75"/>
                      <a:pt x="470" y="75"/>
                    </a:cubicBezTo>
                    <a:moveTo>
                      <a:pt x="302" y="2"/>
                    </a:moveTo>
                    <a:cubicBezTo>
                      <a:pt x="302" y="2"/>
                      <a:pt x="302" y="2"/>
                      <a:pt x="302" y="2"/>
                    </a:cubicBezTo>
                    <a:cubicBezTo>
                      <a:pt x="302" y="2"/>
                      <a:pt x="302" y="2"/>
                      <a:pt x="302" y="2"/>
                    </a:cubicBezTo>
                    <a:cubicBezTo>
                      <a:pt x="304" y="2"/>
                      <a:pt x="305" y="2"/>
                      <a:pt x="307" y="2"/>
                    </a:cubicBezTo>
                    <a:cubicBezTo>
                      <a:pt x="307" y="2"/>
                      <a:pt x="308" y="2"/>
                      <a:pt x="308" y="2"/>
                    </a:cubicBezTo>
                    <a:cubicBezTo>
                      <a:pt x="308" y="2"/>
                      <a:pt x="308" y="2"/>
                      <a:pt x="308" y="2"/>
                    </a:cubicBezTo>
                    <a:cubicBezTo>
                      <a:pt x="320" y="4"/>
                      <a:pt x="329" y="15"/>
                      <a:pt x="329" y="28"/>
                    </a:cubicBezTo>
                    <a:cubicBezTo>
                      <a:pt x="329" y="32"/>
                      <a:pt x="328" y="37"/>
                      <a:pt x="326" y="41"/>
                    </a:cubicBezTo>
                    <a:cubicBezTo>
                      <a:pt x="323" y="47"/>
                      <a:pt x="317" y="52"/>
                      <a:pt x="317" y="58"/>
                    </a:cubicBezTo>
                    <a:cubicBezTo>
                      <a:pt x="317" y="59"/>
                      <a:pt x="317" y="60"/>
                      <a:pt x="317" y="61"/>
                    </a:cubicBezTo>
                    <a:cubicBezTo>
                      <a:pt x="318" y="63"/>
                      <a:pt x="320" y="64"/>
                      <a:pt x="322" y="64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5" y="64"/>
                      <a:pt x="329" y="62"/>
                      <a:pt x="332" y="60"/>
                    </a:cubicBezTo>
                    <a:cubicBezTo>
                      <a:pt x="334" y="59"/>
                      <a:pt x="336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8" y="58"/>
                      <a:pt x="338" y="58"/>
                    </a:cubicBezTo>
                    <a:cubicBezTo>
                      <a:pt x="338" y="58"/>
                      <a:pt x="338" y="58"/>
                      <a:pt x="338" y="58"/>
                    </a:cubicBezTo>
                    <a:cubicBezTo>
                      <a:pt x="338" y="58"/>
                      <a:pt x="338" y="58"/>
                      <a:pt x="338" y="58"/>
                    </a:cubicBezTo>
                    <a:cubicBezTo>
                      <a:pt x="341" y="56"/>
                      <a:pt x="344" y="56"/>
                      <a:pt x="347" y="56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48" y="56"/>
                      <a:pt x="348" y="56"/>
                      <a:pt x="348" y="56"/>
                    </a:cubicBezTo>
                    <a:cubicBezTo>
                      <a:pt x="353" y="56"/>
                      <a:pt x="358" y="57"/>
                      <a:pt x="363" y="59"/>
                    </a:cubicBezTo>
                    <a:cubicBezTo>
                      <a:pt x="365" y="60"/>
                      <a:pt x="367" y="61"/>
                      <a:pt x="369" y="62"/>
                    </a:cubicBezTo>
                    <a:cubicBezTo>
                      <a:pt x="370" y="63"/>
                      <a:pt x="371" y="63"/>
                      <a:pt x="372" y="63"/>
                    </a:cubicBezTo>
                    <a:cubicBezTo>
                      <a:pt x="378" y="66"/>
                      <a:pt x="383" y="68"/>
                      <a:pt x="390" y="68"/>
                    </a:cubicBezTo>
                    <a:cubicBezTo>
                      <a:pt x="390" y="68"/>
                      <a:pt x="390" y="68"/>
                      <a:pt x="390" y="68"/>
                    </a:cubicBezTo>
                    <a:cubicBezTo>
                      <a:pt x="391" y="68"/>
                      <a:pt x="391" y="68"/>
                      <a:pt x="392" y="68"/>
                    </a:cubicBezTo>
                    <a:cubicBezTo>
                      <a:pt x="392" y="68"/>
                      <a:pt x="392" y="68"/>
                      <a:pt x="392" y="68"/>
                    </a:cubicBezTo>
                    <a:cubicBezTo>
                      <a:pt x="392" y="68"/>
                      <a:pt x="392" y="68"/>
                      <a:pt x="392" y="68"/>
                    </a:cubicBezTo>
                    <a:cubicBezTo>
                      <a:pt x="392" y="68"/>
                      <a:pt x="392" y="68"/>
                      <a:pt x="392" y="68"/>
                    </a:cubicBezTo>
                    <a:cubicBezTo>
                      <a:pt x="400" y="68"/>
                      <a:pt x="406" y="60"/>
                      <a:pt x="413" y="56"/>
                    </a:cubicBezTo>
                    <a:cubicBezTo>
                      <a:pt x="419" y="51"/>
                      <a:pt x="426" y="47"/>
                      <a:pt x="431" y="41"/>
                    </a:cubicBezTo>
                    <a:cubicBezTo>
                      <a:pt x="437" y="33"/>
                      <a:pt x="437" y="21"/>
                      <a:pt x="447" y="17"/>
                    </a:cubicBezTo>
                    <a:cubicBezTo>
                      <a:pt x="454" y="13"/>
                      <a:pt x="461" y="15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2" y="13"/>
                      <a:pt x="472" y="13"/>
                    </a:cubicBezTo>
                    <a:cubicBezTo>
                      <a:pt x="472" y="13"/>
                      <a:pt x="472" y="13"/>
                      <a:pt x="472" y="13"/>
                    </a:cubicBezTo>
                    <a:cubicBezTo>
                      <a:pt x="472" y="13"/>
                      <a:pt x="472" y="13"/>
                      <a:pt x="472" y="13"/>
                    </a:cubicBezTo>
                    <a:cubicBezTo>
                      <a:pt x="472" y="13"/>
                      <a:pt x="472" y="13"/>
                      <a:pt x="472" y="13"/>
                    </a:cubicBezTo>
                    <a:cubicBezTo>
                      <a:pt x="473" y="13"/>
                      <a:pt x="473" y="12"/>
                      <a:pt x="473" y="12"/>
                    </a:cubicBezTo>
                    <a:cubicBezTo>
                      <a:pt x="473" y="12"/>
                      <a:pt x="473" y="12"/>
                      <a:pt x="473" y="12"/>
                    </a:cubicBezTo>
                    <a:cubicBezTo>
                      <a:pt x="474" y="12"/>
                      <a:pt x="474" y="12"/>
                      <a:pt x="474" y="12"/>
                    </a:cubicBezTo>
                    <a:cubicBezTo>
                      <a:pt x="478" y="10"/>
                      <a:pt x="483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8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98" y="10"/>
                      <a:pt x="502" y="22"/>
                      <a:pt x="509" y="29"/>
                    </a:cubicBezTo>
                    <a:cubicBezTo>
                      <a:pt x="513" y="33"/>
                      <a:pt x="518" y="34"/>
                      <a:pt x="524" y="37"/>
                    </a:cubicBezTo>
                    <a:cubicBezTo>
                      <a:pt x="531" y="40"/>
                      <a:pt x="535" y="45"/>
                      <a:pt x="541" y="46"/>
                    </a:cubicBezTo>
                    <a:cubicBezTo>
                      <a:pt x="542" y="46"/>
                      <a:pt x="542" y="46"/>
                      <a:pt x="543" y="46"/>
                    </a:cubicBezTo>
                    <a:cubicBezTo>
                      <a:pt x="543" y="46"/>
                      <a:pt x="543" y="46"/>
                      <a:pt x="543" y="46"/>
                    </a:cubicBezTo>
                    <a:cubicBezTo>
                      <a:pt x="543" y="46"/>
                      <a:pt x="543" y="46"/>
                      <a:pt x="543" y="46"/>
                    </a:cubicBezTo>
                    <a:cubicBezTo>
                      <a:pt x="544" y="46"/>
                      <a:pt x="545" y="46"/>
                      <a:pt x="546" y="46"/>
                    </a:cubicBezTo>
                    <a:cubicBezTo>
                      <a:pt x="546" y="46"/>
                      <a:pt x="546" y="46"/>
                      <a:pt x="546" y="46"/>
                    </a:cubicBezTo>
                    <a:cubicBezTo>
                      <a:pt x="546" y="46"/>
                      <a:pt x="546" y="46"/>
                      <a:pt x="547" y="46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8" y="46"/>
                      <a:pt x="549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8" y="46"/>
                      <a:pt x="566" y="48"/>
                      <a:pt x="573" y="48"/>
                    </a:cubicBezTo>
                    <a:cubicBezTo>
                      <a:pt x="573" y="48"/>
                      <a:pt x="573" y="48"/>
                      <a:pt x="573" y="48"/>
                    </a:cubicBezTo>
                    <a:cubicBezTo>
                      <a:pt x="573" y="48"/>
                      <a:pt x="573" y="48"/>
                      <a:pt x="573" y="48"/>
                    </a:cubicBezTo>
                    <a:cubicBezTo>
                      <a:pt x="574" y="48"/>
                      <a:pt x="574" y="48"/>
                      <a:pt x="575" y="48"/>
                    </a:cubicBezTo>
                    <a:cubicBezTo>
                      <a:pt x="575" y="48"/>
                      <a:pt x="575" y="48"/>
                      <a:pt x="576" y="48"/>
                    </a:cubicBezTo>
                    <a:cubicBezTo>
                      <a:pt x="579" y="48"/>
                      <a:pt x="582" y="48"/>
                      <a:pt x="586" y="47"/>
                    </a:cubicBezTo>
                    <a:cubicBezTo>
                      <a:pt x="589" y="47"/>
                      <a:pt x="592" y="47"/>
                      <a:pt x="595" y="47"/>
                    </a:cubicBezTo>
                    <a:cubicBezTo>
                      <a:pt x="595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8" y="47"/>
                      <a:pt x="600" y="47"/>
                      <a:pt x="603" y="48"/>
                    </a:cubicBezTo>
                    <a:cubicBezTo>
                      <a:pt x="604" y="48"/>
                      <a:pt x="606" y="48"/>
                      <a:pt x="607" y="48"/>
                    </a:cubicBezTo>
                    <a:cubicBezTo>
                      <a:pt x="607" y="48"/>
                      <a:pt x="607" y="48"/>
                      <a:pt x="607" y="48"/>
                    </a:cubicBezTo>
                    <a:cubicBezTo>
                      <a:pt x="607" y="48"/>
                      <a:pt x="607" y="48"/>
                      <a:pt x="607" y="48"/>
                    </a:cubicBezTo>
                    <a:cubicBezTo>
                      <a:pt x="608" y="48"/>
                      <a:pt x="608" y="48"/>
                      <a:pt x="609" y="48"/>
                    </a:cubicBezTo>
                    <a:cubicBezTo>
                      <a:pt x="609" y="48"/>
                      <a:pt x="609" y="48"/>
                      <a:pt x="609" y="48"/>
                    </a:cubicBezTo>
                    <a:cubicBezTo>
                      <a:pt x="615" y="47"/>
                      <a:pt x="618" y="42"/>
                      <a:pt x="624" y="38"/>
                    </a:cubicBezTo>
                    <a:cubicBezTo>
                      <a:pt x="630" y="34"/>
                      <a:pt x="635" y="33"/>
                      <a:pt x="639" y="30"/>
                    </a:cubicBezTo>
                    <a:cubicBezTo>
                      <a:pt x="647" y="24"/>
                      <a:pt x="652" y="10"/>
                      <a:pt x="660" y="8"/>
                    </a:cubicBezTo>
                    <a:cubicBezTo>
                      <a:pt x="660" y="8"/>
                      <a:pt x="660" y="8"/>
                      <a:pt x="660" y="8"/>
                    </a:cubicBezTo>
                    <a:cubicBezTo>
                      <a:pt x="661" y="8"/>
                      <a:pt x="661" y="8"/>
                      <a:pt x="661" y="8"/>
                    </a:cubicBezTo>
                    <a:cubicBezTo>
                      <a:pt x="661" y="8"/>
                      <a:pt x="661" y="8"/>
                      <a:pt x="661" y="8"/>
                    </a:cubicBezTo>
                    <a:cubicBezTo>
                      <a:pt x="661" y="8"/>
                      <a:pt x="662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7" y="8"/>
                      <a:pt x="671" y="10"/>
                      <a:pt x="675" y="11"/>
                    </a:cubicBezTo>
                    <a:cubicBezTo>
                      <a:pt x="675" y="11"/>
                      <a:pt x="675" y="11"/>
                      <a:pt x="675" y="11"/>
                    </a:cubicBezTo>
                    <a:cubicBezTo>
                      <a:pt x="675" y="12"/>
                      <a:pt x="675" y="12"/>
                      <a:pt x="675" y="12"/>
                    </a:cubicBezTo>
                    <a:cubicBezTo>
                      <a:pt x="677" y="12"/>
                      <a:pt x="678" y="13"/>
                      <a:pt x="679" y="13"/>
                    </a:cubicBezTo>
                    <a:cubicBezTo>
                      <a:pt x="679" y="13"/>
                      <a:pt x="679" y="13"/>
                      <a:pt x="679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92" y="16"/>
                      <a:pt x="702" y="14"/>
                      <a:pt x="709" y="20"/>
                    </a:cubicBezTo>
                    <a:cubicBezTo>
                      <a:pt x="715" y="26"/>
                      <a:pt x="716" y="35"/>
                      <a:pt x="720" y="41"/>
                    </a:cubicBezTo>
                    <a:cubicBezTo>
                      <a:pt x="724" y="46"/>
                      <a:pt x="733" y="50"/>
                      <a:pt x="739" y="55"/>
                    </a:cubicBezTo>
                    <a:cubicBezTo>
                      <a:pt x="746" y="60"/>
                      <a:pt x="750" y="67"/>
                      <a:pt x="758" y="68"/>
                    </a:cubicBezTo>
                    <a:cubicBezTo>
                      <a:pt x="758" y="68"/>
                      <a:pt x="758" y="68"/>
                      <a:pt x="758" y="68"/>
                    </a:cubicBezTo>
                    <a:cubicBezTo>
                      <a:pt x="758" y="68"/>
                      <a:pt x="758" y="68"/>
                      <a:pt x="758" y="68"/>
                    </a:cubicBezTo>
                    <a:cubicBezTo>
                      <a:pt x="759" y="69"/>
                      <a:pt x="760" y="69"/>
                      <a:pt x="762" y="69"/>
                    </a:cubicBezTo>
                    <a:cubicBezTo>
                      <a:pt x="762" y="69"/>
                      <a:pt x="762" y="69"/>
                      <a:pt x="762" y="69"/>
                    </a:cubicBezTo>
                    <a:cubicBezTo>
                      <a:pt x="769" y="69"/>
                      <a:pt x="775" y="66"/>
                      <a:pt x="781" y="63"/>
                    </a:cubicBezTo>
                    <a:cubicBezTo>
                      <a:pt x="788" y="59"/>
                      <a:pt x="795" y="56"/>
                      <a:pt x="803" y="56"/>
                    </a:cubicBezTo>
                    <a:cubicBezTo>
                      <a:pt x="803" y="56"/>
                      <a:pt x="803" y="56"/>
                      <a:pt x="803" y="56"/>
                    </a:cubicBezTo>
                    <a:cubicBezTo>
                      <a:pt x="806" y="56"/>
                      <a:pt x="808" y="57"/>
                      <a:pt x="811" y="57"/>
                    </a:cubicBezTo>
                    <a:cubicBezTo>
                      <a:pt x="811" y="57"/>
                      <a:pt x="811" y="57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6" y="59"/>
                      <a:pt x="821" y="62"/>
                      <a:pt x="825" y="64"/>
                    </a:cubicBezTo>
                    <a:cubicBezTo>
                      <a:pt x="825" y="64"/>
                      <a:pt x="825" y="64"/>
                      <a:pt x="825" y="64"/>
                    </a:cubicBezTo>
                    <a:cubicBezTo>
                      <a:pt x="825" y="64"/>
                      <a:pt x="825" y="64"/>
                      <a:pt x="825" y="64"/>
                    </a:cubicBezTo>
                    <a:cubicBezTo>
                      <a:pt x="826" y="64"/>
                      <a:pt x="826" y="64"/>
                      <a:pt x="826" y="64"/>
                    </a:cubicBezTo>
                    <a:cubicBezTo>
                      <a:pt x="826" y="64"/>
                      <a:pt x="826" y="64"/>
                      <a:pt x="826" y="64"/>
                    </a:cubicBezTo>
                    <a:cubicBezTo>
                      <a:pt x="827" y="65"/>
                      <a:pt x="827" y="65"/>
                      <a:pt x="828" y="65"/>
                    </a:cubicBezTo>
                    <a:cubicBezTo>
                      <a:pt x="828" y="65"/>
                      <a:pt x="828" y="65"/>
                      <a:pt x="828" y="65"/>
                    </a:cubicBezTo>
                    <a:cubicBezTo>
                      <a:pt x="828" y="65"/>
                      <a:pt x="828" y="65"/>
                      <a:pt x="828" y="65"/>
                    </a:cubicBezTo>
                    <a:cubicBezTo>
                      <a:pt x="829" y="65"/>
                      <a:pt x="829" y="65"/>
                      <a:pt x="829" y="65"/>
                    </a:cubicBezTo>
                    <a:cubicBezTo>
                      <a:pt x="829" y="65"/>
                      <a:pt x="829" y="65"/>
                      <a:pt x="829" y="65"/>
                    </a:cubicBezTo>
                    <a:cubicBezTo>
                      <a:pt x="830" y="65"/>
                      <a:pt x="835" y="62"/>
                      <a:pt x="835" y="59"/>
                    </a:cubicBezTo>
                    <a:cubicBezTo>
                      <a:pt x="835" y="58"/>
                      <a:pt x="835" y="58"/>
                      <a:pt x="835" y="57"/>
                    </a:cubicBezTo>
                    <a:cubicBezTo>
                      <a:pt x="835" y="51"/>
                      <a:pt x="828" y="46"/>
                      <a:pt x="825" y="40"/>
                    </a:cubicBezTo>
                    <a:cubicBezTo>
                      <a:pt x="825" y="40"/>
                      <a:pt x="825" y="40"/>
                      <a:pt x="825" y="40"/>
                    </a:cubicBezTo>
                    <a:cubicBezTo>
                      <a:pt x="825" y="40"/>
                      <a:pt x="825" y="40"/>
                      <a:pt x="825" y="40"/>
                    </a:cubicBezTo>
                    <a:cubicBezTo>
                      <a:pt x="816" y="20"/>
                      <a:pt x="828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50" y="3"/>
                      <a:pt x="852" y="3"/>
                      <a:pt x="853" y="3"/>
                    </a:cubicBezTo>
                    <a:cubicBezTo>
                      <a:pt x="870" y="5"/>
                      <a:pt x="881" y="17"/>
                      <a:pt x="889" y="30"/>
                    </a:cubicBezTo>
                    <a:cubicBezTo>
                      <a:pt x="895" y="42"/>
                      <a:pt x="898" y="69"/>
                      <a:pt x="914" y="71"/>
                    </a:cubicBezTo>
                    <a:cubicBezTo>
                      <a:pt x="915" y="71"/>
                      <a:pt x="915" y="71"/>
                      <a:pt x="916" y="71"/>
                    </a:cubicBezTo>
                    <a:cubicBezTo>
                      <a:pt x="916" y="71"/>
                      <a:pt x="916" y="71"/>
                      <a:pt x="916" y="71"/>
                    </a:cubicBezTo>
                    <a:cubicBezTo>
                      <a:pt x="916" y="71"/>
                      <a:pt x="916" y="71"/>
                      <a:pt x="916" y="71"/>
                    </a:cubicBezTo>
                    <a:cubicBezTo>
                      <a:pt x="921" y="71"/>
                      <a:pt x="926" y="67"/>
                      <a:pt x="932" y="64"/>
                    </a:cubicBezTo>
                    <a:cubicBezTo>
                      <a:pt x="932" y="64"/>
                      <a:pt x="932" y="64"/>
                      <a:pt x="932" y="64"/>
                    </a:cubicBezTo>
                    <a:cubicBezTo>
                      <a:pt x="932" y="64"/>
                      <a:pt x="932" y="64"/>
                      <a:pt x="932" y="64"/>
                    </a:cubicBezTo>
                    <a:cubicBezTo>
                      <a:pt x="934" y="63"/>
                      <a:pt x="935" y="62"/>
                      <a:pt x="937" y="62"/>
                    </a:cubicBezTo>
                    <a:cubicBezTo>
                      <a:pt x="937" y="62"/>
                      <a:pt x="937" y="62"/>
                      <a:pt x="937" y="62"/>
                    </a:cubicBezTo>
                    <a:cubicBezTo>
                      <a:pt x="937" y="62"/>
                      <a:pt x="937" y="62"/>
                      <a:pt x="937" y="62"/>
                    </a:cubicBezTo>
                    <a:cubicBezTo>
                      <a:pt x="944" y="59"/>
                      <a:pt x="951" y="60"/>
                      <a:pt x="956" y="58"/>
                    </a:cubicBezTo>
                    <a:cubicBezTo>
                      <a:pt x="956" y="57"/>
                      <a:pt x="956" y="57"/>
                      <a:pt x="956" y="57"/>
                    </a:cubicBezTo>
                    <a:cubicBezTo>
                      <a:pt x="956" y="57"/>
                      <a:pt x="956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9" y="56"/>
                      <a:pt x="961" y="55"/>
                      <a:pt x="962" y="53"/>
                    </a:cubicBezTo>
                    <a:cubicBezTo>
                      <a:pt x="967" y="49"/>
                      <a:pt x="971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83" y="44"/>
                      <a:pt x="986" y="56"/>
                      <a:pt x="991" y="62"/>
                    </a:cubicBezTo>
                    <a:cubicBezTo>
                      <a:pt x="994" y="67"/>
                      <a:pt x="1000" y="74"/>
                      <a:pt x="1004" y="76"/>
                    </a:cubicBezTo>
                    <a:cubicBezTo>
                      <a:pt x="1013" y="79"/>
                      <a:pt x="1025" y="79"/>
                      <a:pt x="1034" y="81"/>
                    </a:cubicBezTo>
                    <a:cubicBezTo>
                      <a:pt x="1045" y="83"/>
                      <a:pt x="1054" y="87"/>
                      <a:pt x="1060" y="95"/>
                    </a:cubicBezTo>
                    <a:cubicBezTo>
                      <a:pt x="1064" y="102"/>
                      <a:pt x="1064" y="111"/>
                      <a:pt x="1067" y="118"/>
                    </a:cubicBezTo>
                    <a:cubicBezTo>
                      <a:pt x="1071" y="126"/>
                      <a:pt x="1081" y="132"/>
                      <a:pt x="1087" y="139"/>
                    </a:cubicBezTo>
                    <a:cubicBezTo>
                      <a:pt x="1094" y="146"/>
                      <a:pt x="1099" y="155"/>
                      <a:pt x="1106" y="160"/>
                    </a:cubicBezTo>
                    <a:cubicBezTo>
                      <a:pt x="1114" y="164"/>
                      <a:pt x="1123" y="163"/>
                      <a:pt x="1130" y="169"/>
                    </a:cubicBezTo>
                    <a:cubicBezTo>
                      <a:pt x="1139" y="174"/>
                      <a:pt x="1145" y="188"/>
                      <a:pt x="1145" y="202"/>
                    </a:cubicBezTo>
                    <a:cubicBezTo>
                      <a:pt x="1145" y="208"/>
                      <a:pt x="1144" y="214"/>
                      <a:pt x="1141" y="220"/>
                    </a:cubicBezTo>
                    <a:cubicBezTo>
                      <a:pt x="1141" y="220"/>
                      <a:pt x="1141" y="220"/>
                      <a:pt x="1141" y="220"/>
                    </a:cubicBezTo>
                    <a:cubicBezTo>
                      <a:pt x="1141" y="220"/>
                      <a:pt x="1141" y="220"/>
                      <a:pt x="1141" y="220"/>
                    </a:cubicBezTo>
                    <a:cubicBezTo>
                      <a:pt x="1140" y="220"/>
                      <a:pt x="1139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2" y="220"/>
                      <a:pt x="1127" y="217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1" y="216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14" y="213"/>
                      <a:pt x="1107" y="212"/>
                      <a:pt x="1102" y="208"/>
                    </a:cubicBezTo>
                    <a:cubicBezTo>
                      <a:pt x="1093" y="201"/>
                      <a:pt x="1094" y="190"/>
                      <a:pt x="1089" y="179"/>
                    </a:cubicBezTo>
                    <a:cubicBezTo>
                      <a:pt x="1085" y="172"/>
                      <a:pt x="1075" y="164"/>
                      <a:pt x="1068" y="157"/>
                    </a:cubicBezTo>
                    <a:cubicBezTo>
                      <a:pt x="1061" y="150"/>
                      <a:pt x="1056" y="140"/>
                      <a:pt x="1047" y="136"/>
                    </a:cubicBezTo>
                    <a:cubicBezTo>
                      <a:pt x="1040" y="132"/>
                      <a:pt x="1026" y="130"/>
                      <a:pt x="1020" y="124"/>
                    </a:cubicBezTo>
                    <a:cubicBezTo>
                      <a:pt x="1012" y="114"/>
                      <a:pt x="1012" y="85"/>
                      <a:pt x="1000" y="82"/>
                    </a:cubicBezTo>
                    <a:cubicBezTo>
                      <a:pt x="1000" y="82"/>
                      <a:pt x="1000" y="82"/>
                      <a:pt x="999" y="82"/>
                    </a:cubicBezTo>
                    <a:cubicBezTo>
                      <a:pt x="998" y="82"/>
                      <a:pt x="997" y="82"/>
                      <a:pt x="996" y="82"/>
                    </a:cubicBezTo>
                    <a:cubicBezTo>
                      <a:pt x="996" y="82"/>
                      <a:pt x="996" y="82"/>
                      <a:pt x="996" y="82"/>
                    </a:cubicBezTo>
                    <a:cubicBezTo>
                      <a:pt x="996" y="82"/>
                      <a:pt x="996" y="82"/>
                      <a:pt x="996" y="82"/>
                    </a:cubicBezTo>
                    <a:cubicBezTo>
                      <a:pt x="989" y="82"/>
                      <a:pt x="981" y="85"/>
                      <a:pt x="974" y="88"/>
                    </a:cubicBezTo>
                    <a:cubicBezTo>
                      <a:pt x="974" y="88"/>
                      <a:pt x="974" y="88"/>
                      <a:pt x="974" y="88"/>
                    </a:cubicBezTo>
                    <a:cubicBezTo>
                      <a:pt x="974" y="89"/>
                      <a:pt x="973" y="89"/>
                      <a:pt x="972" y="89"/>
                    </a:cubicBezTo>
                    <a:cubicBezTo>
                      <a:pt x="972" y="89"/>
                      <a:pt x="972" y="89"/>
                      <a:pt x="972" y="89"/>
                    </a:cubicBezTo>
                    <a:cubicBezTo>
                      <a:pt x="972" y="89"/>
                      <a:pt x="972" y="89"/>
                      <a:pt x="972" y="89"/>
                    </a:cubicBezTo>
                    <a:cubicBezTo>
                      <a:pt x="964" y="93"/>
                      <a:pt x="954" y="97"/>
                      <a:pt x="949" y="103"/>
                    </a:cubicBezTo>
                    <a:cubicBezTo>
                      <a:pt x="943" y="109"/>
                      <a:pt x="941" y="120"/>
                      <a:pt x="933" y="124"/>
                    </a:cubicBezTo>
                    <a:cubicBezTo>
                      <a:pt x="930" y="125"/>
                      <a:pt x="926" y="126"/>
                      <a:pt x="923" y="126"/>
                    </a:cubicBezTo>
                    <a:cubicBezTo>
                      <a:pt x="923" y="126"/>
                      <a:pt x="922" y="126"/>
                      <a:pt x="922" y="126"/>
                    </a:cubicBezTo>
                    <a:cubicBezTo>
                      <a:pt x="922" y="126"/>
                      <a:pt x="922" y="126"/>
                      <a:pt x="922" y="126"/>
                    </a:cubicBezTo>
                    <a:cubicBezTo>
                      <a:pt x="922" y="126"/>
                      <a:pt x="922" y="126"/>
                      <a:pt x="922" y="126"/>
                    </a:cubicBezTo>
                    <a:cubicBezTo>
                      <a:pt x="922" y="126"/>
                      <a:pt x="922" y="126"/>
                      <a:pt x="922" y="126"/>
                    </a:cubicBezTo>
                    <a:cubicBezTo>
                      <a:pt x="917" y="126"/>
                      <a:pt x="912" y="124"/>
                      <a:pt x="908" y="123"/>
                    </a:cubicBezTo>
                    <a:cubicBezTo>
                      <a:pt x="908" y="123"/>
                      <a:pt x="908" y="123"/>
                      <a:pt x="908" y="123"/>
                    </a:cubicBezTo>
                    <a:cubicBezTo>
                      <a:pt x="907" y="122"/>
                      <a:pt x="907" y="122"/>
                      <a:pt x="907" y="122"/>
                    </a:cubicBezTo>
                    <a:cubicBezTo>
                      <a:pt x="907" y="122"/>
                      <a:pt x="907" y="122"/>
                      <a:pt x="907" y="122"/>
                    </a:cubicBezTo>
                    <a:cubicBezTo>
                      <a:pt x="900" y="119"/>
                      <a:pt x="894" y="112"/>
                      <a:pt x="887" y="110"/>
                    </a:cubicBezTo>
                    <a:cubicBezTo>
                      <a:pt x="887" y="110"/>
                      <a:pt x="887" y="110"/>
                      <a:pt x="887" y="110"/>
                    </a:cubicBezTo>
                    <a:cubicBezTo>
                      <a:pt x="885" y="110"/>
                      <a:pt x="884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1" y="110"/>
                      <a:pt x="879" y="110"/>
                      <a:pt x="877" y="110"/>
                    </a:cubicBezTo>
                    <a:cubicBezTo>
                      <a:pt x="877" y="110"/>
                      <a:pt x="877" y="110"/>
                      <a:pt x="877" y="110"/>
                    </a:cubicBezTo>
                    <a:cubicBezTo>
                      <a:pt x="876" y="110"/>
                      <a:pt x="876" y="110"/>
                      <a:pt x="875" y="110"/>
                    </a:cubicBezTo>
                    <a:cubicBezTo>
                      <a:pt x="875" y="110"/>
                      <a:pt x="875" y="110"/>
                      <a:pt x="875" y="110"/>
                    </a:cubicBezTo>
                    <a:cubicBezTo>
                      <a:pt x="875" y="110"/>
                      <a:pt x="875" y="110"/>
                      <a:pt x="875" y="110"/>
                    </a:cubicBezTo>
                    <a:cubicBezTo>
                      <a:pt x="875" y="110"/>
                      <a:pt x="875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65" y="112"/>
                      <a:pt x="854" y="114"/>
                      <a:pt x="849" y="116"/>
                    </a:cubicBezTo>
                    <a:cubicBezTo>
                      <a:pt x="849" y="116"/>
                      <a:pt x="849" y="116"/>
                      <a:pt x="849" y="116"/>
                    </a:cubicBezTo>
                    <a:cubicBezTo>
                      <a:pt x="849" y="116"/>
                      <a:pt x="849" y="116"/>
                      <a:pt x="849" y="116"/>
                    </a:cubicBezTo>
                    <a:cubicBezTo>
                      <a:pt x="849" y="116"/>
                      <a:pt x="849" y="116"/>
                      <a:pt x="849" y="116"/>
                    </a:cubicBezTo>
                    <a:cubicBezTo>
                      <a:pt x="849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7" y="116"/>
                    </a:cubicBezTo>
                    <a:cubicBezTo>
                      <a:pt x="847" y="116"/>
                      <a:pt x="847" y="116"/>
                      <a:pt x="847" y="116"/>
                    </a:cubicBezTo>
                    <a:cubicBezTo>
                      <a:pt x="847" y="116"/>
                      <a:pt x="847" y="117"/>
                      <a:pt x="847" y="117"/>
                    </a:cubicBezTo>
                    <a:cubicBezTo>
                      <a:pt x="847" y="117"/>
                      <a:pt x="846" y="117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37" y="123"/>
                      <a:pt x="832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8" y="133"/>
                      <a:pt x="817" y="133"/>
                      <a:pt x="816" y="133"/>
                    </a:cubicBezTo>
                    <a:cubicBezTo>
                      <a:pt x="816" y="133"/>
                      <a:pt x="816" y="133"/>
                      <a:pt x="816" y="133"/>
                    </a:cubicBezTo>
                    <a:cubicBezTo>
                      <a:pt x="801" y="131"/>
                      <a:pt x="797" y="114"/>
                      <a:pt x="786" y="105"/>
                    </a:cubicBezTo>
                    <a:cubicBezTo>
                      <a:pt x="781" y="101"/>
                      <a:pt x="774" y="97"/>
                      <a:pt x="768" y="92"/>
                    </a:cubicBezTo>
                    <a:cubicBezTo>
                      <a:pt x="762" y="88"/>
                      <a:pt x="755" y="82"/>
                      <a:pt x="749" y="82"/>
                    </a:cubicBezTo>
                    <a:cubicBezTo>
                      <a:pt x="749" y="82"/>
                      <a:pt x="749" y="82"/>
                      <a:pt x="749" y="82"/>
                    </a:cubicBezTo>
                    <a:cubicBezTo>
                      <a:pt x="749" y="82"/>
                      <a:pt x="748" y="82"/>
                      <a:pt x="748" y="82"/>
                    </a:cubicBezTo>
                    <a:cubicBezTo>
                      <a:pt x="748" y="82"/>
                      <a:pt x="748" y="82"/>
                      <a:pt x="748" y="82"/>
                    </a:cubicBezTo>
                    <a:cubicBezTo>
                      <a:pt x="748" y="82"/>
                      <a:pt x="748" y="82"/>
                      <a:pt x="748" y="82"/>
                    </a:cubicBezTo>
                    <a:cubicBezTo>
                      <a:pt x="743" y="82"/>
                      <a:pt x="736" y="86"/>
                      <a:pt x="732" y="90"/>
                    </a:cubicBezTo>
                    <a:cubicBezTo>
                      <a:pt x="732" y="90"/>
                      <a:pt x="732" y="90"/>
                      <a:pt x="732" y="90"/>
                    </a:cubicBezTo>
                    <a:cubicBezTo>
                      <a:pt x="732" y="90"/>
                      <a:pt x="732" y="90"/>
                      <a:pt x="731" y="90"/>
                    </a:cubicBezTo>
                    <a:cubicBezTo>
                      <a:pt x="731" y="90"/>
                      <a:pt x="731" y="90"/>
                      <a:pt x="731" y="90"/>
                    </a:cubicBezTo>
                    <a:cubicBezTo>
                      <a:pt x="731" y="90"/>
                      <a:pt x="731" y="90"/>
                      <a:pt x="731" y="90"/>
                    </a:cubicBezTo>
                    <a:cubicBezTo>
                      <a:pt x="728" y="93"/>
                      <a:pt x="721" y="99"/>
                      <a:pt x="720" y="104"/>
                    </a:cubicBezTo>
                    <a:cubicBezTo>
                      <a:pt x="720" y="105"/>
                      <a:pt x="720" y="105"/>
                      <a:pt x="720" y="105"/>
                    </a:cubicBezTo>
                    <a:cubicBezTo>
                      <a:pt x="720" y="111"/>
                      <a:pt x="724" y="117"/>
                      <a:pt x="725" y="121"/>
                    </a:cubicBezTo>
                    <a:cubicBezTo>
                      <a:pt x="725" y="121"/>
                      <a:pt x="725" y="121"/>
                      <a:pt x="725" y="121"/>
                    </a:cubicBezTo>
                    <a:cubicBezTo>
                      <a:pt x="726" y="135"/>
                      <a:pt x="720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5" y="147"/>
                      <a:pt x="703" y="147"/>
                      <a:pt x="701" y="146"/>
                    </a:cubicBezTo>
                    <a:cubicBezTo>
                      <a:pt x="701" y="146"/>
                      <a:pt x="701" y="146"/>
                      <a:pt x="701" y="146"/>
                    </a:cubicBezTo>
                    <a:cubicBezTo>
                      <a:pt x="694" y="145"/>
                      <a:pt x="683" y="134"/>
                      <a:pt x="683" y="122"/>
                    </a:cubicBezTo>
                    <a:cubicBezTo>
                      <a:pt x="683" y="119"/>
                      <a:pt x="684" y="116"/>
                      <a:pt x="685" y="113"/>
                    </a:cubicBezTo>
                    <a:cubicBezTo>
                      <a:pt x="688" y="108"/>
                      <a:pt x="701" y="106"/>
                      <a:pt x="702" y="100"/>
                    </a:cubicBezTo>
                    <a:cubicBezTo>
                      <a:pt x="703" y="100"/>
                      <a:pt x="703" y="99"/>
                      <a:pt x="703" y="98"/>
                    </a:cubicBezTo>
                    <a:cubicBezTo>
                      <a:pt x="703" y="88"/>
                      <a:pt x="689" y="71"/>
                      <a:pt x="683" y="69"/>
                    </a:cubicBezTo>
                    <a:cubicBezTo>
                      <a:pt x="683" y="69"/>
                      <a:pt x="683" y="69"/>
                      <a:pt x="683" y="69"/>
                    </a:cubicBezTo>
                    <a:cubicBezTo>
                      <a:pt x="682" y="68"/>
                      <a:pt x="680" y="68"/>
                      <a:pt x="678" y="68"/>
                    </a:cubicBezTo>
                    <a:cubicBezTo>
                      <a:pt x="678" y="68"/>
                      <a:pt x="678" y="68"/>
                      <a:pt x="678" y="68"/>
                    </a:cubicBezTo>
                    <a:cubicBezTo>
                      <a:pt x="678" y="68"/>
                      <a:pt x="677" y="68"/>
                      <a:pt x="677" y="68"/>
                    </a:cubicBezTo>
                    <a:cubicBezTo>
                      <a:pt x="671" y="68"/>
                      <a:pt x="664" y="70"/>
                      <a:pt x="663" y="76"/>
                    </a:cubicBezTo>
                    <a:cubicBezTo>
                      <a:pt x="663" y="76"/>
                      <a:pt x="663" y="76"/>
                      <a:pt x="663" y="76"/>
                    </a:cubicBezTo>
                    <a:cubicBezTo>
                      <a:pt x="663" y="81"/>
                      <a:pt x="678" y="90"/>
                      <a:pt x="680" y="95"/>
                    </a:cubicBezTo>
                    <a:cubicBezTo>
                      <a:pt x="681" y="98"/>
                      <a:pt x="681" y="100"/>
                      <a:pt x="681" y="102"/>
                    </a:cubicBezTo>
                    <a:cubicBezTo>
                      <a:pt x="681" y="110"/>
                      <a:pt x="671" y="111"/>
                      <a:pt x="663" y="116"/>
                    </a:cubicBezTo>
                    <a:cubicBezTo>
                      <a:pt x="655" y="121"/>
                      <a:pt x="650" y="131"/>
                      <a:pt x="643" y="134"/>
                    </a:cubicBezTo>
                    <a:cubicBezTo>
                      <a:pt x="643" y="134"/>
                      <a:pt x="643" y="134"/>
                      <a:pt x="643" y="134"/>
                    </a:cubicBezTo>
                    <a:cubicBezTo>
                      <a:pt x="643" y="134"/>
                      <a:pt x="643" y="134"/>
                      <a:pt x="643" y="134"/>
                    </a:cubicBezTo>
                    <a:cubicBezTo>
                      <a:pt x="640" y="136"/>
                      <a:pt x="636" y="136"/>
                      <a:pt x="633" y="136"/>
                    </a:cubicBezTo>
                    <a:cubicBezTo>
                      <a:pt x="633" y="136"/>
                      <a:pt x="633" y="136"/>
                      <a:pt x="633" y="136"/>
                    </a:cubicBezTo>
                    <a:cubicBezTo>
                      <a:pt x="633" y="136"/>
                      <a:pt x="633" y="136"/>
                      <a:pt x="633" y="136"/>
                    </a:cubicBezTo>
                    <a:cubicBezTo>
                      <a:pt x="633" y="136"/>
                      <a:pt x="633" y="136"/>
                      <a:pt x="633" y="136"/>
                    </a:cubicBezTo>
                    <a:cubicBezTo>
                      <a:pt x="633" y="136"/>
                      <a:pt x="632" y="136"/>
                      <a:pt x="632" y="136"/>
                    </a:cubicBezTo>
                    <a:cubicBezTo>
                      <a:pt x="621" y="136"/>
                      <a:pt x="610" y="130"/>
                      <a:pt x="610" y="120"/>
                    </a:cubicBezTo>
                    <a:cubicBezTo>
                      <a:pt x="610" y="120"/>
                      <a:pt x="610" y="119"/>
                      <a:pt x="610" y="119"/>
                    </a:cubicBezTo>
                    <a:cubicBezTo>
                      <a:pt x="610" y="119"/>
                      <a:pt x="610" y="119"/>
                      <a:pt x="610" y="119"/>
                    </a:cubicBezTo>
                    <a:cubicBezTo>
                      <a:pt x="610" y="105"/>
                      <a:pt x="629" y="106"/>
                      <a:pt x="633" y="95"/>
                    </a:cubicBezTo>
                    <a:cubicBezTo>
                      <a:pt x="633" y="95"/>
                      <a:pt x="633" y="95"/>
                      <a:pt x="633" y="95"/>
                    </a:cubicBezTo>
                    <a:cubicBezTo>
                      <a:pt x="629" y="93"/>
                      <a:pt x="626" y="92"/>
                      <a:pt x="623" y="92"/>
                    </a:cubicBezTo>
                    <a:cubicBezTo>
                      <a:pt x="623" y="92"/>
                      <a:pt x="623" y="92"/>
                      <a:pt x="623" y="92"/>
                    </a:cubicBezTo>
                    <a:cubicBezTo>
                      <a:pt x="623" y="92"/>
                      <a:pt x="623" y="92"/>
                      <a:pt x="623" y="92"/>
                    </a:cubicBezTo>
                    <a:cubicBezTo>
                      <a:pt x="613" y="92"/>
                      <a:pt x="605" y="98"/>
                      <a:pt x="597" y="103"/>
                    </a:cubicBezTo>
                    <a:cubicBezTo>
                      <a:pt x="594" y="104"/>
                      <a:pt x="592" y="105"/>
                      <a:pt x="590" y="106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85" y="107"/>
                      <a:pt x="580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67" y="108"/>
                      <a:pt x="559" y="104"/>
                      <a:pt x="552" y="101"/>
                    </a:cubicBezTo>
                    <a:cubicBezTo>
                      <a:pt x="552" y="101"/>
                      <a:pt x="552" y="101"/>
                      <a:pt x="552" y="101"/>
                    </a:cubicBezTo>
                    <a:cubicBezTo>
                      <a:pt x="552" y="101"/>
                      <a:pt x="552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0" y="100"/>
                    </a:cubicBezTo>
                    <a:cubicBezTo>
                      <a:pt x="550" y="100"/>
                      <a:pt x="550" y="100"/>
                      <a:pt x="550" y="100"/>
                    </a:cubicBezTo>
                    <a:cubicBezTo>
                      <a:pt x="543" y="96"/>
                      <a:pt x="536" y="93"/>
                      <a:pt x="527" y="93"/>
                    </a:cubicBezTo>
                    <a:cubicBezTo>
                      <a:pt x="527" y="93"/>
                      <a:pt x="527" y="93"/>
                      <a:pt x="527" y="93"/>
                    </a:cubicBezTo>
                    <a:cubicBezTo>
                      <a:pt x="527" y="93"/>
                      <a:pt x="527" y="93"/>
                      <a:pt x="527" y="93"/>
                    </a:cubicBezTo>
                    <a:cubicBezTo>
                      <a:pt x="524" y="93"/>
                      <a:pt x="520" y="93"/>
                      <a:pt x="517" y="94"/>
                    </a:cubicBezTo>
                    <a:cubicBezTo>
                      <a:pt x="517" y="94"/>
                      <a:pt x="517" y="94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7" y="101"/>
                      <a:pt x="525" y="102"/>
                      <a:pt x="530" y="105"/>
                    </a:cubicBezTo>
                    <a:cubicBezTo>
                      <a:pt x="535" y="108"/>
                      <a:pt x="542" y="112"/>
                      <a:pt x="542" y="119"/>
                    </a:cubicBezTo>
                    <a:cubicBezTo>
                      <a:pt x="542" y="119"/>
                      <a:pt x="542" y="119"/>
                      <a:pt x="542" y="120"/>
                    </a:cubicBezTo>
                    <a:cubicBezTo>
                      <a:pt x="542" y="130"/>
                      <a:pt x="530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5" y="136"/>
                      <a:pt x="511" y="136"/>
                      <a:pt x="508" y="134"/>
                    </a:cubicBezTo>
                    <a:cubicBezTo>
                      <a:pt x="508" y="134"/>
                      <a:pt x="507" y="134"/>
                      <a:pt x="507" y="134"/>
                    </a:cubicBezTo>
                    <a:cubicBezTo>
                      <a:pt x="500" y="130"/>
                      <a:pt x="496" y="120"/>
                      <a:pt x="491" y="117"/>
                    </a:cubicBezTo>
                    <a:cubicBezTo>
                      <a:pt x="484" y="113"/>
                      <a:pt x="473" y="113"/>
                      <a:pt x="470" y="107"/>
                    </a:cubicBezTo>
                    <a:cubicBezTo>
                      <a:pt x="470" y="106"/>
                      <a:pt x="470" y="105"/>
                      <a:pt x="470" y="105"/>
                    </a:cubicBezTo>
                    <a:cubicBezTo>
                      <a:pt x="470" y="95"/>
                      <a:pt x="473" y="91"/>
                      <a:pt x="479" y="86"/>
                    </a:cubicBezTo>
                    <a:cubicBezTo>
                      <a:pt x="481" y="83"/>
                      <a:pt x="488" y="80"/>
                      <a:pt x="488" y="77"/>
                    </a:cubicBezTo>
                    <a:cubicBezTo>
                      <a:pt x="488" y="77"/>
                      <a:pt x="488" y="77"/>
                      <a:pt x="488" y="77"/>
                    </a:cubicBezTo>
                    <a:cubicBezTo>
                      <a:pt x="488" y="77"/>
                      <a:pt x="488" y="77"/>
                      <a:pt x="488" y="76"/>
                    </a:cubicBezTo>
                    <a:cubicBezTo>
                      <a:pt x="488" y="72"/>
                      <a:pt x="481" y="68"/>
                      <a:pt x="473" y="68"/>
                    </a:cubicBezTo>
                    <a:cubicBezTo>
                      <a:pt x="473" y="68"/>
                      <a:pt x="473" y="68"/>
                      <a:pt x="473" y="68"/>
                    </a:cubicBezTo>
                    <a:cubicBezTo>
                      <a:pt x="473" y="68"/>
                      <a:pt x="473" y="68"/>
                      <a:pt x="473" y="68"/>
                    </a:cubicBezTo>
                    <a:cubicBezTo>
                      <a:pt x="471" y="68"/>
                      <a:pt x="470" y="68"/>
                      <a:pt x="468" y="68"/>
                    </a:cubicBezTo>
                    <a:cubicBezTo>
                      <a:pt x="468" y="68"/>
                      <a:pt x="468" y="68"/>
                      <a:pt x="468" y="68"/>
                    </a:cubicBezTo>
                    <a:cubicBezTo>
                      <a:pt x="468" y="68"/>
                      <a:pt x="468" y="68"/>
                      <a:pt x="468" y="68"/>
                    </a:cubicBezTo>
                    <a:cubicBezTo>
                      <a:pt x="462" y="70"/>
                      <a:pt x="458" y="75"/>
                      <a:pt x="455" y="81"/>
                    </a:cubicBezTo>
                    <a:cubicBezTo>
                      <a:pt x="453" y="86"/>
                      <a:pt x="448" y="93"/>
                      <a:pt x="448" y="98"/>
                    </a:cubicBezTo>
                    <a:cubicBezTo>
                      <a:pt x="448" y="98"/>
                      <a:pt x="448" y="99"/>
                      <a:pt x="448" y="99"/>
                    </a:cubicBezTo>
                    <a:cubicBezTo>
                      <a:pt x="449" y="108"/>
                      <a:pt x="464" y="108"/>
                      <a:pt x="466" y="113"/>
                    </a:cubicBezTo>
                    <a:cubicBezTo>
                      <a:pt x="467" y="115"/>
                      <a:pt x="467" y="118"/>
                      <a:pt x="467" y="120"/>
                    </a:cubicBezTo>
                    <a:cubicBezTo>
                      <a:pt x="467" y="129"/>
                      <a:pt x="462" y="139"/>
                      <a:pt x="458" y="143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4" y="146"/>
                      <a:pt x="450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36" y="147"/>
                      <a:pt x="427" y="141"/>
                      <a:pt x="425" y="131"/>
                    </a:cubicBezTo>
                    <a:cubicBezTo>
                      <a:pt x="425" y="131"/>
                      <a:pt x="425" y="131"/>
                      <a:pt x="425" y="131"/>
                    </a:cubicBezTo>
                    <a:cubicBezTo>
                      <a:pt x="425" y="129"/>
                      <a:pt x="425" y="128"/>
                      <a:pt x="425" y="127"/>
                    </a:cubicBezTo>
                    <a:cubicBezTo>
                      <a:pt x="425" y="119"/>
                      <a:pt x="429" y="113"/>
                      <a:pt x="429" y="106"/>
                    </a:cubicBezTo>
                    <a:cubicBezTo>
                      <a:pt x="429" y="105"/>
                      <a:pt x="429" y="105"/>
                      <a:pt x="429" y="104"/>
                    </a:cubicBezTo>
                    <a:cubicBezTo>
                      <a:pt x="429" y="98"/>
                      <a:pt x="423" y="93"/>
                      <a:pt x="419" y="89"/>
                    </a:cubicBezTo>
                    <a:cubicBezTo>
                      <a:pt x="418" y="89"/>
                      <a:pt x="418" y="89"/>
                      <a:pt x="418" y="88"/>
                    </a:cubicBezTo>
                    <a:cubicBezTo>
                      <a:pt x="414" y="84"/>
                      <a:pt x="408" y="80"/>
                      <a:pt x="402" y="80"/>
                    </a:cubicBezTo>
                    <a:cubicBezTo>
                      <a:pt x="402" y="80"/>
                      <a:pt x="402" y="80"/>
                      <a:pt x="402" y="80"/>
                    </a:cubicBezTo>
                    <a:cubicBezTo>
                      <a:pt x="402" y="80"/>
                      <a:pt x="402" y="80"/>
                      <a:pt x="402" y="80"/>
                    </a:cubicBezTo>
                    <a:cubicBezTo>
                      <a:pt x="402" y="80"/>
                      <a:pt x="402" y="80"/>
                      <a:pt x="401" y="80"/>
                    </a:cubicBezTo>
                    <a:cubicBezTo>
                      <a:pt x="401" y="80"/>
                      <a:pt x="401" y="80"/>
                      <a:pt x="401" y="80"/>
                    </a:cubicBezTo>
                    <a:cubicBezTo>
                      <a:pt x="401" y="80"/>
                      <a:pt x="401" y="80"/>
                      <a:pt x="401" y="80"/>
                    </a:cubicBezTo>
                    <a:cubicBezTo>
                      <a:pt x="395" y="81"/>
                      <a:pt x="388" y="88"/>
                      <a:pt x="381" y="93"/>
                    </a:cubicBezTo>
                    <a:cubicBezTo>
                      <a:pt x="376" y="97"/>
                      <a:pt x="367" y="102"/>
                      <a:pt x="363" y="106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62" y="106"/>
                      <a:pt x="362" y="107"/>
                      <a:pt x="362" y="107"/>
                    </a:cubicBezTo>
                    <a:cubicBezTo>
                      <a:pt x="362" y="107"/>
                      <a:pt x="362" y="107"/>
                      <a:pt x="362" y="107"/>
                    </a:cubicBezTo>
                    <a:cubicBezTo>
                      <a:pt x="362" y="107"/>
                      <a:pt x="362" y="107"/>
                      <a:pt x="362" y="107"/>
                    </a:cubicBezTo>
                    <a:cubicBezTo>
                      <a:pt x="354" y="115"/>
                      <a:pt x="348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0" y="133"/>
                      <a:pt x="328" y="133"/>
                      <a:pt x="325" y="132"/>
                    </a:cubicBezTo>
                    <a:cubicBezTo>
                      <a:pt x="325" y="132"/>
                      <a:pt x="325" y="132"/>
                      <a:pt x="325" y="132"/>
                    </a:cubicBezTo>
                    <a:cubicBezTo>
                      <a:pt x="316" y="129"/>
                      <a:pt x="311" y="119"/>
                      <a:pt x="302" y="116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302" y="116"/>
                      <a:pt x="302" y="116"/>
                      <a:pt x="301" y="115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294" y="113"/>
                      <a:pt x="281" y="111"/>
                      <a:pt x="271" y="111"/>
                    </a:cubicBezTo>
                    <a:cubicBezTo>
                      <a:pt x="271" y="111"/>
                      <a:pt x="271" y="111"/>
                      <a:pt x="271" y="111"/>
                    </a:cubicBezTo>
                    <a:cubicBezTo>
                      <a:pt x="271" y="111"/>
                      <a:pt x="271" y="111"/>
                      <a:pt x="271" y="111"/>
                    </a:cubicBezTo>
                    <a:cubicBezTo>
                      <a:pt x="268" y="111"/>
                      <a:pt x="266" y="111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2" y="112"/>
                    </a:cubicBezTo>
                    <a:cubicBezTo>
                      <a:pt x="260" y="112"/>
                      <a:pt x="258" y="113"/>
                      <a:pt x="256" y="115"/>
                    </a:cubicBezTo>
                    <a:cubicBezTo>
                      <a:pt x="248" y="119"/>
                      <a:pt x="23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4" y="126"/>
                      <a:pt x="220" y="125"/>
                      <a:pt x="216" y="123"/>
                    </a:cubicBezTo>
                    <a:cubicBezTo>
                      <a:pt x="216" y="123"/>
                      <a:pt x="215" y="123"/>
                      <a:pt x="215" y="123"/>
                    </a:cubicBezTo>
                    <a:cubicBezTo>
                      <a:pt x="215" y="122"/>
                      <a:pt x="215" y="122"/>
                      <a:pt x="215" y="122"/>
                    </a:cubicBezTo>
                    <a:cubicBezTo>
                      <a:pt x="215" y="122"/>
                      <a:pt x="215" y="122"/>
                      <a:pt x="215" y="122"/>
                    </a:cubicBezTo>
                    <a:cubicBezTo>
                      <a:pt x="208" y="118"/>
                      <a:pt x="206" y="107"/>
                      <a:pt x="199" y="101"/>
                    </a:cubicBezTo>
                    <a:cubicBezTo>
                      <a:pt x="194" y="96"/>
                      <a:pt x="184" y="92"/>
                      <a:pt x="177" y="89"/>
                    </a:cubicBezTo>
                    <a:cubicBezTo>
                      <a:pt x="177" y="89"/>
                      <a:pt x="177" y="89"/>
                      <a:pt x="177" y="89"/>
                    </a:cubicBezTo>
                    <a:cubicBezTo>
                      <a:pt x="177" y="89"/>
                      <a:pt x="176" y="89"/>
                      <a:pt x="176" y="89"/>
                    </a:cubicBezTo>
                    <a:cubicBezTo>
                      <a:pt x="176" y="89"/>
                      <a:pt x="176" y="89"/>
                      <a:pt x="176" y="89"/>
                    </a:cubicBezTo>
                    <a:cubicBezTo>
                      <a:pt x="170" y="86"/>
                      <a:pt x="162" y="81"/>
                      <a:pt x="154" y="81"/>
                    </a:cubicBezTo>
                    <a:cubicBezTo>
                      <a:pt x="154" y="81"/>
                      <a:pt x="154" y="81"/>
                      <a:pt x="154" y="81"/>
                    </a:cubicBezTo>
                    <a:cubicBezTo>
                      <a:pt x="154" y="81"/>
                      <a:pt x="154" y="81"/>
                      <a:pt x="154" y="81"/>
                    </a:cubicBezTo>
                    <a:cubicBezTo>
                      <a:pt x="153" y="81"/>
                      <a:pt x="151" y="81"/>
                      <a:pt x="150" y="81"/>
                    </a:cubicBezTo>
                    <a:cubicBezTo>
                      <a:pt x="150" y="81"/>
                      <a:pt x="150" y="81"/>
                      <a:pt x="150" y="81"/>
                    </a:cubicBezTo>
                    <a:cubicBezTo>
                      <a:pt x="150" y="81"/>
                      <a:pt x="150" y="82"/>
                      <a:pt x="150" y="82"/>
                    </a:cubicBezTo>
                    <a:cubicBezTo>
                      <a:pt x="138" y="84"/>
                      <a:pt x="139" y="110"/>
                      <a:pt x="132" y="121"/>
                    </a:cubicBezTo>
                    <a:cubicBezTo>
                      <a:pt x="130" y="124"/>
                      <a:pt x="127" y="127"/>
                      <a:pt x="125" y="128"/>
                    </a:cubicBezTo>
                    <a:cubicBezTo>
                      <a:pt x="119" y="132"/>
                      <a:pt x="108" y="133"/>
                      <a:pt x="103" y="136"/>
                    </a:cubicBezTo>
                    <a:cubicBezTo>
                      <a:pt x="94" y="141"/>
                      <a:pt x="88" y="151"/>
                      <a:pt x="82" y="158"/>
                    </a:cubicBezTo>
                    <a:cubicBezTo>
                      <a:pt x="75" y="165"/>
                      <a:pt x="65" y="172"/>
                      <a:pt x="62" y="179"/>
                    </a:cubicBezTo>
                    <a:cubicBezTo>
                      <a:pt x="56" y="190"/>
                      <a:pt x="57" y="201"/>
                      <a:pt x="50" y="208"/>
                    </a:cubicBezTo>
                    <a:cubicBezTo>
                      <a:pt x="42" y="215"/>
                      <a:pt x="27" y="218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3" y="221"/>
                      <a:pt x="13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0" y="221"/>
                      <a:pt x="7" y="189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13" y="176"/>
                      <a:pt x="17" y="171"/>
                      <a:pt x="21" y="169"/>
                    </a:cubicBezTo>
                    <a:cubicBezTo>
                      <a:pt x="27" y="165"/>
                      <a:pt x="36" y="164"/>
                      <a:pt x="42" y="161"/>
                    </a:cubicBezTo>
                    <a:cubicBezTo>
                      <a:pt x="50" y="156"/>
                      <a:pt x="56" y="146"/>
                      <a:pt x="63" y="139"/>
                    </a:cubicBezTo>
                    <a:cubicBezTo>
                      <a:pt x="70" y="132"/>
                      <a:pt x="79" y="126"/>
                      <a:pt x="83" y="118"/>
                    </a:cubicBezTo>
                    <a:cubicBezTo>
                      <a:pt x="88" y="108"/>
                      <a:pt x="88" y="96"/>
                      <a:pt x="96" y="89"/>
                    </a:cubicBezTo>
                    <a:cubicBezTo>
                      <a:pt x="102" y="84"/>
                      <a:pt x="110" y="82"/>
                      <a:pt x="119" y="80"/>
                    </a:cubicBezTo>
                    <a:cubicBezTo>
                      <a:pt x="127" y="79"/>
                      <a:pt x="137" y="79"/>
                      <a:pt x="146" y="76"/>
                    </a:cubicBezTo>
                    <a:cubicBezTo>
                      <a:pt x="151" y="74"/>
                      <a:pt x="158" y="67"/>
                      <a:pt x="161" y="61"/>
                    </a:cubicBezTo>
                    <a:cubicBezTo>
                      <a:pt x="165" y="55"/>
                      <a:pt x="168" y="45"/>
                      <a:pt x="175" y="44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75" y="44"/>
                      <a:pt x="175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82" y="44"/>
                      <a:pt x="186" y="51"/>
                      <a:pt x="191" y="55"/>
                    </a:cubicBezTo>
                    <a:cubicBezTo>
                      <a:pt x="191" y="55"/>
                      <a:pt x="191" y="55"/>
                      <a:pt x="191" y="55"/>
                    </a:cubicBezTo>
                    <a:cubicBezTo>
                      <a:pt x="191" y="55"/>
                      <a:pt x="191" y="55"/>
                      <a:pt x="191" y="55"/>
                    </a:cubicBezTo>
                    <a:cubicBezTo>
                      <a:pt x="191" y="56"/>
                      <a:pt x="192" y="56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8" y="60"/>
                      <a:pt x="207" y="60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6" y="63"/>
                      <a:pt x="216" y="63"/>
                      <a:pt x="217" y="63"/>
                    </a:cubicBezTo>
                    <a:cubicBezTo>
                      <a:pt x="217" y="63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8" y="64"/>
                      <a:pt x="219" y="65"/>
                      <a:pt x="220" y="65"/>
                    </a:cubicBezTo>
                    <a:cubicBezTo>
                      <a:pt x="225" y="68"/>
                      <a:pt x="230" y="71"/>
                      <a:pt x="235" y="71"/>
                    </a:cubicBezTo>
                    <a:cubicBezTo>
                      <a:pt x="235" y="71"/>
                      <a:pt x="235" y="71"/>
                      <a:pt x="235" y="71"/>
                    </a:cubicBezTo>
                    <a:cubicBezTo>
                      <a:pt x="235" y="71"/>
                      <a:pt x="235" y="71"/>
                      <a:pt x="235" y="71"/>
                    </a:cubicBezTo>
                    <a:cubicBezTo>
                      <a:pt x="235" y="71"/>
                      <a:pt x="235" y="71"/>
                      <a:pt x="236" y="71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42" y="70"/>
                      <a:pt x="249" y="62"/>
                      <a:pt x="252" y="56"/>
                    </a:cubicBezTo>
                    <a:cubicBezTo>
                      <a:pt x="257" y="49"/>
                      <a:pt x="258" y="42"/>
                      <a:pt x="261" y="34"/>
                    </a:cubicBezTo>
                    <a:cubicBezTo>
                      <a:pt x="261" y="34"/>
                      <a:pt x="261" y="34"/>
                      <a:pt x="261" y="34"/>
                    </a:cubicBezTo>
                    <a:cubicBezTo>
                      <a:pt x="261" y="34"/>
                      <a:pt x="262" y="34"/>
                      <a:pt x="262" y="34"/>
                    </a:cubicBezTo>
                    <a:cubicBezTo>
                      <a:pt x="262" y="34"/>
                      <a:pt x="262" y="34"/>
                      <a:pt x="262" y="33"/>
                    </a:cubicBezTo>
                    <a:cubicBezTo>
                      <a:pt x="268" y="19"/>
                      <a:pt x="281" y="2"/>
                      <a:pt x="302" y="2"/>
                    </a:cubicBezTo>
                    <a:cubicBezTo>
                      <a:pt x="302" y="2"/>
                      <a:pt x="302" y="2"/>
                      <a:pt x="302" y="2"/>
                    </a:cubicBezTo>
                    <a:cubicBezTo>
                      <a:pt x="302" y="2"/>
                      <a:pt x="302" y="2"/>
                      <a:pt x="302" y="2"/>
                    </a:cubicBezTo>
                    <a:moveTo>
                      <a:pt x="302" y="0"/>
                    </a:moveTo>
                    <a:cubicBezTo>
                      <a:pt x="302" y="0"/>
                      <a:pt x="302" y="0"/>
                      <a:pt x="302" y="0"/>
                    </a:cubicBezTo>
                    <a:cubicBezTo>
                      <a:pt x="300" y="0"/>
                      <a:pt x="299" y="0"/>
                      <a:pt x="297" y="0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77" y="2"/>
                      <a:pt x="263" y="19"/>
                      <a:pt x="256" y="35"/>
                    </a:cubicBezTo>
                    <a:cubicBezTo>
                      <a:pt x="251" y="47"/>
                      <a:pt x="249" y="65"/>
                      <a:pt x="236" y="67"/>
                    </a:cubicBezTo>
                    <a:cubicBezTo>
                      <a:pt x="236" y="67"/>
                      <a:pt x="235" y="67"/>
                      <a:pt x="235" y="67"/>
                    </a:cubicBezTo>
                    <a:cubicBezTo>
                      <a:pt x="235" y="67"/>
                      <a:pt x="234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28" y="67"/>
                      <a:pt x="223" y="63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6" y="61"/>
                      <a:pt x="216" y="61"/>
                    </a:cubicBezTo>
                    <a:cubicBezTo>
                      <a:pt x="216" y="61"/>
                      <a:pt x="216" y="61"/>
                      <a:pt x="216" y="61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07" y="58"/>
                      <a:pt x="200" y="58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4"/>
                      <a:pt x="194" y="54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87" y="49"/>
                      <a:pt x="183" y="41"/>
                      <a:pt x="176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66" y="41"/>
                      <a:pt x="164" y="51"/>
                      <a:pt x="159" y="59"/>
                    </a:cubicBezTo>
                    <a:cubicBezTo>
                      <a:pt x="144" y="81"/>
                      <a:pt x="102" y="73"/>
                      <a:pt x="89" y="95"/>
                    </a:cubicBezTo>
                    <a:cubicBezTo>
                      <a:pt x="85" y="102"/>
                      <a:pt x="84" y="110"/>
                      <a:pt x="81" y="116"/>
                    </a:cubicBezTo>
                    <a:cubicBezTo>
                      <a:pt x="78" y="123"/>
                      <a:pt x="69" y="129"/>
                      <a:pt x="61" y="138"/>
                    </a:cubicBezTo>
                    <a:cubicBezTo>
                      <a:pt x="54" y="145"/>
                      <a:pt x="48" y="155"/>
                      <a:pt x="40" y="160"/>
                    </a:cubicBezTo>
                    <a:cubicBezTo>
                      <a:pt x="34" y="163"/>
                      <a:pt x="26" y="164"/>
                      <a:pt x="20" y="167"/>
                    </a:cubicBezTo>
                    <a:cubicBezTo>
                      <a:pt x="8" y="174"/>
                      <a:pt x="5" y="188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2" y="215"/>
                      <a:pt x="2" y="228"/>
                      <a:pt x="7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8" y="228"/>
                      <a:pt x="9" y="228"/>
                      <a:pt x="10" y="227"/>
                    </a:cubicBezTo>
                    <a:cubicBezTo>
                      <a:pt x="23" y="220"/>
                      <a:pt x="47" y="217"/>
                      <a:pt x="55" y="205"/>
                    </a:cubicBezTo>
                    <a:cubicBezTo>
                      <a:pt x="60" y="197"/>
                      <a:pt x="59" y="189"/>
                      <a:pt x="63" y="181"/>
                    </a:cubicBezTo>
                    <a:cubicBezTo>
                      <a:pt x="67" y="174"/>
                      <a:pt x="77" y="166"/>
                      <a:pt x="84" y="158"/>
                    </a:cubicBezTo>
                    <a:cubicBezTo>
                      <a:pt x="91" y="151"/>
                      <a:pt x="97" y="142"/>
                      <a:pt x="105" y="138"/>
                    </a:cubicBezTo>
                    <a:cubicBezTo>
                      <a:pt x="114" y="133"/>
                      <a:pt x="125" y="132"/>
                      <a:pt x="131" y="126"/>
                    </a:cubicBezTo>
                    <a:cubicBezTo>
                      <a:pt x="139" y="116"/>
                      <a:pt x="139" y="90"/>
                      <a:pt x="152" y="86"/>
                    </a:cubicBezTo>
                    <a:cubicBezTo>
                      <a:pt x="153" y="86"/>
                      <a:pt x="155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64" y="86"/>
                      <a:pt x="170" y="88"/>
                      <a:pt x="176" y="9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6" y="91"/>
                      <a:pt x="177" y="91"/>
                      <a:pt x="177" y="91"/>
                    </a:cubicBezTo>
                    <a:cubicBezTo>
                      <a:pt x="185" y="94"/>
                      <a:pt x="192" y="98"/>
                      <a:pt x="197" y="102"/>
                    </a:cubicBezTo>
                    <a:cubicBezTo>
                      <a:pt x="205" y="108"/>
                      <a:pt x="206" y="121"/>
                      <a:pt x="216" y="125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220" y="127"/>
                      <a:pt x="224" y="128"/>
                      <a:pt x="228" y="128"/>
                    </a:cubicBezTo>
                    <a:cubicBezTo>
                      <a:pt x="228" y="128"/>
                      <a:pt x="228" y="128"/>
                      <a:pt x="228" y="128"/>
                    </a:cubicBezTo>
                    <a:cubicBezTo>
                      <a:pt x="228" y="128"/>
                      <a:pt x="228" y="128"/>
                      <a:pt x="228" y="128"/>
                    </a:cubicBezTo>
                    <a:cubicBezTo>
                      <a:pt x="228" y="128"/>
                      <a:pt x="228" y="128"/>
                      <a:pt x="228" y="128"/>
                    </a:cubicBezTo>
                    <a:cubicBezTo>
                      <a:pt x="240" y="128"/>
                      <a:pt x="250" y="121"/>
                      <a:pt x="258" y="117"/>
                    </a:cubicBezTo>
                    <a:cubicBezTo>
                      <a:pt x="258" y="117"/>
                      <a:pt x="258" y="117"/>
                      <a:pt x="258" y="117"/>
                    </a:cubicBezTo>
                    <a:cubicBezTo>
                      <a:pt x="258" y="117"/>
                      <a:pt x="258" y="117"/>
                      <a:pt x="259" y="117"/>
                    </a:cubicBezTo>
                    <a:cubicBezTo>
                      <a:pt x="261" y="116"/>
                      <a:pt x="262" y="115"/>
                      <a:pt x="264" y="114"/>
                    </a:cubicBezTo>
                    <a:cubicBezTo>
                      <a:pt x="264" y="114"/>
                      <a:pt x="264" y="114"/>
                      <a:pt x="264" y="114"/>
                    </a:cubicBezTo>
                    <a:cubicBezTo>
                      <a:pt x="264" y="114"/>
                      <a:pt x="264" y="114"/>
                      <a:pt x="264" y="114"/>
                    </a:cubicBezTo>
                    <a:cubicBezTo>
                      <a:pt x="264" y="114"/>
                      <a:pt x="264" y="114"/>
                      <a:pt x="264" y="114"/>
                    </a:cubicBezTo>
                    <a:cubicBezTo>
                      <a:pt x="264" y="114"/>
                      <a:pt x="264" y="114"/>
                      <a:pt x="265" y="114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5" y="114"/>
                      <a:pt x="265" y="114"/>
                      <a:pt x="266" y="114"/>
                    </a:cubicBezTo>
                    <a:cubicBezTo>
                      <a:pt x="268" y="113"/>
                      <a:pt x="271" y="113"/>
                      <a:pt x="274" y="113"/>
                    </a:cubicBezTo>
                    <a:cubicBezTo>
                      <a:pt x="274" y="113"/>
                      <a:pt x="274" y="113"/>
                      <a:pt x="274" y="113"/>
                    </a:cubicBezTo>
                    <a:cubicBezTo>
                      <a:pt x="274" y="113"/>
                      <a:pt x="274" y="113"/>
                      <a:pt x="274" y="113"/>
                    </a:cubicBezTo>
                    <a:cubicBezTo>
                      <a:pt x="274" y="113"/>
                      <a:pt x="274" y="113"/>
                      <a:pt x="274" y="113"/>
                    </a:cubicBezTo>
                    <a:cubicBezTo>
                      <a:pt x="283" y="113"/>
                      <a:pt x="295" y="115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3" y="118"/>
                      <a:pt x="303" y="118"/>
                      <a:pt x="303" y="119"/>
                    </a:cubicBezTo>
                    <a:cubicBezTo>
                      <a:pt x="303" y="119"/>
                      <a:pt x="303" y="119"/>
                      <a:pt x="303" y="119"/>
                    </a:cubicBezTo>
                    <a:cubicBezTo>
                      <a:pt x="303" y="119"/>
                      <a:pt x="303" y="119"/>
                      <a:pt x="303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5" y="119"/>
                      <a:pt x="305" y="120"/>
                      <a:pt x="306" y="120"/>
                    </a:cubicBezTo>
                    <a:cubicBezTo>
                      <a:pt x="306" y="120"/>
                      <a:pt x="306" y="120"/>
                      <a:pt x="306" y="120"/>
                    </a:cubicBezTo>
                    <a:cubicBezTo>
                      <a:pt x="306" y="120"/>
                      <a:pt x="306" y="120"/>
                      <a:pt x="306" y="120"/>
                    </a:cubicBezTo>
                    <a:cubicBezTo>
                      <a:pt x="315" y="126"/>
                      <a:pt x="320" y="135"/>
                      <a:pt x="331" y="135"/>
                    </a:cubicBezTo>
                    <a:cubicBezTo>
                      <a:pt x="331" y="135"/>
                      <a:pt x="331" y="135"/>
                      <a:pt x="331" y="135"/>
                    </a:cubicBezTo>
                    <a:cubicBezTo>
                      <a:pt x="331" y="135"/>
                      <a:pt x="331" y="135"/>
                      <a:pt x="331" y="135"/>
                    </a:cubicBezTo>
                    <a:cubicBezTo>
                      <a:pt x="331" y="135"/>
                      <a:pt x="331" y="135"/>
                      <a:pt x="331" y="135"/>
                    </a:cubicBezTo>
                    <a:cubicBezTo>
                      <a:pt x="334" y="135"/>
                      <a:pt x="337" y="134"/>
                      <a:pt x="340" y="133"/>
                    </a:cubicBezTo>
                    <a:cubicBezTo>
                      <a:pt x="340" y="133"/>
                      <a:pt x="340" y="133"/>
                      <a:pt x="340" y="133"/>
                    </a:cubicBezTo>
                    <a:cubicBezTo>
                      <a:pt x="340" y="133"/>
                      <a:pt x="340" y="133"/>
                      <a:pt x="340" y="133"/>
                    </a:cubicBezTo>
                    <a:cubicBezTo>
                      <a:pt x="352" y="129"/>
                      <a:pt x="357" y="114"/>
                      <a:pt x="368" y="106"/>
                    </a:cubicBezTo>
                    <a:cubicBezTo>
                      <a:pt x="373" y="101"/>
                      <a:pt x="379" y="98"/>
                      <a:pt x="385" y="94"/>
                    </a:cubicBezTo>
                    <a:cubicBezTo>
                      <a:pt x="385" y="94"/>
                      <a:pt x="385" y="94"/>
                      <a:pt x="385" y="94"/>
                    </a:cubicBezTo>
                    <a:cubicBezTo>
                      <a:pt x="385" y="94"/>
                      <a:pt x="385" y="94"/>
                      <a:pt x="386" y="94"/>
                    </a:cubicBezTo>
                    <a:cubicBezTo>
                      <a:pt x="386" y="94"/>
                      <a:pt x="386" y="94"/>
                      <a:pt x="386" y="94"/>
                    </a:cubicBezTo>
                    <a:cubicBezTo>
                      <a:pt x="386" y="94"/>
                      <a:pt x="386" y="94"/>
                      <a:pt x="386" y="93"/>
                    </a:cubicBezTo>
                    <a:cubicBezTo>
                      <a:pt x="386" y="93"/>
                      <a:pt x="386" y="93"/>
                      <a:pt x="386" y="93"/>
                    </a:cubicBezTo>
                    <a:cubicBezTo>
                      <a:pt x="386" y="93"/>
                      <a:pt x="386" y="93"/>
                      <a:pt x="386" y="93"/>
                    </a:cubicBezTo>
                    <a:cubicBezTo>
                      <a:pt x="391" y="90"/>
                      <a:pt x="397" y="85"/>
                      <a:pt x="404" y="84"/>
                    </a:cubicBezTo>
                    <a:cubicBezTo>
                      <a:pt x="404" y="84"/>
                      <a:pt x="404" y="84"/>
                      <a:pt x="404" y="84"/>
                    </a:cubicBezTo>
                    <a:cubicBezTo>
                      <a:pt x="404" y="84"/>
                      <a:pt x="404" y="84"/>
                      <a:pt x="404" y="84"/>
                    </a:cubicBezTo>
                    <a:cubicBezTo>
                      <a:pt x="404" y="84"/>
                      <a:pt x="404" y="84"/>
                      <a:pt x="404" y="84"/>
                    </a:cubicBezTo>
                    <a:cubicBezTo>
                      <a:pt x="404" y="84"/>
                      <a:pt x="405" y="85"/>
                      <a:pt x="405" y="85"/>
                    </a:cubicBezTo>
                    <a:cubicBezTo>
                      <a:pt x="405" y="85"/>
                      <a:pt x="405" y="85"/>
                      <a:pt x="405" y="85"/>
                    </a:cubicBezTo>
                    <a:cubicBezTo>
                      <a:pt x="413" y="85"/>
                      <a:pt x="423" y="96"/>
                      <a:pt x="425" y="103"/>
                    </a:cubicBezTo>
                    <a:cubicBezTo>
                      <a:pt x="425" y="104"/>
                      <a:pt x="425" y="105"/>
                      <a:pt x="425" y="107"/>
                    </a:cubicBezTo>
                    <a:cubicBezTo>
                      <a:pt x="425" y="113"/>
                      <a:pt x="422" y="119"/>
                      <a:pt x="422" y="124"/>
                    </a:cubicBezTo>
                    <a:cubicBezTo>
                      <a:pt x="422" y="125"/>
                      <a:pt x="422" y="125"/>
                      <a:pt x="422" y="125"/>
                    </a:cubicBezTo>
                    <a:cubicBezTo>
                      <a:pt x="422" y="137"/>
                      <a:pt x="430" y="148"/>
                      <a:pt x="440" y="149"/>
                    </a:cubicBezTo>
                    <a:cubicBezTo>
                      <a:pt x="440" y="149"/>
                      <a:pt x="440" y="149"/>
                      <a:pt x="440" y="149"/>
                    </a:cubicBezTo>
                    <a:cubicBezTo>
                      <a:pt x="440" y="149"/>
                      <a:pt x="440" y="149"/>
                      <a:pt x="440" y="149"/>
                    </a:cubicBezTo>
                    <a:cubicBezTo>
                      <a:pt x="440" y="149"/>
                      <a:pt x="440" y="149"/>
                      <a:pt x="440" y="149"/>
                    </a:cubicBezTo>
                    <a:cubicBezTo>
                      <a:pt x="442" y="150"/>
                      <a:pt x="443" y="150"/>
                      <a:pt x="444" y="150"/>
                    </a:cubicBezTo>
                    <a:cubicBezTo>
                      <a:pt x="444" y="150"/>
                      <a:pt x="444" y="150"/>
                      <a:pt x="444" y="150"/>
                    </a:cubicBezTo>
                    <a:cubicBezTo>
                      <a:pt x="444" y="150"/>
                      <a:pt x="444" y="150"/>
                      <a:pt x="444" y="150"/>
                    </a:cubicBezTo>
                    <a:cubicBezTo>
                      <a:pt x="444" y="150"/>
                      <a:pt x="444" y="150"/>
                      <a:pt x="444" y="150"/>
                    </a:cubicBezTo>
                    <a:cubicBezTo>
                      <a:pt x="454" y="150"/>
                      <a:pt x="461" y="144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9" y="132"/>
                      <a:pt x="469" y="122"/>
                      <a:pt x="474" y="119"/>
                    </a:cubicBezTo>
                    <a:cubicBezTo>
                      <a:pt x="476" y="119"/>
                      <a:pt x="478" y="118"/>
                      <a:pt x="480" y="118"/>
                    </a:cubicBezTo>
                    <a:cubicBezTo>
                      <a:pt x="480" y="118"/>
                      <a:pt x="480" y="118"/>
                      <a:pt x="480" y="118"/>
                    </a:cubicBezTo>
                    <a:cubicBezTo>
                      <a:pt x="480" y="118"/>
                      <a:pt x="480" y="118"/>
                      <a:pt x="480" y="118"/>
                    </a:cubicBezTo>
                    <a:cubicBezTo>
                      <a:pt x="480" y="118"/>
                      <a:pt x="480" y="118"/>
                      <a:pt x="480" y="118"/>
                    </a:cubicBezTo>
                    <a:cubicBezTo>
                      <a:pt x="488" y="118"/>
                      <a:pt x="495" y="127"/>
                      <a:pt x="502" y="132"/>
                    </a:cubicBezTo>
                    <a:cubicBezTo>
                      <a:pt x="502" y="132"/>
                      <a:pt x="502" y="132"/>
                      <a:pt x="502" y="132"/>
                    </a:cubicBezTo>
                    <a:cubicBezTo>
                      <a:pt x="502" y="132"/>
                      <a:pt x="502" y="132"/>
                      <a:pt x="502" y="132"/>
                    </a:cubicBezTo>
                    <a:cubicBezTo>
                      <a:pt x="503" y="133"/>
                      <a:pt x="505" y="134"/>
                      <a:pt x="506" y="135"/>
                    </a:cubicBezTo>
                    <a:cubicBezTo>
                      <a:pt x="506" y="135"/>
                      <a:pt x="506" y="135"/>
                      <a:pt x="506" y="135"/>
                    </a:cubicBezTo>
                    <a:cubicBezTo>
                      <a:pt x="506" y="135"/>
                      <a:pt x="506" y="135"/>
                      <a:pt x="507" y="135"/>
                    </a:cubicBezTo>
                    <a:cubicBezTo>
                      <a:pt x="507" y="135"/>
                      <a:pt x="507" y="135"/>
                      <a:pt x="507" y="135"/>
                    </a:cubicBezTo>
                    <a:cubicBezTo>
                      <a:pt x="507" y="135"/>
                      <a:pt x="507" y="136"/>
                      <a:pt x="507" y="136"/>
                    </a:cubicBezTo>
                    <a:cubicBezTo>
                      <a:pt x="507" y="136"/>
                      <a:pt x="507" y="136"/>
                      <a:pt x="507" y="136"/>
                    </a:cubicBezTo>
                    <a:cubicBezTo>
                      <a:pt x="511" y="137"/>
                      <a:pt x="516" y="138"/>
                      <a:pt x="520" y="138"/>
                    </a:cubicBezTo>
                    <a:cubicBezTo>
                      <a:pt x="520" y="138"/>
                      <a:pt x="520" y="138"/>
                      <a:pt x="520" y="138"/>
                    </a:cubicBezTo>
                    <a:cubicBezTo>
                      <a:pt x="520" y="138"/>
                      <a:pt x="520" y="138"/>
                      <a:pt x="520" y="138"/>
                    </a:cubicBezTo>
                    <a:cubicBezTo>
                      <a:pt x="520" y="138"/>
                      <a:pt x="520" y="138"/>
                      <a:pt x="520" y="138"/>
                    </a:cubicBezTo>
                    <a:cubicBezTo>
                      <a:pt x="534" y="138"/>
                      <a:pt x="547" y="131"/>
                      <a:pt x="545" y="116"/>
                    </a:cubicBezTo>
                    <a:cubicBezTo>
                      <a:pt x="545" y="116"/>
                      <a:pt x="545" y="115"/>
                      <a:pt x="545" y="115"/>
                    </a:cubicBezTo>
                    <a:cubicBezTo>
                      <a:pt x="545" y="115"/>
                      <a:pt x="545" y="115"/>
                      <a:pt x="545" y="115"/>
                    </a:cubicBezTo>
                    <a:cubicBezTo>
                      <a:pt x="545" y="115"/>
                      <a:pt x="545" y="115"/>
                      <a:pt x="545" y="115"/>
                    </a:cubicBezTo>
                    <a:cubicBezTo>
                      <a:pt x="544" y="108"/>
                      <a:pt x="539" y="107"/>
                      <a:pt x="537" y="100"/>
                    </a:cubicBezTo>
                    <a:cubicBezTo>
                      <a:pt x="537" y="100"/>
                      <a:pt x="537" y="100"/>
                      <a:pt x="537" y="100"/>
                    </a:cubicBezTo>
                    <a:cubicBezTo>
                      <a:pt x="538" y="100"/>
                      <a:pt x="538" y="100"/>
                      <a:pt x="538" y="100"/>
                    </a:cubicBezTo>
                    <a:cubicBezTo>
                      <a:pt x="538" y="100"/>
                      <a:pt x="538" y="100"/>
                      <a:pt x="538" y="100"/>
                    </a:cubicBezTo>
                    <a:cubicBezTo>
                      <a:pt x="538" y="100"/>
                      <a:pt x="538" y="100"/>
                      <a:pt x="538" y="101"/>
                    </a:cubicBezTo>
                    <a:cubicBezTo>
                      <a:pt x="549" y="105"/>
                      <a:pt x="564" y="110"/>
                      <a:pt x="579" y="110"/>
                    </a:cubicBezTo>
                    <a:cubicBezTo>
                      <a:pt x="579" y="110"/>
                      <a:pt x="579" y="110"/>
                      <a:pt x="579" y="110"/>
                    </a:cubicBezTo>
                    <a:cubicBezTo>
                      <a:pt x="579" y="110"/>
                      <a:pt x="579" y="110"/>
                      <a:pt x="579" y="110"/>
                    </a:cubicBezTo>
                    <a:cubicBezTo>
                      <a:pt x="579" y="110"/>
                      <a:pt x="579" y="110"/>
                      <a:pt x="579" y="110"/>
                    </a:cubicBezTo>
                    <a:cubicBezTo>
                      <a:pt x="585" y="110"/>
                      <a:pt x="590" y="110"/>
                      <a:pt x="595" y="108"/>
                    </a:cubicBezTo>
                    <a:cubicBezTo>
                      <a:pt x="595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8" y="107"/>
                      <a:pt x="599" y="106"/>
                      <a:pt x="601" y="105"/>
                    </a:cubicBezTo>
                    <a:cubicBezTo>
                      <a:pt x="601" y="105"/>
                      <a:pt x="601" y="105"/>
                      <a:pt x="601" y="105"/>
                    </a:cubicBezTo>
                    <a:cubicBezTo>
                      <a:pt x="601" y="105"/>
                      <a:pt x="601" y="105"/>
                      <a:pt x="601" y="105"/>
                    </a:cubicBezTo>
                    <a:cubicBezTo>
                      <a:pt x="605" y="102"/>
                      <a:pt x="609" y="99"/>
                      <a:pt x="614" y="99"/>
                    </a:cubicBezTo>
                    <a:cubicBezTo>
                      <a:pt x="614" y="99"/>
                      <a:pt x="614" y="99"/>
                      <a:pt x="614" y="99"/>
                    </a:cubicBezTo>
                    <a:cubicBezTo>
                      <a:pt x="614" y="99"/>
                      <a:pt x="614" y="99"/>
                      <a:pt x="614" y="99"/>
                    </a:cubicBezTo>
                    <a:cubicBezTo>
                      <a:pt x="614" y="99"/>
                      <a:pt x="614" y="99"/>
                      <a:pt x="614" y="99"/>
                    </a:cubicBezTo>
                    <a:cubicBezTo>
                      <a:pt x="615" y="99"/>
                      <a:pt x="616" y="99"/>
                      <a:pt x="618" y="99"/>
                    </a:cubicBezTo>
                    <a:cubicBezTo>
                      <a:pt x="618" y="99"/>
                      <a:pt x="618" y="99"/>
                      <a:pt x="618" y="100"/>
                    </a:cubicBezTo>
                    <a:cubicBezTo>
                      <a:pt x="618" y="100"/>
                      <a:pt x="618" y="100"/>
                      <a:pt x="618" y="100"/>
                    </a:cubicBezTo>
                    <a:cubicBezTo>
                      <a:pt x="618" y="100"/>
                      <a:pt x="618" y="100"/>
                      <a:pt x="618" y="100"/>
                    </a:cubicBezTo>
                    <a:cubicBezTo>
                      <a:pt x="614" y="107"/>
                      <a:pt x="607" y="107"/>
                      <a:pt x="606" y="116"/>
                    </a:cubicBezTo>
                    <a:cubicBezTo>
                      <a:pt x="606" y="117"/>
                      <a:pt x="606" y="117"/>
                      <a:pt x="606" y="118"/>
                    </a:cubicBezTo>
                    <a:cubicBezTo>
                      <a:pt x="606" y="127"/>
                      <a:pt x="613" y="133"/>
                      <a:pt x="617" y="135"/>
                    </a:cubicBezTo>
                    <a:cubicBezTo>
                      <a:pt x="617" y="135"/>
                      <a:pt x="617" y="135"/>
                      <a:pt x="617" y="135"/>
                    </a:cubicBezTo>
                    <a:cubicBezTo>
                      <a:pt x="622" y="138"/>
                      <a:pt x="627" y="139"/>
                      <a:pt x="632" y="139"/>
                    </a:cubicBezTo>
                    <a:cubicBezTo>
                      <a:pt x="632" y="139"/>
                      <a:pt x="632" y="139"/>
                      <a:pt x="632" y="139"/>
                    </a:cubicBezTo>
                    <a:cubicBezTo>
                      <a:pt x="632" y="139"/>
                      <a:pt x="632" y="139"/>
                      <a:pt x="632" y="139"/>
                    </a:cubicBezTo>
                    <a:cubicBezTo>
                      <a:pt x="632" y="139"/>
                      <a:pt x="632" y="139"/>
                      <a:pt x="632" y="139"/>
                    </a:cubicBezTo>
                    <a:cubicBezTo>
                      <a:pt x="637" y="139"/>
                      <a:pt x="642" y="138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5"/>
                    </a:cubicBezTo>
                    <a:cubicBezTo>
                      <a:pt x="646" y="135"/>
                      <a:pt x="646" y="135"/>
                      <a:pt x="646" y="135"/>
                    </a:cubicBezTo>
                    <a:cubicBezTo>
                      <a:pt x="646" y="135"/>
                      <a:pt x="646" y="135"/>
                      <a:pt x="646" y="135"/>
                    </a:cubicBezTo>
                    <a:cubicBezTo>
                      <a:pt x="646" y="135"/>
                      <a:pt x="646" y="135"/>
                      <a:pt x="646" y="135"/>
                    </a:cubicBezTo>
                    <a:cubicBezTo>
                      <a:pt x="646" y="135"/>
                      <a:pt x="646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8" y="134"/>
                      <a:pt x="649" y="134"/>
                      <a:pt x="650" y="133"/>
                    </a:cubicBezTo>
                    <a:cubicBezTo>
                      <a:pt x="650" y="133"/>
                      <a:pt x="650" y="133"/>
                      <a:pt x="650" y="133"/>
                    </a:cubicBezTo>
                    <a:cubicBezTo>
                      <a:pt x="650" y="133"/>
                      <a:pt x="650" y="133"/>
                      <a:pt x="650" y="133"/>
                    </a:cubicBezTo>
                    <a:cubicBezTo>
                      <a:pt x="657" y="127"/>
                      <a:pt x="664" y="118"/>
                      <a:pt x="672" y="118"/>
                    </a:cubicBezTo>
                    <a:cubicBezTo>
                      <a:pt x="672" y="118"/>
                      <a:pt x="672" y="118"/>
                      <a:pt x="672" y="118"/>
                    </a:cubicBezTo>
                    <a:cubicBezTo>
                      <a:pt x="672" y="118"/>
                      <a:pt x="672" y="118"/>
                      <a:pt x="672" y="118"/>
                    </a:cubicBezTo>
                    <a:cubicBezTo>
                      <a:pt x="672" y="118"/>
                      <a:pt x="672" y="118"/>
                      <a:pt x="672" y="118"/>
                    </a:cubicBezTo>
                    <a:cubicBezTo>
                      <a:pt x="673" y="118"/>
                      <a:pt x="674" y="118"/>
                      <a:pt x="675" y="118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1" y="119"/>
                      <a:pt x="682" y="131"/>
                      <a:pt x="686" y="137"/>
                    </a:cubicBezTo>
                    <a:cubicBezTo>
                      <a:pt x="686" y="137"/>
                      <a:pt x="686" y="137"/>
                      <a:pt x="686" y="137"/>
                    </a:cubicBezTo>
                    <a:cubicBezTo>
                      <a:pt x="690" y="145"/>
                      <a:pt x="698" y="149"/>
                      <a:pt x="705" y="149"/>
                    </a:cubicBezTo>
                    <a:cubicBezTo>
                      <a:pt x="705" y="149"/>
                      <a:pt x="705" y="149"/>
                      <a:pt x="705" y="149"/>
                    </a:cubicBezTo>
                    <a:cubicBezTo>
                      <a:pt x="705" y="149"/>
                      <a:pt x="705" y="149"/>
                      <a:pt x="705" y="149"/>
                    </a:cubicBezTo>
                    <a:cubicBezTo>
                      <a:pt x="705" y="149"/>
                      <a:pt x="705" y="149"/>
                      <a:pt x="705" y="149"/>
                    </a:cubicBezTo>
                    <a:cubicBezTo>
                      <a:pt x="717" y="149"/>
                      <a:pt x="728" y="140"/>
                      <a:pt x="728" y="125"/>
                    </a:cubicBezTo>
                    <a:cubicBezTo>
                      <a:pt x="728" y="125"/>
                      <a:pt x="728" y="125"/>
                      <a:pt x="728" y="125"/>
                    </a:cubicBezTo>
                    <a:cubicBezTo>
                      <a:pt x="728" y="120"/>
                      <a:pt x="725" y="114"/>
                      <a:pt x="725" y="107"/>
                    </a:cubicBezTo>
                    <a:cubicBezTo>
                      <a:pt x="725" y="106"/>
                      <a:pt x="725" y="105"/>
                      <a:pt x="725" y="104"/>
                    </a:cubicBezTo>
                    <a:cubicBezTo>
                      <a:pt x="727" y="95"/>
                      <a:pt x="738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55" y="86"/>
                      <a:pt x="760" y="91"/>
                      <a:pt x="767" y="95"/>
                    </a:cubicBezTo>
                    <a:cubicBezTo>
                      <a:pt x="767" y="96"/>
                      <a:pt x="767" y="96"/>
                      <a:pt x="767" y="96"/>
                    </a:cubicBezTo>
                    <a:cubicBezTo>
                      <a:pt x="767" y="96"/>
                      <a:pt x="767" y="96"/>
                      <a:pt x="767" y="96"/>
                    </a:cubicBezTo>
                    <a:cubicBezTo>
                      <a:pt x="767" y="96"/>
                      <a:pt x="767" y="96"/>
                      <a:pt x="767" y="96"/>
                    </a:cubicBezTo>
                    <a:cubicBezTo>
                      <a:pt x="774" y="100"/>
                      <a:pt x="781" y="103"/>
                      <a:pt x="786" y="108"/>
                    </a:cubicBezTo>
                    <a:cubicBezTo>
                      <a:pt x="795" y="116"/>
                      <a:pt x="800" y="132"/>
                      <a:pt x="815" y="134"/>
                    </a:cubicBezTo>
                    <a:cubicBezTo>
                      <a:pt x="815" y="134"/>
                      <a:pt x="815" y="134"/>
                      <a:pt x="815" y="134"/>
                    </a:cubicBezTo>
                    <a:cubicBezTo>
                      <a:pt x="817" y="135"/>
                      <a:pt x="818" y="135"/>
                      <a:pt x="820" y="135"/>
                    </a:cubicBezTo>
                    <a:cubicBezTo>
                      <a:pt x="820" y="135"/>
                      <a:pt x="820" y="135"/>
                      <a:pt x="820" y="135"/>
                    </a:cubicBezTo>
                    <a:cubicBezTo>
                      <a:pt x="820" y="135"/>
                      <a:pt x="820" y="135"/>
                      <a:pt x="820" y="135"/>
                    </a:cubicBezTo>
                    <a:cubicBezTo>
                      <a:pt x="820" y="135"/>
                      <a:pt x="820" y="135"/>
                      <a:pt x="820" y="135"/>
                    </a:cubicBezTo>
                    <a:cubicBezTo>
                      <a:pt x="833" y="135"/>
                      <a:pt x="836" y="124"/>
                      <a:pt x="846" y="119"/>
                    </a:cubicBezTo>
                    <a:cubicBezTo>
                      <a:pt x="846" y="119"/>
                      <a:pt x="846" y="119"/>
                      <a:pt x="846" y="119"/>
                    </a:cubicBezTo>
                    <a:cubicBezTo>
                      <a:pt x="846" y="119"/>
                      <a:pt x="846" y="119"/>
                      <a:pt x="846" y="119"/>
                    </a:cubicBezTo>
                    <a:cubicBezTo>
                      <a:pt x="846" y="119"/>
                      <a:pt x="847" y="119"/>
                      <a:pt x="847" y="119"/>
                    </a:cubicBezTo>
                    <a:cubicBezTo>
                      <a:pt x="847" y="119"/>
                      <a:pt x="847" y="119"/>
                      <a:pt x="847" y="119"/>
                    </a:cubicBezTo>
                    <a:cubicBezTo>
                      <a:pt x="847" y="119"/>
                      <a:pt x="847" y="119"/>
                      <a:pt x="847" y="119"/>
                    </a:cubicBezTo>
                    <a:cubicBezTo>
                      <a:pt x="847" y="119"/>
                      <a:pt x="847" y="119"/>
                      <a:pt x="847" y="119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9" y="118"/>
                      <a:pt x="849" y="118"/>
                      <a:pt x="849" y="118"/>
                    </a:cubicBezTo>
                    <a:cubicBezTo>
                      <a:pt x="849" y="118"/>
                      <a:pt x="849" y="118"/>
                      <a:pt x="849" y="118"/>
                    </a:cubicBezTo>
                    <a:cubicBezTo>
                      <a:pt x="856" y="115"/>
                      <a:pt x="869" y="113"/>
                      <a:pt x="878" y="113"/>
                    </a:cubicBezTo>
                    <a:cubicBezTo>
                      <a:pt x="878" y="113"/>
                      <a:pt x="879" y="113"/>
                      <a:pt x="879" y="113"/>
                    </a:cubicBezTo>
                    <a:cubicBezTo>
                      <a:pt x="879" y="113"/>
                      <a:pt x="879" y="113"/>
                      <a:pt x="879" y="113"/>
                    </a:cubicBezTo>
                    <a:cubicBezTo>
                      <a:pt x="879" y="113"/>
                      <a:pt x="879" y="113"/>
                      <a:pt x="879" y="113"/>
                    </a:cubicBezTo>
                    <a:cubicBezTo>
                      <a:pt x="881" y="113"/>
                      <a:pt x="883" y="113"/>
                      <a:pt x="885" y="113"/>
                    </a:cubicBezTo>
                    <a:cubicBezTo>
                      <a:pt x="885" y="113"/>
                      <a:pt x="885" y="113"/>
                      <a:pt x="885" y="113"/>
                    </a:cubicBezTo>
                    <a:cubicBezTo>
                      <a:pt x="893" y="114"/>
                      <a:pt x="898" y="122"/>
                      <a:pt x="906" y="125"/>
                    </a:cubicBezTo>
                    <a:cubicBezTo>
                      <a:pt x="906" y="125"/>
                      <a:pt x="906" y="125"/>
                      <a:pt x="906" y="125"/>
                    </a:cubicBezTo>
                    <a:cubicBezTo>
                      <a:pt x="911" y="127"/>
                      <a:pt x="916" y="128"/>
                      <a:pt x="922" y="128"/>
                    </a:cubicBezTo>
                    <a:cubicBezTo>
                      <a:pt x="922" y="128"/>
                      <a:pt x="922" y="128"/>
                      <a:pt x="922" y="128"/>
                    </a:cubicBezTo>
                    <a:cubicBezTo>
                      <a:pt x="922" y="128"/>
                      <a:pt x="922" y="128"/>
                      <a:pt x="922" y="128"/>
                    </a:cubicBezTo>
                    <a:cubicBezTo>
                      <a:pt x="922" y="128"/>
                      <a:pt x="922" y="128"/>
                      <a:pt x="922" y="128"/>
                    </a:cubicBezTo>
                    <a:cubicBezTo>
                      <a:pt x="926" y="128"/>
                      <a:pt x="930" y="127"/>
                      <a:pt x="934" y="125"/>
                    </a:cubicBezTo>
                    <a:cubicBezTo>
                      <a:pt x="934" y="125"/>
                      <a:pt x="934" y="125"/>
                      <a:pt x="934" y="125"/>
                    </a:cubicBezTo>
                    <a:cubicBezTo>
                      <a:pt x="934" y="125"/>
                      <a:pt x="934" y="125"/>
                      <a:pt x="934" y="125"/>
                    </a:cubicBezTo>
                    <a:cubicBezTo>
                      <a:pt x="944" y="121"/>
                      <a:pt x="946" y="107"/>
                      <a:pt x="955" y="100"/>
                    </a:cubicBezTo>
                    <a:cubicBezTo>
                      <a:pt x="960" y="96"/>
                      <a:pt x="968" y="93"/>
                      <a:pt x="974" y="91"/>
                    </a:cubicBezTo>
                    <a:cubicBezTo>
                      <a:pt x="974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6" y="90"/>
                      <a:pt x="976" y="90"/>
                      <a:pt x="976" y="90"/>
                    </a:cubicBezTo>
                    <a:cubicBezTo>
                      <a:pt x="980" y="88"/>
                      <a:pt x="987" y="86"/>
                      <a:pt x="993" y="86"/>
                    </a:cubicBezTo>
                    <a:cubicBezTo>
                      <a:pt x="993" y="86"/>
                      <a:pt x="993" y="86"/>
                      <a:pt x="993" y="86"/>
                    </a:cubicBezTo>
                    <a:cubicBezTo>
                      <a:pt x="993" y="86"/>
                      <a:pt x="993" y="86"/>
                      <a:pt x="993" y="86"/>
                    </a:cubicBezTo>
                    <a:cubicBezTo>
                      <a:pt x="993" y="86"/>
                      <a:pt x="993" y="86"/>
                      <a:pt x="993" y="86"/>
                    </a:cubicBezTo>
                    <a:cubicBezTo>
                      <a:pt x="995" y="86"/>
                      <a:pt x="996" y="86"/>
                      <a:pt x="998" y="86"/>
                    </a:cubicBezTo>
                    <a:cubicBezTo>
                      <a:pt x="998" y="86"/>
                      <a:pt x="998" y="86"/>
                      <a:pt x="998" y="86"/>
                    </a:cubicBezTo>
                    <a:cubicBezTo>
                      <a:pt x="1010" y="90"/>
                      <a:pt x="1010" y="112"/>
                      <a:pt x="1018" y="123"/>
                    </a:cubicBezTo>
                    <a:cubicBezTo>
                      <a:pt x="1024" y="132"/>
                      <a:pt x="1037" y="132"/>
                      <a:pt x="1047" y="139"/>
                    </a:cubicBezTo>
                    <a:cubicBezTo>
                      <a:pt x="1054" y="143"/>
                      <a:pt x="1060" y="151"/>
                      <a:pt x="1067" y="159"/>
                    </a:cubicBezTo>
                    <a:cubicBezTo>
                      <a:pt x="1074" y="166"/>
                      <a:pt x="1083" y="173"/>
                      <a:pt x="1087" y="181"/>
                    </a:cubicBezTo>
                    <a:cubicBezTo>
                      <a:pt x="1091" y="188"/>
                      <a:pt x="1090" y="195"/>
                      <a:pt x="1094" y="201"/>
                    </a:cubicBezTo>
                    <a:cubicBezTo>
                      <a:pt x="1101" y="213"/>
                      <a:pt x="1114" y="214"/>
                      <a:pt x="1127" y="220"/>
                    </a:cubicBezTo>
                    <a:cubicBezTo>
                      <a:pt x="1133" y="222"/>
                      <a:pt x="1137" y="227"/>
                      <a:pt x="1144" y="227"/>
                    </a:cubicBezTo>
                    <a:cubicBezTo>
                      <a:pt x="1146" y="222"/>
                      <a:pt x="1147" y="216"/>
                      <a:pt x="1147" y="209"/>
                    </a:cubicBezTo>
                    <a:cubicBezTo>
                      <a:pt x="1147" y="192"/>
                      <a:pt x="1141" y="173"/>
                      <a:pt x="1130" y="166"/>
                    </a:cubicBezTo>
                    <a:cubicBezTo>
                      <a:pt x="1124" y="162"/>
                      <a:pt x="1115" y="162"/>
                      <a:pt x="1109" y="158"/>
                    </a:cubicBezTo>
                    <a:cubicBezTo>
                      <a:pt x="1101" y="154"/>
                      <a:pt x="1094" y="144"/>
                      <a:pt x="1088" y="137"/>
                    </a:cubicBezTo>
                    <a:cubicBezTo>
                      <a:pt x="1082" y="130"/>
                      <a:pt x="1073" y="124"/>
                      <a:pt x="1069" y="115"/>
                    </a:cubicBezTo>
                    <a:cubicBezTo>
                      <a:pt x="1065" y="108"/>
                      <a:pt x="1065" y="100"/>
                      <a:pt x="1061" y="94"/>
                    </a:cubicBezTo>
                    <a:cubicBezTo>
                      <a:pt x="1049" y="76"/>
                      <a:pt x="1018" y="80"/>
                      <a:pt x="1000" y="68"/>
                    </a:cubicBezTo>
                    <a:cubicBezTo>
                      <a:pt x="991" y="61"/>
                      <a:pt x="987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67" y="41"/>
                      <a:pt x="963" y="49"/>
                      <a:pt x="958" y="53"/>
                    </a:cubicBezTo>
                    <a:cubicBezTo>
                      <a:pt x="958" y="53"/>
                      <a:pt x="958" y="53"/>
                      <a:pt x="958" y="53"/>
                    </a:cubicBezTo>
                    <a:cubicBezTo>
                      <a:pt x="958" y="53"/>
                      <a:pt x="958" y="53"/>
                      <a:pt x="958" y="53"/>
                    </a:cubicBezTo>
                    <a:cubicBezTo>
                      <a:pt x="957" y="54"/>
                      <a:pt x="957" y="54"/>
                      <a:pt x="957" y="54"/>
                    </a:cubicBezTo>
                    <a:cubicBezTo>
                      <a:pt x="957" y="54"/>
                      <a:pt x="957" y="54"/>
                      <a:pt x="957" y="54"/>
                    </a:cubicBezTo>
                    <a:cubicBezTo>
                      <a:pt x="956" y="55"/>
                      <a:pt x="956" y="55"/>
                      <a:pt x="955" y="55"/>
                    </a:cubicBezTo>
                    <a:cubicBezTo>
                      <a:pt x="950" y="57"/>
                      <a:pt x="944" y="58"/>
                      <a:pt x="937" y="60"/>
                    </a:cubicBezTo>
                    <a:cubicBezTo>
                      <a:pt x="937" y="60"/>
                      <a:pt x="937" y="60"/>
                      <a:pt x="937" y="60"/>
                    </a:cubicBezTo>
                    <a:cubicBezTo>
                      <a:pt x="937" y="60"/>
                      <a:pt x="937" y="60"/>
                      <a:pt x="936" y="60"/>
                    </a:cubicBezTo>
                    <a:cubicBezTo>
                      <a:pt x="936" y="60"/>
                      <a:pt x="936" y="60"/>
                      <a:pt x="936" y="60"/>
                    </a:cubicBezTo>
                    <a:cubicBezTo>
                      <a:pt x="936" y="60"/>
                      <a:pt x="936" y="60"/>
                      <a:pt x="936" y="60"/>
                    </a:cubicBezTo>
                    <a:cubicBezTo>
                      <a:pt x="936" y="60"/>
                      <a:pt x="936" y="60"/>
                      <a:pt x="935" y="60"/>
                    </a:cubicBezTo>
                    <a:cubicBezTo>
                      <a:pt x="935" y="60"/>
                      <a:pt x="935" y="60"/>
                      <a:pt x="935" y="60"/>
                    </a:cubicBezTo>
                    <a:cubicBezTo>
                      <a:pt x="933" y="61"/>
                      <a:pt x="931" y="62"/>
                      <a:pt x="929" y="63"/>
                    </a:cubicBezTo>
                    <a:cubicBezTo>
                      <a:pt x="925" y="65"/>
                      <a:pt x="921" y="67"/>
                      <a:pt x="917" y="67"/>
                    </a:cubicBezTo>
                    <a:cubicBezTo>
                      <a:pt x="917" y="67"/>
                      <a:pt x="917" y="67"/>
                      <a:pt x="917" y="67"/>
                    </a:cubicBezTo>
                    <a:cubicBezTo>
                      <a:pt x="917" y="67"/>
                      <a:pt x="917" y="67"/>
                      <a:pt x="917" y="67"/>
                    </a:cubicBezTo>
                    <a:cubicBezTo>
                      <a:pt x="917" y="67"/>
                      <a:pt x="917" y="67"/>
                      <a:pt x="917" y="67"/>
                    </a:cubicBezTo>
                    <a:cubicBezTo>
                      <a:pt x="916" y="67"/>
                      <a:pt x="916" y="67"/>
                      <a:pt x="916" y="67"/>
                    </a:cubicBezTo>
                    <a:cubicBezTo>
                      <a:pt x="902" y="66"/>
                      <a:pt x="899" y="45"/>
                      <a:pt x="895" y="34"/>
                    </a:cubicBezTo>
                    <a:cubicBezTo>
                      <a:pt x="895" y="34"/>
                      <a:pt x="895" y="34"/>
                      <a:pt x="895" y="34"/>
                    </a:cubicBezTo>
                    <a:cubicBezTo>
                      <a:pt x="895" y="34"/>
                      <a:pt x="894" y="34"/>
                      <a:pt x="894" y="34"/>
                    </a:cubicBezTo>
                    <a:cubicBezTo>
                      <a:pt x="887" y="18"/>
                      <a:pt x="872" y="0"/>
                      <a:pt x="849" y="0"/>
                    </a:cubicBezTo>
                    <a:cubicBezTo>
                      <a:pt x="849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30" y="0"/>
                      <a:pt x="819" y="13"/>
                      <a:pt x="819" y="28"/>
                    </a:cubicBezTo>
                    <a:cubicBezTo>
                      <a:pt x="819" y="31"/>
                      <a:pt x="820" y="35"/>
                      <a:pt x="821" y="39"/>
                    </a:cubicBezTo>
                    <a:cubicBezTo>
                      <a:pt x="823" y="44"/>
                      <a:pt x="828" y="49"/>
                      <a:pt x="828" y="55"/>
                    </a:cubicBezTo>
                    <a:cubicBezTo>
                      <a:pt x="828" y="56"/>
                      <a:pt x="828" y="57"/>
                      <a:pt x="827" y="58"/>
                    </a:cubicBezTo>
                    <a:cubicBezTo>
                      <a:pt x="827" y="58"/>
                      <a:pt x="827" y="58"/>
                      <a:pt x="827" y="58"/>
                    </a:cubicBezTo>
                    <a:cubicBezTo>
                      <a:pt x="827" y="58"/>
                      <a:pt x="827" y="57"/>
                      <a:pt x="827" y="57"/>
                    </a:cubicBezTo>
                    <a:cubicBezTo>
                      <a:pt x="827" y="57"/>
                      <a:pt x="827" y="57"/>
                      <a:pt x="827" y="57"/>
                    </a:cubicBezTo>
                    <a:cubicBezTo>
                      <a:pt x="827" y="57"/>
                      <a:pt x="827" y="57"/>
                      <a:pt x="826" y="57"/>
                    </a:cubicBezTo>
                    <a:cubicBezTo>
                      <a:pt x="826" y="57"/>
                      <a:pt x="826" y="57"/>
                      <a:pt x="826" y="57"/>
                    </a:cubicBezTo>
                    <a:cubicBezTo>
                      <a:pt x="823" y="57"/>
                      <a:pt x="821" y="57"/>
                      <a:pt x="818" y="56"/>
                    </a:cubicBezTo>
                    <a:cubicBezTo>
                      <a:pt x="818" y="56"/>
                      <a:pt x="818" y="56"/>
                      <a:pt x="818" y="56"/>
                    </a:cubicBezTo>
                    <a:cubicBezTo>
                      <a:pt x="817" y="56"/>
                      <a:pt x="817" y="56"/>
                      <a:pt x="817" y="56"/>
                    </a:cubicBezTo>
                    <a:cubicBezTo>
                      <a:pt x="812" y="56"/>
                      <a:pt x="807" y="55"/>
                      <a:pt x="801" y="55"/>
                    </a:cubicBezTo>
                    <a:cubicBezTo>
                      <a:pt x="801" y="55"/>
                      <a:pt x="801" y="55"/>
                      <a:pt x="801" y="55"/>
                    </a:cubicBezTo>
                    <a:cubicBezTo>
                      <a:pt x="801" y="55"/>
                      <a:pt x="801" y="55"/>
                      <a:pt x="801" y="55"/>
                    </a:cubicBezTo>
                    <a:cubicBezTo>
                      <a:pt x="801" y="55"/>
                      <a:pt x="801" y="55"/>
                      <a:pt x="801" y="55"/>
                    </a:cubicBezTo>
                    <a:cubicBezTo>
                      <a:pt x="798" y="55"/>
                      <a:pt x="795" y="55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88" y="57"/>
                      <a:pt x="787" y="57"/>
                      <a:pt x="786" y="58"/>
                    </a:cubicBezTo>
                    <a:cubicBezTo>
                      <a:pt x="786" y="58"/>
                      <a:pt x="786" y="58"/>
                      <a:pt x="786" y="58"/>
                    </a:cubicBezTo>
                    <a:cubicBezTo>
                      <a:pt x="786" y="58"/>
                      <a:pt x="786" y="58"/>
                      <a:pt x="786" y="58"/>
                    </a:cubicBezTo>
                    <a:cubicBezTo>
                      <a:pt x="778" y="61"/>
                      <a:pt x="772" y="65"/>
                      <a:pt x="764" y="65"/>
                    </a:cubicBezTo>
                    <a:cubicBezTo>
                      <a:pt x="764" y="65"/>
                      <a:pt x="764" y="65"/>
                      <a:pt x="764" y="65"/>
                    </a:cubicBezTo>
                    <a:cubicBezTo>
                      <a:pt x="764" y="65"/>
                      <a:pt x="764" y="65"/>
                      <a:pt x="764" y="65"/>
                    </a:cubicBezTo>
                    <a:cubicBezTo>
                      <a:pt x="764" y="65"/>
                      <a:pt x="764" y="65"/>
                      <a:pt x="764" y="65"/>
                    </a:cubicBezTo>
                    <a:cubicBezTo>
                      <a:pt x="763" y="65"/>
                      <a:pt x="762" y="65"/>
                      <a:pt x="761" y="65"/>
                    </a:cubicBezTo>
                    <a:cubicBezTo>
                      <a:pt x="753" y="64"/>
                      <a:pt x="746" y="57"/>
                      <a:pt x="740" y="53"/>
                    </a:cubicBezTo>
                    <a:cubicBezTo>
                      <a:pt x="734" y="48"/>
                      <a:pt x="726" y="44"/>
                      <a:pt x="722" y="38"/>
                    </a:cubicBezTo>
                    <a:cubicBezTo>
                      <a:pt x="717" y="32"/>
                      <a:pt x="716" y="23"/>
                      <a:pt x="710" y="18"/>
                    </a:cubicBezTo>
                    <a:cubicBezTo>
                      <a:pt x="703" y="12"/>
                      <a:pt x="692" y="14"/>
                      <a:pt x="681" y="11"/>
                    </a:cubicBezTo>
                    <a:cubicBezTo>
                      <a:pt x="681" y="11"/>
                      <a:pt x="681" y="11"/>
                      <a:pt x="681" y="11"/>
                    </a:cubicBezTo>
                    <a:cubicBezTo>
                      <a:pt x="681" y="11"/>
                      <a:pt x="681" y="11"/>
                      <a:pt x="681" y="11"/>
                    </a:cubicBezTo>
                    <a:cubicBezTo>
                      <a:pt x="681" y="11"/>
                      <a:pt x="681" y="11"/>
                      <a:pt x="681" y="11"/>
                    </a:cubicBezTo>
                    <a:cubicBezTo>
                      <a:pt x="681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79" y="11"/>
                      <a:pt x="678" y="10"/>
                      <a:pt x="676" y="10"/>
                    </a:cubicBezTo>
                    <a:cubicBezTo>
                      <a:pt x="672" y="8"/>
                      <a:pt x="667" y="5"/>
                      <a:pt x="662" y="5"/>
                    </a:cubicBezTo>
                    <a:cubicBezTo>
                      <a:pt x="662" y="5"/>
                      <a:pt x="662" y="5"/>
                      <a:pt x="662" y="5"/>
                    </a:cubicBezTo>
                    <a:cubicBezTo>
                      <a:pt x="662" y="5"/>
                      <a:pt x="662" y="5"/>
                      <a:pt x="662" y="5"/>
                    </a:cubicBezTo>
                    <a:cubicBezTo>
                      <a:pt x="662" y="5"/>
                      <a:pt x="662" y="5"/>
                      <a:pt x="662" y="5"/>
                    </a:cubicBezTo>
                    <a:cubicBezTo>
                      <a:pt x="661" y="5"/>
                      <a:pt x="660" y="5"/>
                      <a:pt x="659" y="5"/>
                    </a:cubicBezTo>
                    <a:cubicBezTo>
                      <a:pt x="659" y="5"/>
                      <a:pt x="659" y="5"/>
                      <a:pt x="659" y="5"/>
                    </a:cubicBezTo>
                    <a:cubicBezTo>
                      <a:pt x="650" y="7"/>
                      <a:pt x="645" y="21"/>
                      <a:pt x="640" y="25"/>
                    </a:cubicBezTo>
                    <a:cubicBezTo>
                      <a:pt x="632" y="31"/>
                      <a:pt x="622" y="33"/>
                      <a:pt x="609" y="38"/>
                    </a:cubicBezTo>
                    <a:cubicBezTo>
                      <a:pt x="600" y="41"/>
                      <a:pt x="589" y="44"/>
                      <a:pt x="581" y="45"/>
                    </a:cubicBezTo>
                    <a:cubicBezTo>
                      <a:pt x="581" y="45"/>
                      <a:pt x="581" y="45"/>
                      <a:pt x="580" y="45"/>
                    </a:cubicBezTo>
                    <a:cubicBezTo>
                      <a:pt x="579" y="45"/>
                      <a:pt x="578" y="45"/>
                      <a:pt x="576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64" y="45"/>
                      <a:pt x="554" y="41"/>
                      <a:pt x="543" y="38"/>
                    </a:cubicBezTo>
                    <a:cubicBezTo>
                      <a:pt x="543" y="38"/>
                      <a:pt x="543" y="38"/>
                      <a:pt x="542" y="38"/>
                    </a:cubicBezTo>
                    <a:cubicBezTo>
                      <a:pt x="542" y="38"/>
                      <a:pt x="542" y="38"/>
                      <a:pt x="542" y="38"/>
                    </a:cubicBezTo>
                    <a:cubicBezTo>
                      <a:pt x="531" y="34"/>
                      <a:pt x="517" y="31"/>
                      <a:pt x="510" y="26"/>
                    </a:cubicBezTo>
                    <a:cubicBezTo>
                      <a:pt x="504" y="21"/>
                      <a:pt x="501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2" y="5"/>
                      <a:pt x="478" y="8"/>
                      <a:pt x="473" y="10"/>
                    </a:cubicBezTo>
                    <a:cubicBezTo>
                      <a:pt x="472" y="10"/>
                      <a:pt x="471" y="11"/>
                      <a:pt x="470" y="11"/>
                    </a:cubicBezTo>
                    <a:cubicBezTo>
                      <a:pt x="470" y="11"/>
                      <a:pt x="470" y="11"/>
                      <a:pt x="470" y="11"/>
                    </a:cubicBezTo>
                    <a:cubicBezTo>
                      <a:pt x="470" y="11"/>
                      <a:pt x="470" y="11"/>
                      <a:pt x="470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1" y="13"/>
                      <a:pt x="451" y="13"/>
                      <a:pt x="445" y="15"/>
                    </a:cubicBezTo>
                    <a:cubicBezTo>
                      <a:pt x="436" y="20"/>
                      <a:pt x="435" y="31"/>
                      <a:pt x="429" y="40"/>
                    </a:cubicBezTo>
                    <a:cubicBezTo>
                      <a:pt x="425" y="45"/>
                      <a:pt x="418" y="48"/>
                      <a:pt x="411" y="53"/>
                    </a:cubicBezTo>
                    <a:cubicBezTo>
                      <a:pt x="404" y="57"/>
                      <a:pt x="399" y="63"/>
                      <a:pt x="390" y="64"/>
                    </a:cubicBezTo>
                    <a:cubicBezTo>
                      <a:pt x="390" y="64"/>
                      <a:pt x="390" y="64"/>
                      <a:pt x="390" y="64"/>
                    </a:cubicBezTo>
                    <a:cubicBezTo>
                      <a:pt x="389" y="64"/>
                      <a:pt x="388" y="64"/>
                      <a:pt x="387" y="64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78" y="64"/>
                      <a:pt x="371" y="60"/>
                      <a:pt x="364" y="57"/>
                    </a:cubicBezTo>
                    <a:cubicBezTo>
                      <a:pt x="360" y="56"/>
                      <a:pt x="357" y="55"/>
                      <a:pt x="353" y="55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3" y="55"/>
                      <a:pt x="353" y="55"/>
                      <a:pt x="352" y="54"/>
                    </a:cubicBezTo>
                    <a:cubicBezTo>
                      <a:pt x="351" y="54"/>
                      <a:pt x="351" y="54"/>
                      <a:pt x="350" y="54"/>
                    </a:cubicBezTo>
                    <a:cubicBezTo>
                      <a:pt x="349" y="54"/>
                      <a:pt x="349" y="54"/>
                      <a:pt x="349" y="54"/>
                    </a:cubicBezTo>
                    <a:cubicBezTo>
                      <a:pt x="346" y="54"/>
                      <a:pt x="343" y="55"/>
                      <a:pt x="340" y="55"/>
                    </a:cubicBezTo>
                    <a:cubicBezTo>
                      <a:pt x="337" y="55"/>
                      <a:pt x="334" y="56"/>
                      <a:pt x="331" y="56"/>
                    </a:cubicBezTo>
                    <a:cubicBezTo>
                      <a:pt x="331" y="56"/>
                      <a:pt x="330" y="56"/>
                      <a:pt x="330" y="56"/>
                    </a:cubicBezTo>
                    <a:cubicBezTo>
                      <a:pt x="328" y="56"/>
                      <a:pt x="326" y="55"/>
                      <a:pt x="324" y="55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7" y="45"/>
                      <a:pt x="332" y="36"/>
                      <a:pt x="332" y="26"/>
                    </a:cubicBezTo>
                    <a:cubicBezTo>
                      <a:pt x="332" y="22"/>
                      <a:pt x="331" y="19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4" y="4"/>
                      <a:pt x="313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EBE4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3" name="Freeform 586"/>
              <p:cNvSpPr>
                <a:spLocks noEditPoints="1"/>
              </p:cNvSpPr>
              <p:nvPr/>
            </p:nvSpPr>
            <p:spPr bwMode="auto">
              <a:xfrm>
                <a:off x="1836" y="534"/>
                <a:ext cx="3994" cy="765"/>
              </a:xfrm>
              <a:custGeom>
                <a:avLst/>
                <a:gdLst>
                  <a:gd name="T0" fmla="*/ 691 w 1145"/>
                  <a:gd name="T1" fmla="*/ 113 h 219"/>
                  <a:gd name="T2" fmla="*/ 434 w 1145"/>
                  <a:gd name="T3" fmla="*/ 139 h 219"/>
                  <a:gd name="T4" fmla="*/ 526 w 1145"/>
                  <a:gd name="T5" fmla="*/ 105 h 219"/>
                  <a:gd name="T6" fmla="*/ 491 w 1145"/>
                  <a:gd name="T7" fmla="*/ 85 h 219"/>
                  <a:gd name="T8" fmla="*/ 614 w 1145"/>
                  <a:gd name="T9" fmla="*/ 119 h 219"/>
                  <a:gd name="T10" fmla="*/ 52 w 1145"/>
                  <a:gd name="T11" fmla="*/ 200 h 219"/>
                  <a:gd name="T12" fmla="*/ 95 w 1145"/>
                  <a:gd name="T13" fmla="*/ 90 h 219"/>
                  <a:gd name="T14" fmla="*/ 1132 w 1145"/>
                  <a:gd name="T15" fmla="*/ 170 h 219"/>
                  <a:gd name="T16" fmla="*/ 1025 w 1145"/>
                  <a:gd name="T17" fmla="*/ 124 h 219"/>
                  <a:gd name="T18" fmla="*/ 735 w 1145"/>
                  <a:gd name="T19" fmla="*/ 54 h 219"/>
                  <a:gd name="T20" fmla="*/ 676 w 1145"/>
                  <a:gd name="T21" fmla="*/ 62 h 219"/>
                  <a:gd name="T22" fmla="*/ 540 w 1145"/>
                  <a:gd name="T23" fmla="*/ 90 h 219"/>
                  <a:gd name="T24" fmla="*/ 465 w 1145"/>
                  <a:gd name="T25" fmla="*/ 63 h 219"/>
                  <a:gd name="T26" fmla="*/ 472 w 1145"/>
                  <a:gd name="T27" fmla="*/ 13 h 219"/>
                  <a:gd name="T28" fmla="*/ 538 w 1145"/>
                  <a:gd name="T29" fmla="*/ 53 h 219"/>
                  <a:gd name="T30" fmla="*/ 594 w 1145"/>
                  <a:gd name="T31" fmla="*/ 50 h 219"/>
                  <a:gd name="T32" fmla="*/ 632 w 1145"/>
                  <a:gd name="T33" fmla="*/ 39 h 219"/>
                  <a:gd name="T34" fmla="*/ 880 w 1145"/>
                  <a:gd name="T35" fmla="*/ 48 h 219"/>
                  <a:gd name="T36" fmla="*/ 913 w 1145"/>
                  <a:gd name="T37" fmla="*/ 75 h 219"/>
                  <a:gd name="T38" fmla="*/ 975 w 1145"/>
                  <a:gd name="T39" fmla="*/ 48 h 219"/>
                  <a:gd name="T40" fmla="*/ 922 w 1145"/>
                  <a:gd name="T41" fmla="*/ 121 h 219"/>
                  <a:gd name="T42" fmla="*/ 870 w 1145"/>
                  <a:gd name="T43" fmla="*/ 107 h 219"/>
                  <a:gd name="T44" fmla="*/ 819 w 1145"/>
                  <a:gd name="T45" fmla="*/ 129 h 219"/>
                  <a:gd name="T46" fmla="*/ 813 w 1145"/>
                  <a:gd name="T47" fmla="*/ 59 h 219"/>
                  <a:gd name="T48" fmla="*/ 304 w 1145"/>
                  <a:gd name="T49" fmla="*/ 3 h 219"/>
                  <a:gd name="T50" fmla="*/ 350 w 1145"/>
                  <a:gd name="T51" fmla="*/ 56 h 219"/>
                  <a:gd name="T52" fmla="*/ 332 w 1145"/>
                  <a:gd name="T53" fmla="*/ 129 h 219"/>
                  <a:gd name="T54" fmla="*/ 281 w 1145"/>
                  <a:gd name="T55" fmla="*/ 108 h 219"/>
                  <a:gd name="T56" fmla="*/ 219 w 1145"/>
                  <a:gd name="T57" fmla="*/ 119 h 219"/>
                  <a:gd name="T58" fmla="*/ 191 w 1145"/>
                  <a:gd name="T59" fmla="*/ 57 h 219"/>
                  <a:gd name="T60" fmla="*/ 237 w 1145"/>
                  <a:gd name="T61" fmla="*/ 75 h 219"/>
                  <a:gd name="T62" fmla="*/ 277 w 1145"/>
                  <a:gd name="T63" fmla="*/ 48 h 219"/>
                  <a:gd name="T64" fmla="*/ 270 w 1145"/>
                  <a:gd name="T65" fmla="*/ 33 h 219"/>
                  <a:gd name="T66" fmla="*/ 235 w 1145"/>
                  <a:gd name="T67" fmla="*/ 69 h 219"/>
                  <a:gd name="T68" fmla="*/ 191 w 1145"/>
                  <a:gd name="T69" fmla="*/ 53 h 219"/>
                  <a:gd name="T70" fmla="*/ 10 w 1145"/>
                  <a:gd name="T71" fmla="*/ 179 h 219"/>
                  <a:gd name="T72" fmla="*/ 154 w 1145"/>
                  <a:gd name="T73" fmla="*/ 79 h 219"/>
                  <a:gd name="T74" fmla="*/ 262 w 1145"/>
                  <a:gd name="T75" fmla="*/ 110 h 219"/>
                  <a:gd name="T76" fmla="*/ 325 w 1145"/>
                  <a:gd name="T77" fmla="*/ 130 h 219"/>
                  <a:gd name="T78" fmla="*/ 402 w 1145"/>
                  <a:gd name="T79" fmla="*/ 78 h 219"/>
                  <a:gd name="T80" fmla="*/ 448 w 1145"/>
                  <a:gd name="T81" fmla="*/ 96 h 219"/>
                  <a:gd name="T82" fmla="*/ 519 w 1145"/>
                  <a:gd name="T83" fmla="*/ 134 h 219"/>
                  <a:gd name="T84" fmla="*/ 551 w 1145"/>
                  <a:gd name="T85" fmla="*/ 98 h 219"/>
                  <a:gd name="T86" fmla="*/ 623 w 1145"/>
                  <a:gd name="T87" fmla="*/ 90 h 219"/>
                  <a:gd name="T88" fmla="*/ 680 w 1145"/>
                  <a:gd name="T89" fmla="*/ 93 h 219"/>
                  <a:gd name="T90" fmla="*/ 706 w 1145"/>
                  <a:gd name="T91" fmla="*/ 145 h 219"/>
                  <a:gd name="T92" fmla="*/ 816 w 1145"/>
                  <a:gd name="T93" fmla="*/ 131 h 219"/>
                  <a:gd name="T94" fmla="*/ 848 w 1145"/>
                  <a:gd name="T95" fmla="*/ 114 h 219"/>
                  <a:gd name="T96" fmla="*/ 882 w 1145"/>
                  <a:gd name="T97" fmla="*/ 108 h 219"/>
                  <a:gd name="T98" fmla="*/ 974 w 1145"/>
                  <a:gd name="T99" fmla="*/ 86 h 219"/>
                  <a:gd name="T100" fmla="*/ 1122 w 1145"/>
                  <a:gd name="T101" fmla="*/ 214 h 219"/>
                  <a:gd name="T102" fmla="*/ 1067 w 1145"/>
                  <a:gd name="T103" fmla="*/ 116 h 219"/>
                  <a:gd name="T104" fmla="*/ 937 w 1145"/>
                  <a:gd name="T105" fmla="*/ 60 h 219"/>
                  <a:gd name="T106" fmla="*/ 825 w 1145"/>
                  <a:gd name="T107" fmla="*/ 38 h 219"/>
                  <a:gd name="T108" fmla="*/ 811 w 1145"/>
                  <a:gd name="T109" fmla="*/ 56 h 219"/>
                  <a:gd name="T110" fmla="*/ 679 w 1145"/>
                  <a:gd name="T111" fmla="*/ 11 h 219"/>
                  <a:gd name="T112" fmla="*/ 607 w 1145"/>
                  <a:gd name="T113" fmla="*/ 46 h 219"/>
                  <a:gd name="T114" fmla="*/ 551 w 1145"/>
                  <a:gd name="T115" fmla="*/ 44 h 219"/>
                  <a:gd name="T116" fmla="*/ 487 w 1145"/>
                  <a:gd name="T117" fmla="*/ 6 h 219"/>
                  <a:gd name="T118" fmla="*/ 392 w 1145"/>
                  <a:gd name="T119" fmla="*/ 66 h 219"/>
                  <a:gd name="T120" fmla="*/ 337 w 1145"/>
                  <a:gd name="T121" fmla="*/ 5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5" h="219">
                    <a:moveTo>
                      <a:pt x="709" y="105"/>
                    </a:move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10" y="105"/>
                      <a:pt x="711" y="105"/>
                      <a:pt x="711" y="105"/>
                    </a:cubicBezTo>
                    <a:cubicBezTo>
                      <a:pt x="711" y="105"/>
                      <a:pt x="711" y="105"/>
                      <a:pt x="711" y="105"/>
                    </a:cubicBezTo>
                    <a:cubicBezTo>
                      <a:pt x="711" y="105"/>
                      <a:pt x="711" y="105"/>
                      <a:pt x="711" y="105"/>
                    </a:cubicBezTo>
                    <a:cubicBezTo>
                      <a:pt x="718" y="107"/>
                      <a:pt x="722" y="116"/>
                      <a:pt x="722" y="124"/>
                    </a:cubicBezTo>
                    <a:cubicBezTo>
                      <a:pt x="722" y="124"/>
                      <a:pt x="722" y="124"/>
                      <a:pt x="722" y="125"/>
                    </a:cubicBezTo>
                    <a:cubicBezTo>
                      <a:pt x="722" y="135"/>
                      <a:pt x="717" y="141"/>
                      <a:pt x="708" y="142"/>
                    </a:cubicBezTo>
                    <a:cubicBezTo>
                      <a:pt x="707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692" y="142"/>
                      <a:pt x="682" y="125"/>
                      <a:pt x="691" y="113"/>
                    </a:cubicBezTo>
                    <a:cubicBezTo>
                      <a:pt x="691" y="113"/>
                      <a:pt x="691" y="113"/>
                      <a:pt x="691" y="113"/>
                    </a:cubicBezTo>
                    <a:cubicBezTo>
                      <a:pt x="691" y="113"/>
                      <a:pt x="691" y="113"/>
                      <a:pt x="691" y="113"/>
                    </a:cubicBezTo>
                    <a:cubicBezTo>
                      <a:pt x="691" y="113"/>
                      <a:pt x="691" y="113"/>
                      <a:pt x="691" y="113"/>
                    </a:cubicBezTo>
                    <a:cubicBezTo>
                      <a:pt x="694" y="110"/>
                      <a:pt x="702" y="105"/>
                      <a:pt x="709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moveTo>
                      <a:pt x="441" y="104"/>
                    </a:moveTo>
                    <a:cubicBezTo>
                      <a:pt x="441" y="104"/>
                      <a:pt x="441" y="104"/>
                      <a:pt x="441" y="104"/>
                    </a:cubicBezTo>
                    <a:cubicBezTo>
                      <a:pt x="441" y="104"/>
                      <a:pt x="441" y="104"/>
                      <a:pt x="441" y="104"/>
                    </a:cubicBezTo>
                    <a:cubicBezTo>
                      <a:pt x="449" y="104"/>
                      <a:pt x="460" y="111"/>
                      <a:pt x="462" y="117"/>
                    </a:cubicBezTo>
                    <a:cubicBezTo>
                      <a:pt x="463" y="119"/>
                      <a:pt x="463" y="121"/>
                      <a:pt x="463" y="124"/>
                    </a:cubicBezTo>
                    <a:cubicBezTo>
                      <a:pt x="463" y="133"/>
                      <a:pt x="457" y="140"/>
                      <a:pt x="448" y="142"/>
                    </a:cubicBezTo>
                    <a:cubicBezTo>
                      <a:pt x="448" y="142"/>
                      <a:pt x="448" y="142"/>
                      <a:pt x="448" y="142"/>
                    </a:cubicBezTo>
                    <a:cubicBezTo>
                      <a:pt x="448" y="142"/>
                      <a:pt x="448" y="142"/>
                      <a:pt x="448" y="142"/>
                    </a:cubicBezTo>
                    <a:cubicBezTo>
                      <a:pt x="447" y="142"/>
                      <a:pt x="445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0" y="142"/>
                      <a:pt x="437" y="141"/>
                      <a:pt x="434" y="139"/>
                    </a:cubicBezTo>
                    <a:cubicBezTo>
                      <a:pt x="434" y="139"/>
                      <a:pt x="434" y="139"/>
                      <a:pt x="434" y="139"/>
                    </a:cubicBezTo>
                    <a:cubicBezTo>
                      <a:pt x="434" y="139"/>
                      <a:pt x="434" y="139"/>
                      <a:pt x="434" y="139"/>
                    </a:cubicBezTo>
                    <a:cubicBezTo>
                      <a:pt x="434" y="139"/>
                      <a:pt x="434" y="138"/>
                      <a:pt x="434" y="138"/>
                    </a:cubicBezTo>
                    <a:cubicBezTo>
                      <a:pt x="434" y="138"/>
                      <a:pt x="434" y="138"/>
                      <a:pt x="434" y="138"/>
                    </a:cubicBezTo>
                    <a:cubicBezTo>
                      <a:pt x="434" y="138"/>
                      <a:pt x="434" y="138"/>
                      <a:pt x="434" y="138"/>
                    </a:cubicBezTo>
                    <a:cubicBezTo>
                      <a:pt x="430" y="135"/>
                      <a:pt x="428" y="129"/>
                      <a:pt x="428" y="123"/>
                    </a:cubicBezTo>
                    <a:cubicBezTo>
                      <a:pt x="428" y="115"/>
                      <a:pt x="431" y="106"/>
                      <a:pt x="438" y="105"/>
                    </a:cubicBezTo>
                    <a:cubicBezTo>
                      <a:pt x="438" y="105"/>
                      <a:pt x="438" y="105"/>
                      <a:pt x="438" y="105"/>
                    </a:cubicBezTo>
                    <a:cubicBezTo>
                      <a:pt x="439" y="104"/>
                      <a:pt x="440" y="104"/>
                      <a:pt x="441" y="104"/>
                    </a:cubicBezTo>
                    <a:cubicBezTo>
                      <a:pt x="441" y="104"/>
                      <a:pt x="441" y="104"/>
                      <a:pt x="441" y="104"/>
                    </a:cubicBezTo>
                    <a:cubicBezTo>
                      <a:pt x="441" y="104"/>
                      <a:pt x="441" y="104"/>
                      <a:pt x="441" y="104"/>
                    </a:cubicBezTo>
                    <a:moveTo>
                      <a:pt x="491" y="85"/>
                    </a:moveTo>
                    <a:cubicBezTo>
                      <a:pt x="491" y="85"/>
                      <a:pt x="491" y="85"/>
                      <a:pt x="491" y="85"/>
                    </a:cubicBezTo>
                    <a:cubicBezTo>
                      <a:pt x="491" y="85"/>
                      <a:pt x="491" y="85"/>
                      <a:pt x="491" y="85"/>
                    </a:cubicBezTo>
                    <a:cubicBezTo>
                      <a:pt x="493" y="85"/>
                      <a:pt x="496" y="86"/>
                      <a:pt x="498" y="87"/>
                    </a:cubicBezTo>
                    <a:cubicBezTo>
                      <a:pt x="498" y="87"/>
                      <a:pt x="498" y="87"/>
                      <a:pt x="498" y="87"/>
                    </a:cubicBezTo>
                    <a:cubicBezTo>
                      <a:pt x="498" y="87"/>
                      <a:pt x="498" y="87"/>
                      <a:pt x="498" y="87"/>
                    </a:cubicBezTo>
                    <a:cubicBezTo>
                      <a:pt x="502" y="90"/>
                      <a:pt x="502" y="97"/>
                      <a:pt x="506" y="100"/>
                    </a:cubicBezTo>
                    <a:cubicBezTo>
                      <a:pt x="512" y="103"/>
                      <a:pt x="520" y="102"/>
                      <a:pt x="526" y="105"/>
                    </a:cubicBezTo>
                    <a:cubicBezTo>
                      <a:pt x="531" y="107"/>
                      <a:pt x="538" y="111"/>
                      <a:pt x="538" y="117"/>
                    </a:cubicBezTo>
                    <a:cubicBezTo>
                      <a:pt x="538" y="118"/>
                      <a:pt x="538" y="118"/>
                      <a:pt x="538" y="118"/>
                    </a:cubicBezTo>
                    <a:cubicBezTo>
                      <a:pt x="538" y="128"/>
                      <a:pt x="529" y="131"/>
                      <a:pt x="521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15" y="132"/>
                      <a:pt x="509" y="130"/>
                      <a:pt x="506" y="127"/>
                    </a:cubicBezTo>
                    <a:cubicBezTo>
                      <a:pt x="506" y="127"/>
                      <a:pt x="506" y="127"/>
                      <a:pt x="506" y="127"/>
                    </a:cubicBezTo>
                    <a:cubicBezTo>
                      <a:pt x="506" y="127"/>
                      <a:pt x="506" y="127"/>
                      <a:pt x="506" y="127"/>
                    </a:cubicBezTo>
                    <a:cubicBezTo>
                      <a:pt x="506" y="127"/>
                      <a:pt x="506" y="127"/>
                      <a:pt x="506" y="127"/>
                    </a:cubicBezTo>
                    <a:cubicBezTo>
                      <a:pt x="501" y="122"/>
                      <a:pt x="500" y="114"/>
                      <a:pt x="495" y="110"/>
                    </a:cubicBezTo>
                    <a:cubicBezTo>
                      <a:pt x="489" y="106"/>
                      <a:pt x="479" y="107"/>
                      <a:pt x="477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6" y="93"/>
                      <a:pt x="483" y="85"/>
                      <a:pt x="491" y="85"/>
                    </a:cubicBezTo>
                    <a:cubicBezTo>
                      <a:pt x="491" y="85"/>
                      <a:pt x="491" y="85"/>
                      <a:pt x="491" y="85"/>
                    </a:cubicBezTo>
                    <a:cubicBezTo>
                      <a:pt x="491" y="85"/>
                      <a:pt x="491" y="85"/>
                      <a:pt x="491" y="85"/>
                    </a:cubicBezTo>
                    <a:moveTo>
                      <a:pt x="658" y="84"/>
                    </a:moveTo>
                    <a:cubicBezTo>
                      <a:pt x="658" y="84"/>
                      <a:pt x="658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cubicBezTo>
                      <a:pt x="666" y="84"/>
                      <a:pt x="674" y="92"/>
                      <a:pt x="673" y="99"/>
                    </a:cubicBezTo>
                    <a:cubicBezTo>
                      <a:pt x="673" y="99"/>
                      <a:pt x="673" y="99"/>
                      <a:pt x="673" y="99"/>
                    </a:cubicBezTo>
                    <a:cubicBezTo>
                      <a:pt x="672" y="106"/>
                      <a:pt x="663" y="107"/>
                      <a:pt x="657" y="111"/>
                    </a:cubicBezTo>
                    <a:cubicBezTo>
                      <a:pt x="648" y="118"/>
                      <a:pt x="650" y="131"/>
                      <a:pt x="633" y="132"/>
                    </a:cubicBezTo>
                    <a:cubicBezTo>
                      <a:pt x="633" y="132"/>
                      <a:pt x="633" y="132"/>
                      <a:pt x="633" y="132"/>
                    </a:cubicBezTo>
                    <a:cubicBezTo>
                      <a:pt x="633" y="132"/>
                      <a:pt x="633" y="132"/>
                      <a:pt x="633" y="132"/>
                    </a:cubicBezTo>
                    <a:cubicBezTo>
                      <a:pt x="632" y="132"/>
                      <a:pt x="632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23" y="132"/>
                      <a:pt x="614" y="128"/>
                      <a:pt x="614" y="119"/>
                    </a:cubicBezTo>
                    <a:cubicBezTo>
                      <a:pt x="614" y="119"/>
                      <a:pt x="614" y="119"/>
                      <a:pt x="614" y="119"/>
                    </a:cubicBezTo>
                    <a:cubicBezTo>
                      <a:pt x="614" y="119"/>
                      <a:pt x="614" y="119"/>
                      <a:pt x="614" y="119"/>
                    </a:cubicBezTo>
                    <a:cubicBezTo>
                      <a:pt x="614" y="119"/>
                      <a:pt x="614" y="119"/>
                      <a:pt x="614" y="119"/>
                    </a:cubicBezTo>
                    <a:cubicBezTo>
                      <a:pt x="614" y="104"/>
                      <a:pt x="633" y="105"/>
                      <a:pt x="642" y="99"/>
                    </a:cubicBezTo>
                    <a:cubicBezTo>
                      <a:pt x="648" y="95"/>
                      <a:pt x="648" y="88"/>
                      <a:pt x="651" y="86"/>
                    </a:cubicBezTo>
                    <a:cubicBezTo>
                      <a:pt x="651" y="86"/>
                      <a:pt x="651" y="86"/>
                      <a:pt x="651" y="86"/>
                    </a:cubicBezTo>
                    <a:cubicBezTo>
                      <a:pt x="654" y="85"/>
                      <a:pt x="656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moveTo>
                      <a:pt x="125" y="80"/>
                    </a:move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9" y="80"/>
                      <a:pt x="133" y="80"/>
                      <a:pt x="137" y="81"/>
                    </a:cubicBezTo>
                    <a:cubicBezTo>
                      <a:pt x="137" y="84"/>
                      <a:pt x="138" y="86"/>
                      <a:pt x="138" y="89"/>
                    </a:cubicBezTo>
                    <a:cubicBezTo>
                      <a:pt x="138" y="102"/>
                      <a:pt x="133" y="117"/>
                      <a:pt x="126" y="123"/>
                    </a:cubicBezTo>
                    <a:cubicBezTo>
                      <a:pt x="120" y="128"/>
                      <a:pt x="108" y="129"/>
                      <a:pt x="101" y="133"/>
                    </a:cubicBezTo>
                    <a:cubicBezTo>
                      <a:pt x="93" y="137"/>
                      <a:pt x="86" y="147"/>
                      <a:pt x="80" y="154"/>
                    </a:cubicBezTo>
                    <a:cubicBezTo>
                      <a:pt x="74" y="160"/>
                      <a:pt x="63" y="169"/>
                      <a:pt x="60" y="176"/>
                    </a:cubicBezTo>
                    <a:cubicBezTo>
                      <a:pt x="56" y="183"/>
                      <a:pt x="57" y="193"/>
                      <a:pt x="53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47" y="208"/>
                      <a:pt x="31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8" y="215"/>
                      <a:pt x="18" y="215"/>
                      <a:pt x="17" y="215"/>
                    </a:cubicBezTo>
                    <a:cubicBezTo>
                      <a:pt x="17" y="215"/>
                      <a:pt x="17" y="215"/>
                      <a:pt x="17" y="215"/>
                    </a:cubicBezTo>
                    <a:cubicBezTo>
                      <a:pt x="10" y="215"/>
                      <a:pt x="8" y="209"/>
                      <a:pt x="8" y="202"/>
                    </a:cubicBezTo>
                    <a:cubicBezTo>
                      <a:pt x="8" y="191"/>
                      <a:pt x="13" y="178"/>
                      <a:pt x="16" y="174"/>
                    </a:cubicBezTo>
                    <a:cubicBezTo>
                      <a:pt x="23" y="165"/>
                      <a:pt x="34" y="166"/>
                      <a:pt x="43" y="161"/>
                    </a:cubicBezTo>
                    <a:cubicBezTo>
                      <a:pt x="51" y="157"/>
                      <a:pt x="57" y="147"/>
                      <a:pt x="64" y="140"/>
                    </a:cubicBezTo>
                    <a:cubicBezTo>
                      <a:pt x="70" y="134"/>
                      <a:pt x="81" y="126"/>
                      <a:pt x="84" y="119"/>
                    </a:cubicBezTo>
                    <a:cubicBezTo>
                      <a:pt x="89" y="109"/>
                      <a:pt x="88" y="97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102" y="84"/>
                      <a:pt x="113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moveTo>
                      <a:pt x="1025" y="79"/>
                    </a:moveTo>
                    <a:cubicBezTo>
                      <a:pt x="1025" y="79"/>
                      <a:pt x="1025" y="79"/>
                      <a:pt x="1025" y="79"/>
                    </a:cubicBezTo>
                    <a:cubicBezTo>
                      <a:pt x="1025" y="79"/>
                      <a:pt x="1025" y="79"/>
                      <a:pt x="1025" y="79"/>
                    </a:cubicBezTo>
                    <a:cubicBezTo>
                      <a:pt x="1037" y="79"/>
                      <a:pt x="1051" y="85"/>
                      <a:pt x="1057" y="92"/>
                    </a:cubicBezTo>
                    <a:cubicBezTo>
                      <a:pt x="1057" y="92"/>
                      <a:pt x="1057" y="92"/>
                      <a:pt x="1057" y="92"/>
                    </a:cubicBezTo>
                    <a:cubicBezTo>
                      <a:pt x="1057" y="92"/>
                      <a:pt x="1057" y="92"/>
                      <a:pt x="1057" y="93"/>
                    </a:cubicBezTo>
                    <a:cubicBezTo>
                      <a:pt x="1057" y="93"/>
                      <a:pt x="1057" y="93"/>
                      <a:pt x="1057" y="93"/>
                    </a:cubicBezTo>
                    <a:cubicBezTo>
                      <a:pt x="1057" y="93"/>
                      <a:pt x="1057" y="93"/>
                      <a:pt x="1057" y="93"/>
                    </a:cubicBezTo>
                    <a:cubicBezTo>
                      <a:pt x="1062" y="100"/>
                      <a:pt x="1062" y="110"/>
                      <a:pt x="1066" y="118"/>
                    </a:cubicBezTo>
                    <a:cubicBezTo>
                      <a:pt x="1069" y="125"/>
                      <a:pt x="1079" y="133"/>
                      <a:pt x="1085" y="139"/>
                    </a:cubicBezTo>
                    <a:cubicBezTo>
                      <a:pt x="1092" y="146"/>
                      <a:pt x="1097" y="156"/>
                      <a:pt x="1105" y="160"/>
                    </a:cubicBezTo>
                    <a:cubicBezTo>
                      <a:pt x="1114" y="165"/>
                      <a:pt x="1125" y="163"/>
                      <a:pt x="1132" y="170"/>
                    </a:cubicBezTo>
                    <a:cubicBezTo>
                      <a:pt x="1137" y="175"/>
                      <a:pt x="1139" y="181"/>
                      <a:pt x="1141" y="191"/>
                    </a:cubicBezTo>
                    <a:cubicBezTo>
                      <a:pt x="1142" y="193"/>
                      <a:pt x="1142" y="197"/>
                      <a:pt x="1142" y="201"/>
                    </a:cubicBezTo>
                    <a:cubicBezTo>
                      <a:pt x="1142" y="207"/>
                      <a:pt x="1141" y="213"/>
                      <a:pt x="1135" y="214"/>
                    </a:cubicBezTo>
                    <a:cubicBezTo>
                      <a:pt x="1134" y="214"/>
                      <a:pt x="1133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17" y="214"/>
                      <a:pt x="1102" y="205"/>
                      <a:pt x="1098" y="198"/>
                    </a:cubicBezTo>
                    <a:cubicBezTo>
                      <a:pt x="1098" y="198"/>
                      <a:pt x="1098" y="198"/>
                      <a:pt x="1098" y="198"/>
                    </a:cubicBezTo>
                    <a:cubicBezTo>
                      <a:pt x="1098" y="198"/>
                      <a:pt x="1098" y="198"/>
                      <a:pt x="1098" y="198"/>
                    </a:cubicBezTo>
                    <a:cubicBezTo>
                      <a:pt x="1097" y="198"/>
                      <a:pt x="1097" y="198"/>
                      <a:pt x="1097" y="198"/>
                    </a:cubicBezTo>
                    <a:cubicBezTo>
                      <a:pt x="1097" y="198"/>
                      <a:pt x="1097" y="198"/>
                      <a:pt x="1097" y="198"/>
                    </a:cubicBezTo>
                    <a:cubicBezTo>
                      <a:pt x="1097" y="198"/>
                      <a:pt x="1097" y="198"/>
                      <a:pt x="1097" y="198"/>
                    </a:cubicBezTo>
                    <a:cubicBezTo>
                      <a:pt x="1093" y="190"/>
                      <a:pt x="1094" y="180"/>
                      <a:pt x="1090" y="173"/>
                    </a:cubicBezTo>
                    <a:cubicBezTo>
                      <a:pt x="1085" y="166"/>
                      <a:pt x="1076" y="159"/>
                      <a:pt x="1070" y="153"/>
                    </a:cubicBezTo>
                    <a:cubicBezTo>
                      <a:pt x="1064" y="147"/>
                      <a:pt x="1058" y="137"/>
                      <a:pt x="1050" y="132"/>
                    </a:cubicBezTo>
                    <a:cubicBezTo>
                      <a:pt x="1043" y="129"/>
                      <a:pt x="1033" y="129"/>
                      <a:pt x="1025" y="124"/>
                    </a:cubicBezTo>
                    <a:cubicBezTo>
                      <a:pt x="1015" y="116"/>
                      <a:pt x="1012" y="96"/>
                      <a:pt x="1012" y="82"/>
                    </a:cubicBezTo>
                    <a:cubicBezTo>
                      <a:pt x="1012" y="82"/>
                      <a:pt x="1012" y="82"/>
                      <a:pt x="1012" y="82"/>
                    </a:cubicBezTo>
                    <a:cubicBezTo>
                      <a:pt x="1012" y="82"/>
                      <a:pt x="1012" y="82"/>
                      <a:pt x="1012" y="82"/>
                    </a:cubicBezTo>
                    <a:cubicBezTo>
                      <a:pt x="1012" y="82"/>
                      <a:pt x="1012" y="82"/>
                      <a:pt x="1012" y="82"/>
                    </a:cubicBezTo>
                    <a:cubicBezTo>
                      <a:pt x="1016" y="80"/>
                      <a:pt x="1020" y="79"/>
                      <a:pt x="1025" y="79"/>
                    </a:cubicBezTo>
                    <a:cubicBezTo>
                      <a:pt x="1025" y="79"/>
                      <a:pt x="1025" y="79"/>
                      <a:pt x="1025" y="79"/>
                    </a:cubicBezTo>
                    <a:cubicBezTo>
                      <a:pt x="1025" y="79"/>
                      <a:pt x="1025" y="79"/>
                      <a:pt x="1025" y="79"/>
                    </a:cubicBezTo>
                    <a:moveTo>
                      <a:pt x="663" y="10"/>
                    </a:moveTo>
                    <a:cubicBezTo>
                      <a:pt x="663" y="10"/>
                      <a:pt x="663" y="10"/>
                      <a:pt x="663" y="10"/>
                    </a:cubicBezTo>
                    <a:cubicBezTo>
                      <a:pt x="663" y="10"/>
                      <a:pt x="663" y="10"/>
                      <a:pt x="663" y="10"/>
                    </a:cubicBezTo>
                    <a:cubicBezTo>
                      <a:pt x="665" y="10"/>
                      <a:pt x="667" y="11"/>
                      <a:pt x="669" y="11"/>
                    </a:cubicBezTo>
                    <a:cubicBezTo>
                      <a:pt x="672" y="12"/>
                      <a:pt x="674" y="13"/>
                      <a:pt x="677" y="13"/>
                    </a:cubicBezTo>
                    <a:cubicBezTo>
                      <a:pt x="677" y="13"/>
                      <a:pt x="677" y="13"/>
                      <a:pt x="677" y="13"/>
                    </a:cubicBezTo>
                    <a:cubicBezTo>
                      <a:pt x="677" y="13"/>
                      <a:pt x="677" y="13"/>
                      <a:pt x="677" y="13"/>
                    </a:cubicBezTo>
                    <a:cubicBezTo>
                      <a:pt x="678" y="13"/>
                      <a:pt x="678" y="13"/>
                      <a:pt x="678" y="13"/>
                    </a:cubicBezTo>
                    <a:cubicBezTo>
                      <a:pt x="690" y="15"/>
                      <a:pt x="698" y="13"/>
                      <a:pt x="705" y="18"/>
                    </a:cubicBezTo>
                    <a:cubicBezTo>
                      <a:pt x="711" y="22"/>
                      <a:pt x="714" y="34"/>
                      <a:pt x="719" y="41"/>
                    </a:cubicBezTo>
                    <a:cubicBezTo>
                      <a:pt x="723" y="46"/>
                      <a:pt x="730" y="49"/>
                      <a:pt x="735" y="54"/>
                    </a:cubicBezTo>
                    <a:cubicBezTo>
                      <a:pt x="741" y="58"/>
                      <a:pt x="749" y="66"/>
                      <a:pt x="749" y="70"/>
                    </a:cubicBezTo>
                    <a:cubicBezTo>
                      <a:pt x="749" y="70"/>
                      <a:pt x="749" y="70"/>
                      <a:pt x="749" y="70"/>
                    </a:cubicBezTo>
                    <a:cubicBezTo>
                      <a:pt x="748" y="74"/>
                      <a:pt x="736" y="81"/>
                      <a:pt x="732" y="84"/>
                    </a:cubicBezTo>
                    <a:cubicBezTo>
                      <a:pt x="732" y="84"/>
                      <a:pt x="732" y="84"/>
                      <a:pt x="732" y="84"/>
                    </a:cubicBezTo>
                    <a:cubicBezTo>
                      <a:pt x="732" y="84"/>
                      <a:pt x="732" y="84"/>
                      <a:pt x="732" y="84"/>
                    </a:cubicBezTo>
                    <a:cubicBezTo>
                      <a:pt x="728" y="88"/>
                      <a:pt x="722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4" y="95"/>
                    </a:cubicBezTo>
                    <a:cubicBezTo>
                      <a:pt x="714" y="95"/>
                      <a:pt x="714" y="95"/>
                      <a:pt x="714" y="95"/>
                    </a:cubicBezTo>
                    <a:cubicBezTo>
                      <a:pt x="708" y="95"/>
                      <a:pt x="703" y="85"/>
                      <a:pt x="699" y="80"/>
                    </a:cubicBezTo>
                    <a:cubicBezTo>
                      <a:pt x="696" y="73"/>
                      <a:pt x="692" y="66"/>
                      <a:pt x="686" y="63"/>
                    </a:cubicBezTo>
                    <a:cubicBezTo>
                      <a:pt x="686" y="63"/>
                      <a:pt x="686" y="63"/>
                      <a:pt x="686" y="63"/>
                    </a:cubicBezTo>
                    <a:cubicBezTo>
                      <a:pt x="686" y="63"/>
                      <a:pt x="685" y="63"/>
                      <a:pt x="685" y="63"/>
                    </a:cubicBezTo>
                    <a:cubicBezTo>
                      <a:pt x="685" y="63"/>
                      <a:pt x="685" y="63"/>
                      <a:pt x="685" y="63"/>
                    </a:cubicBezTo>
                    <a:cubicBezTo>
                      <a:pt x="682" y="62"/>
                      <a:pt x="679" y="62"/>
                      <a:pt x="676" y="62"/>
                    </a:cubicBezTo>
                    <a:cubicBezTo>
                      <a:pt x="676" y="62"/>
                      <a:pt x="676" y="62"/>
                      <a:pt x="676" y="62"/>
                    </a:cubicBezTo>
                    <a:cubicBezTo>
                      <a:pt x="676" y="62"/>
                      <a:pt x="676" y="62"/>
                      <a:pt x="676" y="62"/>
                    </a:cubicBezTo>
                    <a:cubicBezTo>
                      <a:pt x="669" y="62"/>
                      <a:pt x="663" y="64"/>
                      <a:pt x="658" y="66"/>
                    </a:cubicBezTo>
                    <a:cubicBezTo>
                      <a:pt x="658" y="66"/>
                      <a:pt x="658" y="66"/>
                      <a:pt x="658" y="66"/>
                    </a:cubicBezTo>
                    <a:cubicBezTo>
                      <a:pt x="658" y="66"/>
                      <a:pt x="658" y="66"/>
                      <a:pt x="658" y="66"/>
                    </a:cubicBezTo>
                    <a:cubicBezTo>
                      <a:pt x="652" y="70"/>
                      <a:pt x="650" y="79"/>
                      <a:pt x="644" y="82"/>
                    </a:cubicBezTo>
                    <a:cubicBezTo>
                      <a:pt x="637" y="86"/>
                      <a:pt x="620" y="85"/>
                      <a:pt x="609" y="90"/>
                    </a:cubicBezTo>
                    <a:cubicBezTo>
                      <a:pt x="597" y="95"/>
                      <a:pt x="594" y="101"/>
                      <a:pt x="579" y="102"/>
                    </a:cubicBezTo>
                    <a:cubicBezTo>
                      <a:pt x="578" y="102"/>
                      <a:pt x="577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62" y="102"/>
                      <a:pt x="554" y="95"/>
                      <a:pt x="541" y="90"/>
                    </a:cubicBezTo>
                    <a:cubicBezTo>
                      <a:pt x="541" y="90"/>
                      <a:pt x="541" y="90"/>
                      <a:pt x="541" y="90"/>
                    </a:cubicBezTo>
                    <a:cubicBezTo>
                      <a:pt x="541" y="90"/>
                      <a:pt x="541" y="90"/>
                      <a:pt x="541" y="90"/>
                    </a:cubicBezTo>
                    <a:cubicBezTo>
                      <a:pt x="541" y="90"/>
                      <a:pt x="541" y="90"/>
                      <a:pt x="541" y="90"/>
                    </a:cubicBezTo>
                    <a:cubicBezTo>
                      <a:pt x="541" y="90"/>
                      <a:pt x="540" y="90"/>
                      <a:pt x="540" y="90"/>
                    </a:cubicBezTo>
                    <a:cubicBezTo>
                      <a:pt x="540" y="89"/>
                      <a:pt x="539" y="89"/>
                      <a:pt x="539" y="89"/>
                    </a:cubicBezTo>
                    <a:cubicBezTo>
                      <a:pt x="539" y="89"/>
                      <a:pt x="539" y="89"/>
                      <a:pt x="539" y="89"/>
                    </a:cubicBezTo>
                    <a:cubicBezTo>
                      <a:pt x="539" y="89"/>
                      <a:pt x="539" y="89"/>
                      <a:pt x="539" y="89"/>
                    </a:cubicBezTo>
                    <a:cubicBezTo>
                      <a:pt x="539" y="89"/>
                      <a:pt x="538" y="89"/>
                      <a:pt x="538" y="89"/>
                    </a:cubicBezTo>
                    <a:cubicBezTo>
                      <a:pt x="538" y="89"/>
                      <a:pt x="538" y="89"/>
                      <a:pt x="538" y="89"/>
                    </a:cubicBezTo>
                    <a:cubicBezTo>
                      <a:pt x="538" y="89"/>
                      <a:pt x="538" y="89"/>
                      <a:pt x="537" y="89"/>
                    </a:cubicBezTo>
                    <a:cubicBezTo>
                      <a:pt x="537" y="89"/>
                      <a:pt x="537" y="89"/>
                      <a:pt x="537" y="89"/>
                    </a:cubicBezTo>
                    <a:cubicBezTo>
                      <a:pt x="527" y="85"/>
                      <a:pt x="514" y="85"/>
                      <a:pt x="508" y="81"/>
                    </a:cubicBezTo>
                    <a:cubicBezTo>
                      <a:pt x="502" y="78"/>
                      <a:pt x="499" y="69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88" y="63"/>
                      <a:pt x="481" y="61"/>
                      <a:pt x="475" y="61"/>
                    </a:cubicBezTo>
                    <a:cubicBezTo>
                      <a:pt x="475" y="61"/>
                      <a:pt x="475" y="61"/>
                      <a:pt x="475" y="61"/>
                    </a:cubicBezTo>
                    <a:cubicBezTo>
                      <a:pt x="475" y="61"/>
                      <a:pt x="475" y="61"/>
                      <a:pt x="475" y="61"/>
                    </a:cubicBezTo>
                    <a:cubicBezTo>
                      <a:pt x="471" y="61"/>
                      <a:pt x="468" y="61"/>
                      <a:pt x="465" y="63"/>
                    </a:cubicBezTo>
                    <a:cubicBezTo>
                      <a:pt x="459" y="65"/>
                      <a:pt x="455" y="73"/>
                      <a:pt x="451" y="80"/>
                    </a:cubicBezTo>
                    <a:cubicBezTo>
                      <a:pt x="447" y="86"/>
                      <a:pt x="443" y="95"/>
                      <a:pt x="437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0" y="96"/>
                      <a:pt x="424" y="89"/>
                      <a:pt x="420" y="84"/>
                    </a:cubicBezTo>
                    <a:cubicBezTo>
                      <a:pt x="420" y="84"/>
                      <a:pt x="420" y="84"/>
                      <a:pt x="420" y="84"/>
                    </a:cubicBezTo>
                    <a:cubicBezTo>
                      <a:pt x="420" y="84"/>
                      <a:pt x="420" y="84"/>
                      <a:pt x="419" y="84"/>
                    </a:cubicBezTo>
                    <a:cubicBezTo>
                      <a:pt x="419" y="84"/>
                      <a:pt x="419" y="84"/>
                      <a:pt x="419" y="84"/>
                    </a:cubicBezTo>
                    <a:cubicBezTo>
                      <a:pt x="419" y="84"/>
                      <a:pt x="419" y="84"/>
                      <a:pt x="419" y="84"/>
                    </a:cubicBezTo>
                    <a:cubicBezTo>
                      <a:pt x="419" y="84"/>
                      <a:pt x="419" y="84"/>
                      <a:pt x="419" y="84"/>
                    </a:cubicBezTo>
                    <a:cubicBezTo>
                      <a:pt x="415" y="80"/>
                      <a:pt x="406" y="74"/>
                      <a:pt x="405" y="69"/>
                    </a:cubicBezTo>
                    <a:cubicBezTo>
                      <a:pt x="405" y="69"/>
                      <a:pt x="405" y="68"/>
                      <a:pt x="405" y="68"/>
                    </a:cubicBezTo>
                    <a:cubicBezTo>
                      <a:pt x="405" y="57"/>
                      <a:pt x="429" y="48"/>
                      <a:pt x="434" y="41"/>
                    </a:cubicBezTo>
                    <a:cubicBezTo>
                      <a:pt x="438" y="33"/>
                      <a:pt x="438" y="21"/>
                      <a:pt x="448" y="16"/>
                    </a:cubicBezTo>
                    <a:cubicBezTo>
                      <a:pt x="454" y="14"/>
                      <a:pt x="463" y="15"/>
                      <a:pt x="472" y="13"/>
                    </a:cubicBezTo>
                    <a:cubicBezTo>
                      <a:pt x="472" y="13"/>
                      <a:pt x="472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76" y="13"/>
                      <a:pt x="478" y="12"/>
                      <a:pt x="481" y="11"/>
                    </a:cubicBezTo>
                    <a:cubicBezTo>
                      <a:pt x="481" y="11"/>
                      <a:pt x="481" y="11"/>
                      <a:pt x="481" y="11"/>
                    </a:cubicBezTo>
                    <a:cubicBezTo>
                      <a:pt x="481" y="11"/>
                      <a:pt x="481" y="11"/>
                      <a:pt x="481" y="11"/>
                    </a:cubicBezTo>
                    <a:cubicBezTo>
                      <a:pt x="483" y="11"/>
                      <a:pt x="485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8" y="10"/>
                      <a:pt x="488" y="10"/>
                      <a:pt x="489" y="10"/>
                    </a:cubicBezTo>
                    <a:cubicBezTo>
                      <a:pt x="497" y="12"/>
                      <a:pt x="501" y="24"/>
                      <a:pt x="505" y="29"/>
                    </a:cubicBezTo>
                    <a:cubicBezTo>
                      <a:pt x="508" y="33"/>
                      <a:pt x="514" y="37"/>
                      <a:pt x="519" y="42"/>
                    </a:cubicBezTo>
                    <a:cubicBezTo>
                      <a:pt x="524" y="46"/>
                      <a:pt x="529" y="52"/>
                      <a:pt x="535" y="53"/>
                    </a:cubicBezTo>
                    <a:cubicBezTo>
                      <a:pt x="536" y="53"/>
                      <a:pt x="537" y="53"/>
                      <a:pt x="538" y="53"/>
                    </a:cubicBezTo>
                    <a:cubicBezTo>
                      <a:pt x="538" y="53"/>
                      <a:pt x="538" y="53"/>
                      <a:pt x="538" y="53"/>
                    </a:cubicBezTo>
                    <a:cubicBezTo>
                      <a:pt x="538" y="53"/>
                      <a:pt x="538" y="53"/>
                      <a:pt x="538" y="53"/>
                    </a:cubicBezTo>
                    <a:cubicBezTo>
                      <a:pt x="543" y="53"/>
                      <a:pt x="547" y="51"/>
                      <a:pt x="551" y="50"/>
                    </a:cubicBezTo>
                    <a:cubicBezTo>
                      <a:pt x="551" y="50"/>
                      <a:pt x="551" y="50"/>
                      <a:pt x="551" y="50"/>
                    </a:cubicBezTo>
                    <a:cubicBezTo>
                      <a:pt x="551" y="50"/>
                      <a:pt x="551" y="50"/>
                      <a:pt x="551" y="50"/>
                    </a:cubicBezTo>
                    <a:cubicBezTo>
                      <a:pt x="554" y="49"/>
                      <a:pt x="558" y="49"/>
                      <a:pt x="561" y="48"/>
                    </a:cubicBezTo>
                    <a:cubicBezTo>
                      <a:pt x="561" y="48"/>
                      <a:pt x="561" y="48"/>
                      <a:pt x="561" y="48"/>
                    </a:cubicBezTo>
                    <a:cubicBezTo>
                      <a:pt x="561" y="48"/>
                      <a:pt x="561" y="48"/>
                      <a:pt x="561" y="48"/>
                    </a:cubicBezTo>
                    <a:cubicBezTo>
                      <a:pt x="562" y="48"/>
                      <a:pt x="562" y="48"/>
                      <a:pt x="562" y="48"/>
                    </a:cubicBezTo>
                    <a:cubicBezTo>
                      <a:pt x="565" y="48"/>
                      <a:pt x="568" y="48"/>
                      <a:pt x="571" y="48"/>
                    </a:cubicBezTo>
                    <a:cubicBezTo>
                      <a:pt x="571" y="48"/>
                      <a:pt x="571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9" y="48"/>
                      <a:pt x="586" y="48"/>
                      <a:pt x="592" y="49"/>
                    </a:cubicBezTo>
                    <a:cubicBezTo>
                      <a:pt x="592" y="49"/>
                      <a:pt x="593" y="49"/>
                      <a:pt x="593" y="49"/>
                    </a:cubicBezTo>
                    <a:cubicBezTo>
                      <a:pt x="593" y="49"/>
                      <a:pt x="593" y="49"/>
                      <a:pt x="593" y="50"/>
                    </a:cubicBezTo>
                    <a:cubicBezTo>
                      <a:pt x="593" y="50"/>
                      <a:pt x="593" y="50"/>
                      <a:pt x="593" y="50"/>
                    </a:cubicBezTo>
                    <a:cubicBezTo>
                      <a:pt x="593" y="50"/>
                      <a:pt x="593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5" y="50"/>
                      <a:pt x="595" y="50"/>
                      <a:pt x="595" y="50"/>
                    </a:cubicBezTo>
                    <a:cubicBezTo>
                      <a:pt x="595" y="50"/>
                      <a:pt x="595" y="50"/>
                      <a:pt x="595" y="50"/>
                    </a:cubicBezTo>
                    <a:cubicBezTo>
                      <a:pt x="596" y="50"/>
                      <a:pt x="597" y="50"/>
                      <a:pt x="599" y="51"/>
                    </a:cubicBezTo>
                    <a:cubicBezTo>
                      <a:pt x="599" y="51"/>
                      <a:pt x="599" y="51"/>
                      <a:pt x="599" y="51"/>
                    </a:cubicBezTo>
                    <a:cubicBezTo>
                      <a:pt x="599" y="51"/>
                      <a:pt x="599" y="51"/>
                      <a:pt x="599" y="51"/>
                    </a:cubicBezTo>
                    <a:cubicBezTo>
                      <a:pt x="603" y="52"/>
                      <a:pt x="608" y="54"/>
                      <a:pt x="612" y="54"/>
                    </a:cubicBezTo>
                    <a:cubicBezTo>
                      <a:pt x="612" y="54"/>
                      <a:pt x="612" y="54"/>
                      <a:pt x="612" y="54"/>
                    </a:cubicBezTo>
                    <a:cubicBezTo>
                      <a:pt x="612" y="54"/>
                      <a:pt x="612" y="54"/>
                      <a:pt x="612" y="54"/>
                    </a:cubicBezTo>
                    <a:cubicBezTo>
                      <a:pt x="613" y="54"/>
                      <a:pt x="615" y="54"/>
                      <a:pt x="616" y="53"/>
                    </a:cubicBezTo>
                    <a:cubicBezTo>
                      <a:pt x="616" y="53"/>
                      <a:pt x="616" y="53"/>
                      <a:pt x="616" y="53"/>
                    </a:cubicBezTo>
                    <a:cubicBezTo>
                      <a:pt x="617" y="53"/>
                      <a:pt x="617" y="53"/>
                      <a:pt x="617" y="53"/>
                    </a:cubicBezTo>
                    <a:cubicBezTo>
                      <a:pt x="617" y="53"/>
                      <a:pt x="617" y="53"/>
                      <a:pt x="617" y="53"/>
                    </a:cubicBezTo>
                    <a:cubicBezTo>
                      <a:pt x="624" y="51"/>
                      <a:pt x="626" y="45"/>
                      <a:pt x="632" y="39"/>
                    </a:cubicBezTo>
                    <a:cubicBezTo>
                      <a:pt x="637" y="35"/>
                      <a:pt x="643" y="32"/>
                      <a:pt x="645" y="28"/>
                    </a:cubicBezTo>
                    <a:cubicBezTo>
                      <a:pt x="650" y="24"/>
                      <a:pt x="654" y="12"/>
                      <a:pt x="661" y="10"/>
                    </a:cubicBezTo>
                    <a:cubicBezTo>
                      <a:pt x="661" y="10"/>
                      <a:pt x="661" y="10"/>
                      <a:pt x="661" y="10"/>
                    </a:cubicBezTo>
                    <a:cubicBezTo>
                      <a:pt x="662" y="10"/>
                      <a:pt x="662" y="10"/>
                      <a:pt x="663" y="10"/>
                    </a:cubicBezTo>
                    <a:cubicBezTo>
                      <a:pt x="663" y="10"/>
                      <a:pt x="663" y="10"/>
                      <a:pt x="663" y="10"/>
                    </a:cubicBezTo>
                    <a:cubicBezTo>
                      <a:pt x="663" y="10"/>
                      <a:pt x="663" y="10"/>
                      <a:pt x="663" y="10"/>
                    </a:cubicBezTo>
                    <a:moveTo>
                      <a:pt x="849" y="3"/>
                    </a:move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55" y="3"/>
                      <a:pt x="861" y="5"/>
                      <a:pt x="867" y="9"/>
                    </a:cubicBezTo>
                    <a:cubicBezTo>
                      <a:pt x="867" y="9"/>
                      <a:pt x="867" y="9"/>
                      <a:pt x="867" y="9"/>
                    </a:cubicBezTo>
                    <a:cubicBezTo>
                      <a:pt x="867" y="9"/>
                      <a:pt x="867" y="9"/>
                      <a:pt x="867" y="9"/>
                    </a:cubicBezTo>
                    <a:cubicBezTo>
                      <a:pt x="875" y="14"/>
                      <a:pt x="883" y="24"/>
                      <a:pt x="883" y="33"/>
                    </a:cubicBezTo>
                    <a:cubicBezTo>
                      <a:pt x="883" y="34"/>
                      <a:pt x="883" y="34"/>
                      <a:pt x="883" y="34"/>
                    </a:cubicBezTo>
                    <a:cubicBezTo>
                      <a:pt x="882" y="41"/>
                      <a:pt x="878" y="39"/>
                      <a:pt x="875" y="45"/>
                    </a:cubicBezTo>
                    <a:cubicBezTo>
                      <a:pt x="875" y="45"/>
                      <a:pt x="876" y="45"/>
                      <a:pt x="876" y="46"/>
                    </a:cubicBezTo>
                    <a:cubicBezTo>
                      <a:pt x="876" y="46"/>
                      <a:pt x="876" y="46"/>
                      <a:pt x="876" y="46"/>
                    </a:cubicBezTo>
                    <a:cubicBezTo>
                      <a:pt x="878" y="47"/>
                      <a:pt x="879" y="48"/>
                      <a:pt x="880" y="48"/>
                    </a:cubicBezTo>
                    <a:cubicBezTo>
                      <a:pt x="880" y="48"/>
                      <a:pt x="880" y="48"/>
                      <a:pt x="881" y="48"/>
                    </a:cubicBezTo>
                    <a:cubicBezTo>
                      <a:pt x="881" y="48"/>
                      <a:pt x="881" y="48"/>
                      <a:pt x="881" y="48"/>
                    </a:cubicBezTo>
                    <a:cubicBezTo>
                      <a:pt x="881" y="48"/>
                      <a:pt x="881" y="48"/>
                      <a:pt x="882" y="48"/>
                    </a:cubicBezTo>
                    <a:cubicBezTo>
                      <a:pt x="882" y="48"/>
                      <a:pt x="882" y="48"/>
                      <a:pt x="882" y="48"/>
                    </a:cubicBezTo>
                    <a:cubicBezTo>
                      <a:pt x="882" y="48"/>
                      <a:pt x="882" y="48"/>
                      <a:pt x="882" y="48"/>
                    </a:cubicBezTo>
                    <a:cubicBezTo>
                      <a:pt x="882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4" y="48"/>
                      <a:pt x="885" y="48"/>
                      <a:pt x="886" y="48"/>
                    </a:cubicBezTo>
                    <a:cubicBezTo>
                      <a:pt x="886" y="48"/>
                      <a:pt x="886" y="48"/>
                      <a:pt x="886" y="48"/>
                    </a:cubicBezTo>
                    <a:cubicBezTo>
                      <a:pt x="886" y="48"/>
                      <a:pt x="886" y="48"/>
                      <a:pt x="886" y="48"/>
                    </a:cubicBezTo>
                    <a:cubicBezTo>
                      <a:pt x="890" y="50"/>
                      <a:pt x="895" y="57"/>
                      <a:pt x="899" y="62"/>
                    </a:cubicBezTo>
                    <a:cubicBezTo>
                      <a:pt x="903" y="66"/>
                      <a:pt x="908" y="75"/>
                      <a:pt x="913" y="75"/>
                    </a:cubicBezTo>
                    <a:cubicBezTo>
                      <a:pt x="913" y="75"/>
                      <a:pt x="913" y="75"/>
                      <a:pt x="913" y="75"/>
                    </a:cubicBezTo>
                    <a:cubicBezTo>
                      <a:pt x="913" y="75"/>
                      <a:pt x="913" y="75"/>
                      <a:pt x="913" y="75"/>
                    </a:cubicBezTo>
                    <a:cubicBezTo>
                      <a:pt x="913" y="75"/>
                      <a:pt x="913" y="75"/>
                      <a:pt x="913" y="75"/>
                    </a:cubicBezTo>
                    <a:cubicBezTo>
                      <a:pt x="917" y="75"/>
                      <a:pt x="922" y="72"/>
                      <a:pt x="926" y="69"/>
                    </a:cubicBezTo>
                    <a:cubicBezTo>
                      <a:pt x="928" y="67"/>
                      <a:pt x="930" y="65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41" y="60"/>
                      <a:pt x="954" y="59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60" y="57"/>
                      <a:pt x="960" y="57"/>
                      <a:pt x="960" y="57"/>
                    </a:cubicBezTo>
                    <a:cubicBezTo>
                      <a:pt x="960" y="57"/>
                      <a:pt x="960" y="57"/>
                      <a:pt x="960" y="57"/>
                    </a:cubicBezTo>
                    <a:cubicBezTo>
                      <a:pt x="961" y="56"/>
                      <a:pt x="962" y="56"/>
                      <a:pt x="963" y="55"/>
                    </a:cubicBezTo>
                    <a:cubicBezTo>
                      <a:pt x="967" y="52"/>
                      <a:pt x="971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80" y="48"/>
                      <a:pt x="991" y="64"/>
                      <a:pt x="991" y="71"/>
                    </a:cubicBezTo>
                    <a:cubicBezTo>
                      <a:pt x="991" y="72"/>
                      <a:pt x="991" y="72"/>
                      <a:pt x="991" y="72"/>
                    </a:cubicBezTo>
                    <a:cubicBezTo>
                      <a:pt x="990" y="79"/>
                      <a:pt x="977" y="83"/>
                      <a:pt x="972" y="85"/>
                    </a:cubicBezTo>
                    <a:cubicBezTo>
                      <a:pt x="963" y="89"/>
                      <a:pt x="952" y="93"/>
                      <a:pt x="945" y="102"/>
                    </a:cubicBezTo>
                    <a:cubicBezTo>
                      <a:pt x="939" y="109"/>
                      <a:pt x="939" y="120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4" y="121"/>
                      <a:pt x="923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15" y="121"/>
                      <a:pt x="910" y="119"/>
                      <a:pt x="906" y="116"/>
                    </a:cubicBezTo>
                    <a:cubicBezTo>
                      <a:pt x="906" y="116"/>
                      <a:pt x="906" y="116"/>
                      <a:pt x="906" y="116"/>
                    </a:cubicBezTo>
                    <a:cubicBezTo>
                      <a:pt x="906" y="116"/>
                      <a:pt x="906" y="116"/>
                      <a:pt x="906" y="116"/>
                    </a:cubicBezTo>
                    <a:cubicBezTo>
                      <a:pt x="906" y="116"/>
                      <a:pt x="905" y="116"/>
                      <a:pt x="905" y="116"/>
                    </a:cubicBezTo>
                    <a:cubicBezTo>
                      <a:pt x="905" y="116"/>
                      <a:pt x="905" y="116"/>
                      <a:pt x="905" y="116"/>
                    </a:cubicBezTo>
                    <a:cubicBezTo>
                      <a:pt x="905" y="116"/>
                      <a:pt x="905" y="116"/>
                      <a:pt x="905" y="116"/>
                    </a:cubicBezTo>
                    <a:cubicBezTo>
                      <a:pt x="901" y="113"/>
                      <a:pt x="896" y="105"/>
                      <a:pt x="890" y="104"/>
                    </a:cubicBezTo>
                    <a:cubicBezTo>
                      <a:pt x="890" y="104"/>
                      <a:pt x="890" y="104"/>
                      <a:pt x="890" y="104"/>
                    </a:cubicBezTo>
                    <a:cubicBezTo>
                      <a:pt x="889" y="104"/>
                      <a:pt x="887" y="104"/>
                      <a:pt x="886" y="104"/>
                    </a:cubicBezTo>
                    <a:cubicBezTo>
                      <a:pt x="886" y="104"/>
                      <a:pt x="886" y="104"/>
                      <a:pt x="886" y="104"/>
                    </a:cubicBezTo>
                    <a:cubicBezTo>
                      <a:pt x="886" y="104"/>
                      <a:pt x="886" y="104"/>
                      <a:pt x="886" y="104"/>
                    </a:cubicBezTo>
                    <a:cubicBezTo>
                      <a:pt x="881" y="104"/>
                      <a:pt x="876" y="105"/>
                      <a:pt x="871" y="107"/>
                    </a:cubicBezTo>
                    <a:cubicBezTo>
                      <a:pt x="871" y="107"/>
                      <a:pt x="871" y="107"/>
                      <a:pt x="871" y="107"/>
                    </a:cubicBezTo>
                    <a:cubicBezTo>
                      <a:pt x="871" y="107"/>
                      <a:pt x="871" y="107"/>
                      <a:pt x="871" y="107"/>
                    </a:cubicBezTo>
                    <a:cubicBezTo>
                      <a:pt x="871" y="107"/>
                      <a:pt x="871" y="107"/>
                      <a:pt x="870" y="107"/>
                    </a:cubicBezTo>
                    <a:cubicBezTo>
                      <a:pt x="870" y="107"/>
                      <a:pt x="870" y="107"/>
                      <a:pt x="870" y="107"/>
                    </a:cubicBezTo>
                    <a:cubicBezTo>
                      <a:pt x="870" y="107"/>
                      <a:pt x="870" y="107"/>
                      <a:pt x="870" y="107"/>
                    </a:cubicBezTo>
                    <a:cubicBezTo>
                      <a:pt x="870" y="107"/>
                      <a:pt x="870" y="107"/>
                      <a:pt x="870" y="107"/>
                    </a:cubicBezTo>
                    <a:cubicBezTo>
                      <a:pt x="869" y="107"/>
                      <a:pt x="868" y="107"/>
                      <a:pt x="867" y="108"/>
                    </a:cubicBezTo>
                    <a:cubicBezTo>
                      <a:pt x="867" y="108"/>
                      <a:pt x="867" y="108"/>
                      <a:pt x="867" y="108"/>
                    </a:cubicBezTo>
                    <a:cubicBezTo>
                      <a:pt x="867" y="108"/>
                      <a:pt x="867" y="108"/>
                      <a:pt x="867" y="108"/>
                    </a:cubicBezTo>
                    <a:cubicBezTo>
                      <a:pt x="867" y="108"/>
                      <a:pt x="867" y="108"/>
                      <a:pt x="867" y="108"/>
                    </a:cubicBezTo>
                    <a:cubicBezTo>
                      <a:pt x="859" y="109"/>
                      <a:pt x="850" y="110"/>
                      <a:pt x="846" y="113"/>
                    </a:cubicBezTo>
                    <a:cubicBezTo>
                      <a:pt x="846" y="113"/>
                      <a:pt x="846" y="113"/>
                      <a:pt x="846" y="113"/>
                    </a:cubicBezTo>
                    <a:cubicBezTo>
                      <a:pt x="846" y="113"/>
                      <a:pt x="846" y="113"/>
                      <a:pt x="845" y="113"/>
                    </a:cubicBezTo>
                    <a:cubicBezTo>
                      <a:pt x="845" y="113"/>
                      <a:pt x="845" y="113"/>
                      <a:pt x="845" y="113"/>
                    </a:cubicBezTo>
                    <a:cubicBezTo>
                      <a:pt x="844" y="113"/>
                      <a:pt x="844" y="114"/>
                      <a:pt x="843" y="114"/>
                    </a:cubicBezTo>
                    <a:cubicBezTo>
                      <a:pt x="843" y="114"/>
                      <a:pt x="843" y="114"/>
                      <a:pt x="843" y="114"/>
                    </a:cubicBezTo>
                    <a:cubicBezTo>
                      <a:pt x="843" y="114"/>
                      <a:pt x="843" y="114"/>
                      <a:pt x="843" y="114"/>
                    </a:cubicBezTo>
                    <a:cubicBezTo>
                      <a:pt x="843" y="114"/>
                      <a:pt x="843" y="114"/>
                      <a:pt x="843" y="114"/>
                    </a:cubicBezTo>
                    <a:cubicBezTo>
                      <a:pt x="843" y="114"/>
                      <a:pt x="843" y="114"/>
                      <a:pt x="842" y="114"/>
                    </a:cubicBezTo>
                    <a:cubicBezTo>
                      <a:pt x="835" y="120"/>
                      <a:pt x="82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7" y="129"/>
                      <a:pt x="815" y="129"/>
                      <a:pt x="812" y="128"/>
                    </a:cubicBezTo>
                    <a:cubicBezTo>
                      <a:pt x="812" y="128"/>
                      <a:pt x="812" y="128"/>
                      <a:pt x="812" y="128"/>
                    </a:cubicBezTo>
                    <a:cubicBezTo>
                      <a:pt x="812" y="128"/>
                      <a:pt x="812" y="128"/>
                      <a:pt x="812" y="128"/>
                    </a:cubicBezTo>
                    <a:cubicBezTo>
                      <a:pt x="812" y="128"/>
                      <a:pt x="812" y="128"/>
                      <a:pt x="812" y="128"/>
                    </a:cubicBezTo>
                    <a:cubicBezTo>
                      <a:pt x="802" y="124"/>
                      <a:pt x="798" y="112"/>
                      <a:pt x="791" y="104"/>
                    </a:cubicBezTo>
                    <a:cubicBezTo>
                      <a:pt x="781" y="94"/>
                      <a:pt x="766" y="90"/>
                      <a:pt x="761" y="76"/>
                    </a:cubicBezTo>
                    <a:cubicBezTo>
                      <a:pt x="761" y="76"/>
                      <a:pt x="761" y="76"/>
                      <a:pt x="761" y="76"/>
                    </a:cubicBezTo>
                    <a:cubicBezTo>
                      <a:pt x="761" y="76"/>
                      <a:pt x="761" y="76"/>
                      <a:pt x="761" y="76"/>
                    </a:cubicBezTo>
                    <a:cubicBezTo>
                      <a:pt x="768" y="69"/>
                      <a:pt x="777" y="63"/>
                      <a:pt x="787" y="59"/>
                    </a:cubicBezTo>
                    <a:cubicBezTo>
                      <a:pt x="787" y="59"/>
                      <a:pt x="787" y="59"/>
                      <a:pt x="787" y="59"/>
                    </a:cubicBezTo>
                    <a:cubicBezTo>
                      <a:pt x="791" y="57"/>
                      <a:pt x="796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5" y="56"/>
                      <a:pt x="809" y="57"/>
                      <a:pt x="813" y="58"/>
                    </a:cubicBezTo>
                    <a:cubicBezTo>
                      <a:pt x="813" y="58"/>
                      <a:pt x="813" y="58"/>
                      <a:pt x="813" y="59"/>
                    </a:cubicBezTo>
                    <a:cubicBezTo>
                      <a:pt x="813" y="59"/>
                      <a:pt x="813" y="59"/>
                      <a:pt x="813" y="59"/>
                    </a:cubicBezTo>
                    <a:cubicBezTo>
                      <a:pt x="818" y="61"/>
                      <a:pt x="823" y="68"/>
                      <a:pt x="829" y="68"/>
                    </a:cubicBezTo>
                    <a:cubicBezTo>
                      <a:pt x="829" y="68"/>
                      <a:pt x="829" y="68"/>
                      <a:pt x="829" y="68"/>
                    </a:cubicBezTo>
                    <a:cubicBezTo>
                      <a:pt x="829" y="68"/>
                      <a:pt x="829" y="68"/>
                      <a:pt x="829" y="68"/>
                    </a:cubicBezTo>
                    <a:cubicBezTo>
                      <a:pt x="829" y="68"/>
                      <a:pt x="829" y="68"/>
                      <a:pt x="829" y="68"/>
                    </a:cubicBezTo>
                    <a:cubicBezTo>
                      <a:pt x="833" y="68"/>
                      <a:pt x="840" y="62"/>
                      <a:pt x="841" y="56"/>
                    </a:cubicBezTo>
                    <a:cubicBezTo>
                      <a:pt x="841" y="56"/>
                      <a:pt x="841" y="56"/>
                      <a:pt x="841" y="56"/>
                    </a:cubicBezTo>
                    <a:cubicBezTo>
                      <a:pt x="841" y="55"/>
                      <a:pt x="841" y="55"/>
                      <a:pt x="841" y="55"/>
                    </a:cubicBezTo>
                    <a:cubicBezTo>
                      <a:pt x="841" y="47"/>
                      <a:pt x="826" y="40"/>
                      <a:pt x="825" y="28"/>
                    </a:cubicBezTo>
                    <a:cubicBezTo>
                      <a:pt x="825" y="28"/>
                      <a:pt x="825" y="28"/>
                      <a:pt x="825" y="28"/>
                    </a:cubicBezTo>
                    <a:cubicBezTo>
                      <a:pt x="825" y="28"/>
                      <a:pt x="825" y="28"/>
                      <a:pt x="825" y="28"/>
                    </a:cubicBezTo>
                    <a:cubicBezTo>
                      <a:pt x="825" y="28"/>
                      <a:pt x="825" y="27"/>
                      <a:pt x="825" y="27"/>
                    </a:cubicBezTo>
                    <a:cubicBezTo>
                      <a:pt x="825" y="27"/>
                      <a:pt x="825" y="27"/>
                      <a:pt x="825" y="27"/>
                    </a:cubicBezTo>
                    <a:cubicBezTo>
                      <a:pt x="825" y="27"/>
                      <a:pt x="825" y="27"/>
                      <a:pt x="825" y="27"/>
                    </a:cubicBezTo>
                    <a:cubicBezTo>
                      <a:pt x="825" y="27"/>
                      <a:pt x="825" y="27"/>
                      <a:pt x="825" y="27"/>
                    </a:cubicBezTo>
                    <a:cubicBezTo>
                      <a:pt x="823" y="11"/>
                      <a:pt x="835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moveTo>
                      <a:pt x="304" y="3"/>
                    </a:moveTo>
                    <a:cubicBezTo>
                      <a:pt x="304" y="3"/>
                      <a:pt x="304" y="3"/>
                      <a:pt x="304" y="3"/>
                    </a:cubicBezTo>
                    <a:cubicBezTo>
                      <a:pt x="304" y="3"/>
                      <a:pt x="304" y="3"/>
                      <a:pt x="304" y="3"/>
                    </a:cubicBezTo>
                    <a:cubicBezTo>
                      <a:pt x="313" y="3"/>
                      <a:pt x="321" y="7"/>
                      <a:pt x="324" y="15"/>
                    </a:cubicBezTo>
                    <a:cubicBezTo>
                      <a:pt x="324" y="15"/>
                      <a:pt x="324" y="15"/>
                      <a:pt x="324" y="15"/>
                    </a:cubicBezTo>
                    <a:cubicBezTo>
                      <a:pt x="324" y="15"/>
                      <a:pt x="324" y="15"/>
                      <a:pt x="324" y="15"/>
                    </a:cubicBezTo>
                    <a:cubicBezTo>
                      <a:pt x="325" y="18"/>
                      <a:pt x="326" y="20"/>
                      <a:pt x="326" y="23"/>
                    </a:cubicBezTo>
                    <a:cubicBezTo>
                      <a:pt x="326" y="31"/>
                      <a:pt x="322" y="40"/>
                      <a:pt x="318" y="45"/>
                    </a:cubicBezTo>
                    <a:cubicBezTo>
                      <a:pt x="315" y="48"/>
                      <a:pt x="311" y="49"/>
                      <a:pt x="311" y="55"/>
                    </a:cubicBezTo>
                    <a:cubicBezTo>
                      <a:pt x="311" y="55"/>
                      <a:pt x="311" y="55"/>
                      <a:pt x="311" y="55"/>
                    </a:cubicBezTo>
                    <a:cubicBezTo>
                      <a:pt x="311" y="62"/>
                      <a:pt x="317" y="67"/>
                      <a:pt x="321" y="68"/>
                    </a:cubicBezTo>
                    <a:cubicBezTo>
                      <a:pt x="322" y="68"/>
                      <a:pt x="322" y="68"/>
                      <a:pt x="322" y="68"/>
                    </a:cubicBezTo>
                    <a:cubicBezTo>
                      <a:pt x="322" y="68"/>
                      <a:pt x="322" y="68"/>
                      <a:pt x="322" y="68"/>
                    </a:cubicBezTo>
                    <a:cubicBezTo>
                      <a:pt x="322" y="68"/>
                      <a:pt x="322" y="68"/>
                      <a:pt x="322" y="68"/>
                    </a:cubicBezTo>
                    <a:cubicBezTo>
                      <a:pt x="325" y="68"/>
                      <a:pt x="328" y="66"/>
                      <a:pt x="331" y="64"/>
                    </a:cubicBezTo>
                    <a:cubicBezTo>
                      <a:pt x="336" y="60"/>
                      <a:pt x="341" y="56"/>
                      <a:pt x="348" y="56"/>
                    </a:cubicBezTo>
                    <a:cubicBezTo>
                      <a:pt x="348" y="56"/>
                      <a:pt x="348" y="56"/>
                      <a:pt x="348" y="56"/>
                    </a:cubicBezTo>
                    <a:cubicBezTo>
                      <a:pt x="349" y="56"/>
                      <a:pt x="349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63" y="56"/>
                      <a:pt x="372" y="63"/>
                      <a:pt x="380" y="68"/>
                    </a:cubicBezTo>
                    <a:cubicBezTo>
                      <a:pt x="380" y="68"/>
                      <a:pt x="381" y="68"/>
                      <a:pt x="381" y="68"/>
                    </a:cubicBezTo>
                    <a:cubicBezTo>
                      <a:pt x="381" y="68"/>
                      <a:pt x="381" y="68"/>
                      <a:pt x="381" y="68"/>
                    </a:cubicBezTo>
                    <a:cubicBezTo>
                      <a:pt x="381" y="68"/>
                      <a:pt x="381" y="68"/>
                      <a:pt x="381" y="68"/>
                    </a:cubicBezTo>
                    <a:cubicBezTo>
                      <a:pt x="381" y="68"/>
                      <a:pt x="381" y="68"/>
                      <a:pt x="381" y="68"/>
                    </a:cubicBezTo>
                    <a:cubicBezTo>
                      <a:pt x="384" y="70"/>
                      <a:pt x="389" y="72"/>
                      <a:pt x="389" y="75"/>
                    </a:cubicBezTo>
                    <a:cubicBezTo>
                      <a:pt x="389" y="75"/>
                      <a:pt x="389" y="76"/>
                      <a:pt x="389" y="76"/>
                    </a:cubicBezTo>
                    <a:cubicBezTo>
                      <a:pt x="389" y="87"/>
                      <a:pt x="364" y="98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1" y="115"/>
                      <a:pt x="345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0" y="129"/>
                      <a:pt x="327" y="129"/>
                      <a:pt x="324" y="128"/>
                    </a:cubicBezTo>
                    <a:cubicBezTo>
                      <a:pt x="324" y="128"/>
                      <a:pt x="324" y="128"/>
                      <a:pt x="324" y="128"/>
                    </a:cubicBezTo>
                    <a:cubicBezTo>
                      <a:pt x="317" y="125"/>
                      <a:pt x="313" y="115"/>
                      <a:pt x="305" y="112"/>
                    </a:cubicBezTo>
                    <a:cubicBezTo>
                      <a:pt x="299" y="110"/>
                      <a:pt x="291" y="110"/>
                      <a:pt x="284" y="108"/>
                    </a:cubicBezTo>
                    <a:cubicBezTo>
                      <a:pt x="284" y="108"/>
                      <a:pt x="284" y="108"/>
                      <a:pt x="284" y="108"/>
                    </a:cubicBezTo>
                    <a:cubicBezTo>
                      <a:pt x="283" y="108"/>
                      <a:pt x="283" y="108"/>
                      <a:pt x="283" y="108"/>
                    </a:cubicBezTo>
                    <a:cubicBezTo>
                      <a:pt x="283" y="108"/>
                      <a:pt x="283" y="108"/>
                      <a:pt x="283" y="108"/>
                    </a:cubicBezTo>
                    <a:cubicBezTo>
                      <a:pt x="283" y="108"/>
                      <a:pt x="283" y="108"/>
                      <a:pt x="283" y="108"/>
                    </a:cubicBezTo>
                    <a:cubicBezTo>
                      <a:pt x="283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1" y="108"/>
                    </a:cubicBezTo>
                    <a:cubicBezTo>
                      <a:pt x="281" y="108"/>
                      <a:pt x="281" y="108"/>
                      <a:pt x="281" y="108"/>
                    </a:cubicBezTo>
                    <a:cubicBezTo>
                      <a:pt x="281" y="108"/>
                      <a:pt x="281" y="108"/>
                      <a:pt x="281" y="108"/>
                    </a:cubicBezTo>
                    <a:cubicBezTo>
                      <a:pt x="276" y="107"/>
                      <a:pt x="271" y="105"/>
                      <a:pt x="266" y="105"/>
                    </a:cubicBezTo>
                    <a:cubicBezTo>
                      <a:pt x="266" y="105"/>
                      <a:pt x="266" y="105"/>
                      <a:pt x="266" y="105"/>
                    </a:cubicBezTo>
                    <a:cubicBezTo>
                      <a:pt x="266" y="105"/>
                      <a:pt x="266" y="105"/>
                      <a:pt x="266" y="105"/>
                    </a:cubicBezTo>
                    <a:cubicBezTo>
                      <a:pt x="265" y="105"/>
                      <a:pt x="263" y="105"/>
                      <a:pt x="262" y="105"/>
                    </a:cubicBezTo>
                    <a:cubicBezTo>
                      <a:pt x="262" y="105"/>
                      <a:pt x="262" y="105"/>
                      <a:pt x="262" y="105"/>
                    </a:cubicBezTo>
                    <a:cubicBezTo>
                      <a:pt x="262" y="105"/>
                      <a:pt x="262" y="105"/>
                      <a:pt x="262" y="105"/>
                    </a:cubicBezTo>
                    <a:cubicBezTo>
                      <a:pt x="255" y="107"/>
                      <a:pt x="251" y="113"/>
                      <a:pt x="246" y="116"/>
                    </a:cubicBezTo>
                    <a:cubicBezTo>
                      <a:pt x="241" y="119"/>
                      <a:pt x="234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5" y="121"/>
                      <a:pt x="222" y="120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2" y="116"/>
                      <a:pt x="209" y="107"/>
                      <a:pt x="205" y="101"/>
                    </a:cubicBezTo>
                    <a:cubicBezTo>
                      <a:pt x="198" y="92"/>
                      <a:pt x="182" y="87"/>
                      <a:pt x="170" y="81"/>
                    </a:cubicBezTo>
                    <a:cubicBezTo>
                      <a:pt x="167" y="79"/>
                      <a:pt x="160" y="76"/>
                      <a:pt x="159" y="73"/>
                    </a:cubicBezTo>
                    <a:cubicBezTo>
                      <a:pt x="159" y="73"/>
                      <a:pt x="159" y="72"/>
                      <a:pt x="159" y="72"/>
                    </a:cubicBezTo>
                    <a:cubicBezTo>
                      <a:pt x="159" y="65"/>
                      <a:pt x="169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80" y="48"/>
                      <a:pt x="184" y="52"/>
                      <a:pt x="187" y="54"/>
                    </a:cubicBezTo>
                    <a:cubicBezTo>
                      <a:pt x="188" y="56"/>
                      <a:pt x="189" y="56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5" y="59"/>
                      <a:pt x="207" y="59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5" y="62"/>
                      <a:pt x="215" y="62"/>
                    </a:cubicBezTo>
                    <a:cubicBezTo>
                      <a:pt x="215" y="62"/>
                      <a:pt x="215" y="62"/>
                      <a:pt x="215" y="62"/>
                    </a:cubicBezTo>
                    <a:cubicBezTo>
                      <a:pt x="217" y="63"/>
                      <a:pt x="219" y="65"/>
                      <a:pt x="221" y="66"/>
                    </a:cubicBezTo>
                    <a:cubicBezTo>
                      <a:pt x="226" y="70"/>
                      <a:pt x="232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42" y="74"/>
                      <a:pt x="248" y="67"/>
                      <a:pt x="251" y="63"/>
                    </a:cubicBezTo>
                    <a:cubicBezTo>
                      <a:pt x="255" y="59"/>
                      <a:pt x="260" y="53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6" y="51"/>
                      <a:pt x="267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70" y="51"/>
                      <a:pt x="270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2" y="51"/>
                      <a:pt x="275" y="50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6" y="38"/>
                      <a:pt x="271" y="39"/>
                      <a:pt x="270" y="33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268" y="16"/>
                      <a:pt x="288" y="3"/>
                      <a:pt x="304" y="3"/>
                    </a:cubicBezTo>
                    <a:cubicBezTo>
                      <a:pt x="304" y="3"/>
                      <a:pt x="304" y="3"/>
                      <a:pt x="304" y="3"/>
                    </a:cubicBezTo>
                    <a:cubicBezTo>
                      <a:pt x="304" y="3"/>
                      <a:pt x="304" y="3"/>
                      <a:pt x="304" y="3"/>
                    </a:cubicBezTo>
                    <a:moveTo>
                      <a:pt x="302" y="0"/>
                    </a:moveTo>
                    <a:cubicBezTo>
                      <a:pt x="302" y="0"/>
                      <a:pt x="302" y="0"/>
                      <a:pt x="302" y="0"/>
                    </a:cubicBezTo>
                    <a:cubicBezTo>
                      <a:pt x="281" y="0"/>
                      <a:pt x="268" y="17"/>
                      <a:pt x="262" y="31"/>
                    </a:cubicBezTo>
                    <a:cubicBezTo>
                      <a:pt x="262" y="32"/>
                      <a:pt x="262" y="32"/>
                      <a:pt x="262" y="32"/>
                    </a:cubicBezTo>
                    <a:cubicBezTo>
                      <a:pt x="262" y="32"/>
                      <a:pt x="261" y="32"/>
                      <a:pt x="261" y="32"/>
                    </a:cubicBezTo>
                    <a:cubicBezTo>
                      <a:pt x="261" y="32"/>
                      <a:pt x="261" y="32"/>
                      <a:pt x="261" y="32"/>
                    </a:cubicBezTo>
                    <a:cubicBezTo>
                      <a:pt x="258" y="40"/>
                      <a:pt x="257" y="47"/>
                      <a:pt x="252" y="54"/>
                    </a:cubicBezTo>
                    <a:cubicBezTo>
                      <a:pt x="249" y="60"/>
                      <a:pt x="242" y="68"/>
                      <a:pt x="236" y="69"/>
                    </a:cubicBezTo>
                    <a:cubicBezTo>
                      <a:pt x="236" y="69"/>
                      <a:pt x="236" y="69"/>
                      <a:pt x="236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0" y="69"/>
                      <a:pt x="225" y="66"/>
                      <a:pt x="220" y="63"/>
                    </a:cubicBezTo>
                    <a:cubicBezTo>
                      <a:pt x="219" y="63"/>
                      <a:pt x="218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1"/>
                      <a:pt x="217" y="61"/>
                    </a:cubicBezTo>
                    <a:cubicBezTo>
                      <a:pt x="216" y="61"/>
                      <a:pt x="216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07" y="58"/>
                      <a:pt x="198" y="58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2" y="54"/>
                      <a:pt x="191" y="54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86" y="49"/>
                      <a:pt x="182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68" y="43"/>
                      <a:pt x="165" y="53"/>
                      <a:pt x="161" y="59"/>
                    </a:cubicBezTo>
                    <a:cubicBezTo>
                      <a:pt x="158" y="65"/>
                      <a:pt x="151" y="72"/>
                      <a:pt x="146" y="74"/>
                    </a:cubicBezTo>
                    <a:cubicBezTo>
                      <a:pt x="137" y="77"/>
                      <a:pt x="127" y="77"/>
                      <a:pt x="119" y="78"/>
                    </a:cubicBezTo>
                    <a:cubicBezTo>
                      <a:pt x="110" y="80"/>
                      <a:pt x="102" y="82"/>
                      <a:pt x="96" y="87"/>
                    </a:cubicBezTo>
                    <a:cubicBezTo>
                      <a:pt x="88" y="94"/>
                      <a:pt x="88" y="106"/>
                      <a:pt x="83" y="116"/>
                    </a:cubicBezTo>
                    <a:cubicBezTo>
                      <a:pt x="79" y="124"/>
                      <a:pt x="70" y="130"/>
                      <a:pt x="63" y="137"/>
                    </a:cubicBezTo>
                    <a:cubicBezTo>
                      <a:pt x="56" y="144"/>
                      <a:pt x="50" y="154"/>
                      <a:pt x="42" y="159"/>
                    </a:cubicBezTo>
                    <a:cubicBezTo>
                      <a:pt x="36" y="162"/>
                      <a:pt x="27" y="163"/>
                      <a:pt x="21" y="167"/>
                    </a:cubicBezTo>
                    <a:cubicBezTo>
                      <a:pt x="17" y="169"/>
                      <a:pt x="13" y="174"/>
                      <a:pt x="10" y="179"/>
                    </a:cubicBezTo>
                    <a:cubicBezTo>
                      <a:pt x="10" y="179"/>
                      <a:pt x="10" y="179"/>
                      <a:pt x="10" y="179"/>
                    </a:cubicBezTo>
                    <a:cubicBezTo>
                      <a:pt x="10" y="179"/>
                      <a:pt x="10" y="179"/>
                      <a:pt x="10" y="179"/>
                    </a:cubicBezTo>
                    <a:cubicBezTo>
                      <a:pt x="7" y="187"/>
                      <a:pt x="0" y="219"/>
                      <a:pt x="12" y="219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3" y="219"/>
                      <a:pt x="13" y="219"/>
                      <a:pt x="14" y="219"/>
                    </a:cubicBezTo>
                    <a:cubicBezTo>
                      <a:pt x="14" y="219"/>
                      <a:pt x="14" y="219"/>
                      <a:pt x="14" y="219"/>
                    </a:cubicBezTo>
                    <a:cubicBezTo>
                      <a:pt x="14" y="219"/>
                      <a:pt x="14" y="219"/>
                      <a:pt x="14" y="219"/>
                    </a:cubicBezTo>
                    <a:cubicBezTo>
                      <a:pt x="27" y="216"/>
                      <a:pt x="42" y="213"/>
                      <a:pt x="50" y="206"/>
                    </a:cubicBezTo>
                    <a:cubicBezTo>
                      <a:pt x="57" y="199"/>
                      <a:pt x="56" y="188"/>
                      <a:pt x="62" y="177"/>
                    </a:cubicBezTo>
                    <a:cubicBezTo>
                      <a:pt x="65" y="170"/>
                      <a:pt x="75" y="163"/>
                      <a:pt x="82" y="156"/>
                    </a:cubicBezTo>
                    <a:cubicBezTo>
                      <a:pt x="88" y="149"/>
                      <a:pt x="94" y="139"/>
                      <a:pt x="103" y="134"/>
                    </a:cubicBezTo>
                    <a:cubicBezTo>
                      <a:pt x="108" y="131"/>
                      <a:pt x="119" y="130"/>
                      <a:pt x="125" y="126"/>
                    </a:cubicBezTo>
                    <a:cubicBezTo>
                      <a:pt x="127" y="125"/>
                      <a:pt x="130" y="122"/>
                      <a:pt x="132" y="119"/>
                    </a:cubicBezTo>
                    <a:cubicBezTo>
                      <a:pt x="139" y="108"/>
                      <a:pt x="138" y="82"/>
                      <a:pt x="150" y="80"/>
                    </a:cubicBezTo>
                    <a:cubicBezTo>
                      <a:pt x="150" y="80"/>
                      <a:pt x="150" y="79"/>
                      <a:pt x="150" y="79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79"/>
                      <a:pt x="153" y="79"/>
                      <a:pt x="154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62" y="79"/>
                      <a:pt x="170" y="84"/>
                      <a:pt x="176" y="87"/>
                    </a:cubicBezTo>
                    <a:cubicBezTo>
                      <a:pt x="176" y="87"/>
                      <a:pt x="176" y="87"/>
                      <a:pt x="176" y="87"/>
                    </a:cubicBezTo>
                    <a:cubicBezTo>
                      <a:pt x="176" y="87"/>
                      <a:pt x="177" y="87"/>
                      <a:pt x="177" y="87"/>
                    </a:cubicBezTo>
                    <a:cubicBezTo>
                      <a:pt x="177" y="87"/>
                      <a:pt x="177" y="87"/>
                      <a:pt x="177" y="87"/>
                    </a:cubicBezTo>
                    <a:cubicBezTo>
                      <a:pt x="184" y="90"/>
                      <a:pt x="194" y="94"/>
                      <a:pt x="199" y="99"/>
                    </a:cubicBezTo>
                    <a:cubicBezTo>
                      <a:pt x="206" y="105"/>
                      <a:pt x="208" y="116"/>
                      <a:pt x="215" y="120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15" y="120"/>
                      <a:pt x="215" y="120"/>
                      <a:pt x="215" y="121"/>
                    </a:cubicBezTo>
                    <a:cubicBezTo>
                      <a:pt x="215" y="121"/>
                      <a:pt x="216" y="121"/>
                      <a:pt x="216" y="121"/>
                    </a:cubicBezTo>
                    <a:cubicBezTo>
                      <a:pt x="220" y="123"/>
                      <a:pt x="224" y="124"/>
                      <a:pt x="228" y="124"/>
                    </a:cubicBezTo>
                    <a:cubicBezTo>
                      <a:pt x="228" y="124"/>
                      <a:pt x="228" y="124"/>
                      <a:pt x="228" y="124"/>
                    </a:cubicBezTo>
                    <a:cubicBezTo>
                      <a:pt x="228" y="124"/>
                      <a:pt x="228" y="124"/>
                      <a:pt x="228" y="124"/>
                    </a:cubicBezTo>
                    <a:cubicBezTo>
                      <a:pt x="228" y="124"/>
                      <a:pt x="228" y="124"/>
                      <a:pt x="228" y="124"/>
                    </a:cubicBezTo>
                    <a:cubicBezTo>
                      <a:pt x="238" y="124"/>
                      <a:pt x="248" y="117"/>
                      <a:pt x="256" y="113"/>
                    </a:cubicBezTo>
                    <a:cubicBezTo>
                      <a:pt x="258" y="111"/>
                      <a:pt x="260" y="110"/>
                      <a:pt x="262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6" y="109"/>
                      <a:pt x="268" y="109"/>
                      <a:pt x="271" y="109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81" y="109"/>
                      <a:pt x="294" y="111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11" y="117"/>
                      <a:pt x="316" y="127"/>
                      <a:pt x="325" y="130"/>
                    </a:cubicBezTo>
                    <a:cubicBezTo>
                      <a:pt x="325" y="130"/>
                      <a:pt x="325" y="130"/>
                      <a:pt x="325" y="130"/>
                    </a:cubicBezTo>
                    <a:cubicBezTo>
                      <a:pt x="328" y="131"/>
                      <a:pt x="330" y="131"/>
                      <a:pt x="332" y="131"/>
                    </a:cubicBezTo>
                    <a:cubicBezTo>
                      <a:pt x="332" y="131"/>
                      <a:pt x="332" y="131"/>
                      <a:pt x="332" y="131"/>
                    </a:cubicBezTo>
                    <a:cubicBezTo>
                      <a:pt x="332" y="131"/>
                      <a:pt x="332" y="131"/>
                      <a:pt x="332" y="131"/>
                    </a:cubicBezTo>
                    <a:cubicBezTo>
                      <a:pt x="332" y="131"/>
                      <a:pt x="332" y="131"/>
                      <a:pt x="332" y="131"/>
                    </a:cubicBezTo>
                    <a:cubicBezTo>
                      <a:pt x="348" y="131"/>
                      <a:pt x="354" y="113"/>
                      <a:pt x="362" y="105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2" y="105"/>
                      <a:pt x="362" y="104"/>
                      <a:pt x="363" y="104"/>
                    </a:cubicBezTo>
                    <a:cubicBezTo>
                      <a:pt x="363" y="104"/>
                      <a:pt x="363" y="104"/>
                      <a:pt x="363" y="104"/>
                    </a:cubicBezTo>
                    <a:cubicBezTo>
                      <a:pt x="367" y="100"/>
                      <a:pt x="376" y="95"/>
                      <a:pt x="381" y="91"/>
                    </a:cubicBezTo>
                    <a:cubicBezTo>
                      <a:pt x="388" y="86"/>
                      <a:pt x="395" y="79"/>
                      <a:pt x="401" y="78"/>
                    </a:cubicBezTo>
                    <a:cubicBezTo>
                      <a:pt x="401" y="78"/>
                      <a:pt x="401" y="78"/>
                      <a:pt x="401" y="78"/>
                    </a:cubicBezTo>
                    <a:cubicBezTo>
                      <a:pt x="401" y="78"/>
                      <a:pt x="401" y="78"/>
                      <a:pt x="401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8" y="78"/>
                      <a:pt x="414" y="82"/>
                      <a:pt x="418" y="86"/>
                    </a:cubicBezTo>
                    <a:cubicBezTo>
                      <a:pt x="418" y="87"/>
                      <a:pt x="418" y="87"/>
                      <a:pt x="419" y="87"/>
                    </a:cubicBezTo>
                    <a:cubicBezTo>
                      <a:pt x="423" y="91"/>
                      <a:pt x="429" y="96"/>
                      <a:pt x="429" y="102"/>
                    </a:cubicBezTo>
                    <a:cubicBezTo>
                      <a:pt x="429" y="103"/>
                      <a:pt x="429" y="103"/>
                      <a:pt x="429" y="104"/>
                    </a:cubicBezTo>
                    <a:cubicBezTo>
                      <a:pt x="429" y="111"/>
                      <a:pt x="425" y="117"/>
                      <a:pt x="425" y="125"/>
                    </a:cubicBezTo>
                    <a:cubicBezTo>
                      <a:pt x="425" y="126"/>
                      <a:pt x="425" y="127"/>
                      <a:pt x="425" y="129"/>
                    </a:cubicBezTo>
                    <a:cubicBezTo>
                      <a:pt x="425" y="129"/>
                      <a:pt x="425" y="129"/>
                      <a:pt x="425" y="129"/>
                    </a:cubicBezTo>
                    <a:cubicBezTo>
                      <a:pt x="427" y="139"/>
                      <a:pt x="436" y="145"/>
                      <a:pt x="446" y="145"/>
                    </a:cubicBezTo>
                    <a:cubicBezTo>
                      <a:pt x="446" y="145"/>
                      <a:pt x="446" y="145"/>
                      <a:pt x="446" y="145"/>
                    </a:cubicBezTo>
                    <a:cubicBezTo>
                      <a:pt x="446" y="145"/>
                      <a:pt x="446" y="145"/>
                      <a:pt x="446" y="145"/>
                    </a:cubicBezTo>
                    <a:cubicBezTo>
                      <a:pt x="446" y="145"/>
                      <a:pt x="446" y="145"/>
                      <a:pt x="446" y="145"/>
                    </a:cubicBezTo>
                    <a:cubicBezTo>
                      <a:pt x="450" y="145"/>
                      <a:pt x="454" y="144"/>
                      <a:pt x="458" y="141"/>
                    </a:cubicBezTo>
                    <a:cubicBezTo>
                      <a:pt x="458" y="141"/>
                      <a:pt x="458" y="141"/>
                      <a:pt x="458" y="141"/>
                    </a:cubicBezTo>
                    <a:cubicBezTo>
                      <a:pt x="458" y="141"/>
                      <a:pt x="458" y="141"/>
                      <a:pt x="458" y="141"/>
                    </a:cubicBezTo>
                    <a:cubicBezTo>
                      <a:pt x="462" y="137"/>
                      <a:pt x="467" y="127"/>
                      <a:pt x="467" y="118"/>
                    </a:cubicBezTo>
                    <a:cubicBezTo>
                      <a:pt x="467" y="116"/>
                      <a:pt x="467" y="113"/>
                      <a:pt x="466" y="111"/>
                    </a:cubicBezTo>
                    <a:cubicBezTo>
                      <a:pt x="464" y="106"/>
                      <a:pt x="449" y="106"/>
                      <a:pt x="448" y="97"/>
                    </a:cubicBezTo>
                    <a:cubicBezTo>
                      <a:pt x="448" y="97"/>
                      <a:pt x="448" y="96"/>
                      <a:pt x="448" y="96"/>
                    </a:cubicBezTo>
                    <a:cubicBezTo>
                      <a:pt x="448" y="91"/>
                      <a:pt x="453" y="84"/>
                      <a:pt x="455" y="79"/>
                    </a:cubicBezTo>
                    <a:cubicBezTo>
                      <a:pt x="458" y="73"/>
                      <a:pt x="462" y="68"/>
                      <a:pt x="468" y="66"/>
                    </a:cubicBezTo>
                    <a:cubicBezTo>
                      <a:pt x="468" y="66"/>
                      <a:pt x="468" y="66"/>
                      <a:pt x="468" y="66"/>
                    </a:cubicBezTo>
                    <a:cubicBezTo>
                      <a:pt x="468" y="66"/>
                      <a:pt x="468" y="66"/>
                      <a:pt x="468" y="66"/>
                    </a:cubicBezTo>
                    <a:cubicBezTo>
                      <a:pt x="470" y="66"/>
                      <a:pt x="471" y="66"/>
                      <a:pt x="473" y="66"/>
                    </a:cubicBezTo>
                    <a:cubicBezTo>
                      <a:pt x="473" y="66"/>
                      <a:pt x="473" y="66"/>
                      <a:pt x="473" y="66"/>
                    </a:cubicBezTo>
                    <a:cubicBezTo>
                      <a:pt x="473" y="66"/>
                      <a:pt x="473" y="66"/>
                      <a:pt x="473" y="66"/>
                    </a:cubicBezTo>
                    <a:cubicBezTo>
                      <a:pt x="473" y="66"/>
                      <a:pt x="473" y="66"/>
                      <a:pt x="473" y="66"/>
                    </a:cubicBezTo>
                    <a:cubicBezTo>
                      <a:pt x="481" y="66"/>
                      <a:pt x="488" y="70"/>
                      <a:pt x="488" y="74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8"/>
                      <a:pt x="481" y="81"/>
                      <a:pt x="479" y="84"/>
                    </a:cubicBezTo>
                    <a:cubicBezTo>
                      <a:pt x="473" y="89"/>
                      <a:pt x="470" y="93"/>
                      <a:pt x="470" y="103"/>
                    </a:cubicBezTo>
                    <a:cubicBezTo>
                      <a:pt x="470" y="103"/>
                      <a:pt x="470" y="104"/>
                      <a:pt x="470" y="105"/>
                    </a:cubicBezTo>
                    <a:cubicBezTo>
                      <a:pt x="473" y="111"/>
                      <a:pt x="484" y="111"/>
                      <a:pt x="491" y="115"/>
                    </a:cubicBezTo>
                    <a:cubicBezTo>
                      <a:pt x="496" y="118"/>
                      <a:pt x="500" y="128"/>
                      <a:pt x="507" y="132"/>
                    </a:cubicBezTo>
                    <a:cubicBezTo>
                      <a:pt x="507" y="132"/>
                      <a:pt x="508" y="132"/>
                      <a:pt x="508" y="132"/>
                    </a:cubicBezTo>
                    <a:cubicBezTo>
                      <a:pt x="511" y="134"/>
                      <a:pt x="515" y="134"/>
                      <a:pt x="519" y="134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530" y="134"/>
                      <a:pt x="542" y="128"/>
                      <a:pt x="542" y="118"/>
                    </a:cubicBezTo>
                    <a:cubicBezTo>
                      <a:pt x="542" y="117"/>
                      <a:pt x="542" y="117"/>
                      <a:pt x="542" y="117"/>
                    </a:cubicBezTo>
                    <a:cubicBezTo>
                      <a:pt x="542" y="110"/>
                      <a:pt x="535" y="106"/>
                      <a:pt x="530" y="103"/>
                    </a:cubicBezTo>
                    <a:cubicBezTo>
                      <a:pt x="525" y="100"/>
                      <a:pt x="517" y="99"/>
                      <a:pt x="516" y="92"/>
                    </a:cubicBezTo>
                    <a:cubicBezTo>
                      <a:pt x="516" y="92"/>
                      <a:pt x="516" y="92"/>
                      <a:pt x="516" y="92"/>
                    </a:cubicBezTo>
                    <a:cubicBezTo>
                      <a:pt x="517" y="92"/>
                      <a:pt x="517" y="92"/>
                      <a:pt x="517" y="92"/>
                    </a:cubicBezTo>
                    <a:cubicBezTo>
                      <a:pt x="517" y="92"/>
                      <a:pt x="517" y="92"/>
                      <a:pt x="517" y="92"/>
                    </a:cubicBezTo>
                    <a:cubicBezTo>
                      <a:pt x="520" y="91"/>
                      <a:pt x="524" y="91"/>
                      <a:pt x="527" y="91"/>
                    </a:cubicBezTo>
                    <a:cubicBezTo>
                      <a:pt x="527" y="91"/>
                      <a:pt x="527" y="91"/>
                      <a:pt x="527" y="91"/>
                    </a:cubicBezTo>
                    <a:cubicBezTo>
                      <a:pt x="527" y="91"/>
                      <a:pt x="527" y="91"/>
                      <a:pt x="527" y="91"/>
                    </a:cubicBezTo>
                    <a:cubicBezTo>
                      <a:pt x="527" y="91"/>
                      <a:pt x="527" y="91"/>
                      <a:pt x="527" y="91"/>
                    </a:cubicBezTo>
                    <a:cubicBezTo>
                      <a:pt x="536" y="91"/>
                      <a:pt x="543" y="94"/>
                      <a:pt x="550" y="98"/>
                    </a:cubicBezTo>
                    <a:cubicBezTo>
                      <a:pt x="550" y="98"/>
                      <a:pt x="550" y="98"/>
                      <a:pt x="550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2" y="98"/>
                      <a:pt x="552" y="99"/>
                      <a:pt x="552" y="99"/>
                    </a:cubicBezTo>
                    <a:cubicBezTo>
                      <a:pt x="552" y="99"/>
                      <a:pt x="552" y="99"/>
                      <a:pt x="552" y="99"/>
                    </a:cubicBezTo>
                    <a:cubicBezTo>
                      <a:pt x="559" y="102"/>
                      <a:pt x="567" y="106"/>
                      <a:pt x="576" y="106"/>
                    </a:cubicBezTo>
                    <a:cubicBezTo>
                      <a:pt x="576" y="106"/>
                      <a:pt x="576" y="106"/>
                      <a:pt x="576" y="106"/>
                    </a:cubicBezTo>
                    <a:cubicBezTo>
                      <a:pt x="576" y="106"/>
                      <a:pt x="576" y="106"/>
                      <a:pt x="576" y="106"/>
                    </a:cubicBezTo>
                    <a:cubicBezTo>
                      <a:pt x="576" y="106"/>
                      <a:pt x="576" y="106"/>
                      <a:pt x="576" y="106"/>
                    </a:cubicBezTo>
                    <a:cubicBezTo>
                      <a:pt x="580" y="106"/>
                      <a:pt x="585" y="105"/>
                      <a:pt x="590" y="104"/>
                    </a:cubicBezTo>
                    <a:cubicBezTo>
                      <a:pt x="590" y="104"/>
                      <a:pt x="590" y="104"/>
                      <a:pt x="590" y="104"/>
                    </a:cubicBezTo>
                    <a:cubicBezTo>
                      <a:pt x="590" y="104"/>
                      <a:pt x="590" y="104"/>
                      <a:pt x="590" y="104"/>
                    </a:cubicBezTo>
                    <a:cubicBezTo>
                      <a:pt x="590" y="104"/>
                      <a:pt x="590" y="104"/>
                      <a:pt x="590" y="104"/>
                    </a:cubicBezTo>
                    <a:cubicBezTo>
                      <a:pt x="592" y="103"/>
                      <a:pt x="594" y="102"/>
                      <a:pt x="597" y="101"/>
                    </a:cubicBezTo>
                    <a:cubicBezTo>
                      <a:pt x="605" y="96"/>
                      <a:pt x="613" y="90"/>
                      <a:pt x="623" y="90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26" y="90"/>
                      <a:pt x="629" y="91"/>
                      <a:pt x="633" y="93"/>
                    </a:cubicBezTo>
                    <a:cubicBezTo>
                      <a:pt x="633" y="93"/>
                      <a:pt x="633" y="93"/>
                      <a:pt x="633" y="93"/>
                    </a:cubicBezTo>
                    <a:cubicBezTo>
                      <a:pt x="633" y="93"/>
                      <a:pt x="633" y="93"/>
                      <a:pt x="633" y="93"/>
                    </a:cubicBezTo>
                    <a:cubicBezTo>
                      <a:pt x="629" y="104"/>
                      <a:pt x="610" y="103"/>
                      <a:pt x="610" y="117"/>
                    </a:cubicBezTo>
                    <a:cubicBezTo>
                      <a:pt x="610" y="117"/>
                      <a:pt x="610" y="117"/>
                      <a:pt x="610" y="117"/>
                    </a:cubicBezTo>
                    <a:cubicBezTo>
                      <a:pt x="610" y="117"/>
                      <a:pt x="610" y="118"/>
                      <a:pt x="610" y="118"/>
                    </a:cubicBezTo>
                    <a:cubicBezTo>
                      <a:pt x="610" y="128"/>
                      <a:pt x="621" y="134"/>
                      <a:pt x="632" y="134"/>
                    </a:cubicBezTo>
                    <a:cubicBezTo>
                      <a:pt x="632" y="134"/>
                      <a:pt x="633" y="134"/>
                      <a:pt x="633" y="134"/>
                    </a:cubicBezTo>
                    <a:cubicBezTo>
                      <a:pt x="633" y="134"/>
                      <a:pt x="633" y="134"/>
                      <a:pt x="633" y="134"/>
                    </a:cubicBezTo>
                    <a:cubicBezTo>
                      <a:pt x="633" y="134"/>
                      <a:pt x="633" y="134"/>
                      <a:pt x="633" y="134"/>
                    </a:cubicBezTo>
                    <a:cubicBezTo>
                      <a:pt x="636" y="134"/>
                      <a:pt x="640" y="134"/>
                      <a:pt x="643" y="132"/>
                    </a:cubicBezTo>
                    <a:cubicBezTo>
                      <a:pt x="643" y="132"/>
                      <a:pt x="643" y="132"/>
                      <a:pt x="643" y="132"/>
                    </a:cubicBezTo>
                    <a:cubicBezTo>
                      <a:pt x="643" y="132"/>
                      <a:pt x="643" y="132"/>
                      <a:pt x="643" y="132"/>
                    </a:cubicBezTo>
                    <a:cubicBezTo>
                      <a:pt x="650" y="129"/>
                      <a:pt x="655" y="119"/>
                      <a:pt x="663" y="114"/>
                    </a:cubicBezTo>
                    <a:cubicBezTo>
                      <a:pt x="671" y="109"/>
                      <a:pt x="681" y="108"/>
                      <a:pt x="681" y="100"/>
                    </a:cubicBezTo>
                    <a:cubicBezTo>
                      <a:pt x="681" y="98"/>
                      <a:pt x="681" y="96"/>
                      <a:pt x="680" y="93"/>
                    </a:cubicBezTo>
                    <a:cubicBezTo>
                      <a:pt x="678" y="88"/>
                      <a:pt x="663" y="79"/>
                      <a:pt x="663" y="74"/>
                    </a:cubicBezTo>
                    <a:cubicBezTo>
                      <a:pt x="663" y="74"/>
                      <a:pt x="663" y="74"/>
                      <a:pt x="663" y="74"/>
                    </a:cubicBezTo>
                    <a:cubicBezTo>
                      <a:pt x="664" y="68"/>
                      <a:pt x="671" y="66"/>
                      <a:pt x="677" y="66"/>
                    </a:cubicBezTo>
                    <a:cubicBezTo>
                      <a:pt x="677" y="66"/>
                      <a:pt x="678" y="66"/>
                      <a:pt x="678" y="66"/>
                    </a:cubicBezTo>
                    <a:cubicBezTo>
                      <a:pt x="678" y="66"/>
                      <a:pt x="678" y="66"/>
                      <a:pt x="678" y="66"/>
                    </a:cubicBezTo>
                    <a:cubicBezTo>
                      <a:pt x="678" y="66"/>
                      <a:pt x="678" y="66"/>
                      <a:pt x="678" y="66"/>
                    </a:cubicBezTo>
                    <a:cubicBezTo>
                      <a:pt x="680" y="66"/>
                      <a:pt x="682" y="66"/>
                      <a:pt x="683" y="67"/>
                    </a:cubicBezTo>
                    <a:cubicBezTo>
                      <a:pt x="683" y="67"/>
                      <a:pt x="683" y="67"/>
                      <a:pt x="683" y="67"/>
                    </a:cubicBezTo>
                    <a:cubicBezTo>
                      <a:pt x="689" y="69"/>
                      <a:pt x="703" y="86"/>
                      <a:pt x="703" y="96"/>
                    </a:cubicBezTo>
                    <a:cubicBezTo>
                      <a:pt x="703" y="97"/>
                      <a:pt x="703" y="98"/>
                      <a:pt x="702" y="98"/>
                    </a:cubicBezTo>
                    <a:cubicBezTo>
                      <a:pt x="701" y="104"/>
                      <a:pt x="688" y="106"/>
                      <a:pt x="685" y="111"/>
                    </a:cubicBezTo>
                    <a:cubicBezTo>
                      <a:pt x="684" y="114"/>
                      <a:pt x="683" y="117"/>
                      <a:pt x="683" y="120"/>
                    </a:cubicBezTo>
                    <a:cubicBezTo>
                      <a:pt x="683" y="132"/>
                      <a:pt x="694" y="143"/>
                      <a:pt x="701" y="144"/>
                    </a:cubicBezTo>
                    <a:cubicBezTo>
                      <a:pt x="701" y="144"/>
                      <a:pt x="701" y="144"/>
                      <a:pt x="701" y="144"/>
                    </a:cubicBezTo>
                    <a:cubicBezTo>
                      <a:pt x="703" y="145"/>
                      <a:pt x="705" y="145"/>
                      <a:pt x="706" y="145"/>
                    </a:cubicBezTo>
                    <a:cubicBezTo>
                      <a:pt x="706" y="145"/>
                      <a:pt x="706" y="145"/>
                      <a:pt x="706" y="145"/>
                    </a:cubicBezTo>
                    <a:cubicBezTo>
                      <a:pt x="706" y="145"/>
                      <a:pt x="706" y="145"/>
                      <a:pt x="706" y="145"/>
                    </a:cubicBezTo>
                    <a:cubicBezTo>
                      <a:pt x="706" y="145"/>
                      <a:pt x="706" y="145"/>
                      <a:pt x="706" y="145"/>
                    </a:cubicBezTo>
                    <a:cubicBezTo>
                      <a:pt x="720" y="145"/>
                      <a:pt x="726" y="133"/>
                      <a:pt x="725" y="119"/>
                    </a:cubicBezTo>
                    <a:cubicBezTo>
                      <a:pt x="725" y="119"/>
                      <a:pt x="725" y="119"/>
                      <a:pt x="725" y="119"/>
                    </a:cubicBezTo>
                    <a:cubicBezTo>
                      <a:pt x="724" y="115"/>
                      <a:pt x="720" y="109"/>
                      <a:pt x="720" y="103"/>
                    </a:cubicBezTo>
                    <a:cubicBezTo>
                      <a:pt x="720" y="103"/>
                      <a:pt x="720" y="103"/>
                      <a:pt x="720" y="102"/>
                    </a:cubicBezTo>
                    <a:cubicBezTo>
                      <a:pt x="721" y="97"/>
                      <a:pt x="728" y="91"/>
                      <a:pt x="731" y="88"/>
                    </a:cubicBezTo>
                    <a:cubicBezTo>
                      <a:pt x="731" y="88"/>
                      <a:pt x="731" y="88"/>
                      <a:pt x="731" y="88"/>
                    </a:cubicBezTo>
                    <a:cubicBezTo>
                      <a:pt x="731" y="88"/>
                      <a:pt x="731" y="88"/>
                      <a:pt x="731" y="88"/>
                    </a:cubicBezTo>
                    <a:cubicBezTo>
                      <a:pt x="732" y="88"/>
                      <a:pt x="732" y="88"/>
                      <a:pt x="732" y="88"/>
                    </a:cubicBezTo>
                    <a:cubicBezTo>
                      <a:pt x="732" y="88"/>
                      <a:pt x="732" y="88"/>
                      <a:pt x="732" y="88"/>
                    </a:cubicBezTo>
                    <a:cubicBezTo>
                      <a:pt x="736" y="84"/>
                      <a:pt x="743" y="80"/>
                      <a:pt x="748" y="80"/>
                    </a:cubicBezTo>
                    <a:cubicBezTo>
                      <a:pt x="748" y="80"/>
                      <a:pt x="748" y="80"/>
                      <a:pt x="748" y="80"/>
                    </a:cubicBezTo>
                    <a:cubicBezTo>
                      <a:pt x="748" y="80"/>
                      <a:pt x="748" y="80"/>
                      <a:pt x="748" y="80"/>
                    </a:cubicBezTo>
                    <a:cubicBezTo>
                      <a:pt x="748" y="80"/>
                      <a:pt x="748" y="80"/>
                      <a:pt x="748" y="80"/>
                    </a:cubicBezTo>
                    <a:cubicBezTo>
                      <a:pt x="748" y="80"/>
                      <a:pt x="749" y="80"/>
                      <a:pt x="749" y="80"/>
                    </a:cubicBezTo>
                    <a:cubicBezTo>
                      <a:pt x="749" y="80"/>
                      <a:pt x="749" y="80"/>
                      <a:pt x="749" y="80"/>
                    </a:cubicBezTo>
                    <a:cubicBezTo>
                      <a:pt x="755" y="80"/>
                      <a:pt x="762" y="86"/>
                      <a:pt x="768" y="90"/>
                    </a:cubicBezTo>
                    <a:cubicBezTo>
                      <a:pt x="774" y="95"/>
                      <a:pt x="781" y="99"/>
                      <a:pt x="786" y="103"/>
                    </a:cubicBezTo>
                    <a:cubicBezTo>
                      <a:pt x="797" y="112"/>
                      <a:pt x="801" y="129"/>
                      <a:pt x="816" y="131"/>
                    </a:cubicBezTo>
                    <a:cubicBezTo>
                      <a:pt x="816" y="131"/>
                      <a:pt x="816" y="131"/>
                      <a:pt x="816" y="131"/>
                    </a:cubicBezTo>
                    <a:cubicBezTo>
                      <a:pt x="817" y="131"/>
                      <a:pt x="818" y="131"/>
                      <a:pt x="819" y="131"/>
                    </a:cubicBezTo>
                    <a:cubicBezTo>
                      <a:pt x="819" y="131"/>
                      <a:pt x="819" y="131"/>
                      <a:pt x="819" y="131"/>
                    </a:cubicBezTo>
                    <a:cubicBezTo>
                      <a:pt x="819" y="131"/>
                      <a:pt x="819" y="131"/>
                      <a:pt x="819" y="131"/>
                    </a:cubicBezTo>
                    <a:cubicBezTo>
                      <a:pt x="819" y="131"/>
                      <a:pt x="819" y="131"/>
                      <a:pt x="819" y="131"/>
                    </a:cubicBezTo>
                    <a:cubicBezTo>
                      <a:pt x="832" y="131"/>
                      <a:pt x="837" y="121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6" y="115"/>
                      <a:pt x="847" y="115"/>
                      <a:pt x="847" y="115"/>
                    </a:cubicBezTo>
                    <a:cubicBezTo>
                      <a:pt x="847" y="115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9" y="114"/>
                      <a:pt x="849" y="114"/>
                    </a:cubicBezTo>
                    <a:cubicBezTo>
                      <a:pt x="849" y="114"/>
                      <a:pt x="849" y="114"/>
                      <a:pt x="849" y="114"/>
                    </a:cubicBezTo>
                    <a:cubicBezTo>
                      <a:pt x="849" y="114"/>
                      <a:pt x="849" y="114"/>
                      <a:pt x="849" y="114"/>
                    </a:cubicBezTo>
                    <a:cubicBezTo>
                      <a:pt x="849" y="114"/>
                      <a:pt x="849" y="114"/>
                      <a:pt x="849" y="114"/>
                    </a:cubicBezTo>
                    <a:cubicBezTo>
                      <a:pt x="854" y="112"/>
                      <a:pt x="865" y="110"/>
                      <a:pt x="874" y="108"/>
                    </a:cubicBezTo>
                    <a:cubicBezTo>
                      <a:pt x="874" y="108"/>
                      <a:pt x="874" y="108"/>
                      <a:pt x="874" y="108"/>
                    </a:cubicBezTo>
                    <a:cubicBezTo>
                      <a:pt x="875" y="108"/>
                      <a:pt x="875" y="108"/>
                      <a:pt x="875" y="108"/>
                    </a:cubicBezTo>
                    <a:cubicBezTo>
                      <a:pt x="875" y="108"/>
                      <a:pt x="875" y="108"/>
                      <a:pt x="875" y="108"/>
                    </a:cubicBezTo>
                    <a:cubicBezTo>
                      <a:pt x="875" y="108"/>
                      <a:pt x="875" y="108"/>
                      <a:pt x="875" y="108"/>
                    </a:cubicBezTo>
                    <a:cubicBezTo>
                      <a:pt x="876" y="108"/>
                      <a:pt x="876" y="108"/>
                      <a:pt x="877" y="108"/>
                    </a:cubicBezTo>
                    <a:cubicBezTo>
                      <a:pt x="877" y="108"/>
                      <a:pt x="877" y="108"/>
                      <a:pt x="877" y="108"/>
                    </a:cubicBezTo>
                    <a:cubicBezTo>
                      <a:pt x="879" y="108"/>
                      <a:pt x="881" y="108"/>
                      <a:pt x="882" y="108"/>
                    </a:cubicBezTo>
                    <a:cubicBezTo>
                      <a:pt x="882" y="108"/>
                      <a:pt x="882" y="108"/>
                      <a:pt x="882" y="108"/>
                    </a:cubicBezTo>
                    <a:cubicBezTo>
                      <a:pt x="882" y="108"/>
                      <a:pt x="882" y="108"/>
                      <a:pt x="882" y="108"/>
                    </a:cubicBezTo>
                    <a:cubicBezTo>
                      <a:pt x="884" y="108"/>
                      <a:pt x="885" y="108"/>
                      <a:pt x="887" y="108"/>
                    </a:cubicBezTo>
                    <a:cubicBezTo>
                      <a:pt x="887" y="108"/>
                      <a:pt x="887" y="108"/>
                      <a:pt x="887" y="108"/>
                    </a:cubicBezTo>
                    <a:cubicBezTo>
                      <a:pt x="894" y="110"/>
                      <a:pt x="900" y="117"/>
                      <a:pt x="907" y="120"/>
                    </a:cubicBezTo>
                    <a:cubicBezTo>
                      <a:pt x="907" y="120"/>
                      <a:pt x="907" y="120"/>
                      <a:pt x="907" y="120"/>
                    </a:cubicBezTo>
                    <a:cubicBezTo>
                      <a:pt x="907" y="120"/>
                      <a:pt x="907" y="120"/>
                      <a:pt x="908" y="121"/>
                    </a:cubicBezTo>
                    <a:cubicBezTo>
                      <a:pt x="908" y="121"/>
                      <a:pt x="908" y="121"/>
                      <a:pt x="908" y="121"/>
                    </a:cubicBezTo>
                    <a:cubicBezTo>
                      <a:pt x="912" y="122"/>
                      <a:pt x="917" y="124"/>
                      <a:pt x="922" y="124"/>
                    </a:cubicBezTo>
                    <a:cubicBezTo>
                      <a:pt x="922" y="124"/>
                      <a:pt x="922" y="124"/>
                      <a:pt x="922" y="124"/>
                    </a:cubicBezTo>
                    <a:cubicBezTo>
                      <a:pt x="922" y="124"/>
                      <a:pt x="922" y="124"/>
                      <a:pt x="922" y="124"/>
                    </a:cubicBezTo>
                    <a:cubicBezTo>
                      <a:pt x="922" y="124"/>
                      <a:pt x="923" y="124"/>
                      <a:pt x="923" y="124"/>
                    </a:cubicBezTo>
                    <a:cubicBezTo>
                      <a:pt x="926" y="124"/>
                      <a:pt x="930" y="123"/>
                      <a:pt x="933" y="122"/>
                    </a:cubicBezTo>
                    <a:cubicBezTo>
                      <a:pt x="941" y="118"/>
                      <a:pt x="943" y="107"/>
                      <a:pt x="949" y="101"/>
                    </a:cubicBezTo>
                    <a:cubicBezTo>
                      <a:pt x="954" y="95"/>
                      <a:pt x="964" y="91"/>
                      <a:pt x="972" y="87"/>
                    </a:cubicBezTo>
                    <a:cubicBezTo>
                      <a:pt x="972" y="87"/>
                      <a:pt x="972" y="87"/>
                      <a:pt x="972" y="87"/>
                    </a:cubicBezTo>
                    <a:cubicBezTo>
                      <a:pt x="972" y="87"/>
                      <a:pt x="972" y="87"/>
                      <a:pt x="972" y="87"/>
                    </a:cubicBezTo>
                    <a:cubicBezTo>
                      <a:pt x="973" y="87"/>
                      <a:pt x="974" y="87"/>
                      <a:pt x="974" y="86"/>
                    </a:cubicBezTo>
                    <a:cubicBezTo>
                      <a:pt x="974" y="86"/>
                      <a:pt x="974" y="86"/>
                      <a:pt x="974" y="86"/>
                    </a:cubicBezTo>
                    <a:cubicBezTo>
                      <a:pt x="981" y="83"/>
                      <a:pt x="989" y="80"/>
                      <a:pt x="996" y="80"/>
                    </a:cubicBezTo>
                    <a:cubicBezTo>
                      <a:pt x="996" y="80"/>
                      <a:pt x="996" y="80"/>
                      <a:pt x="996" y="80"/>
                    </a:cubicBezTo>
                    <a:cubicBezTo>
                      <a:pt x="996" y="80"/>
                      <a:pt x="996" y="80"/>
                      <a:pt x="996" y="80"/>
                    </a:cubicBezTo>
                    <a:cubicBezTo>
                      <a:pt x="996" y="80"/>
                      <a:pt x="996" y="80"/>
                      <a:pt x="996" y="80"/>
                    </a:cubicBezTo>
                    <a:cubicBezTo>
                      <a:pt x="997" y="80"/>
                      <a:pt x="998" y="80"/>
                      <a:pt x="999" y="80"/>
                    </a:cubicBezTo>
                    <a:cubicBezTo>
                      <a:pt x="1000" y="80"/>
                      <a:pt x="1000" y="80"/>
                      <a:pt x="1000" y="80"/>
                    </a:cubicBezTo>
                    <a:cubicBezTo>
                      <a:pt x="1012" y="83"/>
                      <a:pt x="1012" y="112"/>
                      <a:pt x="1020" y="122"/>
                    </a:cubicBezTo>
                    <a:cubicBezTo>
                      <a:pt x="1026" y="128"/>
                      <a:pt x="1040" y="130"/>
                      <a:pt x="1047" y="134"/>
                    </a:cubicBezTo>
                    <a:cubicBezTo>
                      <a:pt x="1056" y="138"/>
                      <a:pt x="1061" y="148"/>
                      <a:pt x="1068" y="155"/>
                    </a:cubicBezTo>
                    <a:cubicBezTo>
                      <a:pt x="1075" y="162"/>
                      <a:pt x="1085" y="170"/>
                      <a:pt x="1089" y="177"/>
                    </a:cubicBezTo>
                    <a:cubicBezTo>
                      <a:pt x="1094" y="188"/>
                      <a:pt x="1093" y="199"/>
                      <a:pt x="1102" y="206"/>
                    </a:cubicBezTo>
                    <a:cubicBezTo>
                      <a:pt x="1107" y="210"/>
                      <a:pt x="1114" y="211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7" y="215"/>
                      <a:pt x="1132" y="218"/>
                      <a:pt x="1138" y="218"/>
                    </a:cubicBezTo>
                    <a:cubicBezTo>
                      <a:pt x="1138" y="218"/>
                      <a:pt x="1138" y="218"/>
                      <a:pt x="1138" y="218"/>
                    </a:cubicBezTo>
                    <a:cubicBezTo>
                      <a:pt x="1138" y="218"/>
                      <a:pt x="1138" y="218"/>
                      <a:pt x="1138" y="218"/>
                    </a:cubicBezTo>
                    <a:cubicBezTo>
                      <a:pt x="1138" y="218"/>
                      <a:pt x="1138" y="218"/>
                      <a:pt x="1138" y="218"/>
                    </a:cubicBezTo>
                    <a:cubicBezTo>
                      <a:pt x="1139" y="218"/>
                      <a:pt x="1140" y="218"/>
                      <a:pt x="1141" y="218"/>
                    </a:cubicBezTo>
                    <a:cubicBezTo>
                      <a:pt x="1141" y="218"/>
                      <a:pt x="1141" y="218"/>
                      <a:pt x="1141" y="218"/>
                    </a:cubicBezTo>
                    <a:cubicBezTo>
                      <a:pt x="1141" y="218"/>
                      <a:pt x="1141" y="218"/>
                      <a:pt x="1141" y="218"/>
                    </a:cubicBezTo>
                    <a:cubicBezTo>
                      <a:pt x="1144" y="212"/>
                      <a:pt x="1145" y="206"/>
                      <a:pt x="1145" y="200"/>
                    </a:cubicBezTo>
                    <a:cubicBezTo>
                      <a:pt x="1145" y="186"/>
                      <a:pt x="1139" y="172"/>
                      <a:pt x="1130" y="167"/>
                    </a:cubicBezTo>
                    <a:cubicBezTo>
                      <a:pt x="1123" y="161"/>
                      <a:pt x="1114" y="162"/>
                      <a:pt x="1106" y="158"/>
                    </a:cubicBezTo>
                    <a:cubicBezTo>
                      <a:pt x="1099" y="153"/>
                      <a:pt x="1094" y="144"/>
                      <a:pt x="1087" y="137"/>
                    </a:cubicBezTo>
                    <a:cubicBezTo>
                      <a:pt x="1081" y="130"/>
                      <a:pt x="1071" y="124"/>
                      <a:pt x="1067" y="116"/>
                    </a:cubicBezTo>
                    <a:cubicBezTo>
                      <a:pt x="1064" y="109"/>
                      <a:pt x="1064" y="100"/>
                      <a:pt x="1060" y="93"/>
                    </a:cubicBezTo>
                    <a:cubicBezTo>
                      <a:pt x="1054" y="85"/>
                      <a:pt x="1045" y="81"/>
                      <a:pt x="1034" y="79"/>
                    </a:cubicBezTo>
                    <a:cubicBezTo>
                      <a:pt x="1025" y="77"/>
                      <a:pt x="1013" y="77"/>
                      <a:pt x="1004" y="74"/>
                    </a:cubicBezTo>
                    <a:cubicBezTo>
                      <a:pt x="1000" y="72"/>
                      <a:pt x="994" y="65"/>
                      <a:pt x="991" y="60"/>
                    </a:cubicBezTo>
                    <a:cubicBezTo>
                      <a:pt x="986" y="54"/>
                      <a:pt x="983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1" y="42"/>
                      <a:pt x="967" y="47"/>
                      <a:pt x="962" y="51"/>
                    </a:cubicBezTo>
                    <a:cubicBezTo>
                      <a:pt x="961" y="53"/>
                      <a:pt x="959" y="54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6" y="55"/>
                      <a:pt x="956" y="55"/>
                      <a:pt x="956" y="55"/>
                    </a:cubicBezTo>
                    <a:cubicBezTo>
                      <a:pt x="956" y="55"/>
                      <a:pt x="956" y="55"/>
                      <a:pt x="956" y="56"/>
                    </a:cubicBezTo>
                    <a:cubicBezTo>
                      <a:pt x="951" y="58"/>
                      <a:pt x="944" y="57"/>
                      <a:pt x="937" y="60"/>
                    </a:cubicBezTo>
                    <a:cubicBezTo>
                      <a:pt x="937" y="60"/>
                      <a:pt x="937" y="60"/>
                      <a:pt x="937" y="60"/>
                    </a:cubicBezTo>
                    <a:cubicBezTo>
                      <a:pt x="937" y="60"/>
                      <a:pt x="937" y="60"/>
                      <a:pt x="937" y="60"/>
                    </a:cubicBezTo>
                    <a:cubicBezTo>
                      <a:pt x="935" y="60"/>
                      <a:pt x="934" y="61"/>
                      <a:pt x="932" y="62"/>
                    </a:cubicBezTo>
                    <a:cubicBezTo>
                      <a:pt x="932" y="62"/>
                      <a:pt x="932" y="62"/>
                      <a:pt x="932" y="62"/>
                    </a:cubicBezTo>
                    <a:cubicBezTo>
                      <a:pt x="932" y="62"/>
                      <a:pt x="932" y="62"/>
                      <a:pt x="932" y="62"/>
                    </a:cubicBezTo>
                    <a:cubicBezTo>
                      <a:pt x="926" y="65"/>
                      <a:pt x="921" y="69"/>
                      <a:pt x="916" y="69"/>
                    </a:cubicBezTo>
                    <a:cubicBezTo>
                      <a:pt x="916" y="69"/>
                      <a:pt x="916" y="69"/>
                      <a:pt x="916" y="69"/>
                    </a:cubicBezTo>
                    <a:cubicBezTo>
                      <a:pt x="916" y="69"/>
                      <a:pt x="916" y="69"/>
                      <a:pt x="916" y="69"/>
                    </a:cubicBezTo>
                    <a:cubicBezTo>
                      <a:pt x="916" y="69"/>
                      <a:pt x="916" y="69"/>
                      <a:pt x="916" y="69"/>
                    </a:cubicBezTo>
                    <a:cubicBezTo>
                      <a:pt x="915" y="69"/>
                      <a:pt x="915" y="69"/>
                      <a:pt x="914" y="69"/>
                    </a:cubicBezTo>
                    <a:cubicBezTo>
                      <a:pt x="898" y="67"/>
                      <a:pt x="895" y="40"/>
                      <a:pt x="889" y="28"/>
                    </a:cubicBezTo>
                    <a:cubicBezTo>
                      <a:pt x="881" y="15"/>
                      <a:pt x="870" y="3"/>
                      <a:pt x="853" y="1"/>
                    </a:cubicBezTo>
                    <a:cubicBezTo>
                      <a:pt x="852" y="1"/>
                      <a:pt x="850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28" y="1"/>
                      <a:pt x="816" y="18"/>
                      <a:pt x="825" y="38"/>
                    </a:cubicBezTo>
                    <a:cubicBezTo>
                      <a:pt x="825" y="38"/>
                      <a:pt x="825" y="38"/>
                      <a:pt x="825" y="38"/>
                    </a:cubicBezTo>
                    <a:cubicBezTo>
                      <a:pt x="825" y="38"/>
                      <a:pt x="825" y="38"/>
                      <a:pt x="825" y="38"/>
                    </a:cubicBezTo>
                    <a:cubicBezTo>
                      <a:pt x="828" y="44"/>
                      <a:pt x="835" y="49"/>
                      <a:pt x="835" y="55"/>
                    </a:cubicBezTo>
                    <a:cubicBezTo>
                      <a:pt x="835" y="56"/>
                      <a:pt x="835" y="56"/>
                      <a:pt x="835" y="57"/>
                    </a:cubicBezTo>
                    <a:cubicBezTo>
                      <a:pt x="835" y="60"/>
                      <a:pt x="830" y="63"/>
                      <a:pt x="829" y="63"/>
                    </a:cubicBezTo>
                    <a:cubicBezTo>
                      <a:pt x="829" y="63"/>
                      <a:pt x="829" y="63"/>
                      <a:pt x="829" y="63"/>
                    </a:cubicBezTo>
                    <a:cubicBezTo>
                      <a:pt x="829" y="63"/>
                      <a:pt x="829" y="63"/>
                      <a:pt x="828" y="63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27" y="63"/>
                      <a:pt x="827" y="63"/>
                      <a:pt x="826" y="62"/>
                    </a:cubicBezTo>
                    <a:cubicBezTo>
                      <a:pt x="826" y="62"/>
                      <a:pt x="826" y="62"/>
                      <a:pt x="826" y="62"/>
                    </a:cubicBezTo>
                    <a:cubicBezTo>
                      <a:pt x="826" y="62"/>
                      <a:pt x="826" y="62"/>
                      <a:pt x="825" y="62"/>
                    </a:cubicBezTo>
                    <a:cubicBezTo>
                      <a:pt x="825" y="62"/>
                      <a:pt x="825" y="62"/>
                      <a:pt x="825" y="62"/>
                    </a:cubicBezTo>
                    <a:cubicBezTo>
                      <a:pt x="825" y="62"/>
                      <a:pt x="825" y="62"/>
                      <a:pt x="825" y="62"/>
                    </a:cubicBezTo>
                    <a:cubicBezTo>
                      <a:pt x="821" y="60"/>
                      <a:pt x="816" y="57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5"/>
                      <a:pt x="811" y="55"/>
                      <a:pt x="811" y="55"/>
                    </a:cubicBezTo>
                    <a:cubicBezTo>
                      <a:pt x="808" y="55"/>
                      <a:pt x="806" y="54"/>
                      <a:pt x="803" y="54"/>
                    </a:cubicBezTo>
                    <a:cubicBezTo>
                      <a:pt x="803" y="54"/>
                      <a:pt x="803" y="54"/>
                      <a:pt x="803" y="54"/>
                    </a:cubicBezTo>
                    <a:cubicBezTo>
                      <a:pt x="795" y="54"/>
                      <a:pt x="788" y="57"/>
                      <a:pt x="781" y="61"/>
                    </a:cubicBezTo>
                    <a:cubicBezTo>
                      <a:pt x="775" y="64"/>
                      <a:pt x="769" y="67"/>
                      <a:pt x="762" y="67"/>
                    </a:cubicBezTo>
                    <a:cubicBezTo>
                      <a:pt x="762" y="67"/>
                      <a:pt x="762" y="67"/>
                      <a:pt x="762" y="67"/>
                    </a:cubicBezTo>
                    <a:cubicBezTo>
                      <a:pt x="760" y="67"/>
                      <a:pt x="759" y="67"/>
                      <a:pt x="758" y="66"/>
                    </a:cubicBezTo>
                    <a:cubicBezTo>
                      <a:pt x="758" y="66"/>
                      <a:pt x="758" y="66"/>
                      <a:pt x="758" y="66"/>
                    </a:cubicBezTo>
                    <a:cubicBezTo>
                      <a:pt x="758" y="66"/>
                      <a:pt x="758" y="66"/>
                      <a:pt x="758" y="66"/>
                    </a:cubicBezTo>
                    <a:cubicBezTo>
                      <a:pt x="750" y="65"/>
                      <a:pt x="746" y="58"/>
                      <a:pt x="739" y="53"/>
                    </a:cubicBezTo>
                    <a:cubicBezTo>
                      <a:pt x="733" y="48"/>
                      <a:pt x="724" y="44"/>
                      <a:pt x="720" y="39"/>
                    </a:cubicBezTo>
                    <a:cubicBezTo>
                      <a:pt x="716" y="33"/>
                      <a:pt x="715" y="24"/>
                      <a:pt x="709" y="18"/>
                    </a:cubicBezTo>
                    <a:cubicBezTo>
                      <a:pt x="702" y="12"/>
                      <a:pt x="692" y="14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79" y="11"/>
                    </a:cubicBezTo>
                    <a:cubicBezTo>
                      <a:pt x="679" y="11"/>
                      <a:pt x="679" y="11"/>
                      <a:pt x="679" y="11"/>
                    </a:cubicBezTo>
                    <a:cubicBezTo>
                      <a:pt x="678" y="11"/>
                      <a:pt x="677" y="10"/>
                      <a:pt x="675" y="10"/>
                    </a:cubicBezTo>
                    <a:cubicBezTo>
                      <a:pt x="675" y="10"/>
                      <a:pt x="675" y="10"/>
                      <a:pt x="675" y="9"/>
                    </a:cubicBezTo>
                    <a:cubicBezTo>
                      <a:pt x="675" y="9"/>
                      <a:pt x="675" y="9"/>
                      <a:pt x="675" y="9"/>
                    </a:cubicBezTo>
                    <a:cubicBezTo>
                      <a:pt x="671" y="8"/>
                      <a:pt x="667" y="6"/>
                      <a:pt x="663" y="6"/>
                    </a:cubicBezTo>
                    <a:cubicBezTo>
                      <a:pt x="663" y="6"/>
                      <a:pt x="663" y="6"/>
                      <a:pt x="663" y="6"/>
                    </a:cubicBezTo>
                    <a:cubicBezTo>
                      <a:pt x="663" y="6"/>
                      <a:pt x="663" y="6"/>
                      <a:pt x="663" y="6"/>
                    </a:cubicBezTo>
                    <a:cubicBezTo>
                      <a:pt x="663" y="6"/>
                      <a:pt x="663" y="6"/>
                      <a:pt x="663" y="6"/>
                    </a:cubicBezTo>
                    <a:cubicBezTo>
                      <a:pt x="662" y="6"/>
                      <a:pt x="661" y="6"/>
                      <a:pt x="661" y="6"/>
                    </a:cubicBezTo>
                    <a:cubicBezTo>
                      <a:pt x="661" y="6"/>
                      <a:pt x="661" y="6"/>
                      <a:pt x="661" y="6"/>
                    </a:cubicBezTo>
                    <a:cubicBezTo>
                      <a:pt x="661" y="6"/>
                      <a:pt x="661" y="6"/>
                      <a:pt x="660" y="6"/>
                    </a:cubicBezTo>
                    <a:cubicBezTo>
                      <a:pt x="660" y="6"/>
                      <a:pt x="660" y="6"/>
                      <a:pt x="660" y="6"/>
                    </a:cubicBezTo>
                    <a:cubicBezTo>
                      <a:pt x="652" y="8"/>
                      <a:pt x="647" y="22"/>
                      <a:pt x="639" y="28"/>
                    </a:cubicBezTo>
                    <a:cubicBezTo>
                      <a:pt x="635" y="31"/>
                      <a:pt x="630" y="32"/>
                      <a:pt x="624" y="36"/>
                    </a:cubicBezTo>
                    <a:cubicBezTo>
                      <a:pt x="618" y="40"/>
                      <a:pt x="615" y="45"/>
                      <a:pt x="609" y="46"/>
                    </a:cubicBezTo>
                    <a:cubicBezTo>
                      <a:pt x="609" y="46"/>
                      <a:pt x="609" y="46"/>
                      <a:pt x="609" y="46"/>
                    </a:cubicBezTo>
                    <a:cubicBezTo>
                      <a:pt x="608" y="46"/>
                      <a:pt x="608" y="46"/>
                      <a:pt x="607" y="46"/>
                    </a:cubicBezTo>
                    <a:cubicBezTo>
                      <a:pt x="607" y="46"/>
                      <a:pt x="607" y="46"/>
                      <a:pt x="607" y="46"/>
                    </a:cubicBezTo>
                    <a:cubicBezTo>
                      <a:pt x="607" y="46"/>
                      <a:pt x="607" y="46"/>
                      <a:pt x="607" y="46"/>
                    </a:cubicBezTo>
                    <a:cubicBezTo>
                      <a:pt x="607" y="46"/>
                      <a:pt x="607" y="46"/>
                      <a:pt x="607" y="46"/>
                    </a:cubicBezTo>
                    <a:cubicBezTo>
                      <a:pt x="606" y="46"/>
                      <a:pt x="604" y="46"/>
                      <a:pt x="603" y="46"/>
                    </a:cubicBezTo>
                    <a:cubicBezTo>
                      <a:pt x="600" y="45"/>
                      <a:pt x="598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5" y="45"/>
                      <a:pt x="595" y="45"/>
                    </a:cubicBezTo>
                    <a:cubicBezTo>
                      <a:pt x="592" y="45"/>
                      <a:pt x="589" y="45"/>
                      <a:pt x="586" y="45"/>
                    </a:cubicBezTo>
                    <a:cubicBezTo>
                      <a:pt x="582" y="46"/>
                      <a:pt x="579" y="46"/>
                      <a:pt x="576" y="46"/>
                    </a:cubicBezTo>
                    <a:cubicBezTo>
                      <a:pt x="575" y="46"/>
                      <a:pt x="575" y="46"/>
                      <a:pt x="575" y="46"/>
                    </a:cubicBezTo>
                    <a:cubicBezTo>
                      <a:pt x="574" y="46"/>
                      <a:pt x="574" y="46"/>
                      <a:pt x="573" y="46"/>
                    </a:cubicBezTo>
                    <a:cubicBezTo>
                      <a:pt x="573" y="46"/>
                      <a:pt x="573" y="46"/>
                      <a:pt x="573" y="46"/>
                    </a:cubicBezTo>
                    <a:cubicBezTo>
                      <a:pt x="573" y="46"/>
                      <a:pt x="573" y="46"/>
                      <a:pt x="573" y="46"/>
                    </a:cubicBezTo>
                    <a:cubicBezTo>
                      <a:pt x="566" y="46"/>
                      <a:pt x="558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49" y="44"/>
                      <a:pt x="548" y="44"/>
                      <a:pt x="547" y="44"/>
                    </a:cubicBezTo>
                    <a:cubicBezTo>
                      <a:pt x="547" y="44"/>
                      <a:pt x="547" y="44"/>
                      <a:pt x="547" y="44"/>
                    </a:cubicBezTo>
                    <a:cubicBezTo>
                      <a:pt x="547" y="44"/>
                      <a:pt x="547" y="44"/>
                      <a:pt x="547" y="44"/>
                    </a:cubicBezTo>
                    <a:cubicBezTo>
                      <a:pt x="546" y="44"/>
                      <a:pt x="546" y="44"/>
                      <a:pt x="546" y="44"/>
                    </a:cubicBezTo>
                    <a:cubicBezTo>
                      <a:pt x="546" y="44"/>
                      <a:pt x="546" y="44"/>
                      <a:pt x="546" y="44"/>
                    </a:cubicBezTo>
                    <a:cubicBezTo>
                      <a:pt x="545" y="44"/>
                      <a:pt x="544" y="44"/>
                      <a:pt x="543" y="44"/>
                    </a:cubicBezTo>
                    <a:cubicBezTo>
                      <a:pt x="543" y="44"/>
                      <a:pt x="543" y="44"/>
                      <a:pt x="543" y="44"/>
                    </a:cubicBezTo>
                    <a:cubicBezTo>
                      <a:pt x="543" y="44"/>
                      <a:pt x="543" y="44"/>
                      <a:pt x="543" y="44"/>
                    </a:cubicBezTo>
                    <a:cubicBezTo>
                      <a:pt x="543" y="44"/>
                      <a:pt x="543" y="44"/>
                      <a:pt x="543" y="44"/>
                    </a:cubicBezTo>
                    <a:cubicBezTo>
                      <a:pt x="542" y="44"/>
                      <a:pt x="542" y="44"/>
                      <a:pt x="541" y="44"/>
                    </a:cubicBezTo>
                    <a:cubicBezTo>
                      <a:pt x="535" y="43"/>
                      <a:pt x="531" y="38"/>
                      <a:pt x="524" y="35"/>
                    </a:cubicBezTo>
                    <a:cubicBezTo>
                      <a:pt x="518" y="32"/>
                      <a:pt x="513" y="31"/>
                      <a:pt x="509" y="27"/>
                    </a:cubicBezTo>
                    <a:cubicBezTo>
                      <a:pt x="502" y="20"/>
                      <a:pt x="498" y="8"/>
                      <a:pt x="489" y="6"/>
                    </a:cubicBezTo>
                    <a:cubicBezTo>
                      <a:pt x="489" y="6"/>
                      <a:pt x="489" y="6"/>
                      <a:pt x="489" y="6"/>
                    </a:cubicBezTo>
                    <a:cubicBezTo>
                      <a:pt x="489" y="6"/>
                      <a:pt x="489" y="6"/>
                      <a:pt x="489" y="6"/>
                    </a:cubicBezTo>
                    <a:cubicBezTo>
                      <a:pt x="489" y="6"/>
                      <a:pt x="488" y="6"/>
                      <a:pt x="487" y="6"/>
                    </a:cubicBezTo>
                    <a:cubicBezTo>
                      <a:pt x="487" y="6"/>
                      <a:pt x="487" y="6"/>
                      <a:pt x="487" y="6"/>
                    </a:cubicBezTo>
                    <a:cubicBezTo>
                      <a:pt x="487" y="6"/>
                      <a:pt x="487" y="6"/>
                      <a:pt x="487" y="6"/>
                    </a:cubicBezTo>
                    <a:cubicBezTo>
                      <a:pt x="487" y="6"/>
                      <a:pt x="487" y="6"/>
                      <a:pt x="487" y="6"/>
                    </a:cubicBezTo>
                    <a:cubicBezTo>
                      <a:pt x="483" y="6"/>
                      <a:pt x="478" y="8"/>
                      <a:pt x="474" y="10"/>
                    </a:cubicBezTo>
                    <a:cubicBezTo>
                      <a:pt x="474" y="10"/>
                      <a:pt x="474" y="10"/>
                      <a:pt x="473" y="10"/>
                    </a:cubicBezTo>
                    <a:cubicBezTo>
                      <a:pt x="473" y="10"/>
                      <a:pt x="473" y="10"/>
                      <a:pt x="473" y="10"/>
                    </a:cubicBezTo>
                    <a:cubicBezTo>
                      <a:pt x="473" y="10"/>
                      <a:pt x="473" y="11"/>
                      <a:pt x="472" y="11"/>
                    </a:cubicBezTo>
                    <a:cubicBezTo>
                      <a:pt x="472" y="11"/>
                      <a:pt x="472" y="11"/>
                      <a:pt x="472" y="11"/>
                    </a:cubicBezTo>
                    <a:cubicBezTo>
                      <a:pt x="472" y="11"/>
                      <a:pt x="472" y="11"/>
                      <a:pt x="472" y="11"/>
                    </a:cubicBezTo>
                    <a:cubicBezTo>
                      <a:pt x="472" y="11"/>
                      <a:pt x="472" y="11"/>
                      <a:pt x="472" y="11"/>
                    </a:cubicBezTo>
                    <a:cubicBezTo>
                      <a:pt x="472" y="11"/>
                      <a:pt x="471" y="11"/>
                      <a:pt x="471" y="11"/>
                    </a:cubicBezTo>
                    <a:cubicBezTo>
                      <a:pt x="471" y="11"/>
                      <a:pt x="471" y="11"/>
                      <a:pt x="471" y="11"/>
                    </a:cubicBezTo>
                    <a:cubicBezTo>
                      <a:pt x="471" y="11"/>
                      <a:pt x="471" y="11"/>
                      <a:pt x="471" y="11"/>
                    </a:cubicBezTo>
                    <a:cubicBezTo>
                      <a:pt x="461" y="13"/>
                      <a:pt x="454" y="11"/>
                      <a:pt x="447" y="15"/>
                    </a:cubicBezTo>
                    <a:cubicBezTo>
                      <a:pt x="437" y="19"/>
                      <a:pt x="437" y="31"/>
                      <a:pt x="431" y="39"/>
                    </a:cubicBezTo>
                    <a:cubicBezTo>
                      <a:pt x="426" y="45"/>
                      <a:pt x="419" y="49"/>
                      <a:pt x="413" y="54"/>
                    </a:cubicBezTo>
                    <a:cubicBezTo>
                      <a:pt x="406" y="58"/>
                      <a:pt x="400" y="66"/>
                      <a:pt x="392" y="66"/>
                    </a:cubicBezTo>
                    <a:cubicBezTo>
                      <a:pt x="392" y="66"/>
                      <a:pt x="392" y="66"/>
                      <a:pt x="392" y="66"/>
                    </a:cubicBezTo>
                    <a:cubicBezTo>
                      <a:pt x="392" y="66"/>
                      <a:pt x="392" y="66"/>
                      <a:pt x="392" y="66"/>
                    </a:cubicBezTo>
                    <a:cubicBezTo>
                      <a:pt x="392" y="66"/>
                      <a:pt x="392" y="66"/>
                      <a:pt x="392" y="66"/>
                    </a:cubicBezTo>
                    <a:cubicBezTo>
                      <a:pt x="391" y="66"/>
                      <a:pt x="391" y="66"/>
                      <a:pt x="390" y="66"/>
                    </a:cubicBezTo>
                    <a:cubicBezTo>
                      <a:pt x="390" y="66"/>
                      <a:pt x="390" y="66"/>
                      <a:pt x="390" y="66"/>
                    </a:cubicBezTo>
                    <a:cubicBezTo>
                      <a:pt x="383" y="66"/>
                      <a:pt x="378" y="64"/>
                      <a:pt x="372" y="61"/>
                    </a:cubicBezTo>
                    <a:cubicBezTo>
                      <a:pt x="371" y="61"/>
                      <a:pt x="370" y="61"/>
                      <a:pt x="369" y="60"/>
                    </a:cubicBezTo>
                    <a:cubicBezTo>
                      <a:pt x="367" y="59"/>
                      <a:pt x="365" y="58"/>
                      <a:pt x="363" y="57"/>
                    </a:cubicBezTo>
                    <a:cubicBezTo>
                      <a:pt x="358" y="55"/>
                      <a:pt x="353" y="54"/>
                      <a:pt x="348" y="54"/>
                    </a:cubicBezTo>
                    <a:cubicBezTo>
                      <a:pt x="348" y="54"/>
                      <a:pt x="348" y="54"/>
                      <a:pt x="347" y="54"/>
                    </a:cubicBezTo>
                    <a:cubicBezTo>
                      <a:pt x="347" y="54"/>
                      <a:pt x="347" y="54"/>
                      <a:pt x="347" y="54"/>
                    </a:cubicBezTo>
                    <a:cubicBezTo>
                      <a:pt x="347" y="54"/>
                      <a:pt x="347" y="54"/>
                      <a:pt x="347" y="54"/>
                    </a:cubicBezTo>
                    <a:cubicBezTo>
                      <a:pt x="344" y="54"/>
                      <a:pt x="341" y="54"/>
                      <a:pt x="338" y="56"/>
                    </a:cubicBezTo>
                    <a:cubicBezTo>
                      <a:pt x="338" y="56"/>
                      <a:pt x="338" y="56"/>
                      <a:pt x="338" y="56"/>
                    </a:cubicBezTo>
                    <a:cubicBezTo>
                      <a:pt x="338" y="56"/>
                      <a:pt x="338" y="56"/>
                      <a:pt x="338" y="56"/>
                    </a:cubicBezTo>
                    <a:cubicBezTo>
                      <a:pt x="338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6" y="56"/>
                      <a:pt x="334" y="57"/>
                      <a:pt x="332" y="58"/>
                    </a:cubicBezTo>
                    <a:cubicBezTo>
                      <a:pt x="329" y="60"/>
                      <a:pt x="325" y="62"/>
                      <a:pt x="322" y="62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0" y="62"/>
                      <a:pt x="318" y="61"/>
                      <a:pt x="317" y="59"/>
                    </a:cubicBezTo>
                    <a:cubicBezTo>
                      <a:pt x="317" y="58"/>
                      <a:pt x="317" y="57"/>
                      <a:pt x="317" y="56"/>
                    </a:cubicBezTo>
                    <a:cubicBezTo>
                      <a:pt x="317" y="50"/>
                      <a:pt x="323" y="45"/>
                      <a:pt x="326" y="39"/>
                    </a:cubicBezTo>
                    <a:cubicBezTo>
                      <a:pt x="328" y="35"/>
                      <a:pt x="329" y="30"/>
                      <a:pt x="329" y="26"/>
                    </a:cubicBezTo>
                    <a:cubicBezTo>
                      <a:pt x="329" y="13"/>
                      <a:pt x="320" y="2"/>
                      <a:pt x="308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08" y="0"/>
                      <a:pt x="307" y="0"/>
                      <a:pt x="307" y="0"/>
                    </a:cubicBezTo>
                    <a:cubicBezTo>
                      <a:pt x="305" y="0"/>
                      <a:pt x="304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E8E1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4" name="Freeform 587"/>
              <p:cNvSpPr>
                <a:spLocks noEditPoints="1"/>
              </p:cNvSpPr>
              <p:nvPr/>
            </p:nvSpPr>
            <p:spPr bwMode="auto">
              <a:xfrm>
                <a:off x="1864" y="814"/>
                <a:ext cx="453" cy="471"/>
              </a:xfrm>
              <a:custGeom>
                <a:avLst/>
                <a:gdLst>
                  <a:gd name="T0" fmla="*/ 116 w 130"/>
                  <a:gd name="T1" fmla="*/ 1 h 135"/>
                  <a:gd name="T2" fmla="*/ 126 w 130"/>
                  <a:gd name="T3" fmla="*/ 4 h 135"/>
                  <a:gd name="T4" fmla="*/ 114 w 130"/>
                  <a:gd name="T5" fmla="*/ 44 h 135"/>
                  <a:gd name="T6" fmla="*/ 70 w 130"/>
                  <a:gd name="T7" fmla="*/ 72 h 135"/>
                  <a:gd name="T8" fmla="*/ 50 w 130"/>
                  <a:gd name="T9" fmla="*/ 93 h 135"/>
                  <a:gd name="T10" fmla="*/ 18 w 130"/>
                  <a:gd name="T11" fmla="*/ 132 h 135"/>
                  <a:gd name="T12" fmla="*/ 18 w 130"/>
                  <a:gd name="T13" fmla="*/ 132 h 135"/>
                  <a:gd name="T14" fmla="*/ 17 w 130"/>
                  <a:gd name="T15" fmla="*/ 132 h 135"/>
                  <a:gd name="T16" fmla="*/ 12 w 130"/>
                  <a:gd name="T17" fmla="*/ 132 h 135"/>
                  <a:gd name="T18" fmla="*/ 12 w 130"/>
                  <a:gd name="T19" fmla="*/ 132 h 135"/>
                  <a:gd name="T20" fmla="*/ 5 w 130"/>
                  <a:gd name="T21" fmla="*/ 130 h 135"/>
                  <a:gd name="T22" fmla="*/ 1 w 130"/>
                  <a:gd name="T23" fmla="*/ 119 h 135"/>
                  <a:gd name="T24" fmla="*/ 38 w 130"/>
                  <a:gd name="T25" fmla="*/ 82 h 135"/>
                  <a:gd name="T26" fmla="*/ 79 w 130"/>
                  <a:gd name="T27" fmla="*/ 40 h 135"/>
                  <a:gd name="T28" fmla="*/ 88 w 130"/>
                  <a:gd name="T29" fmla="*/ 12 h 135"/>
                  <a:gd name="T30" fmla="*/ 116 w 130"/>
                  <a:gd name="T31" fmla="*/ 1 h 135"/>
                  <a:gd name="T32" fmla="*/ 117 w 130"/>
                  <a:gd name="T33" fmla="*/ 0 h 135"/>
                  <a:gd name="T34" fmla="*/ 87 w 130"/>
                  <a:gd name="T35" fmla="*/ 10 h 135"/>
                  <a:gd name="T36" fmla="*/ 87 w 130"/>
                  <a:gd name="T37" fmla="*/ 10 h 135"/>
                  <a:gd name="T38" fmla="*/ 76 w 130"/>
                  <a:gd name="T39" fmla="*/ 39 h 135"/>
                  <a:gd name="T40" fmla="*/ 35 w 130"/>
                  <a:gd name="T41" fmla="*/ 81 h 135"/>
                  <a:gd name="T42" fmla="*/ 0 w 130"/>
                  <a:gd name="T43" fmla="*/ 122 h 135"/>
                  <a:gd name="T44" fmla="*/ 9 w 130"/>
                  <a:gd name="T45" fmla="*/ 135 h 135"/>
                  <a:gd name="T46" fmla="*/ 11 w 130"/>
                  <a:gd name="T47" fmla="*/ 135 h 135"/>
                  <a:gd name="T48" fmla="*/ 11 w 130"/>
                  <a:gd name="T49" fmla="*/ 135 h 135"/>
                  <a:gd name="T50" fmla="*/ 44 w 130"/>
                  <a:gd name="T51" fmla="*/ 120 h 135"/>
                  <a:gd name="T52" fmla="*/ 44 w 130"/>
                  <a:gd name="T53" fmla="*/ 120 h 135"/>
                  <a:gd name="T54" fmla="*/ 44 w 130"/>
                  <a:gd name="T55" fmla="*/ 120 h 135"/>
                  <a:gd name="T56" fmla="*/ 52 w 130"/>
                  <a:gd name="T57" fmla="*/ 96 h 135"/>
                  <a:gd name="T58" fmla="*/ 93 w 130"/>
                  <a:gd name="T59" fmla="*/ 53 h 135"/>
                  <a:gd name="T60" fmla="*/ 130 w 130"/>
                  <a:gd name="T61" fmla="*/ 9 h 135"/>
                  <a:gd name="T62" fmla="*/ 117 w 130"/>
                  <a:gd name="T63" fmla="*/ 0 h 135"/>
                  <a:gd name="T64" fmla="*/ 117 w 130"/>
                  <a:gd name="T6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135">
                    <a:moveTo>
                      <a:pt x="116" y="1"/>
                    </a:move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20" y="1"/>
                      <a:pt x="123" y="2"/>
                      <a:pt x="126" y="4"/>
                    </a:cubicBezTo>
                    <a:cubicBezTo>
                      <a:pt x="128" y="7"/>
                      <a:pt x="128" y="10"/>
                      <a:pt x="128" y="13"/>
                    </a:cubicBezTo>
                    <a:cubicBezTo>
                      <a:pt x="128" y="25"/>
                      <a:pt x="119" y="41"/>
                      <a:pt x="114" y="44"/>
                    </a:cubicBezTo>
                    <a:cubicBezTo>
                      <a:pt x="108" y="48"/>
                      <a:pt x="99" y="47"/>
                      <a:pt x="91" y="51"/>
                    </a:cubicBezTo>
                    <a:cubicBezTo>
                      <a:pt x="84" y="54"/>
                      <a:pt x="76" y="65"/>
                      <a:pt x="70" y="72"/>
                    </a:cubicBezTo>
                    <a:cubicBezTo>
                      <a:pt x="67" y="75"/>
                      <a:pt x="64" y="79"/>
                      <a:pt x="60" y="82"/>
                    </a:cubicBezTo>
                    <a:cubicBezTo>
                      <a:pt x="57" y="86"/>
                      <a:pt x="52" y="89"/>
                      <a:pt x="50" y="93"/>
                    </a:cubicBezTo>
                    <a:cubicBezTo>
                      <a:pt x="45" y="104"/>
                      <a:pt x="47" y="115"/>
                      <a:pt x="41" y="122"/>
                    </a:cubicBezTo>
                    <a:cubicBezTo>
                      <a:pt x="36" y="128"/>
                      <a:pt x="27" y="130"/>
                      <a:pt x="18" y="132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2"/>
                      <a:pt x="17" y="132"/>
                      <a:pt x="17" y="132"/>
                    </a:cubicBezTo>
                    <a:cubicBezTo>
                      <a:pt x="16" y="132"/>
                      <a:pt x="14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9" y="132"/>
                      <a:pt x="7" y="132"/>
                      <a:pt x="5" y="130"/>
                    </a:cubicBezTo>
                    <a:cubicBezTo>
                      <a:pt x="5" y="130"/>
                      <a:pt x="5" y="130"/>
                      <a:pt x="5" y="130"/>
                    </a:cubicBezTo>
                    <a:cubicBezTo>
                      <a:pt x="2" y="128"/>
                      <a:pt x="1" y="124"/>
                      <a:pt x="1" y="119"/>
                    </a:cubicBezTo>
                    <a:cubicBezTo>
                      <a:pt x="1" y="112"/>
                      <a:pt x="4" y="102"/>
                      <a:pt x="7" y="98"/>
                    </a:cubicBezTo>
                    <a:cubicBezTo>
                      <a:pt x="13" y="87"/>
                      <a:pt x="28" y="87"/>
                      <a:pt x="38" y="82"/>
                    </a:cubicBezTo>
                    <a:cubicBezTo>
                      <a:pt x="46" y="78"/>
                      <a:pt x="51" y="68"/>
                      <a:pt x="58" y="61"/>
                    </a:cubicBezTo>
                    <a:cubicBezTo>
                      <a:pt x="67" y="52"/>
                      <a:pt x="75" y="48"/>
                      <a:pt x="79" y="40"/>
                    </a:cubicBezTo>
                    <a:cubicBezTo>
                      <a:pt x="83" y="30"/>
                      <a:pt x="82" y="19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91" y="8"/>
                      <a:pt x="10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117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05" y="0"/>
                      <a:pt x="94" y="4"/>
                      <a:pt x="87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0" y="17"/>
                      <a:pt x="81" y="29"/>
                      <a:pt x="76" y="39"/>
                    </a:cubicBezTo>
                    <a:cubicBezTo>
                      <a:pt x="73" y="46"/>
                      <a:pt x="62" y="54"/>
                      <a:pt x="56" y="60"/>
                    </a:cubicBezTo>
                    <a:cubicBezTo>
                      <a:pt x="49" y="67"/>
                      <a:pt x="43" y="77"/>
                      <a:pt x="35" y="81"/>
                    </a:cubicBezTo>
                    <a:cubicBezTo>
                      <a:pt x="26" y="86"/>
                      <a:pt x="15" y="85"/>
                      <a:pt x="8" y="94"/>
                    </a:cubicBezTo>
                    <a:cubicBezTo>
                      <a:pt x="5" y="98"/>
                      <a:pt x="0" y="111"/>
                      <a:pt x="0" y="122"/>
                    </a:cubicBezTo>
                    <a:cubicBezTo>
                      <a:pt x="0" y="129"/>
                      <a:pt x="2" y="135"/>
                      <a:pt x="9" y="135"/>
                    </a:cubicBezTo>
                    <a:cubicBezTo>
                      <a:pt x="9" y="135"/>
                      <a:pt x="9" y="135"/>
                      <a:pt x="9" y="135"/>
                    </a:cubicBezTo>
                    <a:cubicBezTo>
                      <a:pt x="10" y="135"/>
                      <a:pt x="10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23" y="135"/>
                      <a:pt x="39" y="128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5" y="120"/>
                    </a:cubicBezTo>
                    <a:cubicBezTo>
                      <a:pt x="49" y="113"/>
                      <a:pt x="48" y="103"/>
                      <a:pt x="52" y="96"/>
                    </a:cubicBezTo>
                    <a:cubicBezTo>
                      <a:pt x="55" y="89"/>
                      <a:pt x="66" y="80"/>
                      <a:pt x="72" y="74"/>
                    </a:cubicBezTo>
                    <a:cubicBezTo>
                      <a:pt x="78" y="67"/>
                      <a:pt x="85" y="57"/>
                      <a:pt x="93" y="53"/>
                    </a:cubicBezTo>
                    <a:cubicBezTo>
                      <a:pt x="100" y="49"/>
                      <a:pt x="112" y="48"/>
                      <a:pt x="118" y="43"/>
                    </a:cubicBezTo>
                    <a:cubicBezTo>
                      <a:pt x="125" y="37"/>
                      <a:pt x="130" y="22"/>
                      <a:pt x="130" y="9"/>
                    </a:cubicBezTo>
                    <a:cubicBezTo>
                      <a:pt x="130" y="6"/>
                      <a:pt x="129" y="4"/>
                      <a:pt x="129" y="1"/>
                    </a:cubicBezTo>
                    <a:cubicBezTo>
                      <a:pt x="125" y="0"/>
                      <a:pt x="121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5" name="Freeform 588"/>
              <p:cNvSpPr>
                <a:spLocks noEditPoints="1"/>
              </p:cNvSpPr>
              <p:nvPr/>
            </p:nvSpPr>
            <p:spPr bwMode="auto">
              <a:xfrm>
                <a:off x="5366" y="810"/>
                <a:ext cx="453" cy="472"/>
              </a:xfrm>
              <a:custGeom>
                <a:avLst/>
                <a:gdLst>
                  <a:gd name="T0" fmla="*/ 13 w 130"/>
                  <a:gd name="T1" fmla="*/ 2 h 135"/>
                  <a:gd name="T2" fmla="*/ 41 w 130"/>
                  <a:gd name="T3" fmla="*/ 11 h 135"/>
                  <a:gd name="T4" fmla="*/ 41 w 130"/>
                  <a:gd name="T5" fmla="*/ 11 h 135"/>
                  <a:gd name="T6" fmla="*/ 41 w 130"/>
                  <a:gd name="T7" fmla="*/ 11 h 135"/>
                  <a:gd name="T8" fmla="*/ 41 w 130"/>
                  <a:gd name="T9" fmla="*/ 11 h 135"/>
                  <a:gd name="T10" fmla="*/ 72 w 130"/>
                  <a:gd name="T11" fmla="*/ 62 h 135"/>
                  <a:gd name="T12" fmla="*/ 121 w 130"/>
                  <a:gd name="T13" fmla="*/ 94 h 135"/>
                  <a:gd name="T14" fmla="*/ 120 w 130"/>
                  <a:gd name="T15" fmla="*/ 132 h 135"/>
                  <a:gd name="T16" fmla="*/ 116 w 130"/>
                  <a:gd name="T17" fmla="*/ 132 h 135"/>
                  <a:gd name="T18" fmla="*/ 116 w 130"/>
                  <a:gd name="T19" fmla="*/ 132 h 135"/>
                  <a:gd name="T20" fmla="*/ 89 w 130"/>
                  <a:gd name="T21" fmla="*/ 121 h 135"/>
                  <a:gd name="T22" fmla="*/ 89 w 130"/>
                  <a:gd name="T23" fmla="*/ 121 h 135"/>
                  <a:gd name="T24" fmla="*/ 89 w 130"/>
                  <a:gd name="T25" fmla="*/ 121 h 135"/>
                  <a:gd name="T26" fmla="*/ 81 w 130"/>
                  <a:gd name="T27" fmla="*/ 94 h 135"/>
                  <a:gd name="T28" fmla="*/ 51 w 130"/>
                  <a:gd name="T29" fmla="*/ 62 h 135"/>
                  <a:gd name="T30" fmla="*/ 9 w 130"/>
                  <a:gd name="T31" fmla="*/ 37 h 135"/>
                  <a:gd name="T32" fmla="*/ 4 w 130"/>
                  <a:gd name="T33" fmla="*/ 5 h 135"/>
                  <a:gd name="T34" fmla="*/ 13 w 130"/>
                  <a:gd name="T35" fmla="*/ 2 h 135"/>
                  <a:gd name="T36" fmla="*/ 13 w 130"/>
                  <a:gd name="T37" fmla="*/ 2 h 135"/>
                  <a:gd name="T38" fmla="*/ 13 w 130"/>
                  <a:gd name="T39" fmla="*/ 0 h 135"/>
                  <a:gd name="T40" fmla="*/ 0 w 130"/>
                  <a:gd name="T41" fmla="*/ 3 h 135"/>
                  <a:gd name="T42" fmla="*/ 13 w 130"/>
                  <a:gd name="T43" fmla="*/ 45 h 135"/>
                  <a:gd name="T44" fmla="*/ 58 w 130"/>
                  <a:gd name="T45" fmla="*/ 74 h 135"/>
                  <a:gd name="T46" fmla="*/ 85 w 130"/>
                  <a:gd name="T47" fmla="*/ 119 h 135"/>
                  <a:gd name="T48" fmla="*/ 85 w 130"/>
                  <a:gd name="T49" fmla="*/ 119 h 135"/>
                  <a:gd name="T50" fmla="*/ 86 w 130"/>
                  <a:gd name="T51" fmla="*/ 119 h 135"/>
                  <a:gd name="T52" fmla="*/ 120 w 130"/>
                  <a:gd name="T53" fmla="*/ 135 h 135"/>
                  <a:gd name="T54" fmla="*/ 120 w 130"/>
                  <a:gd name="T55" fmla="*/ 135 h 135"/>
                  <a:gd name="T56" fmla="*/ 123 w 130"/>
                  <a:gd name="T57" fmla="*/ 135 h 135"/>
                  <a:gd name="T58" fmla="*/ 129 w 130"/>
                  <a:gd name="T59" fmla="*/ 112 h 135"/>
                  <a:gd name="T60" fmla="*/ 93 w 130"/>
                  <a:gd name="T61" fmla="*/ 81 h 135"/>
                  <a:gd name="T62" fmla="*/ 54 w 130"/>
                  <a:gd name="T63" fmla="*/ 39 h 135"/>
                  <a:gd name="T64" fmla="*/ 45 w 130"/>
                  <a:gd name="T65" fmla="*/ 14 h 135"/>
                  <a:gd name="T66" fmla="*/ 45 w 130"/>
                  <a:gd name="T67" fmla="*/ 13 h 135"/>
                  <a:gd name="T68" fmla="*/ 13 w 130"/>
                  <a:gd name="T69" fmla="*/ 0 h 135"/>
                  <a:gd name="T70" fmla="*/ 13 w 130"/>
                  <a:gd name="T7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35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23" y="2"/>
                      <a:pt x="37" y="8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9" y="19"/>
                      <a:pt x="46" y="31"/>
                      <a:pt x="52" y="41"/>
                    </a:cubicBezTo>
                    <a:cubicBezTo>
                      <a:pt x="56" y="49"/>
                      <a:pt x="63" y="53"/>
                      <a:pt x="72" y="62"/>
                    </a:cubicBezTo>
                    <a:cubicBezTo>
                      <a:pt x="79" y="69"/>
                      <a:pt x="84" y="79"/>
                      <a:pt x="91" y="83"/>
                    </a:cubicBezTo>
                    <a:cubicBezTo>
                      <a:pt x="100" y="88"/>
                      <a:pt x="114" y="86"/>
                      <a:pt x="121" y="94"/>
                    </a:cubicBezTo>
                    <a:cubicBezTo>
                      <a:pt x="125" y="99"/>
                      <a:pt x="129" y="109"/>
                      <a:pt x="129" y="118"/>
                    </a:cubicBezTo>
                    <a:cubicBezTo>
                      <a:pt x="129" y="125"/>
                      <a:pt x="126" y="131"/>
                      <a:pt x="120" y="132"/>
                    </a:cubicBezTo>
                    <a:cubicBezTo>
                      <a:pt x="119" y="132"/>
                      <a:pt x="118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07" y="132"/>
                      <a:pt x="94" y="127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3" y="114"/>
                      <a:pt x="85" y="104"/>
                      <a:pt x="81" y="94"/>
                    </a:cubicBezTo>
                    <a:cubicBezTo>
                      <a:pt x="77" y="86"/>
                      <a:pt x="68" y="81"/>
                      <a:pt x="61" y="73"/>
                    </a:cubicBezTo>
                    <a:cubicBezTo>
                      <a:pt x="58" y="70"/>
                      <a:pt x="55" y="66"/>
                      <a:pt x="51" y="62"/>
                    </a:cubicBezTo>
                    <a:cubicBezTo>
                      <a:pt x="48" y="58"/>
                      <a:pt x="44" y="53"/>
                      <a:pt x="40" y="52"/>
                    </a:cubicBezTo>
                    <a:cubicBezTo>
                      <a:pt x="28" y="46"/>
                      <a:pt x="16" y="48"/>
                      <a:pt x="9" y="37"/>
                    </a:cubicBezTo>
                    <a:cubicBezTo>
                      <a:pt x="5" y="32"/>
                      <a:pt x="2" y="21"/>
                      <a:pt x="2" y="13"/>
                    </a:cubicBezTo>
                    <a:cubicBezTo>
                      <a:pt x="2" y="10"/>
                      <a:pt x="2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9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4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7"/>
                      <a:pt x="3" y="37"/>
                      <a:pt x="13" y="45"/>
                    </a:cubicBezTo>
                    <a:cubicBezTo>
                      <a:pt x="21" y="50"/>
                      <a:pt x="31" y="50"/>
                      <a:pt x="38" y="53"/>
                    </a:cubicBezTo>
                    <a:cubicBezTo>
                      <a:pt x="46" y="58"/>
                      <a:pt x="52" y="68"/>
                      <a:pt x="58" y="74"/>
                    </a:cubicBezTo>
                    <a:cubicBezTo>
                      <a:pt x="64" y="80"/>
                      <a:pt x="73" y="87"/>
                      <a:pt x="78" y="94"/>
                    </a:cubicBezTo>
                    <a:cubicBezTo>
                      <a:pt x="82" y="101"/>
                      <a:pt x="81" y="111"/>
                      <a:pt x="85" y="11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6" y="119"/>
                    </a:cubicBezTo>
                    <a:cubicBezTo>
                      <a:pt x="86" y="119"/>
                      <a:pt x="86" y="119"/>
                      <a:pt x="86" y="119"/>
                    </a:cubicBezTo>
                    <a:cubicBezTo>
                      <a:pt x="86" y="119"/>
                      <a:pt x="86" y="119"/>
                      <a:pt x="86" y="119"/>
                    </a:cubicBezTo>
                    <a:cubicBezTo>
                      <a:pt x="90" y="126"/>
                      <a:pt x="105" y="135"/>
                      <a:pt x="120" y="135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21" y="135"/>
                      <a:pt x="122" y="135"/>
                      <a:pt x="123" y="135"/>
                    </a:cubicBezTo>
                    <a:cubicBezTo>
                      <a:pt x="129" y="134"/>
                      <a:pt x="130" y="128"/>
                      <a:pt x="130" y="122"/>
                    </a:cubicBezTo>
                    <a:cubicBezTo>
                      <a:pt x="130" y="118"/>
                      <a:pt x="130" y="114"/>
                      <a:pt x="129" y="112"/>
                    </a:cubicBezTo>
                    <a:cubicBezTo>
                      <a:pt x="127" y="102"/>
                      <a:pt x="125" y="96"/>
                      <a:pt x="120" y="91"/>
                    </a:cubicBezTo>
                    <a:cubicBezTo>
                      <a:pt x="113" y="84"/>
                      <a:pt x="102" y="86"/>
                      <a:pt x="93" y="81"/>
                    </a:cubicBezTo>
                    <a:cubicBezTo>
                      <a:pt x="85" y="77"/>
                      <a:pt x="80" y="67"/>
                      <a:pt x="73" y="60"/>
                    </a:cubicBezTo>
                    <a:cubicBezTo>
                      <a:pt x="67" y="54"/>
                      <a:pt x="57" y="46"/>
                      <a:pt x="54" y="39"/>
                    </a:cubicBezTo>
                    <a:cubicBezTo>
                      <a:pt x="50" y="31"/>
                      <a:pt x="50" y="21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9" y="6"/>
                      <a:pt x="2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6" name="Freeform 589"/>
              <p:cNvSpPr>
                <a:spLocks noEditPoints="1"/>
              </p:cNvSpPr>
              <p:nvPr/>
            </p:nvSpPr>
            <p:spPr bwMode="auto">
              <a:xfrm>
                <a:off x="1868" y="817"/>
                <a:ext cx="443" cy="458"/>
              </a:xfrm>
              <a:custGeom>
                <a:avLst/>
                <a:gdLst>
                  <a:gd name="T0" fmla="*/ 113 w 127"/>
                  <a:gd name="T1" fmla="*/ 2 h 131"/>
                  <a:gd name="T2" fmla="*/ 123 w 127"/>
                  <a:gd name="T3" fmla="*/ 6 h 131"/>
                  <a:gd name="T4" fmla="*/ 123 w 127"/>
                  <a:gd name="T5" fmla="*/ 6 h 131"/>
                  <a:gd name="T6" fmla="*/ 123 w 127"/>
                  <a:gd name="T7" fmla="*/ 6 h 131"/>
                  <a:gd name="T8" fmla="*/ 120 w 127"/>
                  <a:gd name="T9" fmla="*/ 34 h 131"/>
                  <a:gd name="T10" fmla="*/ 83 w 127"/>
                  <a:gd name="T11" fmla="*/ 49 h 131"/>
                  <a:gd name="T12" fmla="*/ 66 w 127"/>
                  <a:gd name="T13" fmla="*/ 70 h 131"/>
                  <a:gd name="T14" fmla="*/ 41 w 127"/>
                  <a:gd name="T15" fmla="*/ 117 h 131"/>
                  <a:gd name="T16" fmla="*/ 18 w 127"/>
                  <a:gd name="T17" fmla="*/ 129 h 131"/>
                  <a:gd name="T18" fmla="*/ 18 w 127"/>
                  <a:gd name="T19" fmla="*/ 129 h 131"/>
                  <a:gd name="T20" fmla="*/ 13 w 127"/>
                  <a:gd name="T21" fmla="*/ 129 h 131"/>
                  <a:gd name="T22" fmla="*/ 13 w 127"/>
                  <a:gd name="T23" fmla="*/ 129 h 131"/>
                  <a:gd name="T24" fmla="*/ 12 w 127"/>
                  <a:gd name="T25" fmla="*/ 129 h 131"/>
                  <a:gd name="T26" fmla="*/ 6 w 127"/>
                  <a:gd name="T27" fmla="*/ 128 h 131"/>
                  <a:gd name="T28" fmla="*/ 6 w 127"/>
                  <a:gd name="T29" fmla="*/ 128 h 131"/>
                  <a:gd name="T30" fmla="*/ 10 w 127"/>
                  <a:gd name="T31" fmla="*/ 94 h 131"/>
                  <a:gd name="T32" fmla="*/ 54 w 127"/>
                  <a:gd name="T33" fmla="*/ 68 h 131"/>
                  <a:gd name="T34" fmla="*/ 80 w 127"/>
                  <a:gd name="T35" fmla="*/ 44 h 131"/>
                  <a:gd name="T36" fmla="*/ 85 w 127"/>
                  <a:gd name="T37" fmla="*/ 16 h 131"/>
                  <a:gd name="T38" fmla="*/ 85 w 127"/>
                  <a:gd name="T39" fmla="*/ 16 h 131"/>
                  <a:gd name="T40" fmla="*/ 85 w 127"/>
                  <a:gd name="T41" fmla="*/ 16 h 131"/>
                  <a:gd name="T42" fmla="*/ 85 w 127"/>
                  <a:gd name="T43" fmla="*/ 16 h 131"/>
                  <a:gd name="T44" fmla="*/ 85 w 127"/>
                  <a:gd name="T45" fmla="*/ 16 h 131"/>
                  <a:gd name="T46" fmla="*/ 113 w 127"/>
                  <a:gd name="T47" fmla="*/ 2 h 131"/>
                  <a:gd name="T48" fmla="*/ 115 w 127"/>
                  <a:gd name="T49" fmla="*/ 0 h 131"/>
                  <a:gd name="T50" fmla="*/ 87 w 127"/>
                  <a:gd name="T51" fmla="*/ 11 h 131"/>
                  <a:gd name="T52" fmla="*/ 78 w 127"/>
                  <a:gd name="T53" fmla="*/ 39 h 131"/>
                  <a:gd name="T54" fmla="*/ 37 w 127"/>
                  <a:gd name="T55" fmla="*/ 81 h 131"/>
                  <a:gd name="T56" fmla="*/ 0 w 127"/>
                  <a:gd name="T57" fmla="*/ 118 h 131"/>
                  <a:gd name="T58" fmla="*/ 4 w 127"/>
                  <a:gd name="T59" fmla="*/ 129 h 131"/>
                  <a:gd name="T60" fmla="*/ 11 w 127"/>
                  <a:gd name="T61" fmla="*/ 131 h 131"/>
                  <a:gd name="T62" fmla="*/ 11 w 127"/>
                  <a:gd name="T63" fmla="*/ 131 h 131"/>
                  <a:gd name="T64" fmla="*/ 17 w 127"/>
                  <a:gd name="T65" fmla="*/ 131 h 131"/>
                  <a:gd name="T66" fmla="*/ 17 w 127"/>
                  <a:gd name="T67" fmla="*/ 131 h 131"/>
                  <a:gd name="T68" fmla="*/ 40 w 127"/>
                  <a:gd name="T69" fmla="*/ 121 h 131"/>
                  <a:gd name="T70" fmla="*/ 59 w 127"/>
                  <a:gd name="T71" fmla="*/ 81 h 131"/>
                  <a:gd name="T72" fmla="*/ 90 w 127"/>
                  <a:gd name="T73" fmla="*/ 50 h 131"/>
                  <a:gd name="T74" fmla="*/ 127 w 127"/>
                  <a:gd name="T75" fmla="*/ 12 h 131"/>
                  <a:gd name="T76" fmla="*/ 115 w 127"/>
                  <a:gd name="T77" fmla="*/ 0 h 131"/>
                  <a:gd name="T78" fmla="*/ 115 w 127"/>
                  <a:gd name="T7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131">
                    <a:moveTo>
                      <a:pt x="113" y="2"/>
                    </a:move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7" y="2"/>
                      <a:pt x="120" y="3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4" y="9"/>
                      <a:pt x="125" y="12"/>
                      <a:pt x="125" y="15"/>
                    </a:cubicBezTo>
                    <a:cubicBezTo>
                      <a:pt x="125" y="22"/>
                      <a:pt x="122" y="31"/>
                      <a:pt x="120" y="34"/>
                    </a:cubicBezTo>
                    <a:cubicBezTo>
                      <a:pt x="118" y="37"/>
                      <a:pt x="114" y="41"/>
                      <a:pt x="111" y="42"/>
                    </a:cubicBezTo>
                    <a:cubicBezTo>
                      <a:pt x="102" y="47"/>
                      <a:pt x="91" y="44"/>
                      <a:pt x="83" y="49"/>
                    </a:cubicBezTo>
                    <a:cubicBezTo>
                      <a:pt x="80" y="51"/>
                      <a:pt x="78" y="56"/>
                      <a:pt x="75" y="60"/>
                    </a:cubicBezTo>
                    <a:cubicBezTo>
                      <a:pt x="73" y="63"/>
                      <a:pt x="70" y="67"/>
                      <a:pt x="66" y="70"/>
                    </a:cubicBezTo>
                    <a:cubicBezTo>
                      <a:pt x="60" y="76"/>
                      <a:pt x="50" y="81"/>
                      <a:pt x="47" y="88"/>
                    </a:cubicBezTo>
                    <a:cubicBezTo>
                      <a:pt x="42" y="98"/>
                      <a:pt x="45" y="109"/>
                      <a:pt x="41" y="117"/>
                    </a:cubicBezTo>
                    <a:cubicBezTo>
                      <a:pt x="36" y="124"/>
                      <a:pt x="28" y="128"/>
                      <a:pt x="18" y="129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5" y="129"/>
                      <a:pt x="14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29"/>
                      <a:pt x="13" y="129"/>
                      <a:pt x="12" y="129"/>
                    </a:cubicBezTo>
                    <a:cubicBezTo>
                      <a:pt x="10" y="129"/>
                      <a:pt x="8" y="129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3" y="125"/>
                      <a:pt x="2" y="121"/>
                      <a:pt x="2" y="117"/>
                    </a:cubicBezTo>
                    <a:cubicBezTo>
                      <a:pt x="2" y="108"/>
                      <a:pt x="6" y="98"/>
                      <a:pt x="10" y="94"/>
                    </a:cubicBezTo>
                    <a:cubicBezTo>
                      <a:pt x="18" y="85"/>
                      <a:pt x="32" y="88"/>
                      <a:pt x="42" y="83"/>
                    </a:cubicBezTo>
                    <a:cubicBezTo>
                      <a:pt x="46" y="81"/>
                      <a:pt x="50" y="73"/>
                      <a:pt x="54" y="68"/>
                    </a:cubicBezTo>
                    <a:cubicBezTo>
                      <a:pt x="58" y="63"/>
                      <a:pt x="63" y="58"/>
                      <a:pt x="67" y="54"/>
                    </a:cubicBezTo>
                    <a:cubicBezTo>
                      <a:pt x="70" y="52"/>
                      <a:pt x="78" y="48"/>
                      <a:pt x="80" y="44"/>
                    </a:cubicBezTo>
                    <a:cubicBezTo>
                      <a:pt x="83" y="37"/>
                      <a:pt x="81" y="24"/>
                      <a:pt x="85" y="1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9" y="11"/>
                      <a:pt x="102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05" y="0"/>
                      <a:pt x="90" y="7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1" y="18"/>
                      <a:pt x="82" y="29"/>
                      <a:pt x="78" y="39"/>
                    </a:cubicBezTo>
                    <a:cubicBezTo>
                      <a:pt x="74" y="47"/>
                      <a:pt x="66" y="51"/>
                      <a:pt x="57" y="60"/>
                    </a:cubicBezTo>
                    <a:cubicBezTo>
                      <a:pt x="50" y="67"/>
                      <a:pt x="45" y="77"/>
                      <a:pt x="37" y="81"/>
                    </a:cubicBezTo>
                    <a:cubicBezTo>
                      <a:pt x="27" y="86"/>
                      <a:pt x="12" y="86"/>
                      <a:pt x="6" y="97"/>
                    </a:cubicBezTo>
                    <a:cubicBezTo>
                      <a:pt x="3" y="101"/>
                      <a:pt x="0" y="111"/>
                      <a:pt x="0" y="118"/>
                    </a:cubicBezTo>
                    <a:cubicBezTo>
                      <a:pt x="0" y="123"/>
                      <a:pt x="1" y="127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6" y="131"/>
                      <a:pt x="8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3" y="131"/>
                      <a:pt x="15" y="131"/>
                      <a:pt x="16" y="131"/>
                    </a:cubicBezTo>
                    <a:cubicBezTo>
                      <a:pt x="16" y="131"/>
                      <a:pt x="17" y="131"/>
                      <a:pt x="17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26" y="129"/>
                      <a:pt x="35" y="127"/>
                      <a:pt x="40" y="121"/>
                    </a:cubicBezTo>
                    <a:cubicBezTo>
                      <a:pt x="46" y="114"/>
                      <a:pt x="44" y="103"/>
                      <a:pt x="49" y="92"/>
                    </a:cubicBezTo>
                    <a:cubicBezTo>
                      <a:pt x="51" y="88"/>
                      <a:pt x="56" y="85"/>
                      <a:pt x="59" y="81"/>
                    </a:cubicBezTo>
                    <a:cubicBezTo>
                      <a:pt x="63" y="78"/>
                      <a:pt x="66" y="74"/>
                      <a:pt x="69" y="71"/>
                    </a:cubicBezTo>
                    <a:cubicBezTo>
                      <a:pt x="75" y="64"/>
                      <a:pt x="83" y="53"/>
                      <a:pt x="90" y="50"/>
                    </a:cubicBezTo>
                    <a:cubicBezTo>
                      <a:pt x="98" y="46"/>
                      <a:pt x="107" y="47"/>
                      <a:pt x="113" y="43"/>
                    </a:cubicBezTo>
                    <a:cubicBezTo>
                      <a:pt x="118" y="40"/>
                      <a:pt x="127" y="24"/>
                      <a:pt x="127" y="12"/>
                    </a:cubicBezTo>
                    <a:cubicBezTo>
                      <a:pt x="127" y="9"/>
                      <a:pt x="127" y="6"/>
                      <a:pt x="125" y="3"/>
                    </a:cubicBezTo>
                    <a:cubicBezTo>
                      <a:pt x="122" y="1"/>
                      <a:pt x="119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7" name="Freeform 590"/>
              <p:cNvSpPr>
                <a:spLocks noEditPoints="1"/>
              </p:cNvSpPr>
              <p:nvPr/>
            </p:nvSpPr>
            <p:spPr bwMode="auto">
              <a:xfrm>
                <a:off x="5373" y="817"/>
                <a:ext cx="443" cy="454"/>
              </a:xfrm>
              <a:custGeom>
                <a:avLst/>
                <a:gdLst>
                  <a:gd name="T0" fmla="*/ 14 w 127"/>
                  <a:gd name="T1" fmla="*/ 1 h 130"/>
                  <a:gd name="T2" fmla="*/ 42 w 127"/>
                  <a:gd name="T3" fmla="*/ 16 h 130"/>
                  <a:gd name="T4" fmla="*/ 42 w 127"/>
                  <a:gd name="T5" fmla="*/ 16 h 130"/>
                  <a:gd name="T6" fmla="*/ 42 w 127"/>
                  <a:gd name="T7" fmla="*/ 16 h 130"/>
                  <a:gd name="T8" fmla="*/ 59 w 127"/>
                  <a:gd name="T9" fmla="*/ 53 h 130"/>
                  <a:gd name="T10" fmla="*/ 121 w 127"/>
                  <a:gd name="T11" fmla="*/ 97 h 130"/>
                  <a:gd name="T12" fmla="*/ 116 w 127"/>
                  <a:gd name="T13" fmla="*/ 128 h 130"/>
                  <a:gd name="T14" fmla="*/ 112 w 127"/>
                  <a:gd name="T15" fmla="*/ 129 h 130"/>
                  <a:gd name="T16" fmla="*/ 112 w 127"/>
                  <a:gd name="T17" fmla="*/ 129 h 130"/>
                  <a:gd name="T18" fmla="*/ 85 w 127"/>
                  <a:gd name="T19" fmla="*/ 113 h 130"/>
                  <a:gd name="T20" fmla="*/ 85 w 127"/>
                  <a:gd name="T21" fmla="*/ 113 h 130"/>
                  <a:gd name="T22" fmla="*/ 85 w 127"/>
                  <a:gd name="T23" fmla="*/ 113 h 130"/>
                  <a:gd name="T24" fmla="*/ 81 w 127"/>
                  <a:gd name="T25" fmla="*/ 86 h 130"/>
                  <a:gd name="T26" fmla="*/ 55 w 127"/>
                  <a:gd name="T27" fmla="*/ 63 h 130"/>
                  <a:gd name="T28" fmla="*/ 11 w 127"/>
                  <a:gd name="T29" fmla="*/ 39 h 130"/>
                  <a:gd name="T30" fmla="*/ 4 w 127"/>
                  <a:gd name="T31" fmla="*/ 5 h 130"/>
                  <a:gd name="T32" fmla="*/ 4 w 127"/>
                  <a:gd name="T33" fmla="*/ 5 h 130"/>
                  <a:gd name="T34" fmla="*/ 14 w 127"/>
                  <a:gd name="T35" fmla="*/ 1 h 130"/>
                  <a:gd name="T36" fmla="*/ 14 w 127"/>
                  <a:gd name="T37" fmla="*/ 1 h 130"/>
                  <a:gd name="T38" fmla="*/ 11 w 127"/>
                  <a:gd name="T39" fmla="*/ 0 h 130"/>
                  <a:gd name="T40" fmla="*/ 2 w 127"/>
                  <a:gd name="T41" fmla="*/ 3 h 130"/>
                  <a:gd name="T42" fmla="*/ 7 w 127"/>
                  <a:gd name="T43" fmla="*/ 35 h 130"/>
                  <a:gd name="T44" fmla="*/ 49 w 127"/>
                  <a:gd name="T45" fmla="*/ 60 h 130"/>
                  <a:gd name="T46" fmla="*/ 79 w 127"/>
                  <a:gd name="T47" fmla="*/ 92 h 130"/>
                  <a:gd name="T48" fmla="*/ 87 w 127"/>
                  <a:gd name="T49" fmla="*/ 119 h 130"/>
                  <a:gd name="T50" fmla="*/ 87 w 127"/>
                  <a:gd name="T51" fmla="*/ 119 h 130"/>
                  <a:gd name="T52" fmla="*/ 87 w 127"/>
                  <a:gd name="T53" fmla="*/ 119 h 130"/>
                  <a:gd name="T54" fmla="*/ 114 w 127"/>
                  <a:gd name="T55" fmla="*/ 130 h 130"/>
                  <a:gd name="T56" fmla="*/ 114 w 127"/>
                  <a:gd name="T57" fmla="*/ 130 h 130"/>
                  <a:gd name="T58" fmla="*/ 127 w 127"/>
                  <a:gd name="T59" fmla="*/ 116 h 130"/>
                  <a:gd name="T60" fmla="*/ 89 w 127"/>
                  <a:gd name="T61" fmla="*/ 81 h 130"/>
                  <a:gd name="T62" fmla="*/ 50 w 127"/>
                  <a:gd name="T63" fmla="*/ 39 h 130"/>
                  <a:gd name="T64" fmla="*/ 39 w 127"/>
                  <a:gd name="T65" fmla="*/ 9 h 130"/>
                  <a:gd name="T66" fmla="*/ 39 w 127"/>
                  <a:gd name="T67" fmla="*/ 9 h 130"/>
                  <a:gd name="T68" fmla="*/ 39 w 127"/>
                  <a:gd name="T69" fmla="*/ 9 h 130"/>
                  <a:gd name="T70" fmla="*/ 11 w 127"/>
                  <a:gd name="T71" fmla="*/ 0 h 130"/>
                  <a:gd name="T72" fmla="*/ 11 w 127"/>
                  <a:gd name="T7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7" h="130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25" y="1"/>
                      <a:pt x="39" y="10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6" y="24"/>
                      <a:pt x="44" y="37"/>
                      <a:pt x="47" y="45"/>
                    </a:cubicBezTo>
                    <a:cubicBezTo>
                      <a:pt x="49" y="48"/>
                      <a:pt x="55" y="50"/>
                      <a:pt x="59" y="53"/>
                    </a:cubicBezTo>
                    <a:cubicBezTo>
                      <a:pt x="69" y="61"/>
                      <a:pt x="76" y="73"/>
                      <a:pt x="83" y="83"/>
                    </a:cubicBezTo>
                    <a:cubicBezTo>
                      <a:pt x="98" y="85"/>
                      <a:pt x="114" y="86"/>
                      <a:pt x="121" y="97"/>
                    </a:cubicBezTo>
                    <a:cubicBezTo>
                      <a:pt x="122" y="99"/>
                      <a:pt x="125" y="107"/>
                      <a:pt x="125" y="115"/>
                    </a:cubicBezTo>
                    <a:cubicBezTo>
                      <a:pt x="125" y="121"/>
                      <a:pt x="123" y="127"/>
                      <a:pt x="116" y="128"/>
                    </a:cubicBezTo>
                    <a:cubicBezTo>
                      <a:pt x="115" y="128"/>
                      <a:pt x="113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01" y="129"/>
                      <a:pt x="89" y="122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2" y="105"/>
                      <a:pt x="85" y="94"/>
                      <a:pt x="81" y="86"/>
                    </a:cubicBezTo>
                    <a:cubicBezTo>
                      <a:pt x="79" y="81"/>
                      <a:pt x="71" y="79"/>
                      <a:pt x="67" y="75"/>
                    </a:cubicBezTo>
                    <a:cubicBezTo>
                      <a:pt x="63" y="72"/>
                      <a:pt x="59" y="67"/>
                      <a:pt x="55" y="63"/>
                    </a:cubicBezTo>
                    <a:cubicBezTo>
                      <a:pt x="52" y="59"/>
                      <a:pt x="49" y="52"/>
                      <a:pt x="46" y="49"/>
                    </a:cubicBezTo>
                    <a:cubicBezTo>
                      <a:pt x="38" y="43"/>
                      <a:pt x="20" y="47"/>
                      <a:pt x="11" y="39"/>
                    </a:cubicBezTo>
                    <a:cubicBezTo>
                      <a:pt x="8" y="36"/>
                      <a:pt x="2" y="23"/>
                      <a:pt x="2" y="13"/>
                    </a:cubicBezTo>
                    <a:cubicBezTo>
                      <a:pt x="2" y="10"/>
                      <a:pt x="2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2"/>
                      <a:pt x="10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9"/>
                      <a:pt x="3" y="30"/>
                      <a:pt x="7" y="35"/>
                    </a:cubicBezTo>
                    <a:cubicBezTo>
                      <a:pt x="14" y="46"/>
                      <a:pt x="26" y="44"/>
                      <a:pt x="38" y="50"/>
                    </a:cubicBezTo>
                    <a:cubicBezTo>
                      <a:pt x="42" y="51"/>
                      <a:pt x="46" y="56"/>
                      <a:pt x="49" y="60"/>
                    </a:cubicBezTo>
                    <a:cubicBezTo>
                      <a:pt x="53" y="64"/>
                      <a:pt x="56" y="68"/>
                      <a:pt x="59" y="71"/>
                    </a:cubicBezTo>
                    <a:cubicBezTo>
                      <a:pt x="66" y="79"/>
                      <a:pt x="75" y="84"/>
                      <a:pt x="79" y="92"/>
                    </a:cubicBezTo>
                    <a:cubicBezTo>
                      <a:pt x="83" y="102"/>
                      <a:pt x="81" y="112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92" y="125"/>
                      <a:pt x="105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6" y="130"/>
                      <a:pt x="117" y="130"/>
                      <a:pt x="118" y="130"/>
                    </a:cubicBezTo>
                    <a:cubicBezTo>
                      <a:pt x="124" y="129"/>
                      <a:pt x="127" y="123"/>
                      <a:pt x="127" y="116"/>
                    </a:cubicBezTo>
                    <a:cubicBezTo>
                      <a:pt x="127" y="107"/>
                      <a:pt x="123" y="97"/>
                      <a:pt x="119" y="92"/>
                    </a:cubicBezTo>
                    <a:cubicBezTo>
                      <a:pt x="112" y="84"/>
                      <a:pt x="98" y="86"/>
                      <a:pt x="89" y="81"/>
                    </a:cubicBezTo>
                    <a:cubicBezTo>
                      <a:pt x="82" y="77"/>
                      <a:pt x="77" y="67"/>
                      <a:pt x="70" y="60"/>
                    </a:cubicBezTo>
                    <a:cubicBezTo>
                      <a:pt x="61" y="51"/>
                      <a:pt x="54" y="47"/>
                      <a:pt x="50" y="39"/>
                    </a:cubicBezTo>
                    <a:cubicBezTo>
                      <a:pt x="44" y="29"/>
                      <a:pt x="47" y="17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5" y="6"/>
                      <a:pt x="2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8" name="Freeform 591"/>
              <p:cNvSpPr>
                <a:spLocks noEditPoints="1"/>
              </p:cNvSpPr>
              <p:nvPr/>
            </p:nvSpPr>
            <p:spPr bwMode="auto">
              <a:xfrm>
                <a:off x="1875" y="824"/>
                <a:ext cx="429" cy="444"/>
              </a:xfrm>
              <a:custGeom>
                <a:avLst/>
                <a:gdLst>
                  <a:gd name="T0" fmla="*/ 30 w 123"/>
                  <a:gd name="T1" fmla="*/ 86 h 127"/>
                  <a:gd name="T2" fmla="*/ 39 w 123"/>
                  <a:gd name="T3" fmla="*/ 87 h 127"/>
                  <a:gd name="T4" fmla="*/ 30 w 123"/>
                  <a:gd name="T5" fmla="*/ 121 h 127"/>
                  <a:gd name="T6" fmla="*/ 30 w 123"/>
                  <a:gd name="T7" fmla="*/ 122 h 127"/>
                  <a:gd name="T8" fmla="*/ 30 w 123"/>
                  <a:gd name="T9" fmla="*/ 122 h 127"/>
                  <a:gd name="T10" fmla="*/ 14 w 123"/>
                  <a:gd name="T11" fmla="*/ 126 h 127"/>
                  <a:gd name="T12" fmla="*/ 14 w 123"/>
                  <a:gd name="T13" fmla="*/ 126 h 127"/>
                  <a:gd name="T14" fmla="*/ 4 w 123"/>
                  <a:gd name="T15" fmla="*/ 121 h 127"/>
                  <a:gd name="T16" fmla="*/ 2 w 123"/>
                  <a:gd name="T17" fmla="*/ 113 h 127"/>
                  <a:gd name="T18" fmla="*/ 6 w 123"/>
                  <a:gd name="T19" fmla="*/ 97 h 127"/>
                  <a:gd name="T20" fmla="*/ 6 w 123"/>
                  <a:gd name="T21" fmla="*/ 96 h 127"/>
                  <a:gd name="T22" fmla="*/ 30 w 123"/>
                  <a:gd name="T23" fmla="*/ 86 h 127"/>
                  <a:gd name="T24" fmla="*/ 109 w 123"/>
                  <a:gd name="T25" fmla="*/ 2 h 127"/>
                  <a:gd name="T26" fmla="*/ 109 w 123"/>
                  <a:gd name="T27" fmla="*/ 2 h 127"/>
                  <a:gd name="T28" fmla="*/ 118 w 123"/>
                  <a:gd name="T29" fmla="*/ 6 h 127"/>
                  <a:gd name="T30" fmla="*/ 121 w 123"/>
                  <a:gd name="T31" fmla="*/ 14 h 127"/>
                  <a:gd name="T32" fmla="*/ 110 w 123"/>
                  <a:gd name="T33" fmla="*/ 38 h 127"/>
                  <a:gd name="T34" fmla="*/ 94 w 123"/>
                  <a:gd name="T35" fmla="*/ 42 h 127"/>
                  <a:gd name="T36" fmla="*/ 94 w 123"/>
                  <a:gd name="T37" fmla="*/ 42 h 127"/>
                  <a:gd name="T38" fmla="*/ 94 w 123"/>
                  <a:gd name="T39" fmla="*/ 42 h 127"/>
                  <a:gd name="T40" fmla="*/ 84 w 123"/>
                  <a:gd name="T41" fmla="*/ 40 h 127"/>
                  <a:gd name="T42" fmla="*/ 84 w 123"/>
                  <a:gd name="T43" fmla="*/ 40 h 127"/>
                  <a:gd name="T44" fmla="*/ 88 w 123"/>
                  <a:gd name="T45" fmla="*/ 10 h 127"/>
                  <a:gd name="T46" fmla="*/ 88 w 123"/>
                  <a:gd name="T47" fmla="*/ 10 h 127"/>
                  <a:gd name="T48" fmla="*/ 88 w 123"/>
                  <a:gd name="T49" fmla="*/ 10 h 127"/>
                  <a:gd name="T50" fmla="*/ 88 w 123"/>
                  <a:gd name="T51" fmla="*/ 10 h 127"/>
                  <a:gd name="T52" fmla="*/ 109 w 123"/>
                  <a:gd name="T53" fmla="*/ 2 h 127"/>
                  <a:gd name="T54" fmla="*/ 109 w 123"/>
                  <a:gd name="T55" fmla="*/ 2 h 127"/>
                  <a:gd name="T56" fmla="*/ 111 w 123"/>
                  <a:gd name="T57" fmla="*/ 0 h 127"/>
                  <a:gd name="T58" fmla="*/ 83 w 123"/>
                  <a:gd name="T59" fmla="*/ 14 h 127"/>
                  <a:gd name="T60" fmla="*/ 83 w 123"/>
                  <a:gd name="T61" fmla="*/ 14 h 127"/>
                  <a:gd name="T62" fmla="*/ 83 w 123"/>
                  <a:gd name="T63" fmla="*/ 14 h 127"/>
                  <a:gd name="T64" fmla="*/ 83 w 123"/>
                  <a:gd name="T65" fmla="*/ 14 h 127"/>
                  <a:gd name="T66" fmla="*/ 83 w 123"/>
                  <a:gd name="T67" fmla="*/ 15 h 127"/>
                  <a:gd name="T68" fmla="*/ 65 w 123"/>
                  <a:gd name="T69" fmla="*/ 52 h 127"/>
                  <a:gd name="T70" fmla="*/ 40 w 123"/>
                  <a:gd name="T71" fmla="*/ 81 h 127"/>
                  <a:gd name="T72" fmla="*/ 0 w 123"/>
                  <a:gd name="T73" fmla="*/ 115 h 127"/>
                  <a:gd name="T74" fmla="*/ 4 w 123"/>
                  <a:gd name="T75" fmla="*/ 126 h 127"/>
                  <a:gd name="T76" fmla="*/ 4 w 123"/>
                  <a:gd name="T77" fmla="*/ 126 h 127"/>
                  <a:gd name="T78" fmla="*/ 11 w 123"/>
                  <a:gd name="T79" fmla="*/ 127 h 127"/>
                  <a:gd name="T80" fmla="*/ 11 w 123"/>
                  <a:gd name="T81" fmla="*/ 127 h 127"/>
                  <a:gd name="T82" fmla="*/ 16 w 123"/>
                  <a:gd name="T83" fmla="*/ 127 h 127"/>
                  <a:gd name="T84" fmla="*/ 16 w 123"/>
                  <a:gd name="T85" fmla="*/ 127 h 127"/>
                  <a:gd name="T86" fmla="*/ 39 w 123"/>
                  <a:gd name="T87" fmla="*/ 115 h 127"/>
                  <a:gd name="T88" fmla="*/ 64 w 123"/>
                  <a:gd name="T89" fmla="*/ 68 h 127"/>
                  <a:gd name="T90" fmla="*/ 81 w 123"/>
                  <a:gd name="T91" fmla="*/ 47 h 127"/>
                  <a:gd name="T92" fmla="*/ 118 w 123"/>
                  <a:gd name="T93" fmla="*/ 32 h 127"/>
                  <a:gd name="T94" fmla="*/ 121 w 123"/>
                  <a:gd name="T95" fmla="*/ 4 h 127"/>
                  <a:gd name="T96" fmla="*/ 121 w 123"/>
                  <a:gd name="T97" fmla="*/ 4 h 127"/>
                  <a:gd name="T98" fmla="*/ 121 w 123"/>
                  <a:gd name="T99" fmla="*/ 4 h 127"/>
                  <a:gd name="T100" fmla="*/ 111 w 123"/>
                  <a:gd name="T10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3" h="127">
                    <a:moveTo>
                      <a:pt x="30" y="86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3" y="86"/>
                      <a:pt x="36" y="86"/>
                      <a:pt x="39" y="87"/>
                    </a:cubicBezTo>
                    <a:cubicBezTo>
                      <a:pt x="40" y="91"/>
                      <a:pt x="41" y="94"/>
                      <a:pt x="41" y="98"/>
                    </a:cubicBezTo>
                    <a:cubicBezTo>
                      <a:pt x="41" y="108"/>
                      <a:pt x="37" y="117"/>
                      <a:pt x="30" y="121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1"/>
                      <a:pt x="30" y="121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26" y="124"/>
                      <a:pt x="20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0" y="126"/>
                      <a:pt x="6" y="124"/>
                      <a:pt x="4" y="121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2" y="119"/>
                      <a:pt x="2" y="116"/>
                      <a:pt x="2" y="113"/>
                    </a:cubicBezTo>
                    <a:cubicBezTo>
                      <a:pt x="2" y="107"/>
                      <a:pt x="4" y="101"/>
                      <a:pt x="6" y="97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11" y="90"/>
                      <a:pt x="2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moveTo>
                      <a:pt x="109" y="2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2"/>
                      <a:pt x="116" y="3"/>
                      <a:pt x="118" y="5"/>
                    </a:cubicBezTo>
                    <a:cubicBezTo>
                      <a:pt x="118" y="5"/>
                      <a:pt x="118" y="5"/>
                      <a:pt x="118" y="6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20" y="8"/>
                      <a:pt x="121" y="11"/>
                      <a:pt x="121" y="14"/>
                    </a:cubicBezTo>
                    <a:cubicBezTo>
                      <a:pt x="121" y="23"/>
                      <a:pt x="116" y="34"/>
                      <a:pt x="110" y="38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6" y="40"/>
                      <a:pt x="100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0" y="42"/>
                      <a:pt x="87" y="41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2" y="37"/>
                      <a:pt x="82" y="33"/>
                      <a:pt x="82" y="28"/>
                    </a:cubicBezTo>
                    <a:cubicBezTo>
                      <a:pt x="82" y="22"/>
                      <a:pt x="83" y="15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2" y="6"/>
                      <a:pt x="101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moveTo>
                      <a:pt x="111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00" y="0"/>
                      <a:pt x="87" y="9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5"/>
                    </a:cubicBezTo>
                    <a:cubicBezTo>
                      <a:pt x="79" y="22"/>
                      <a:pt x="81" y="35"/>
                      <a:pt x="78" y="42"/>
                    </a:cubicBezTo>
                    <a:cubicBezTo>
                      <a:pt x="76" y="46"/>
                      <a:pt x="68" y="50"/>
                      <a:pt x="65" y="52"/>
                    </a:cubicBezTo>
                    <a:cubicBezTo>
                      <a:pt x="61" y="56"/>
                      <a:pt x="56" y="61"/>
                      <a:pt x="52" y="66"/>
                    </a:cubicBezTo>
                    <a:cubicBezTo>
                      <a:pt x="48" y="71"/>
                      <a:pt x="44" y="79"/>
                      <a:pt x="40" y="81"/>
                    </a:cubicBezTo>
                    <a:cubicBezTo>
                      <a:pt x="30" y="86"/>
                      <a:pt x="16" y="83"/>
                      <a:pt x="8" y="92"/>
                    </a:cubicBezTo>
                    <a:cubicBezTo>
                      <a:pt x="4" y="96"/>
                      <a:pt x="0" y="106"/>
                      <a:pt x="0" y="115"/>
                    </a:cubicBezTo>
                    <a:cubicBezTo>
                      <a:pt x="0" y="119"/>
                      <a:pt x="1" y="123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6" y="127"/>
                      <a:pt x="8" y="127"/>
                      <a:pt x="10" y="127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2" y="127"/>
                      <a:pt x="13" y="127"/>
                      <a:pt x="15" y="127"/>
                    </a:cubicBezTo>
                    <a:cubicBezTo>
                      <a:pt x="15" y="127"/>
                      <a:pt x="15" y="127"/>
                      <a:pt x="16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26" y="126"/>
                      <a:pt x="34" y="122"/>
                      <a:pt x="39" y="115"/>
                    </a:cubicBezTo>
                    <a:cubicBezTo>
                      <a:pt x="43" y="107"/>
                      <a:pt x="40" y="96"/>
                      <a:pt x="45" y="86"/>
                    </a:cubicBezTo>
                    <a:cubicBezTo>
                      <a:pt x="48" y="79"/>
                      <a:pt x="58" y="74"/>
                      <a:pt x="64" y="68"/>
                    </a:cubicBezTo>
                    <a:cubicBezTo>
                      <a:pt x="68" y="65"/>
                      <a:pt x="71" y="61"/>
                      <a:pt x="73" y="58"/>
                    </a:cubicBezTo>
                    <a:cubicBezTo>
                      <a:pt x="76" y="54"/>
                      <a:pt x="78" y="49"/>
                      <a:pt x="81" y="47"/>
                    </a:cubicBezTo>
                    <a:cubicBezTo>
                      <a:pt x="89" y="42"/>
                      <a:pt x="100" y="45"/>
                      <a:pt x="109" y="40"/>
                    </a:cubicBezTo>
                    <a:cubicBezTo>
                      <a:pt x="112" y="39"/>
                      <a:pt x="116" y="35"/>
                      <a:pt x="118" y="32"/>
                    </a:cubicBezTo>
                    <a:cubicBezTo>
                      <a:pt x="120" y="29"/>
                      <a:pt x="123" y="20"/>
                      <a:pt x="123" y="13"/>
                    </a:cubicBezTo>
                    <a:cubicBezTo>
                      <a:pt x="123" y="10"/>
                      <a:pt x="122" y="7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18" y="1"/>
                      <a:pt x="115" y="0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9" name="Freeform 592"/>
              <p:cNvSpPr>
                <a:spLocks noEditPoints="1"/>
              </p:cNvSpPr>
              <p:nvPr/>
            </p:nvSpPr>
            <p:spPr bwMode="auto">
              <a:xfrm>
                <a:off x="5380" y="821"/>
                <a:ext cx="429" cy="447"/>
              </a:xfrm>
              <a:custGeom>
                <a:avLst/>
                <a:gdLst>
                  <a:gd name="T0" fmla="*/ 95 w 123"/>
                  <a:gd name="T1" fmla="*/ 86 h 128"/>
                  <a:gd name="T2" fmla="*/ 113 w 123"/>
                  <a:gd name="T3" fmla="*/ 92 h 128"/>
                  <a:gd name="T4" fmla="*/ 113 w 123"/>
                  <a:gd name="T5" fmla="*/ 92 h 128"/>
                  <a:gd name="T6" fmla="*/ 119 w 123"/>
                  <a:gd name="T7" fmla="*/ 122 h 128"/>
                  <a:gd name="T8" fmla="*/ 119 w 123"/>
                  <a:gd name="T9" fmla="*/ 122 h 128"/>
                  <a:gd name="T10" fmla="*/ 110 w 123"/>
                  <a:gd name="T11" fmla="*/ 126 h 128"/>
                  <a:gd name="T12" fmla="*/ 110 w 123"/>
                  <a:gd name="T13" fmla="*/ 126 h 128"/>
                  <a:gd name="T14" fmla="*/ 89 w 123"/>
                  <a:gd name="T15" fmla="*/ 118 h 128"/>
                  <a:gd name="T16" fmla="*/ 89 w 123"/>
                  <a:gd name="T17" fmla="*/ 118 h 128"/>
                  <a:gd name="T18" fmla="*/ 89 w 123"/>
                  <a:gd name="T19" fmla="*/ 118 h 128"/>
                  <a:gd name="T20" fmla="*/ 89 w 123"/>
                  <a:gd name="T21" fmla="*/ 118 h 128"/>
                  <a:gd name="T22" fmla="*/ 82 w 123"/>
                  <a:gd name="T23" fmla="*/ 100 h 128"/>
                  <a:gd name="T24" fmla="*/ 86 w 123"/>
                  <a:gd name="T25" fmla="*/ 87 h 128"/>
                  <a:gd name="T26" fmla="*/ 87 w 123"/>
                  <a:gd name="T27" fmla="*/ 87 h 128"/>
                  <a:gd name="T28" fmla="*/ 95 w 123"/>
                  <a:gd name="T29" fmla="*/ 86 h 128"/>
                  <a:gd name="T30" fmla="*/ 14 w 123"/>
                  <a:gd name="T31" fmla="*/ 2 h 128"/>
                  <a:gd name="T32" fmla="*/ 14 w 123"/>
                  <a:gd name="T33" fmla="*/ 2 h 128"/>
                  <a:gd name="T34" fmla="*/ 38 w 123"/>
                  <a:gd name="T35" fmla="*/ 15 h 128"/>
                  <a:gd name="T36" fmla="*/ 38 w 123"/>
                  <a:gd name="T37" fmla="*/ 15 h 128"/>
                  <a:gd name="T38" fmla="*/ 42 w 123"/>
                  <a:gd name="T39" fmla="*/ 31 h 128"/>
                  <a:gd name="T40" fmla="*/ 33 w 123"/>
                  <a:gd name="T41" fmla="*/ 42 h 128"/>
                  <a:gd name="T42" fmla="*/ 29 w 123"/>
                  <a:gd name="T43" fmla="*/ 42 h 128"/>
                  <a:gd name="T44" fmla="*/ 29 w 123"/>
                  <a:gd name="T45" fmla="*/ 42 h 128"/>
                  <a:gd name="T46" fmla="*/ 12 w 123"/>
                  <a:gd name="T47" fmla="*/ 38 h 128"/>
                  <a:gd name="T48" fmla="*/ 1 w 123"/>
                  <a:gd name="T49" fmla="*/ 15 h 128"/>
                  <a:gd name="T50" fmla="*/ 4 w 123"/>
                  <a:gd name="T51" fmla="*/ 7 h 128"/>
                  <a:gd name="T52" fmla="*/ 14 w 123"/>
                  <a:gd name="T53" fmla="*/ 2 h 128"/>
                  <a:gd name="T54" fmla="*/ 12 w 123"/>
                  <a:gd name="T55" fmla="*/ 0 h 128"/>
                  <a:gd name="T56" fmla="*/ 2 w 123"/>
                  <a:gd name="T57" fmla="*/ 4 h 128"/>
                  <a:gd name="T58" fmla="*/ 2 w 123"/>
                  <a:gd name="T59" fmla="*/ 4 h 128"/>
                  <a:gd name="T60" fmla="*/ 0 w 123"/>
                  <a:gd name="T61" fmla="*/ 12 h 128"/>
                  <a:gd name="T62" fmla="*/ 44 w 123"/>
                  <a:gd name="T63" fmla="*/ 48 h 128"/>
                  <a:gd name="T64" fmla="*/ 65 w 123"/>
                  <a:gd name="T65" fmla="*/ 74 h 128"/>
                  <a:gd name="T66" fmla="*/ 83 w 123"/>
                  <a:gd name="T67" fmla="*/ 112 h 128"/>
                  <a:gd name="T68" fmla="*/ 83 w 123"/>
                  <a:gd name="T69" fmla="*/ 112 h 128"/>
                  <a:gd name="T70" fmla="*/ 83 w 123"/>
                  <a:gd name="T71" fmla="*/ 112 h 128"/>
                  <a:gd name="T72" fmla="*/ 110 w 123"/>
                  <a:gd name="T73" fmla="*/ 128 h 128"/>
                  <a:gd name="T74" fmla="*/ 110 w 123"/>
                  <a:gd name="T75" fmla="*/ 128 h 128"/>
                  <a:gd name="T76" fmla="*/ 114 w 123"/>
                  <a:gd name="T77" fmla="*/ 127 h 128"/>
                  <a:gd name="T78" fmla="*/ 119 w 123"/>
                  <a:gd name="T79" fmla="*/ 96 h 128"/>
                  <a:gd name="T80" fmla="*/ 57 w 123"/>
                  <a:gd name="T81" fmla="*/ 52 h 128"/>
                  <a:gd name="T82" fmla="*/ 40 w 123"/>
                  <a:gd name="T83" fmla="*/ 15 h 128"/>
                  <a:gd name="T84" fmla="*/ 40 w 123"/>
                  <a:gd name="T85" fmla="*/ 15 h 128"/>
                  <a:gd name="T86" fmla="*/ 40 w 123"/>
                  <a:gd name="T87" fmla="*/ 15 h 128"/>
                  <a:gd name="T88" fmla="*/ 12 w 123"/>
                  <a:gd name="T8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3" h="128">
                    <a:moveTo>
                      <a:pt x="95" y="86"/>
                    </a:move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102" y="86"/>
                      <a:pt x="108" y="88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7" y="95"/>
                      <a:pt x="122" y="105"/>
                      <a:pt x="122" y="113"/>
                    </a:cubicBezTo>
                    <a:cubicBezTo>
                      <a:pt x="122" y="116"/>
                      <a:pt x="121" y="119"/>
                      <a:pt x="119" y="122"/>
                    </a:cubicBezTo>
                    <a:cubicBezTo>
                      <a:pt x="119" y="122"/>
                      <a:pt x="119" y="122"/>
                      <a:pt x="119" y="122"/>
                    </a:cubicBezTo>
                    <a:cubicBezTo>
                      <a:pt x="119" y="122"/>
                      <a:pt x="119" y="122"/>
                      <a:pt x="119" y="122"/>
                    </a:cubicBezTo>
                    <a:cubicBezTo>
                      <a:pt x="117" y="125"/>
                      <a:pt x="114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02" y="126"/>
                      <a:pt x="93" y="122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5" y="114"/>
                      <a:pt x="82" y="107"/>
                      <a:pt x="82" y="100"/>
                    </a:cubicBezTo>
                    <a:cubicBezTo>
                      <a:pt x="82" y="95"/>
                      <a:pt x="84" y="90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7" y="87"/>
                      <a:pt x="87" y="87"/>
                      <a:pt x="87" y="87"/>
                    </a:cubicBezTo>
                    <a:cubicBezTo>
                      <a:pt x="90" y="87"/>
                      <a:pt x="92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3" y="2"/>
                      <a:pt x="34" y="9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0" y="18"/>
                      <a:pt x="42" y="25"/>
                      <a:pt x="42" y="31"/>
                    </a:cubicBezTo>
                    <a:cubicBezTo>
                      <a:pt x="42" y="35"/>
                      <a:pt x="41" y="39"/>
                      <a:pt x="39" y="40"/>
                    </a:cubicBezTo>
                    <a:cubicBezTo>
                      <a:pt x="38" y="42"/>
                      <a:pt x="35" y="42"/>
                      <a:pt x="33" y="42"/>
                    </a:cubicBezTo>
                    <a:cubicBezTo>
                      <a:pt x="32" y="42"/>
                      <a:pt x="30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3" y="42"/>
                      <a:pt x="16" y="41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35"/>
                      <a:pt x="1" y="24"/>
                      <a:pt x="1" y="15"/>
                    </a:cubicBezTo>
                    <a:cubicBezTo>
                      <a:pt x="1" y="12"/>
                      <a:pt x="2" y="9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4"/>
                      <a:pt x="10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9"/>
                      <a:pt x="0" y="12"/>
                    </a:cubicBezTo>
                    <a:cubicBezTo>
                      <a:pt x="0" y="22"/>
                      <a:pt x="6" y="35"/>
                      <a:pt x="9" y="38"/>
                    </a:cubicBezTo>
                    <a:cubicBezTo>
                      <a:pt x="18" y="46"/>
                      <a:pt x="36" y="42"/>
                      <a:pt x="44" y="48"/>
                    </a:cubicBezTo>
                    <a:cubicBezTo>
                      <a:pt x="47" y="51"/>
                      <a:pt x="50" y="58"/>
                      <a:pt x="53" y="62"/>
                    </a:cubicBezTo>
                    <a:cubicBezTo>
                      <a:pt x="57" y="66"/>
                      <a:pt x="61" y="71"/>
                      <a:pt x="65" y="74"/>
                    </a:cubicBezTo>
                    <a:cubicBezTo>
                      <a:pt x="69" y="78"/>
                      <a:pt x="77" y="80"/>
                      <a:pt x="79" y="85"/>
                    </a:cubicBezTo>
                    <a:cubicBezTo>
                      <a:pt x="83" y="93"/>
                      <a:pt x="80" y="104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7" y="121"/>
                      <a:pt x="99" y="128"/>
                      <a:pt x="110" y="128"/>
                    </a:cubicBezTo>
                    <a:cubicBezTo>
                      <a:pt x="110" y="128"/>
                      <a:pt x="110" y="128"/>
                      <a:pt x="110" y="128"/>
                    </a:cubicBezTo>
                    <a:cubicBezTo>
                      <a:pt x="110" y="128"/>
                      <a:pt x="110" y="128"/>
                      <a:pt x="110" y="128"/>
                    </a:cubicBezTo>
                    <a:cubicBezTo>
                      <a:pt x="110" y="128"/>
                      <a:pt x="110" y="128"/>
                      <a:pt x="110" y="128"/>
                    </a:cubicBezTo>
                    <a:cubicBezTo>
                      <a:pt x="111" y="128"/>
                      <a:pt x="113" y="127"/>
                      <a:pt x="114" y="127"/>
                    </a:cubicBezTo>
                    <a:cubicBezTo>
                      <a:pt x="121" y="126"/>
                      <a:pt x="123" y="120"/>
                      <a:pt x="123" y="114"/>
                    </a:cubicBezTo>
                    <a:cubicBezTo>
                      <a:pt x="123" y="106"/>
                      <a:pt x="120" y="98"/>
                      <a:pt x="119" y="96"/>
                    </a:cubicBezTo>
                    <a:cubicBezTo>
                      <a:pt x="112" y="85"/>
                      <a:pt x="96" y="84"/>
                      <a:pt x="81" y="82"/>
                    </a:cubicBezTo>
                    <a:cubicBezTo>
                      <a:pt x="74" y="72"/>
                      <a:pt x="67" y="60"/>
                      <a:pt x="57" y="52"/>
                    </a:cubicBezTo>
                    <a:cubicBezTo>
                      <a:pt x="53" y="49"/>
                      <a:pt x="47" y="47"/>
                      <a:pt x="45" y="44"/>
                    </a:cubicBezTo>
                    <a:cubicBezTo>
                      <a:pt x="42" y="36"/>
                      <a:pt x="44" y="23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7" y="9"/>
                      <a:pt x="2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0" name="Freeform 593"/>
              <p:cNvSpPr>
                <a:spLocks noEditPoints="1"/>
              </p:cNvSpPr>
              <p:nvPr/>
            </p:nvSpPr>
            <p:spPr bwMode="auto">
              <a:xfrm>
                <a:off x="1878" y="1125"/>
                <a:ext cx="140" cy="139"/>
              </a:xfrm>
              <a:custGeom>
                <a:avLst/>
                <a:gdLst>
                  <a:gd name="T0" fmla="*/ 26 w 40"/>
                  <a:gd name="T1" fmla="*/ 1 h 40"/>
                  <a:gd name="T2" fmla="*/ 26 w 40"/>
                  <a:gd name="T3" fmla="*/ 1 h 40"/>
                  <a:gd name="T4" fmla="*/ 26 w 40"/>
                  <a:gd name="T5" fmla="*/ 1 h 40"/>
                  <a:gd name="T6" fmla="*/ 34 w 40"/>
                  <a:gd name="T7" fmla="*/ 3 h 40"/>
                  <a:gd name="T8" fmla="*/ 34 w 40"/>
                  <a:gd name="T9" fmla="*/ 4 h 40"/>
                  <a:gd name="T10" fmla="*/ 34 w 40"/>
                  <a:gd name="T11" fmla="*/ 4 h 40"/>
                  <a:gd name="T12" fmla="*/ 38 w 40"/>
                  <a:gd name="T13" fmla="*/ 15 h 40"/>
                  <a:gd name="T14" fmla="*/ 35 w 40"/>
                  <a:gd name="T15" fmla="*/ 27 h 40"/>
                  <a:gd name="T16" fmla="*/ 15 w 40"/>
                  <a:gd name="T17" fmla="*/ 37 h 40"/>
                  <a:gd name="T18" fmla="*/ 15 w 40"/>
                  <a:gd name="T19" fmla="*/ 37 h 40"/>
                  <a:gd name="T20" fmla="*/ 15 w 40"/>
                  <a:gd name="T21" fmla="*/ 37 h 40"/>
                  <a:gd name="T22" fmla="*/ 15 w 40"/>
                  <a:gd name="T23" fmla="*/ 37 h 40"/>
                  <a:gd name="T24" fmla="*/ 15 w 40"/>
                  <a:gd name="T25" fmla="*/ 37 h 40"/>
                  <a:gd name="T26" fmla="*/ 15 w 40"/>
                  <a:gd name="T27" fmla="*/ 37 h 40"/>
                  <a:gd name="T28" fmla="*/ 6 w 40"/>
                  <a:gd name="T29" fmla="*/ 13 h 40"/>
                  <a:gd name="T30" fmla="*/ 6 w 40"/>
                  <a:gd name="T31" fmla="*/ 13 h 40"/>
                  <a:gd name="T32" fmla="*/ 6 w 40"/>
                  <a:gd name="T33" fmla="*/ 12 h 40"/>
                  <a:gd name="T34" fmla="*/ 6 w 40"/>
                  <a:gd name="T35" fmla="*/ 12 h 40"/>
                  <a:gd name="T36" fmla="*/ 6 w 40"/>
                  <a:gd name="T37" fmla="*/ 12 h 40"/>
                  <a:gd name="T38" fmla="*/ 6 w 40"/>
                  <a:gd name="T39" fmla="*/ 12 h 40"/>
                  <a:gd name="T40" fmla="*/ 6 w 40"/>
                  <a:gd name="T41" fmla="*/ 12 h 40"/>
                  <a:gd name="T42" fmla="*/ 6 w 40"/>
                  <a:gd name="T43" fmla="*/ 12 h 40"/>
                  <a:gd name="T44" fmla="*/ 7 w 40"/>
                  <a:gd name="T45" fmla="*/ 12 h 40"/>
                  <a:gd name="T46" fmla="*/ 7 w 40"/>
                  <a:gd name="T47" fmla="*/ 12 h 40"/>
                  <a:gd name="T48" fmla="*/ 26 w 40"/>
                  <a:gd name="T49" fmla="*/ 1 h 40"/>
                  <a:gd name="T50" fmla="*/ 26 w 40"/>
                  <a:gd name="T51" fmla="*/ 1 h 40"/>
                  <a:gd name="T52" fmla="*/ 26 w 40"/>
                  <a:gd name="T53" fmla="*/ 1 h 40"/>
                  <a:gd name="T54" fmla="*/ 29 w 40"/>
                  <a:gd name="T55" fmla="*/ 0 h 40"/>
                  <a:gd name="T56" fmla="*/ 29 w 40"/>
                  <a:gd name="T57" fmla="*/ 0 h 40"/>
                  <a:gd name="T58" fmla="*/ 5 w 40"/>
                  <a:gd name="T59" fmla="*/ 10 h 40"/>
                  <a:gd name="T60" fmla="*/ 5 w 40"/>
                  <a:gd name="T61" fmla="*/ 11 h 40"/>
                  <a:gd name="T62" fmla="*/ 5 w 40"/>
                  <a:gd name="T63" fmla="*/ 11 h 40"/>
                  <a:gd name="T64" fmla="*/ 5 w 40"/>
                  <a:gd name="T65" fmla="*/ 11 h 40"/>
                  <a:gd name="T66" fmla="*/ 1 w 40"/>
                  <a:gd name="T67" fmla="*/ 27 h 40"/>
                  <a:gd name="T68" fmla="*/ 3 w 40"/>
                  <a:gd name="T69" fmla="*/ 35 h 40"/>
                  <a:gd name="T70" fmla="*/ 3 w 40"/>
                  <a:gd name="T71" fmla="*/ 35 h 40"/>
                  <a:gd name="T72" fmla="*/ 13 w 40"/>
                  <a:gd name="T73" fmla="*/ 40 h 40"/>
                  <a:gd name="T74" fmla="*/ 13 w 40"/>
                  <a:gd name="T75" fmla="*/ 40 h 40"/>
                  <a:gd name="T76" fmla="*/ 13 w 40"/>
                  <a:gd name="T77" fmla="*/ 40 h 40"/>
                  <a:gd name="T78" fmla="*/ 13 w 40"/>
                  <a:gd name="T79" fmla="*/ 40 h 40"/>
                  <a:gd name="T80" fmla="*/ 29 w 40"/>
                  <a:gd name="T81" fmla="*/ 36 h 40"/>
                  <a:gd name="T82" fmla="*/ 29 w 40"/>
                  <a:gd name="T83" fmla="*/ 36 h 40"/>
                  <a:gd name="T84" fmla="*/ 29 w 40"/>
                  <a:gd name="T85" fmla="*/ 36 h 40"/>
                  <a:gd name="T86" fmla="*/ 29 w 40"/>
                  <a:gd name="T87" fmla="*/ 35 h 40"/>
                  <a:gd name="T88" fmla="*/ 29 w 40"/>
                  <a:gd name="T89" fmla="*/ 35 h 40"/>
                  <a:gd name="T90" fmla="*/ 40 w 40"/>
                  <a:gd name="T91" fmla="*/ 12 h 40"/>
                  <a:gd name="T92" fmla="*/ 38 w 40"/>
                  <a:gd name="T93" fmla="*/ 1 h 40"/>
                  <a:gd name="T94" fmla="*/ 29 w 40"/>
                  <a:gd name="T95" fmla="*/ 0 h 40"/>
                  <a:gd name="T96" fmla="*/ 29 w 40"/>
                  <a:gd name="T97" fmla="*/ 0 h 40"/>
                  <a:gd name="T98" fmla="*/ 29 w 40"/>
                  <a:gd name="T9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9" y="1"/>
                      <a:pt x="32" y="2"/>
                      <a:pt x="34" y="3"/>
                    </a:cubicBezTo>
                    <a:cubicBezTo>
                      <a:pt x="34" y="3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7" y="5"/>
                      <a:pt x="38" y="10"/>
                      <a:pt x="38" y="15"/>
                    </a:cubicBezTo>
                    <a:cubicBezTo>
                      <a:pt x="38" y="19"/>
                      <a:pt x="37" y="24"/>
                      <a:pt x="35" y="27"/>
                    </a:cubicBezTo>
                    <a:cubicBezTo>
                      <a:pt x="32" y="33"/>
                      <a:pt x="24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" y="37"/>
                      <a:pt x="0" y="2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6"/>
                      <a:pt x="19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9" y="0"/>
                      <a:pt x="10" y="4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5"/>
                      <a:pt x="1" y="21"/>
                      <a:pt x="1" y="27"/>
                    </a:cubicBezTo>
                    <a:cubicBezTo>
                      <a:pt x="1" y="30"/>
                      <a:pt x="1" y="33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8"/>
                      <a:pt x="9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9" y="40"/>
                      <a:pt x="25" y="38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6" y="31"/>
                      <a:pt x="40" y="22"/>
                      <a:pt x="40" y="12"/>
                    </a:cubicBezTo>
                    <a:cubicBezTo>
                      <a:pt x="40" y="8"/>
                      <a:pt x="39" y="5"/>
                      <a:pt x="38" y="1"/>
                    </a:cubicBezTo>
                    <a:cubicBezTo>
                      <a:pt x="35" y="0"/>
                      <a:pt x="32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1" name="Freeform 594"/>
              <p:cNvSpPr>
                <a:spLocks noEditPoints="1"/>
              </p:cNvSpPr>
              <p:nvPr/>
            </p:nvSpPr>
            <p:spPr bwMode="auto">
              <a:xfrm>
                <a:off x="5666" y="1121"/>
                <a:ext cx="139" cy="140"/>
              </a:xfrm>
              <a:custGeom>
                <a:avLst/>
                <a:gdLst>
                  <a:gd name="T0" fmla="*/ 15 w 40"/>
                  <a:gd name="T1" fmla="*/ 2 h 40"/>
                  <a:gd name="T2" fmla="*/ 15 w 40"/>
                  <a:gd name="T3" fmla="*/ 2 h 40"/>
                  <a:gd name="T4" fmla="*/ 15 w 40"/>
                  <a:gd name="T5" fmla="*/ 2 h 40"/>
                  <a:gd name="T6" fmla="*/ 32 w 40"/>
                  <a:gd name="T7" fmla="*/ 9 h 40"/>
                  <a:gd name="T8" fmla="*/ 37 w 40"/>
                  <a:gd name="T9" fmla="*/ 24 h 40"/>
                  <a:gd name="T10" fmla="*/ 28 w 40"/>
                  <a:gd name="T11" fmla="*/ 37 h 40"/>
                  <a:gd name="T12" fmla="*/ 28 w 40"/>
                  <a:gd name="T13" fmla="*/ 37 h 40"/>
                  <a:gd name="T14" fmla="*/ 28 w 40"/>
                  <a:gd name="T15" fmla="*/ 37 h 40"/>
                  <a:gd name="T16" fmla="*/ 26 w 40"/>
                  <a:gd name="T17" fmla="*/ 37 h 40"/>
                  <a:gd name="T18" fmla="*/ 26 w 40"/>
                  <a:gd name="T19" fmla="*/ 37 h 40"/>
                  <a:gd name="T20" fmla="*/ 26 w 40"/>
                  <a:gd name="T21" fmla="*/ 37 h 40"/>
                  <a:gd name="T22" fmla="*/ 26 w 40"/>
                  <a:gd name="T23" fmla="*/ 37 h 40"/>
                  <a:gd name="T24" fmla="*/ 25 w 40"/>
                  <a:gd name="T25" fmla="*/ 37 h 40"/>
                  <a:gd name="T26" fmla="*/ 12 w 40"/>
                  <a:gd name="T27" fmla="*/ 34 h 40"/>
                  <a:gd name="T28" fmla="*/ 12 w 40"/>
                  <a:gd name="T29" fmla="*/ 33 h 40"/>
                  <a:gd name="T30" fmla="*/ 12 w 40"/>
                  <a:gd name="T31" fmla="*/ 33 h 40"/>
                  <a:gd name="T32" fmla="*/ 11 w 40"/>
                  <a:gd name="T33" fmla="*/ 33 h 40"/>
                  <a:gd name="T34" fmla="*/ 11 w 40"/>
                  <a:gd name="T35" fmla="*/ 33 h 40"/>
                  <a:gd name="T36" fmla="*/ 11 w 40"/>
                  <a:gd name="T37" fmla="*/ 33 h 40"/>
                  <a:gd name="T38" fmla="*/ 2 w 40"/>
                  <a:gd name="T39" fmla="*/ 14 h 40"/>
                  <a:gd name="T40" fmla="*/ 6 w 40"/>
                  <a:gd name="T41" fmla="*/ 5 h 40"/>
                  <a:gd name="T42" fmla="*/ 6 w 40"/>
                  <a:gd name="T43" fmla="*/ 4 h 40"/>
                  <a:gd name="T44" fmla="*/ 15 w 40"/>
                  <a:gd name="T45" fmla="*/ 2 h 40"/>
                  <a:gd name="T46" fmla="*/ 15 w 40"/>
                  <a:gd name="T47" fmla="*/ 2 h 40"/>
                  <a:gd name="T48" fmla="*/ 15 w 40"/>
                  <a:gd name="T49" fmla="*/ 2 h 40"/>
                  <a:gd name="T50" fmla="*/ 13 w 40"/>
                  <a:gd name="T51" fmla="*/ 0 h 40"/>
                  <a:gd name="T52" fmla="*/ 13 w 40"/>
                  <a:gd name="T53" fmla="*/ 0 h 40"/>
                  <a:gd name="T54" fmla="*/ 5 w 40"/>
                  <a:gd name="T55" fmla="*/ 1 h 40"/>
                  <a:gd name="T56" fmla="*/ 4 w 40"/>
                  <a:gd name="T57" fmla="*/ 1 h 40"/>
                  <a:gd name="T58" fmla="*/ 4 w 40"/>
                  <a:gd name="T59" fmla="*/ 1 h 40"/>
                  <a:gd name="T60" fmla="*/ 4 w 40"/>
                  <a:gd name="T61" fmla="*/ 1 h 40"/>
                  <a:gd name="T62" fmla="*/ 0 w 40"/>
                  <a:gd name="T63" fmla="*/ 14 h 40"/>
                  <a:gd name="T64" fmla="*/ 7 w 40"/>
                  <a:gd name="T65" fmla="*/ 32 h 40"/>
                  <a:gd name="T66" fmla="*/ 7 w 40"/>
                  <a:gd name="T67" fmla="*/ 32 h 40"/>
                  <a:gd name="T68" fmla="*/ 7 w 40"/>
                  <a:gd name="T69" fmla="*/ 32 h 40"/>
                  <a:gd name="T70" fmla="*/ 7 w 40"/>
                  <a:gd name="T71" fmla="*/ 32 h 40"/>
                  <a:gd name="T72" fmla="*/ 7 w 40"/>
                  <a:gd name="T73" fmla="*/ 32 h 40"/>
                  <a:gd name="T74" fmla="*/ 7 w 40"/>
                  <a:gd name="T75" fmla="*/ 32 h 40"/>
                  <a:gd name="T76" fmla="*/ 7 w 40"/>
                  <a:gd name="T77" fmla="*/ 32 h 40"/>
                  <a:gd name="T78" fmla="*/ 7 w 40"/>
                  <a:gd name="T79" fmla="*/ 32 h 40"/>
                  <a:gd name="T80" fmla="*/ 28 w 40"/>
                  <a:gd name="T81" fmla="*/ 40 h 40"/>
                  <a:gd name="T82" fmla="*/ 28 w 40"/>
                  <a:gd name="T83" fmla="*/ 40 h 40"/>
                  <a:gd name="T84" fmla="*/ 28 w 40"/>
                  <a:gd name="T85" fmla="*/ 40 h 40"/>
                  <a:gd name="T86" fmla="*/ 28 w 40"/>
                  <a:gd name="T87" fmla="*/ 40 h 40"/>
                  <a:gd name="T88" fmla="*/ 37 w 40"/>
                  <a:gd name="T89" fmla="*/ 36 h 40"/>
                  <a:gd name="T90" fmla="*/ 37 w 40"/>
                  <a:gd name="T91" fmla="*/ 36 h 40"/>
                  <a:gd name="T92" fmla="*/ 37 w 40"/>
                  <a:gd name="T93" fmla="*/ 36 h 40"/>
                  <a:gd name="T94" fmla="*/ 40 w 40"/>
                  <a:gd name="T95" fmla="*/ 27 h 40"/>
                  <a:gd name="T96" fmla="*/ 31 w 40"/>
                  <a:gd name="T97" fmla="*/ 6 h 40"/>
                  <a:gd name="T98" fmla="*/ 31 w 40"/>
                  <a:gd name="T99" fmla="*/ 6 h 40"/>
                  <a:gd name="T100" fmla="*/ 31 w 40"/>
                  <a:gd name="T101" fmla="*/ 6 h 40"/>
                  <a:gd name="T102" fmla="*/ 13 w 40"/>
                  <a:gd name="T103" fmla="*/ 0 h 40"/>
                  <a:gd name="T104" fmla="*/ 13 w 40"/>
                  <a:gd name="T105" fmla="*/ 0 h 40"/>
                  <a:gd name="T106" fmla="*/ 13 w 40"/>
                  <a:gd name="T10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40"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1" y="2"/>
                      <a:pt x="28" y="5"/>
                      <a:pt x="32" y="9"/>
                    </a:cubicBezTo>
                    <a:cubicBezTo>
                      <a:pt x="35" y="12"/>
                      <a:pt x="37" y="19"/>
                      <a:pt x="37" y="24"/>
                    </a:cubicBezTo>
                    <a:cubicBezTo>
                      <a:pt x="37" y="30"/>
                      <a:pt x="35" y="36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5" y="37"/>
                      <a:pt x="25" y="37"/>
                    </a:cubicBezTo>
                    <a:cubicBezTo>
                      <a:pt x="21" y="37"/>
                      <a:pt x="15" y="36"/>
                      <a:pt x="12" y="34"/>
                    </a:cubicBezTo>
                    <a:cubicBezTo>
                      <a:pt x="12" y="34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7" y="30"/>
                      <a:pt x="2" y="21"/>
                      <a:pt x="2" y="14"/>
                    </a:cubicBezTo>
                    <a:cubicBezTo>
                      <a:pt x="2" y="10"/>
                      <a:pt x="3" y="7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8" y="3"/>
                      <a:pt x="11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8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4"/>
                      <a:pt x="0" y="9"/>
                      <a:pt x="0" y="14"/>
                    </a:cubicBezTo>
                    <a:cubicBezTo>
                      <a:pt x="0" y="21"/>
                      <a:pt x="3" y="28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1" y="36"/>
                      <a:pt x="20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32" y="40"/>
                      <a:pt x="35" y="39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3"/>
                      <a:pt x="40" y="30"/>
                      <a:pt x="40" y="27"/>
                    </a:cubicBezTo>
                    <a:cubicBezTo>
                      <a:pt x="40" y="19"/>
                      <a:pt x="35" y="9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26" y="2"/>
                      <a:pt x="20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2" name="Freeform 595"/>
              <p:cNvSpPr>
                <a:spLocks noEditPoints="1"/>
              </p:cNvSpPr>
              <p:nvPr/>
            </p:nvSpPr>
            <p:spPr bwMode="auto">
              <a:xfrm>
                <a:off x="1878" y="1128"/>
                <a:ext cx="133" cy="126"/>
              </a:xfrm>
              <a:custGeom>
                <a:avLst/>
                <a:gdLst>
                  <a:gd name="T0" fmla="*/ 24 w 38"/>
                  <a:gd name="T1" fmla="*/ 4 h 36"/>
                  <a:gd name="T2" fmla="*/ 24 w 38"/>
                  <a:gd name="T3" fmla="*/ 4 h 36"/>
                  <a:gd name="T4" fmla="*/ 24 w 38"/>
                  <a:gd name="T5" fmla="*/ 4 h 36"/>
                  <a:gd name="T6" fmla="*/ 26 w 38"/>
                  <a:gd name="T7" fmla="*/ 4 h 36"/>
                  <a:gd name="T8" fmla="*/ 34 w 38"/>
                  <a:gd name="T9" fmla="*/ 17 h 36"/>
                  <a:gd name="T10" fmla="*/ 31 w 38"/>
                  <a:gd name="T11" fmla="*/ 27 h 36"/>
                  <a:gd name="T12" fmla="*/ 21 w 38"/>
                  <a:gd name="T13" fmla="*/ 33 h 36"/>
                  <a:gd name="T14" fmla="*/ 16 w 38"/>
                  <a:gd name="T15" fmla="*/ 33 h 36"/>
                  <a:gd name="T16" fmla="*/ 16 w 38"/>
                  <a:gd name="T17" fmla="*/ 33 h 36"/>
                  <a:gd name="T18" fmla="*/ 16 w 38"/>
                  <a:gd name="T19" fmla="*/ 33 h 36"/>
                  <a:gd name="T20" fmla="*/ 16 w 38"/>
                  <a:gd name="T21" fmla="*/ 33 h 36"/>
                  <a:gd name="T22" fmla="*/ 16 w 38"/>
                  <a:gd name="T23" fmla="*/ 33 h 36"/>
                  <a:gd name="T24" fmla="*/ 7 w 38"/>
                  <a:gd name="T25" fmla="*/ 19 h 36"/>
                  <a:gd name="T26" fmla="*/ 7 w 38"/>
                  <a:gd name="T27" fmla="*/ 19 h 36"/>
                  <a:gd name="T28" fmla="*/ 7 w 38"/>
                  <a:gd name="T29" fmla="*/ 18 h 36"/>
                  <a:gd name="T30" fmla="*/ 7 w 38"/>
                  <a:gd name="T31" fmla="*/ 18 h 36"/>
                  <a:gd name="T32" fmla="*/ 24 w 38"/>
                  <a:gd name="T33" fmla="*/ 4 h 36"/>
                  <a:gd name="T34" fmla="*/ 24 w 38"/>
                  <a:gd name="T35" fmla="*/ 4 h 36"/>
                  <a:gd name="T36" fmla="*/ 24 w 38"/>
                  <a:gd name="T37" fmla="*/ 4 h 36"/>
                  <a:gd name="T38" fmla="*/ 26 w 38"/>
                  <a:gd name="T39" fmla="*/ 0 h 36"/>
                  <a:gd name="T40" fmla="*/ 26 w 38"/>
                  <a:gd name="T41" fmla="*/ 0 h 36"/>
                  <a:gd name="T42" fmla="*/ 7 w 38"/>
                  <a:gd name="T43" fmla="*/ 11 h 36"/>
                  <a:gd name="T44" fmla="*/ 7 w 38"/>
                  <a:gd name="T45" fmla="*/ 11 h 36"/>
                  <a:gd name="T46" fmla="*/ 6 w 38"/>
                  <a:gd name="T47" fmla="*/ 11 h 36"/>
                  <a:gd name="T48" fmla="*/ 6 w 38"/>
                  <a:gd name="T49" fmla="*/ 11 h 36"/>
                  <a:gd name="T50" fmla="*/ 6 w 38"/>
                  <a:gd name="T51" fmla="*/ 11 h 36"/>
                  <a:gd name="T52" fmla="*/ 6 w 38"/>
                  <a:gd name="T53" fmla="*/ 11 h 36"/>
                  <a:gd name="T54" fmla="*/ 6 w 38"/>
                  <a:gd name="T55" fmla="*/ 11 h 36"/>
                  <a:gd name="T56" fmla="*/ 6 w 38"/>
                  <a:gd name="T57" fmla="*/ 11 h 36"/>
                  <a:gd name="T58" fmla="*/ 6 w 38"/>
                  <a:gd name="T59" fmla="*/ 12 h 36"/>
                  <a:gd name="T60" fmla="*/ 6 w 38"/>
                  <a:gd name="T61" fmla="*/ 12 h 36"/>
                  <a:gd name="T62" fmla="*/ 15 w 38"/>
                  <a:gd name="T63" fmla="*/ 36 h 36"/>
                  <a:gd name="T64" fmla="*/ 15 w 38"/>
                  <a:gd name="T65" fmla="*/ 36 h 36"/>
                  <a:gd name="T66" fmla="*/ 15 w 38"/>
                  <a:gd name="T67" fmla="*/ 36 h 36"/>
                  <a:gd name="T68" fmla="*/ 15 w 38"/>
                  <a:gd name="T69" fmla="*/ 36 h 36"/>
                  <a:gd name="T70" fmla="*/ 15 w 38"/>
                  <a:gd name="T71" fmla="*/ 36 h 36"/>
                  <a:gd name="T72" fmla="*/ 35 w 38"/>
                  <a:gd name="T73" fmla="*/ 26 h 36"/>
                  <a:gd name="T74" fmla="*/ 38 w 38"/>
                  <a:gd name="T75" fmla="*/ 14 h 36"/>
                  <a:gd name="T76" fmla="*/ 34 w 38"/>
                  <a:gd name="T77" fmla="*/ 3 h 36"/>
                  <a:gd name="T78" fmla="*/ 34 w 38"/>
                  <a:gd name="T79" fmla="*/ 3 h 36"/>
                  <a:gd name="T80" fmla="*/ 34 w 38"/>
                  <a:gd name="T81" fmla="*/ 2 h 36"/>
                  <a:gd name="T82" fmla="*/ 26 w 38"/>
                  <a:gd name="T83" fmla="*/ 0 h 36"/>
                  <a:gd name="T84" fmla="*/ 26 w 38"/>
                  <a:gd name="T85" fmla="*/ 0 h 36"/>
                  <a:gd name="T86" fmla="*/ 26 w 38"/>
                  <a:gd name="T8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" h="36">
                    <a:moveTo>
                      <a:pt x="24" y="4"/>
                    </a:move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5" y="4"/>
                      <a:pt x="26" y="4"/>
                    </a:cubicBezTo>
                    <a:cubicBezTo>
                      <a:pt x="32" y="5"/>
                      <a:pt x="34" y="11"/>
                      <a:pt x="34" y="17"/>
                    </a:cubicBezTo>
                    <a:cubicBezTo>
                      <a:pt x="34" y="21"/>
                      <a:pt x="33" y="24"/>
                      <a:pt x="31" y="27"/>
                    </a:cubicBezTo>
                    <a:cubicBezTo>
                      <a:pt x="29" y="30"/>
                      <a:pt x="25" y="32"/>
                      <a:pt x="21" y="33"/>
                    </a:cubicBezTo>
                    <a:cubicBezTo>
                      <a:pt x="19" y="33"/>
                      <a:pt x="18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7" y="33"/>
                      <a:pt x="5" y="26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1"/>
                      <a:pt x="15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0"/>
                      <a:pt x="10" y="5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23"/>
                      <a:pt x="2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24" y="36"/>
                      <a:pt x="32" y="32"/>
                      <a:pt x="35" y="26"/>
                    </a:cubicBezTo>
                    <a:cubicBezTo>
                      <a:pt x="37" y="23"/>
                      <a:pt x="38" y="18"/>
                      <a:pt x="38" y="14"/>
                    </a:cubicBezTo>
                    <a:cubicBezTo>
                      <a:pt x="38" y="9"/>
                      <a:pt x="37" y="4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2"/>
                      <a:pt x="34" y="2"/>
                    </a:cubicBezTo>
                    <a:cubicBezTo>
                      <a:pt x="32" y="1"/>
                      <a:pt x="29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3" name="Freeform 596"/>
              <p:cNvSpPr>
                <a:spLocks noEditPoints="1"/>
              </p:cNvSpPr>
              <p:nvPr/>
            </p:nvSpPr>
            <p:spPr bwMode="auto">
              <a:xfrm>
                <a:off x="5662" y="1128"/>
                <a:ext cx="136" cy="122"/>
              </a:xfrm>
              <a:custGeom>
                <a:avLst/>
                <a:gdLst>
                  <a:gd name="T0" fmla="*/ 18 w 39"/>
                  <a:gd name="T1" fmla="*/ 3 h 35"/>
                  <a:gd name="T2" fmla="*/ 18 w 39"/>
                  <a:gd name="T3" fmla="*/ 3 h 35"/>
                  <a:gd name="T4" fmla="*/ 18 w 39"/>
                  <a:gd name="T5" fmla="*/ 3 h 35"/>
                  <a:gd name="T6" fmla="*/ 35 w 39"/>
                  <a:gd name="T7" fmla="*/ 26 h 35"/>
                  <a:gd name="T8" fmla="*/ 35 w 39"/>
                  <a:gd name="T9" fmla="*/ 26 h 35"/>
                  <a:gd name="T10" fmla="*/ 35 w 39"/>
                  <a:gd name="T11" fmla="*/ 27 h 35"/>
                  <a:gd name="T12" fmla="*/ 35 w 39"/>
                  <a:gd name="T13" fmla="*/ 27 h 35"/>
                  <a:gd name="T14" fmla="*/ 26 w 39"/>
                  <a:gd name="T15" fmla="*/ 32 h 35"/>
                  <a:gd name="T16" fmla="*/ 25 w 39"/>
                  <a:gd name="T17" fmla="*/ 32 h 35"/>
                  <a:gd name="T18" fmla="*/ 25 w 39"/>
                  <a:gd name="T19" fmla="*/ 32 h 35"/>
                  <a:gd name="T20" fmla="*/ 25 w 39"/>
                  <a:gd name="T21" fmla="*/ 32 h 35"/>
                  <a:gd name="T22" fmla="*/ 25 w 39"/>
                  <a:gd name="T23" fmla="*/ 32 h 35"/>
                  <a:gd name="T24" fmla="*/ 24 w 39"/>
                  <a:gd name="T25" fmla="*/ 32 h 35"/>
                  <a:gd name="T26" fmla="*/ 9 w 39"/>
                  <a:gd name="T27" fmla="*/ 7 h 35"/>
                  <a:gd name="T28" fmla="*/ 9 w 39"/>
                  <a:gd name="T29" fmla="*/ 7 h 35"/>
                  <a:gd name="T30" fmla="*/ 9 w 39"/>
                  <a:gd name="T31" fmla="*/ 7 h 35"/>
                  <a:gd name="T32" fmla="*/ 9 w 39"/>
                  <a:gd name="T33" fmla="*/ 7 h 35"/>
                  <a:gd name="T34" fmla="*/ 9 w 39"/>
                  <a:gd name="T35" fmla="*/ 7 h 35"/>
                  <a:gd name="T36" fmla="*/ 9 w 39"/>
                  <a:gd name="T37" fmla="*/ 7 h 35"/>
                  <a:gd name="T38" fmla="*/ 9 w 39"/>
                  <a:gd name="T39" fmla="*/ 7 h 35"/>
                  <a:gd name="T40" fmla="*/ 9 w 39"/>
                  <a:gd name="T41" fmla="*/ 7 h 35"/>
                  <a:gd name="T42" fmla="*/ 9 w 39"/>
                  <a:gd name="T43" fmla="*/ 7 h 35"/>
                  <a:gd name="T44" fmla="*/ 9 w 39"/>
                  <a:gd name="T45" fmla="*/ 7 h 35"/>
                  <a:gd name="T46" fmla="*/ 18 w 39"/>
                  <a:gd name="T47" fmla="*/ 3 h 35"/>
                  <a:gd name="T48" fmla="*/ 18 w 39"/>
                  <a:gd name="T49" fmla="*/ 3 h 35"/>
                  <a:gd name="T50" fmla="*/ 18 w 39"/>
                  <a:gd name="T51" fmla="*/ 3 h 35"/>
                  <a:gd name="T52" fmla="*/ 16 w 39"/>
                  <a:gd name="T53" fmla="*/ 0 h 35"/>
                  <a:gd name="T54" fmla="*/ 16 w 39"/>
                  <a:gd name="T55" fmla="*/ 0 h 35"/>
                  <a:gd name="T56" fmla="*/ 7 w 39"/>
                  <a:gd name="T57" fmla="*/ 2 h 35"/>
                  <a:gd name="T58" fmla="*/ 7 w 39"/>
                  <a:gd name="T59" fmla="*/ 3 h 35"/>
                  <a:gd name="T60" fmla="*/ 3 w 39"/>
                  <a:gd name="T61" fmla="*/ 12 h 35"/>
                  <a:gd name="T62" fmla="*/ 12 w 39"/>
                  <a:gd name="T63" fmla="*/ 31 h 35"/>
                  <a:gd name="T64" fmla="*/ 12 w 39"/>
                  <a:gd name="T65" fmla="*/ 31 h 35"/>
                  <a:gd name="T66" fmla="*/ 12 w 39"/>
                  <a:gd name="T67" fmla="*/ 31 h 35"/>
                  <a:gd name="T68" fmla="*/ 13 w 39"/>
                  <a:gd name="T69" fmla="*/ 31 h 35"/>
                  <a:gd name="T70" fmla="*/ 13 w 39"/>
                  <a:gd name="T71" fmla="*/ 31 h 35"/>
                  <a:gd name="T72" fmla="*/ 13 w 39"/>
                  <a:gd name="T73" fmla="*/ 32 h 35"/>
                  <a:gd name="T74" fmla="*/ 26 w 39"/>
                  <a:gd name="T75" fmla="*/ 35 h 35"/>
                  <a:gd name="T76" fmla="*/ 27 w 39"/>
                  <a:gd name="T77" fmla="*/ 35 h 35"/>
                  <a:gd name="T78" fmla="*/ 27 w 39"/>
                  <a:gd name="T79" fmla="*/ 35 h 35"/>
                  <a:gd name="T80" fmla="*/ 27 w 39"/>
                  <a:gd name="T81" fmla="*/ 35 h 35"/>
                  <a:gd name="T82" fmla="*/ 29 w 39"/>
                  <a:gd name="T83" fmla="*/ 35 h 35"/>
                  <a:gd name="T84" fmla="*/ 29 w 39"/>
                  <a:gd name="T85" fmla="*/ 35 h 35"/>
                  <a:gd name="T86" fmla="*/ 29 w 39"/>
                  <a:gd name="T87" fmla="*/ 35 h 35"/>
                  <a:gd name="T88" fmla="*/ 38 w 39"/>
                  <a:gd name="T89" fmla="*/ 22 h 35"/>
                  <a:gd name="T90" fmla="*/ 33 w 39"/>
                  <a:gd name="T91" fmla="*/ 7 h 35"/>
                  <a:gd name="T92" fmla="*/ 16 w 39"/>
                  <a:gd name="T93" fmla="*/ 0 h 35"/>
                  <a:gd name="T94" fmla="*/ 16 w 39"/>
                  <a:gd name="T95" fmla="*/ 0 h 35"/>
                  <a:gd name="T96" fmla="*/ 16 w 39"/>
                  <a:gd name="T9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" h="35"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8" y="3"/>
                      <a:pt x="39" y="15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30"/>
                      <a:pt x="30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14" y="31"/>
                      <a:pt x="0" y="1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4"/>
                      <a:pt x="15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5"/>
                      <a:pt x="3" y="8"/>
                      <a:pt x="3" y="12"/>
                    </a:cubicBezTo>
                    <a:cubicBezTo>
                      <a:pt x="3" y="19"/>
                      <a:pt x="8" y="28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2"/>
                      <a:pt x="13" y="32"/>
                    </a:cubicBezTo>
                    <a:cubicBezTo>
                      <a:pt x="16" y="34"/>
                      <a:pt x="22" y="35"/>
                      <a:pt x="26" y="35"/>
                    </a:cubicBezTo>
                    <a:cubicBezTo>
                      <a:pt x="26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8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6" y="34"/>
                      <a:pt x="38" y="28"/>
                      <a:pt x="38" y="22"/>
                    </a:cubicBezTo>
                    <a:cubicBezTo>
                      <a:pt x="38" y="17"/>
                      <a:pt x="36" y="10"/>
                      <a:pt x="33" y="7"/>
                    </a:cubicBezTo>
                    <a:cubicBezTo>
                      <a:pt x="29" y="3"/>
                      <a:pt x="22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4" name="Freeform 597"/>
              <p:cNvSpPr/>
              <p:nvPr/>
            </p:nvSpPr>
            <p:spPr bwMode="auto">
              <a:xfrm>
                <a:off x="1895" y="1142"/>
                <a:ext cx="102" cy="101"/>
              </a:xfrm>
              <a:custGeom>
                <a:avLst/>
                <a:gdLst>
                  <a:gd name="T0" fmla="*/ 19 w 29"/>
                  <a:gd name="T1" fmla="*/ 0 h 29"/>
                  <a:gd name="T2" fmla="*/ 19 w 29"/>
                  <a:gd name="T3" fmla="*/ 0 h 29"/>
                  <a:gd name="T4" fmla="*/ 2 w 29"/>
                  <a:gd name="T5" fmla="*/ 14 h 29"/>
                  <a:gd name="T6" fmla="*/ 2 w 29"/>
                  <a:gd name="T7" fmla="*/ 14 h 29"/>
                  <a:gd name="T8" fmla="*/ 2 w 29"/>
                  <a:gd name="T9" fmla="*/ 15 h 29"/>
                  <a:gd name="T10" fmla="*/ 2 w 29"/>
                  <a:gd name="T11" fmla="*/ 15 h 29"/>
                  <a:gd name="T12" fmla="*/ 11 w 29"/>
                  <a:gd name="T13" fmla="*/ 29 h 29"/>
                  <a:gd name="T14" fmla="*/ 11 w 29"/>
                  <a:gd name="T15" fmla="*/ 29 h 29"/>
                  <a:gd name="T16" fmla="*/ 11 w 29"/>
                  <a:gd name="T17" fmla="*/ 29 h 29"/>
                  <a:gd name="T18" fmla="*/ 11 w 29"/>
                  <a:gd name="T19" fmla="*/ 29 h 29"/>
                  <a:gd name="T20" fmla="*/ 16 w 29"/>
                  <a:gd name="T21" fmla="*/ 29 h 29"/>
                  <a:gd name="T22" fmla="*/ 26 w 29"/>
                  <a:gd name="T23" fmla="*/ 23 h 29"/>
                  <a:gd name="T24" fmla="*/ 29 w 29"/>
                  <a:gd name="T25" fmla="*/ 13 h 29"/>
                  <a:gd name="T26" fmla="*/ 21 w 29"/>
                  <a:gd name="T27" fmla="*/ 0 h 29"/>
                  <a:gd name="T28" fmla="*/ 19 w 29"/>
                  <a:gd name="T29" fmla="*/ 0 h 29"/>
                  <a:gd name="T30" fmla="*/ 19 w 29"/>
                  <a:gd name="T31" fmla="*/ 0 h 29"/>
                  <a:gd name="T32" fmla="*/ 19 w 29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9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0" y="0"/>
                      <a:pt x="4" y="7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2"/>
                      <a:pt x="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3" y="29"/>
                      <a:pt x="14" y="29"/>
                      <a:pt x="16" y="29"/>
                    </a:cubicBezTo>
                    <a:cubicBezTo>
                      <a:pt x="20" y="28"/>
                      <a:pt x="24" y="26"/>
                      <a:pt x="26" y="23"/>
                    </a:cubicBezTo>
                    <a:cubicBezTo>
                      <a:pt x="28" y="20"/>
                      <a:pt x="29" y="17"/>
                      <a:pt x="29" y="13"/>
                    </a:cubicBezTo>
                    <a:cubicBezTo>
                      <a:pt x="29" y="7"/>
                      <a:pt x="27" y="1"/>
                      <a:pt x="21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5" name="Freeform 598"/>
              <p:cNvSpPr/>
              <p:nvPr/>
            </p:nvSpPr>
            <p:spPr bwMode="auto">
              <a:xfrm>
                <a:off x="5662" y="1139"/>
                <a:ext cx="136" cy="101"/>
              </a:xfrm>
              <a:custGeom>
                <a:avLst/>
                <a:gdLst>
                  <a:gd name="T0" fmla="*/ 18 w 39"/>
                  <a:gd name="T1" fmla="*/ 0 h 29"/>
                  <a:gd name="T2" fmla="*/ 18 w 39"/>
                  <a:gd name="T3" fmla="*/ 0 h 29"/>
                  <a:gd name="T4" fmla="*/ 9 w 39"/>
                  <a:gd name="T5" fmla="*/ 4 h 29"/>
                  <a:gd name="T6" fmla="*/ 9 w 39"/>
                  <a:gd name="T7" fmla="*/ 4 h 29"/>
                  <a:gd name="T8" fmla="*/ 9 w 39"/>
                  <a:gd name="T9" fmla="*/ 4 h 29"/>
                  <a:gd name="T10" fmla="*/ 9 w 39"/>
                  <a:gd name="T11" fmla="*/ 4 h 29"/>
                  <a:gd name="T12" fmla="*/ 9 w 39"/>
                  <a:gd name="T13" fmla="*/ 4 h 29"/>
                  <a:gd name="T14" fmla="*/ 9 w 39"/>
                  <a:gd name="T15" fmla="*/ 4 h 29"/>
                  <a:gd name="T16" fmla="*/ 9 w 39"/>
                  <a:gd name="T17" fmla="*/ 4 h 29"/>
                  <a:gd name="T18" fmla="*/ 9 w 39"/>
                  <a:gd name="T19" fmla="*/ 4 h 29"/>
                  <a:gd name="T20" fmla="*/ 9 w 39"/>
                  <a:gd name="T21" fmla="*/ 4 h 29"/>
                  <a:gd name="T22" fmla="*/ 9 w 39"/>
                  <a:gd name="T23" fmla="*/ 4 h 29"/>
                  <a:gd name="T24" fmla="*/ 24 w 39"/>
                  <a:gd name="T25" fmla="*/ 29 h 29"/>
                  <a:gd name="T26" fmla="*/ 25 w 39"/>
                  <a:gd name="T27" fmla="*/ 29 h 29"/>
                  <a:gd name="T28" fmla="*/ 25 w 39"/>
                  <a:gd name="T29" fmla="*/ 29 h 29"/>
                  <a:gd name="T30" fmla="*/ 25 w 39"/>
                  <a:gd name="T31" fmla="*/ 29 h 29"/>
                  <a:gd name="T32" fmla="*/ 26 w 39"/>
                  <a:gd name="T33" fmla="*/ 29 h 29"/>
                  <a:gd name="T34" fmla="*/ 35 w 39"/>
                  <a:gd name="T35" fmla="*/ 24 h 29"/>
                  <a:gd name="T36" fmla="*/ 35 w 39"/>
                  <a:gd name="T37" fmla="*/ 24 h 29"/>
                  <a:gd name="T38" fmla="*/ 35 w 39"/>
                  <a:gd name="T39" fmla="*/ 23 h 29"/>
                  <a:gd name="T40" fmla="*/ 35 w 39"/>
                  <a:gd name="T41" fmla="*/ 23 h 29"/>
                  <a:gd name="T42" fmla="*/ 18 w 39"/>
                  <a:gd name="T43" fmla="*/ 0 h 29"/>
                  <a:gd name="T44" fmla="*/ 18 w 39"/>
                  <a:gd name="T45" fmla="*/ 0 h 29"/>
                  <a:gd name="T46" fmla="*/ 18 w 39"/>
                  <a:gd name="T4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" h="29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2" y="1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0" y="15"/>
                      <a:pt x="14" y="28"/>
                      <a:pt x="24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6" y="29"/>
                    </a:cubicBezTo>
                    <a:cubicBezTo>
                      <a:pt x="30" y="29"/>
                      <a:pt x="33" y="27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9" y="12"/>
                      <a:pt x="2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6" name="Freeform 599"/>
              <p:cNvSpPr>
                <a:spLocks noEditPoints="1"/>
              </p:cNvSpPr>
              <p:nvPr/>
            </p:nvSpPr>
            <p:spPr bwMode="auto">
              <a:xfrm>
                <a:off x="4215" y="901"/>
                <a:ext cx="139" cy="129"/>
              </a:xfrm>
              <a:custGeom>
                <a:avLst/>
                <a:gdLst>
                  <a:gd name="T0" fmla="*/ 25 w 40"/>
                  <a:gd name="T1" fmla="*/ 5 h 37"/>
                  <a:gd name="T2" fmla="*/ 25 w 40"/>
                  <a:gd name="T3" fmla="*/ 5 h 37"/>
                  <a:gd name="T4" fmla="*/ 25 w 40"/>
                  <a:gd name="T5" fmla="*/ 5 h 37"/>
                  <a:gd name="T6" fmla="*/ 29 w 40"/>
                  <a:gd name="T7" fmla="*/ 6 h 37"/>
                  <a:gd name="T8" fmla="*/ 38 w 40"/>
                  <a:gd name="T9" fmla="*/ 18 h 37"/>
                  <a:gd name="T10" fmla="*/ 25 w 40"/>
                  <a:gd name="T11" fmla="*/ 35 h 37"/>
                  <a:gd name="T12" fmla="*/ 25 w 40"/>
                  <a:gd name="T13" fmla="*/ 35 h 37"/>
                  <a:gd name="T14" fmla="*/ 25 w 40"/>
                  <a:gd name="T15" fmla="*/ 35 h 37"/>
                  <a:gd name="T16" fmla="*/ 23 w 40"/>
                  <a:gd name="T17" fmla="*/ 35 h 37"/>
                  <a:gd name="T18" fmla="*/ 23 w 40"/>
                  <a:gd name="T19" fmla="*/ 35 h 37"/>
                  <a:gd name="T20" fmla="*/ 23 w 40"/>
                  <a:gd name="T21" fmla="*/ 35 h 37"/>
                  <a:gd name="T22" fmla="*/ 23 w 40"/>
                  <a:gd name="T23" fmla="*/ 35 h 37"/>
                  <a:gd name="T24" fmla="*/ 23 w 40"/>
                  <a:gd name="T25" fmla="*/ 35 h 37"/>
                  <a:gd name="T26" fmla="*/ 10 w 40"/>
                  <a:gd name="T27" fmla="*/ 15 h 37"/>
                  <a:gd name="T28" fmla="*/ 10 w 40"/>
                  <a:gd name="T29" fmla="*/ 15 h 37"/>
                  <a:gd name="T30" fmla="*/ 10 w 40"/>
                  <a:gd name="T31" fmla="*/ 14 h 37"/>
                  <a:gd name="T32" fmla="*/ 10 w 40"/>
                  <a:gd name="T33" fmla="*/ 14 h 37"/>
                  <a:gd name="T34" fmla="*/ 10 w 40"/>
                  <a:gd name="T35" fmla="*/ 14 h 37"/>
                  <a:gd name="T36" fmla="*/ 10 w 40"/>
                  <a:gd name="T37" fmla="*/ 14 h 37"/>
                  <a:gd name="T38" fmla="*/ 10 w 40"/>
                  <a:gd name="T39" fmla="*/ 14 h 37"/>
                  <a:gd name="T40" fmla="*/ 10 w 40"/>
                  <a:gd name="T41" fmla="*/ 14 h 37"/>
                  <a:gd name="T42" fmla="*/ 10 w 40"/>
                  <a:gd name="T43" fmla="*/ 14 h 37"/>
                  <a:gd name="T44" fmla="*/ 10 w 40"/>
                  <a:gd name="T45" fmla="*/ 14 h 37"/>
                  <a:gd name="T46" fmla="*/ 25 w 40"/>
                  <a:gd name="T47" fmla="*/ 5 h 37"/>
                  <a:gd name="T48" fmla="*/ 25 w 40"/>
                  <a:gd name="T49" fmla="*/ 5 h 37"/>
                  <a:gd name="T50" fmla="*/ 25 w 40"/>
                  <a:gd name="T51" fmla="*/ 5 h 37"/>
                  <a:gd name="T52" fmla="*/ 27 w 40"/>
                  <a:gd name="T53" fmla="*/ 0 h 37"/>
                  <a:gd name="T54" fmla="*/ 27 w 40"/>
                  <a:gd name="T55" fmla="*/ 0 h 37"/>
                  <a:gd name="T56" fmla="*/ 9 w 40"/>
                  <a:gd name="T57" fmla="*/ 8 h 37"/>
                  <a:gd name="T58" fmla="*/ 9 w 40"/>
                  <a:gd name="T59" fmla="*/ 8 h 37"/>
                  <a:gd name="T60" fmla="*/ 9 w 40"/>
                  <a:gd name="T61" fmla="*/ 8 h 37"/>
                  <a:gd name="T62" fmla="*/ 9 w 40"/>
                  <a:gd name="T63" fmla="*/ 8 h 37"/>
                  <a:gd name="T64" fmla="*/ 24 w 40"/>
                  <a:gd name="T65" fmla="*/ 37 h 37"/>
                  <a:gd name="T66" fmla="*/ 24 w 40"/>
                  <a:gd name="T67" fmla="*/ 37 h 37"/>
                  <a:gd name="T68" fmla="*/ 24 w 40"/>
                  <a:gd name="T69" fmla="*/ 37 h 37"/>
                  <a:gd name="T70" fmla="*/ 24 w 40"/>
                  <a:gd name="T71" fmla="*/ 37 h 37"/>
                  <a:gd name="T72" fmla="*/ 26 w 40"/>
                  <a:gd name="T73" fmla="*/ 37 h 37"/>
                  <a:gd name="T74" fmla="*/ 40 w 40"/>
                  <a:gd name="T75" fmla="*/ 20 h 37"/>
                  <a:gd name="T76" fmla="*/ 40 w 40"/>
                  <a:gd name="T77" fmla="*/ 19 h 37"/>
                  <a:gd name="T78" fmla="*/ 29 w 40"/>
                  <a:gd name="T79" fmla="*/ 0 h 37"/>
                  <a:gd name="T80" fmla="*/ 29 w 40"/>
                  <a:gd name="T81" fmla="*/ 0 h 37"/>
                  <a:gd name="T82" fmla="*/ 29 w 40"/>
                  <a:gd name="T83" fmla="*/ 0 h 37"/>
                  <a:gd name="T84" fmla="*/ 27 w 40"/>
                  <a:gd name="T85" fmla="*/ 0 h 37"/>
                  <a:gd name="T86" fmla="*/ 27 w 40"/>
                  <a:gd name="T87" fmla="*/ 0 h 37"/>
                  <a:gd name="T88" fmla="*/ 27 w 40"/>
                  <a:gd name="T8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" h="37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5"/>
                      <a:pt x="28" y="5"/>
                      <a:pt x="29" y="6"/>
                    </a:cubicBezTo>
                    <a:cubicBezTo>
                      <a:pt x="35" y="8"/>
                      <a:pt x="38" y="13"/>
                      <a:pt x="38" y="18"/>
                    </a:cubicBezTo>
                    <a:cubicBezTo>
                      <a:pt x="38" y="26"/>
                      <a:pt x="33" y="34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4" y="35"/>
                      <a:pt x="6" y="26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2" y="8"/>
                      <a:pt x="19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0" y="0"/>
                      <a:pt x="12" y="5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0" y="20"/>
                      <a:pt x="10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5" y="37"/>
                      <a:pt x="26" y="37"/>
                    </a:cubicBezTo>
                    <a:cubicBezTo>
                      <a:pt x="35" y="36"/>
                      <a:pt x="40" y="30"/>
                      <a:pt x="40" y="2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1"/>
                      <a:pt x="36" y="2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7" name="Freeform 600"/>
              <p:cNvSpPr>
                <a:spLocks noEditPoints="1"/>
              </p:cNvSpPr>
              <p:nvPr/>
            </p:nvSpPr>
            <p:spPr bwMode="auto">
              <a:xfrm>
                <a:off x="3315" y="898"/>
                <a:ext cx="150" cy="132"/>
              </a:xfrm>
              <a:custGeom>
                <a:avLst/>
                <a:gdLst>
                  <a:gd name="T0" fmla="*/ 20 w 43"/>
                  <a:gd name="T1" fmla="*/ 5 h 38"/>
                  <a:gd name="T2" fmla="*/ 20 w 43"/>
                  <a:gd name="T3" fmla="*/ 5 h 38"/>
                  <a:gd name="T4" fmla="*/ 20 w 43"/>
                  <a:gd name="T5" fmla="*/ 5 h 38"/>
                  <a:gd name="T6" fmla="*/ 23 w 43"/>
                  <a:gd name="T7" fmla="*/ 36 h 38"/>
                  <a:gd name="T8" fmla="*/ 23 w 43"/>
                  <a:gd name="T9" fmla="*/ 36 h 38"/>
                  <a:gd name="T10" fmla="*/ 21 w 43"/>
                  <a:gd name="T11" fmla="*/ 36 h 38"/>
                  <a:gd name="T12" fmla="*/ 21 w 43"/>
                  <a:gd name="T13" fmla="*/ 36 h 38"/>
                  <a:gd name="T14" fmla="*/ 21 w 43"/>
                  <a:gd name="T15" fmla="*/ 36 h 38"/>
                  <a:gd name="T16" fmla="*/ 21 w 43"/>
                  <a:gd name="T17" fmla="*/ 36 h 38"/>
                  <a:gd name="T18" fmla="*/ 21 w 43"/>
                  <a:gd name="T19" fmla="*/ 36 h 38"/>
                  <a:gd name="T20" fmla="*/ 14 w 43"/>
                  <a:gd name="T21" fmla="*/ 6 h 38"/>
                  <a:gd name="T22" fmla="*/ 14 w 43"/>
                  <a:gd name="T23" fmla="*/ 6 h 38"/>
                  <a:gd name="T24" fmla="*/ 14 w 43"/>
                  <a:gd name="T25" fmla="*/ 6 h 38"/>
                  <a:gd name="T26" fmla="*/ 14 w 43"/>
                  <a:gd name="T27" fmla="*/ 6 h 38"/>
                  <a:gd name="T28" fmla="*/ 14 w 43"/>
                  <a:gd name="T29" fmla="*/ 6 h 38"/>
                  <a:gd name="T30" fmla="*/ 15 w 43"/>
                  <a:gd name="T31" fmla="*/ 6 h 38"/>
                  <a:gd name="T32" fmla="*/ 20 w 43"/>
                  <a:gd name="T33" fmla="*/ 5 h 38"/>
                  <a:gd name="T34" fmla="*/ 20 w 43"/>
                  <a:gd name="T35" fmla="*/ 5 h 38"/>
                  <a:gd name="T36" fmla="*/ 20 w 43"/>
                  <a:gd name="T37" fmla="*/ 5 h 38"/>
                  <a:gd name="T38" fmla="*/ 17 w 43"/>
                  <a:gd name="T39" fmla="*/ 0 h 38"/>
                  <a:gd name="T40" fmla="*/ 17 w 43"/>
                  <a:gd name="T41" fmla="*/ 0 h 38"/>
                  <a:gd name="T42" fmla="*/ 14 w 43"/>
                  <a:gd name="T43" fmla="*/ 1 h 38"/>
                  <a:gd name="T44" fmla="*/ 14 w 43"/>
                  <a:gd name="T45" fmla="*/ 1 h 38"/>
                  <a:gd name="T46" fmla="*/ 4 w 43"/>
                  <a:gd name="T47" fmla="*/ 19 h 38"/>
                  <a:gd name="T48" fmla="*/ 10 w 43"/>
                  <a:gd name="T49" fmla="*/ 34 h 38"/>
                  <a:gd name="T50" fmla="*/ 10 w 43"/>
                  <a:gd name="T51" fmla="*/ 34 h 38"/>
                  <a:gd name="T52" fmla="*/ 10 w 43"/>
                  <a:gd name="T53" fmla="*/ 34 h 38"/>
                  <a:gd name="T54" fmla="*/ 10 w 43"/>
                  <a:gd name="T55" fmla="*/ 35 h 38"/>
                  <a:gd name="T56" fmla="*/ 10 w 43"/>
                  <a:gd name="T57" fmla="*/ 35 h 38"/>
                  <a:gd name="T58" fmla="*/ 10 w 43"/>
                  <a:gd name="T59" fmla="*/ 35 h 38"/>
                  <a:gd name="T60" fmla="*/ 20 w 43"/>
                  <a:gd name="T61" fmla="*/ 38 h 38"/>
                  <a:gd name="T62" fmla="*/ 20 w 43"/>
                  <a:gd name="T63" fmla="*/ 38 h 38"/>
                  <a:gd name="T64" fmla="*/ 20 w 43"/>
                  <a:gd name="T65" fmla="*/ 38 h 38"/>
                  <a:gd name="T66" fmla="*/ 20 w 43"/>
                  <a:gd name="T67" fmla="*/ 38 h 38"/>
                  <a:gd name="T68" fmla="*/ 24 w 43"/>
                  <a:gd name="T69" fmla="*/ 38 h 38"/>
                  <a:gd name="T70" fmla="*/ 24 w 43"/>
                  <a:gd name="T71" fmla="*/ 38 h 38"/>
                  <a:gd name="T72" fmla="*/ 24 w 43"/>
                  <a:gd name="T73" fmla="*/ 38 h 38"/>
                  <a:gd name="T74" fmla="*/ 39 w 43"/>
                  <a:gd name="T75" fmla="*/ 20 h 38"/>
                  <a:gd name="T76" fmla="*/ 38 w 43"/>
                  <a:gd name="T77" fmla="*/ 13 h 38"/>
                  <a:gd name="T78" fmla="*/ 17 w 43"/>
                  <a:gd name="T79" fmla="*/ 0 h 38"/>
                  <a:gd name="T80" fmla="*/ 17 w 43"/>
                  <a:gd name="T81" fmla="*/ 0 h 38"/>
                  <a:gd name="T82" fmla="*/ 17 w 43"/>
                  <a:gd name="T8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38">
                    <a:moveTo>
                      <a:pt x="20" y="5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36" y="5"/>
                      <a:pt x="43" y="32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2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7" y="36"/>
                      <a:pt x="0" y="1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5"/>
                      <a:pt x="18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7" y="2"/>
                      <a:pt x="4" y="11"/>
                      <a:pt x="4" y="19"/>
                    </a:cubicBezTo>
                    <a:cubicBezTo>
                      <a:pt x="4" y="25"/>
                      <a:pt x="6" y="31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3" y="37"/>
                      <a:pt x="16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8"/>
                      <a:pt x="23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33" y="36"/>
                      <a:pt x="39" y="29"/>
                      <a:pt x="39" y="20"/>
                    </a:cubicBezTo>
                    <a:cubicBezTo>
                      <a:pt x="39" y="17"/>
                      <a:pt x="39" y="15"/>
                      <a:pt x="38" y="13"/>
                    </a:cubicBezTo>
                    <a:cubicBezTo>
                      <a:pt x="36" y="7"/>
                      <a:pt x="25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8" name="Freeform 601"/>
              <p:cNvSpPr>
                <a:spLocks noEditPoints="1"/>
              </p:cNvSpPr>
              <p:nvPr/>
            </p:nvSpPr>
            <p:spPr bwMode="auto">
              <a:xfrm>
                <a:off x="4236" y="919"/>
                <a:ext cx="111" cy="104"/>
              </a:xfrm>
              <a:custGeom>
                <a:avLst/>
                <a:gdLst>
                  <a:gd name="T0" fmla="*/ 18 w 32"/>
                  <a:gd name="T1" fmla="*/ 4 h 30"/>
                  <a:gd name="T2" fmla="*/ 18 w 32"/>
                  <a:gd name="T3" fmla="*/ 4 h 30"/>
                  <a:gd name="T4" fmla="*/ 18 w 32"/>
                  <a:gd name="T5" fmla="*/ 4 h 30"/>
                  <a:gd name="T6" fmla="*/ 25 w 32"/>
                  <a:gd name="T7" fmla="*/ 6 h 30"/>
                  <a:gd name="T8" fmla="*/ 25 w 32"/>
                  <a:gd name="T9" fmla="*/ 6 h 30"/>
                  <a:gd name="T10" fmla="*/ 25 w 32"/>
                  <a:gd name="T11" fmla="*/ 6 h 30"/>
                  <a:gd name="T12" fmla="*/ 29 w 32"/>
                  <a:gd name="T13" fmla="*/ 15 h 30"/>
                  <a:gd name="T14" fmla="*/ 20 w 32"/>
                  <a:gd name="T15" fmla="*/ 27 h 30"/>
                  <a:gd name="T16" fmla="*/ 20 w 32"/>
                  <a:gd name="T17" fmla="*/ 27 h 30"/>
                  <a:gd name="T18" fmla="*/ 20 w 32"/>
                  <a:gd name="T19" fmla="*/ 27 h 30"/>
                  <a:gd name="T20" fmla="*/ 17 w 32"/>
                  <a:gd name="T21" fmla="*/ 27 h 30"/>
                  <a:gd name="T22" fmla="*/ 17 w 32"/>
                  <a:gd name="T23" fmla="*/ 27 h 30"/>
                  <a:gd name="T24" fmla="*/ 17 w 32"/>
                  <a:gd name="T25" fmla="*/ 27 h 30"/>
                  <a:gd name="T26" fmla="*/ 17 w 32"/>
                  <a:gd name="T27" fmla="*/ 27 h 30"/>
                  <a:gd name="T28" fmla="*/ 17 w 32"/>
                  <a:gd name="T29" fmla="*/ 27 h 30"/>
                  <a:gd name="T30" fmla="*/ 6 w 32"/>
                  <a:gd name="T31" fmla="*/ 12 h 30"/>
                  <a:gd name="T32" fmla="*/ 6 w 32"/>
                  <a:gd name="T33" fmla="*/ 12 h 30"/>
                  <a:gd name="T34" fmla="*/ 6 w 32"/>
                  <a:gd name="T35" fmla="*/ 12 h 30"/>
                  <a:gd name="T36" fmla="*/ 6 w 32"/>
                  <a:gd name="T37" fmla="*/ 12 h 30"/>
                  <a:gd name="T38" fmla="*/ 6 w 32"/>
                  <a:gd name="T39" fmla="*/ 12 h 30"/>
                  <a:gd name="T40" fmla="*/ 6 w 32"/>
                  <a:gd name="T41" fmla="*/ 12 h 30"/>
                  <a:gd name="T42" fmla="*/ 18 w 32"/>
                  <a:gd name="T43" fmla="*/ 4 h 30"/>
                  <a:gd name="T44" fmla="*/ 18 w 32"/>
                  <a:gd name="T45" fmla="*/ 4 h 30"/>
                  <a:gd name="T46" fmla="*/ 18 w 32"/>
                  <a:gd name="T47" fmla="*/ 4 h 30"/>
                  <a:gd name="T48" fmla="*/ 19 w 32"/>
                  <a:gd name="T49" fmla="*/ 0 h 30"/>
                  <a:gd name="T50" fmla="*/ 19 w 32"/>
                  <a:gd name="T51" fmla="*/ 0 h 30"/>
                  <a:gd name="T52" fmla="*/ 4 w 32"/>
                  <a:gd name="T53" fmla="*/ 9 h 30"/>
                  <a:gd name="T54" fmla="*/ 4 w 32"/>
                  <a:gd name="T55" fmla="*/ 9 h 30"/>
                  <a:gd name="T56" fmla="*/ 4 w 32"/>
                  <a:gd name="T57" fmla="*/ 9 h 30"/>
                  <a:gd name="T58" fmla="*/ 4 w 32"/>
                  <a:gd name="T59" fmla="*/ 9 h 30"/>
                  <a:gd name="T60" fmla="*/ 4 w 32"/>
                  <a:gd name="T61" fmla="*/ 9 h 30"/>
                  <a:gd name="T62" fmla="*/ 4 w 32"/>
                  <a:gd name="T63" fmla="*/ 9 h 30"/>
                  <a:gd name="T64" fmla="*/ 4 w 32"/>
                  <a:gd name="T65" fmla="*/ 9 h 30"/>
                  <a:gd name="T66" fmla="*/ 4 w 32"/>
                  <a:gd name="T67" fmla="*/ 9 h 30"/>
                  <a:gd name="T68" fmla="*/ 4 w 32"/>
                  <a:gd name="T69" fmla="*/ 10 h 30"/>
                  <a:gd name="T70" fmla="*/ 4 w 32"/>
                  <a:gd name="T71" fmla="*/ 10 h 30"/>
                  <a:gd name="T72" fmla="*/ 17 w 32"/>
                  <a:gd name="T73" fmla="*/ 30 h 30"/>
                  <a:gd name="T74" fmla="*/ 17 w 32"/>
                  <a:gd name="T75" fmla="*/ 30 h 30"/>
                  <a:gd name="T76" fmla="*/ 17 w 32"/>
                  <a:gd name="T77" fmla="*/ 30 h 30"/>
                  <a:gd name="T78" fmla="*/ 17 w 32"/>
                  <a:gd name="T79" fmla="*/ 30 h 30"/>
                  <a:gd name="T80" fmla="*/ 19 w 32"/>
                  <a:gd name="T81" fmla="*/ 30 h 30"/>
                  <a:gd name="T82" fmla="*/ 19 w 32"/>
                  <a:gd name="T83" fmla="*/ 30 h 30"/>
                  <a:gd name="T84" fmla="*/ 19 w 32"/>
                  <a:gd name="T85" fmla="*/ 30 h 30"/>
                  <a:gd name="T86" fmla="*/ 32 w 32"/>
                  <a:gd name="T87" fmla="*/ 13 h 30"/>
                  <a:gd name="T88" fmla="*/ 23 w 32"/>
                  <a:gd name="T89" fmla="*/ 1 h 30"/>
                  <a:gd name="T90" fmla="*/ 19 w 32"/>
                  <a:gd name="T91" fmla="*/ 0 h 30"/>
                  <a:gd name="T92" fmla="*/ 19 w 32"/>
                  <a:gd name="T93" fmla="*/ 0 h 30"/>
                  <a:gd name="T94" fmla="*/ 19 w 32"/>
                  <a:gd name="T9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" h="30">
                    <a:moveTo>
                      <a:pt x="18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1" y="4"/>
                      <a:pt x="23" y="4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8"/>
                      <a:pt x="29" y="12"/>
                      <a:pt x="29" y="15"/>
                    </a:cubicBezTo>
                    <a:cubicBezTo>
                      <a:pt x="29" y="20"/>
                      <a:pt x="26" y="25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8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0" y="27"/>
                      <a:pt x="4" y="2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7"/>
                      <a:pt x="13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6" y="3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21"/>
                      <a:pt x="8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7" y="29"/>
                      <a:pt x="32" y="21"/>
                      <a:pt x="32" y="13"/>
                    </a:cubicBezTo>
                    <a:cubicBezTo>
                      <a:pt x="32" y="8"/>
                      <a:pt x="29" y="3"/>
                      <a:pt x="23" y="1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9" name="Freeform 602"/>
              <p:cNvSpPr>
                <a:spLocks noEditPoints="1"/>
              </p:cNvSpPr>
              <p:nvPr/>
            </p:nvSpPr>
            <p:spPr bwMode="auto">
              <a:xfrm>
                <a:off x="3315" y="915"/>
                <a:ext cx="150" cy="108"/>
              </a:xfrm>
              <a:custGeom>
                <a:avLst/>
                <a:gdLst>
                  <a:gd name="T0" fmla="*/ 20 w 43"/>
                  <a:gd name="T1" fmla="*/ 4 h 31"/>
                  <a:gd name="T2" fmla="*/ 20 w 43"/>
                  <a:gd name="T3" fmla="*/ 4 h 31"/>
                  <a:gd name="T4" fmla="*/ 20 w 43"/>
                  <a:gd name="T5" fmla="*/ 4 h 31"/>
                  <a:gd name="T6" fmla="*/ 25 w 43"/>
                  <a:gd name="T7" fmla="*/ 27 h 31"/>
                  <a:gd name="T8" fmla="*/ 25 w 43"/>
                  <a:gd name="T9" fmla="*/ 27 h 31"/>
                  <a:gd name="T10" fmla="*/ 25 w 43"/>
                  <a:gd name="T11" fmla="*/ 27 h 31"/>
                  <a:gd name="T12" fmla="*/ 25 w 43"/>
                  <a:gd name="T13" fmla="*/ 27 h 31"/>
                  <a:gd name="T14" fmla="*/ 25 w 43"/>
                  <a:gd name="T15" fmla="*/ 28 h 31"/>
                  <a:gd name="T16" fmla="*/ 25 w 43"/>
                  <a:gd name="T17" fmla="*/ 28 h 31"/>
                  <a:gd name="T18" fmla="*/ 25 w 43"/>
                  <a:gd name="T19" fmla="*/ 28 h 31"/>
                  <a:gd name="T20" fmla="*/ 24 w 43"/>
                  <a:gd name="T21" fmla="*/ 28 h 31"/>
                  <a:gd name="T22" fmla="*/ 21 w 43"/>
                  <a:gd name="T23" fmla="*/ 28 h 31"/>
                  <a:gd name="T24" fmla="*/ 21 w 43"/>
                  <a:gd name="T25" fmla="*/ 28 h 31"/>
                  <a:gd name="T26" fmla="*/ 21 w 43"/>
                  <a:gd name="T27" fmla="*/ 28 h 31"/>
                  <a:gd name="T28" fmla="*/ 21 w 43"/>
                  <a:gd name="T29" fmla="*/ 28 h 31"/>
                  <a:gd name="T30" fmla="*/ 21 w 43"/>
                  <a:gd name="T31" fmla="*/ 28 h 31"/>
                  <a:gd name="T32" fmla="*/ 19 w 43"/>
                  <a:gd name="T33" fmla="*/ 4 h 31"/>
                  <a:gd name="T34" fmla="*/ 19 w 43"/>
                  <a:gd name="T35" fmla="*/ 4 h 31"/>
                  <a:gd name="T36" fmla="*/ 20 w 43"/>
                  <a:gd name="T37" fmla="*/ 4 h 31"/>
                  <a:gd name="T38" fmla="*/ 20 w 43"/>
                  <a:gd name="T39" fmla="*/ 4 h 31"/>
                  <a:gd name="T40" fmla="*/ 20 w 43"/>
                  <a:gd name="T41" fmla="*/ 4 h 31"/>
                  <a:gd name="T42" fmla="*/ 20 w 43"/>
                  <a:gd name="T43" fmla="*/ 0 h 31"/>
                  <a:gd name="T44" fmla="*/ 20 w 43"/>
                  <a:gd name="T45" fmla="*/ 0 h 31"/>
                  <a:gd name="T46" fmla="*/ 15 w 43"/>
                  <a:gd name="T47" fmla="*/ 1 h 31"/>
                  <a:gd name="T48" fmla="*/ 14 w 43"/>
                  <a:gd name="T49" fmla="*/ 1 h 31"/>
                  <a:gd name="T50" fmla="*/ 14 w 43"/>
                  <a:gd name="T51" fmla="*/ 1 h 31"/>
                  <a:gd name="T52" fmla="*/ 14 w 43"/>
                  <a:gd name="T53" fmla="*/ 1 h 31"/>
                  <a:gd name="T54" fmla="*/ 14 w 43"/>
                  <a:gd name="T55" fmla="*/ 1 h 31"/>
                  <a:gd name="T56" fmla="*/ 14 w 43"/>
                  <a:gd name="T57" fmla="*/ 1 h 31"/>
                  <a:gd name="T58" fmla="*/ 21 w 43"/>
                  <a:gd name="T59" fmla="*/ 31 h 31"/>
                  <a:gd name="T60" fmla="*/ 21 w 43"/>
                  <a:gd name="T61" fmla="*/ 31 h 31"/>
                  <a:gd name="T62" fmla="*/ 21 w 43"/>
                  <a:gd name="T63" fmla="*/ 31 h 31"/>
                  <a:gd name="T64" fmla="*/ 21 w 43"/>
                  <a:gd name="T65" fmla="*/ 31 h 31"/>
                  <a:gd name="T66" fmla="*/ 23 w 43"/>
                  <a:gd name="T67" fmla="*/ 31 h 31"/>
                  <a:gd name="T68" fmla="*/ 23 w 43"/>
                  <a:gd name="T69" fmla="*/ 31 h 31"/>
                  <a:gd name="T70" fmla="*/ 20 w 43"/>
                  <a:gd name="T71" fmla="*/ 0 h 31"/>
                  <a:gd name="T72" fmla="*/ 20 w 43"/>
                  <a:gd name="T73" fmla="*/ 0 h 31"/>
                  <a:gd name="T74" fmla="*/ 20 w 43"/>
                  <a:gd name="T7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31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33" y="4"/>
                      <a:pt x="38" y="23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4" y="28"/>
                      <a:pt x="24" y="28"/>
                    </a:cubicBezTo>
                    <a:cubicBezTo>
                      <a:pt x="23" y="28"/>
                      <a:pt x="22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7" y="28"/>
                      <a:pt x="5" y="5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0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7"/>
                      <a:pt x="7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43" y="27"/>
                      <a:pt x="3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0" name="Freeform 603"/>
              <p:cNvSpPr>
                <a:spLocks noEditPoints="1"/>
              </p:cNvSpPr>
              <p:nvPr/>
            </p:nvSpPr>
            <p:spPr bwMode="auto">
              <a:xfrm>
                <a:off x="4250" y="933"/>
                <a:ext cx="87" cy="80"/>
              </a:xfrm>
              <a:custGeom>
                <a:avLst/>
                <a:gdLst>
                  <a:gd name="T0" fmla="*/ 14 w 25"/>
                  <a:gd name="T1" fmla="*/ 3 h 23"/>
                  <a:gd name="T2" fmla="*/ 14 w 25"/>
                  <a:gd name="T3" fmla="*/ 3 h 23"/>
                  <a:gd name="T4" fmla="*/ 14 w 25"/>
                  <a:gd name="T5" fmla="*/ 3 h 23"/>
                  <a:gd name="T6" fmla="*/ 14 w 25"/>
                  <a:gd name="T7" fmla="*/ 3 h 23"/>
                  <a:gd name="T8" fmla="*/ 14 w 25"/>
                  <a:gd name="T9" fmla="*/ 3 h 23"/>
                  <a:gd name="T10" fmla="*/ 14 w 25"/>
                  <a:gd name="T11" fmla="*/ 3 h 23"/>
                  <a:gd name="T12" fmla="*/ 21 w 25"/>
                  <a:gd name="T13" fmla="*/ 12 h 23"/>
                  <a:gd name="T14" fmla="*/ 15 w 25"/>
                  <a:gd name="T15" fmla="*/ 20 h 23"/>
                  <a:gd name="T16" fmla="*/ 15 w 25"/>
                  <a:gd name="T17" fmla="*/ 20 h 23"/>
                  <a:gd name="T18" fmla="*/ 15 w 25"/>
                  <a:gd name="T19" fmla="*/ 20 h 23"/>
                  <a:gd name="T20" fmla="*/ 12 w 25"/>
                  <a:gd name="T21" fmla="*/ 20 h 23"/>
                  <a:gd name="T22" fmla="*/ 12 w 25"/>
                  <a:gd name="T23" fmla="*/ 20 h 23"/>
                  <a:gd name="T24" fmla="*/ 12 w 25"/>
                  <a:gd name="T25" fmla="*/ 20 h 23"/>
                  <a:gd name="T26" fmla="*/ 12 w 25"/>
                  <a:gd name="T27" fmla="*/ 20 h 23"/>
                  <a:gd name="T28" fmla="*/ 12 w 25"/>
                  <a:gd name="T29" fmla="*/ 20 h 23"/>
                  <a:gd name="T30" fmla="*/ 5 w 25"/>
                  <a:gd name="T31" fmla="*/ 12 h 23"/>
                  <a:gd name="T32" fmla="*/ 5 w 25"/>
                  <a:gd name="T33" fmla="*/ 12 h 23"/>
                  <a:gd name="T34" fmla="*/ 5 w 25"/>
                  <a:gd name="T35" fmla="*/ 12 h 23"/>
                  <a:gd name="T36" fmla="*/ 5 w 25"/>
                  <a:gd name="T37" fmla="*/ 12 h 23"/>
                  <a:gd name="T38" fmla="*/ 13 w 25"/>
                  <a:gd name="T39" fmla="*/ 3 h 23"/>
                  <a:gd name="T40" fmla="*/ 14 w 25"/>
                  <a:gd name="T41" fmla="*/ 3 h 23"/>
                  <a:gd name="T42" fmla="*/ 14 w 25"/>
                  <a:gd name="T43" fmla="*/ 3 h 23"/>
                  <a:gd name="T44" fmla="*/ 14 w 25"/>
                  <a:gd name="T45" fmla="*/ 0 h 23"/>
                  <a:gd name="T46" fmla="*/ 14 w 25"/>
                  <a:gd name="T47" fmla="*/ 0 h 23"/>
                  <a:gd name="T48" fmla="*/ 2 w 25"/>
                  <a:gd name="T49" fmla="*/ 8 h 23"/>
                  <a:gd name="T50" fmla="*/ 2 w 25"/>
                  <a:gd name="T51" fmla="*/ 8 h 23"/>
                  <a:gd name="T52" fmla="*/ 2 w 25"/>
                  <a:gd name="T53" fmla="*/ 8 h 23"/>
                  <a:gd name="T54" fmla="*/ 2 w 25"/>
                  <a:gd name="T55" fmla="*/ 8 h 23"/>
                  <a:gd name="T56" fmla="*/ 2 w 25"/>
                  <a:gd name="T57" fmla="*/ 8 h 23"/>
                  <a:gd name="T58" fmla="*/ 2 w 25"/>
                  <a:gd name="T59" fmla="*/ 8 h 23"/>
                  <a:gd name="T60" fmla="*/ 13 w 25"/>
                  <a:gd name="T61" fmla="*/ 23 h 23"/>
                  <a:gd name="T62" fmla="*/ 13 w 25"/>
                  <a:gd name="T63" fmla="*/ 23 h 23"/>
                  <a:gd name="T64" fmla="*/ 13 w 25"/>
                  <a:gd name="T65" fmla="*/ 23 h 23"/>
                  <a:gd name="T66" fmla="*/ 13 w 25"/>
                  <a:gd name="T67" fmla="*/ 23 h 23"/>
                  <a:gd name="T68" fmla="*/ 16 w 25"/>
                  <a:gd name="T69" fmla="*/ 23 h 23"/>
                  <a:gd name="T70" fmla="*/ 16 w 25"/>
                  <a:gd name="T71" fmla="*/ 23 h 23"/>
                  <a:gd name="T72" fmla="*/ 16 w 25"/>
                  <a:gd name="T73" fmla="*/ 23 h 23"/>
                  <a:gd name="T74" fmla="*/ 25 w 25"/>
                  <a:gd name="T75" fmla="*/ 11 h 23"/>
                  <a:gd name="T76" fmla="*/ 21 w 25"/>
                  <a:gd name="T77" fmla="*/ 2 h 23"/>
                  <a:gd name="T78" fmla="*/ 21 w 25"/>
                  <a:gd name="T79" fmla="*/ 2 h 23"/>
                  <a:gd name="T80" fmla="*/ 21 w 25"/>
                  <a:gd name="T81" fmla="*/ 2 h 23"/>
                  <a:gd name="T82" fmla="*/ 14 w 25"/>
                  <a:gd name="T83" fmla="*/ 0 h 23"/>
                  <a:gd name="T84" fmla="*/ 14 w 25"/>
                  <a:gd name="T85" fmla="*/ 0 h 23"/>
                  <a:gd name="T86" fmla="*/ 14 w 25"/>
                  <a:gd name="T8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" h="23"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8" y="4"/>
                      <a:pt x="21" y="8"/>
                      <a:pt x="21" y="12"/>
                    </a:cubicBezTo>
                    <a:cubicBezTo>
                      <a:pt x="21" y="15"/>
                      <a:pt x="19" y="19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3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7"/>
                      <a:pt x="9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3" y="3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7"/>
                      <a:pt x="6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5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2" y="21"/>
                      <a:pt x="25" y="16"/>
                      <a:pt x="25" y="11"/>
                    </a:cubicBezTo>
                    <a:cubicBezTo>
                      <a:pt x="25" y="8"/>
                      <a:pt x="24" y="4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1" name="Freeform 604"/>
              <p:cNvSpPr>
                <a:spLocks noEditPoints="1"/>
              </p:cNvSpPr>
              <p:nvPr/>
            </p:nvSpPr>
            <p:spPr bwMode="auto">
              <a:xfrm>
                <a:off x="3332" y="929"/>
                <a:ext cx="116" cy="84"/>
              </a:xfrm>
              <a:custGeom>
                <a:avLst/>
                <a:gdLst>
                  <a:gd name="T0" fmla="*/ 15 w 33"/>
                  <a:gd name="T1" fmla="*/ 4 h 24"/>
                  <a:gd name="T2" fmla="*/ 15 w 33"/>
                  <a:gd name="T3" fmla="*/ 4 h 24"/>
                  <a:gd name="T4" fmla="*/ 15 w 33"/>
                  <a:gd name="T5" fmla="*/ 4 h 24"/>
                  <a:gd name="T6" fmla="*/ 19 w 33"/>
                  <a:gd name="T7" fmla="*/ 20 h 24"/>
                  <a:gd name="T8" fmla="*/ 18 w 33"/>
                  <a:gd name="T9" fmla="*/ 21 h 24"/>
                  <a:gd name="T10" fmla="*/ 18 w 33"/>
                  <a:gd name="T11" fmla="*/ 21 h 24"/>
                  <a:gd name="T12" fmla="*/ 18 w 33"/>
                  <a:gd name="T13" fmla="*/ 21 h 24"/>
                  <a:gd name="T14" fmla="*/ 16 w 33"/>
                  <a:gd name="T15" fmla="*/ 21 h 24"/>
                  <a:gd name="T16" fmla="*/ 16 w 33"/>
                  <a:gd name="T17" fmla="*/ 21 h 24"/>
                  <a:gd name="T18" fmla="*/ 16 w 33"/>
                  <a:gd name="T19" fmla="*/ 21 h 24"/>
                  <a:gd name="T20" fmla="*/ 16 w 33"/>
                  <a:gd name="T21" fmla="*/ 21 h 24"/>
                  <a:gd name="T22" fmla="*/ 16 w 33"/>
                  <a:gd name="T23" fmla="*/ 21 h 24"/>
                  <a:gd name="T24" fmla="*/ 12 w 33"/>
                  <a:gd name="T25" fmla="*/ 4 h 24"/>
                  <a:gd name="T26" fmla="*/ 12 w 33"/>
                  <a:gd name="T27" fmla="*/ 4 h 24"/>
                  <a:gd name="T28" fmla="*/ 12 w 33"/>
                  <a:gd name="T29" fmla="*/ 4 h 24"/>
                  <a:gd name="T30" fmla="*/ 12 w 33"/>
                  <a:gd name="T31" fmla="*/ 4 h 24"/>
                  <a:gd name="T32" fmla="*/ 15 w 33"/>
                  <a:gd name="T33" fmla="*/ 4 h 24"/>
                  <a:gd name="T34" fmla="*/ 15 w 33"/>
                  <a:gd name="T35" fmla="*/ 4 h 24"/>
                  <a:gd name="T36" fmla="*/ 15 w 33"/>
                  <a:gd name="T37" fmla="*/ 4 h 24"/>
                  <a:gd name="T38" fmla="*/ 15 w 33"/>
                  <a:gd name="T39" fmla="*/ 0 h 24"/>
                  <a:gd name="T40" fmla="*/ 15 w 33"/>
                  <a:gd name="T41" fmla="*/ 0 h 24"/>
                  <a:gd name="T42" fmla="*/ 14 w 33"/>
                  <a:gd name="T43" fmla="*/ 0 h 24"/>
                  <a:gd name="T44" fmla="*/ 14 w 33"/>
                  <a:gd name="T45" fmla="*/ 0 h 24"/>
                  <a:gd name="T46" fmla="*/ 16 w 33"/>
                  <a:gd name="T47" fmla="*/ 24 h 24"/>
                  <a:gd name="T48" fmla="*/ 16 w 33"/>
                  <a:gd name="T49" fmla="*/ 24 h 24"/>
                  <a:gd name="T50" fmla="*/ 16 w 33"/>
                  <a:gd name="T51" fmla="*/ 24 h 24"/>
                  <a:gd name="T52" fmla="*/ 16 w 33"/>
                  <a:gd name="T53" fmla="*/ 24 h 24"/>
                  <a:gd name="T54" fmla="*/ 19 w 33"/>
                  <a:gd name="T55" fmla="*/ 24 h 24"/>
                  <a:gd name="T56" fmla="*/ 20 w 33"/>
                  <a:gd name="T57" fmla="*/ 24 h 24"/>
                  <a:gd name="T58" fmla="*/ 20 w 33"/>
                  <a:gd name="T59" fmla="*/ 24 h 24"/>
                  <a:gd name="T60" fmla="*/ 20 w 33"/>
                  <a:gd name="T61" fmla="*/ 24 h 24"/>
                  <a:gd name="T62" fmla="*/ 20 w 33"/>
                  <a:gd name="T63" fmla="*/ 23 h 24"/>
                  <a:gd name="T64" fmla="*/ 20 w 33"/>
                  <a:gd name="T65" fmla="*/ 23 h 24"/>
                  <a:gd name="T66" fmla="*/ 20 w 33"/>
                  <a:gd name="T67" fmla="*/ 23 h 24"/>
                  <a:gd name="T68" fmla="*/ 20 w 33"/>
                  <a:gd name="T69" fmla="*/ 23 h 24"/>
                  <a:gd name="T70" fmla="*/ 15 w 33"/>
                  <a:gd name="T71" fmla="*/ 0 h 24"/>
                  <a:gd name="T72" fmla="*/ 15 w 33"/>
                  <a:gd name="T73" fmla="*/ 0 h 24"/>
                  <a:gd name="T74" fmla="*/ 15 w 33"/>
                  <a:gd name="T7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24">
                    <a:moveTo>
                      <a:pt x="15" y="4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24" y="4"/>
                      <a:pt x="29" y="18"/>
                      <a:pt x="19" y="2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7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7" y="21"/>
                      <a:pt x="4" y="7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1"/>
                      <a:pt x="2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4"/>
                      <a:pt x="18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33" y="19"/>
                      <a:pt x="28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2" name="Freeform 605"/>
              <p:cNvSpPr/>
              <p:nvPr/>
            </p:nvSpPr>
            <p:spPr bwMode="auto">
              <a:xfrm>
                <a:off x="4267" y="943"/>
                <a:ext cx="56" cy="59"/>
              </a:xfrm>
              <a:custGeom>
                <a:avLst/>
                <a:gdLst>
                  <a:gd name="T0" fmla="*/ 9 w 16"/>
                  <a:gd name="T1" fmla="*/ 0 h 17"/>
                  <a:gd name="T2" fmla="*/ 8 w 16"/>
                  <a:gd name="T3" fmla="*/ 0 h 17"/>
                  <a:gd name="T4" fmla="*/ 0 w 16"/>
                  <a:gd name="T5" fmla="*/ 9 h 17"/>
                  <a:gd name="T6" fmla="*/ 0 w 16"/>
                  <a:gd name="T7" fmla="*/ 9 h 17"/>
                  <a:gd name="T8" fmla="*/ 0 w 16"/>
                  <a:gd name="T9" fmla="*/ 9 h 17"/>
                  <a:gd name="T10" fmla="*/ 0 w 16"/>
                  <a:gd name="T11" fmla="*/ 9 h 17"/>
                  <a:gd name="T12" fmla="*/ 7 w 16"/>
                  <a:gd name="T13" fmla="*/ 17 h 17"/>
                  <a:gd name="T14" fmla="*/ 7 w 16"/>
                  <a:gd name="T15" fmla="*/ 17 h 17"/>
                  <a:gd name="T16" fmla="*/ 7 w 16"/>
                  <a:gd name="T17" fmla="*/ 17 h 17"/>
                  <a:gd name="T18" fmla="*/ 7 w 16"/>
                  <a:gd name="T19" fmla="*/ 17 h 17"/>
                  <a:gd name="T20" fmla="*/ 10 w 16"/>
                  <a:gd name="T21" fmla="*/ 17 h 17"/>
                  <a:gd name="T22" fmla="*/ 10 w 16"/>
                  <a:gd name="T23" fmla="*/ 17 h 17"/>
                  <a:gd name="T24" fmla="*/ 10 w 16"/>
                  <a:gd name="T25" fmla="*/ 17 h 17"/>
                  <a:gd name="T26" fmla="*/ 16 w 16"/>
                  <a:gd name="T27" fmla="*/ 9 h 17"/>
                  <a:gd name="T28" fmla="*/ 9 w 16"/>
                  <a:gd name="T29" fmla="*/ 0 h 17"/>
                  <a:gd name="T30" fmla="*/ 9 w 16"/>
                  <a:gd name="T31" fmla="*/ 0 h 17"/>
                  <a:gd name="T32" fmla="*/ 9 w 16"/>
                  <a:gd name="T33" fmla="*/ 0 h 17"/>
                  <a:gd name="T34" fmla="*/ 9 w 16"/>
                  <a:gd name="T35" fmla="*/ 0 h 17"/>
                  <a:gd name="T36" fmla="*/ 9 w 16"/>
                  <a:gd name="T37" fmla="*/ 0 h 17"/>
                  <a:gd name="T38" fmla="*/ 9 w 16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7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4" y="0"/>
                      <a:pt x="1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2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4" y="16"/>
                      <a:pt x="16" y="12"/>
                      <a:pt x="16" y="9"/>
                    </a:cubicBezTo>
                    <a:cubicBezTo>
                      <a:pt x="16" y="5"/>
                      <a:pt x="13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3" name="Freeform 606"/>
              <p:cNvSpPr>
                <a:spLocks noEditPoints="1"/>
              </p:cNvSpPr>
              <p:nvPr/>
            </p:nvSpPr>
            <p:spPr bwMode="auto">
              <a:xfrm>
                <a:off x="3346" y="943"/>
                <a:ext cx="88" cy="59"/>
              </a:xfrm>
              <a:custGeom>
                <a:avLst/>
                <a:gdLst>
                  <a:gd name="T0" fmla="*/ 12 w 25"/>
                  <a:gd name="T1" fmla="*/ 7 h 17"/>
                  <a:gd name="T2" fmla="*/ 12 w 25"/>
                  <a:gd name="T3" fmla="*/ 7 h 17"/>
                  <a:gd name="T4" fmla="*/ 12 w 25"/>
                  <a:gd name="T5" fmla="*/ 7 h 17"/>
                  <a:gd name="T6" fmla="*/ 13 w 25"/>
                  <a:gd name="T7" fmla="*/ 11 h 17"/>
                  <a:gd name="T8" fmla="*/ 13 w 25"/>
                  <a:gd name="T9" fmla="*/ 11 h 17"/>
                  <a:gd name="T10" fmla="*/ 13 w 25"/>
                  <a:gd name="T11" fmla="*/ 11 h 17"/>
                  <a:gd name="T12" fmla="*/ 13 w 25"/>
                  <a:gd name="T13" fmla="*/ 11 h 17"/>
                  <a:gd name="T14" fmla="*/ 13 w 25"/>
                  <a:gd name="T15" fmla="*/ 11 h 17"/>
                  <a:gd name="T16" fmla="*/ 13 w 25"/>
                  <a:gd name="T17" fmla="*/ 11 h 17"/>
                  <a:gd name="T18" fmla="*/ 13 w 25"/>
                  <a:gd name="T19" fmla="*/ 11 h 17"/>
                  <a:gd name="T20" fmla="*/ 13 w 25"/>
                  <a:gd name="T21" fmla="*/ 11 h 17"/>
                  <a:gd name="T22" fmla="*/ 13 w 25"/>
                  <a:gd name="T23" fmla="*/ 11 h 17"/>
                  <a:gd name="T24" fmla="*/ 13 w 25"/>
                  <a:gd name="T25" fmla="*/ 11 h 17"/>
                  <a:gd name="T26" fmla="*/ 13 w 25"/>
                  <a:gd name="T27" fmla="*/ 11 h 17"/>
                  <a:gd name="T28" fmla="*/ 13 w 25"/>
                  <a:gd name="T29" fmla="*/ 11 h 17"/>
                  <a:gd name="T30" fmla="*/ 13 w 25"/>
                  <a:gd name="T31" fmla="*/ 11 h 17"/>
                  <a:gd name="T32" fmla="*/ 13 w 25"/>
                  <a:gd name="T33" fmla="*/ 11 h 17"/>
                  <a:gd name="T34" fmla="*/ 13 w 25"/>
                  <a:gd name="T35" fmla="*/ 11 h 17"/>
                  <a:gd name="T36" fmla="*/ 13 w 25"/>
                  <a:gd name="T37" fmla="*/ 11 h 17"/>
                  <a:gd name="T38" fmla="*/ 13 w 25"/>
                  <a:gd name="T39" fmla="*/ 11 h 17"/>
                  <a:gd name="T40" fmla="*/ 13 w 25"/>
                  <a:gd name="T41" fmla="*/ 11 h 17"/>
                  <a:gd name="T42" fmla="*/ 13 w 25"/>
                  <a:gd name="T43" fmla="*/ 11 h 17"/>
                  <a:gd name="T44" fmla="*/ 10 w 25"/>
                  <a:gd name="T45" fmla="*/ 8 h 17"/>
                  <a:gd name="T46" fmla="*/ 10 w 25"/>
                  <a:gd name="T47" fmla="*/ 8 h 17"/>
                  <a:gd name="T48" fmla="*/ 10 w 25"/>
                  <a:gd name="T49" fmla="*/ 8 h 17"/>
                  <a:gd name="T50" fmla="*/ 10 w 25"/>
                  <a:gd name="T51" fmla="*/ 8 h 17"/>
                  <a:gd name="T52" fmla="*/ 12 w 25"/>
                  <a:gd name="T53" fmla="*/ 7 h 17"/>
                  <a:gd name="T54" fmla="*/ 12 w 25"/>
                  <a:gd name="T55" fmla="*/ 7 h 17"/>
                  <a:gd name="T56" fmla="*/ 12 w 25"/>
                  <a:gd name="T57" fmla="*/ 7 h 17"/>
                  <a:gd name="T58" fmla="*/ 11 w 25"/>
                  <a:gd name="T59" fmla="*/ 0 h 17"/>
                  <a:gd name="T60" fmla="*/ 11 w 25"/>
                  <a:gd name="T61" fmla="*/ 0 h 17"/>
                  <a:gd name="T62" fmla="*/ 8 w 25"/>
                  <a:gd name="T63" fmla="*/ 0 h 17"/>
                  <a:gd name="T64" fmla="*/ 8 w 25"/>
                  <a:gd name="T65" fmla="*/ 0 h 17"/>
                  <a:gd name="T66" fmla="*/ 8 w 25"/>
                  <a:gd name="T67" fmla="*/ 0 h 17"/>
                  <a:gd name="T68" fmla="*/ 8 w 25"/>
                  <a:gd name="T69" fmla="*/ 0 h 17"/>
                  <a:gd name="T70" fmla="*/ 12 w 25"/>
                  <a:gd name="T71" fmla="*/ 17 h 17"/>
                  <a:gd name="T72" fmla="*/ 12 w 25"/>
                  <a:gd name="T73" fmla="*/ 17 h 17"/>
                  <a:gd name="T74" fmla="*/ 12 w 25"/>
                  <a:gd name="T75" fmla="*/ 17 h 17"/>
                  <a:gd name="T76" fmla="*/ 12 w 25"/>
                  <a:gd name="T77" fmla="*/ 17 h 17"/>
                  <a:gd name="T78" fmla="*/ 14 w 25"/>
                  <a:gd name="T79" fmla="*/ 17 h 17"/>
                  <a:gd name="T80" fmla="*/ 14 w 25"/>
                  <a:gd name="T81" fmla="*/ 17 h 17"/>
                  <a:gd name="T82" fmla="*/ 14 w 25"/>
                  <a:gd name="T83" fmla="*/ 17 h 17"/>
                  <a:gd name="T84" fmla="*/ 15 w 25"/>
                  <a:gd name="T85" fmla="*/ 16 h 17"/>
                  <a:gd name="T86" fmla="*/ 11 w 25"/>
                  <a:gd name="T87" fmla="*/ 0 h 17"/>
                  <a:gd name="T88" fmla="*/ 11 w 25"/>
                  <a:gd name="T89" fmla="*/ 0 h 17"/>
                  <a:gd name="T90" fmla="*/ 11 w 25"/>
                  <a:gd name="T9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" h="17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9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1" y="11"/>
                      <a:pt x="10" y="10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3"/>
                      <a:pt x="3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25" y="14"/>
                      <a:pt x="2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4" name="Freeform 607"/>
              <p:cNvSpPr>
                <a:spLocks noEditPoints="1"/>
              </p:cNvSpPr>
              <p:nvPr/>
            </p:nvSpPr>
            <p:spPr bwMode="auto">
              <a:xfrm>
                <a:off x="3967" y="828"/>
                <a:ext cx="220" cy="167"/>
              </a:xfrm>
              <a:custGeom>
                <a:avLst/>
                <a:gdLst>
                  <a:gd name="T0" fmla="*/ 28 w 63"/>
                  <a:gd name="T1" fmla="*/ 21 h 48"/>
                  <a:gd name="T2" fmla="*/ 38 w 63"/>
                  <a:gd name="T3" fmla="*/ 24 h 48"/>
                  <a:gd name="T4" fmla="*/ 38 w 63"/>
                  <a:gd name="T5" fmla="*/ 24 h 48"/>
                  <a:gd name="T6" fmla="*/ 38 w 63"/>
                  <a:gd name="T7" fmla="*/ 24 h 48"/>
                  <a:gd name="T8" fmla="*/ 38 w 63"/>
                  <a:gd name="T9" fmla="*/ 24 h 48"/>
                  <a:gd name="T10" fmla="*/ 19 w 63"/>
                  <a:gd name="T11" fmla="*/ 46 h 48"/>
                  <a:gd name="T12" fmla="*/ 19 w 63"/>
                  <a:gd name="T13" fmla="*/ 46 h 48"/>
                  <a:gd name="T14" fmla="*/ 19 w 63"/>
                  <a:gd name="T15" fmla="*/ 46 h 48"/>
                  <a:gd name="T16" fmla="*/ 8 w 63"/>
                  <a:gd name="T17" fmla="*/ 41 h 48"/>
                  <a:gd name="T18" fmla="*/ 8 w 63"/>
                  <a:gd name="T19" fmla="*/ 41 h 48"/>
                  <a:gd name="T20" fmla="*/ 8 w 63"/>
                  <a:gd name="T21" fmla="*/ 41 h 48"/>
                  <a:gd name="T22" fmla="*/ 28 w 63"/>
                  <a:gd name="T23" fmla="*/ 21 h 48"/>
                  <a:gd name="T24" fmla="*/ 50 w 63"/>
                  <a:gd name="T25" fmla="*/ 10 h 48"/>
                  <a:gd name="T26" fmla="*/ 50 w 63"/>
                  <a:gd name="T27" fmla="*/ 10 h 48"/>
                  <a:gd name="T28" fmla="*/ 53 w 63"/>
                  <a:gd name="T29" fmla="*/ 13 h 48"/>
                  <a:gd name="T30" fmla="*/ 48 w 63"/>
                  <a:gd name="T31" fmla="*/ 17 h 48"/>
                  <a:gd name="T32" fmla="*/ 48 w 63"/>
                  <a:gd name="T33" fmla="*/ 17 h 48"/>
                  <a:gd name="T34" fmla="*/ 45 w 63"/>
                  <a:gd name="T35" fmla="*/ 16 h 48"/>
                  <a:gd name="T36" fmla="*/ 45 w 63"/>
                  <a:gd name="T37" fmla="*/ 16 h 48"/>
                  <a:gd name="T38" fmla="*/ 45 w 63"/>
                  <a:gd name="T39" fmla="*/ 16 h 48"/>
                  <a:gd name="T40" fmla="*/ 50 w 63"/>
                  <a:gd name="T41" fmla="*/ 10 h 48"/>
                  <a:gd name="T42" fmla="*/ 50 w 63"/>
                  <a:gd name="T43" fmla="*/ 10 h 48"/>
                  <a:gd name="T44" fmla="*/ 47 w 63"/>
                  <a:gd name="T45" fmla="*/ 0 h 48"/>
                  <a:gd name="T46" fmla="*/ 40 w 63"/>
                  <a:gd name="T47" fmla="*/ 2 h 48"/>
                  <a:gd name="T48" fmla="*/ 3 w 63"/>
                  <a:gd name="T49" fmla="*/ 35 h 48"/>
                  <a:gd name="T50" fmla="*/ 3 w 63"/>
                  <a:gd name="T51" fmla="*/ 35 h 48"/>
                  <a:gd name="T52" fmla="*/ 20 w 63"/>
                  <a:gd name="T53" fmla="*/ 48 h 48"/>
                  <a:gd name="T54" fmla="*/ 20 w 63"/>
                  <a:gd name="T55" fmla="*/ 48 h 48"/>
                  <a:gd name="T56" fmla="*/ 22 w 63"/>
                  <a:gd name="T57" fmla="*/ 48 h 48"/>
                  <a:gd name="T58" fmla="*/ 46 w 63"/>
                  <a:gd name="T59" fmla="*/ 27 h 48"/>
                  <a:gd name="T60" fmla="*/ 62 w 63"/>
                  <a:gd name="T61" fmla="*/ 15 h 48"/>
                  <a:gd name="T62" fmla="*/ 47 w 63"/>
                  <a:gd name="T6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3" h="48">
                    <a:moveTo>
                      <a:pt x="28" y="21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2" y="21"/>
                      <a:pt x="35" y="22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5"/>
                      <a:pt x="38" y="25"/>
                    </a:cubicBezTo>
                    <a:cubicBezTo>
                      <a:pt x="41" y="37"/>
                      <a:pt x="2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5" y="46"/>
                      <a:pt x="11" y="45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0" y="31"/>
                      <a:pt x="15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3" y="12"/>
                      <a:pt x="53" y="12"/>
                      <a:pt x="53" y="13"/>
                    </a:cubicBezTo>
                    <a:cubicBezTo>
                      <a:pt x="53" y="15"/>
                      <a:pt x="51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6" y="17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2"/>
                      <a:pt x="47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5" y="0"/>
                      <a:pt x="43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7" y="4"/>
                      <a:pt x="37" y="11"/>
                      <a:pt x="31" y="15"/>
                    </a:cubicBezTo>
                    <a:cubicBezTo>
                      <a:pt x="22" y="21"/>
                      <a:pt x="3" y="20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44"/>
                      <a:pt x="12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1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39" y="47"/>
                      <a:pt x="37" y="34"/>
                      <a:pt x="46" y="27"/>
                    </a:cubicBezTo>
                    <a:cubicBezTo>
                      <a:pt x="52" y="23"/>
                      <a:pt x="61" y="22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3" y="8"/>
                      <a:pt x="55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5" name="Freeform 608"/>
              <p:cNvSpPr>
                <a:spLocks noEditPoints="1"/>
              </p:cNvSpPr>
              <p:nvPr/>
            </p:nvSpPr>
            <p:spPr bwMode="auto">
              <a:xfrm>
                <a:off x="3496" y="831"/>
                <a:ext cx="217" cy="164"/>
              </a:xfrm>
              <a:custGeom>
                <a:avLst/>
                <a:gdLst>
                  <a:gd name="T0" fmla="*/ 40 w 62"/>
                  <a:gd name="T1" fmla="*/ 21 h 47"/>
                  <a:gd name="T2" fmla="*/ 40 w 62"/>
                  <a:gd name="T3" fmla="*/ 21 h 47"/>
                  <a:gd name="T4" fmla="*/ 40 w 62"/>
                  <a:gd name="T5" fmla="*/ 21 h 47"/>
                  <a:gd name="T6" fmla="*/ 59 w 62"/>
                  <a:gd name="T7" fmla="*/ 34 h 47"/>
                  <a:gd name="T8" fmla="*/ 59 w 62"/>
                  <a:gd name="T9" fmla="*/ 34 h 47"/>
                  <a:gd name="T10" fmla="*/ 45 w 62"/>
                  <a:gd name="T11" fmla="*/ 45 h 47"/>
                  <a:gd name="T12" fmla="*/ 45 w 62"/>
                  <a:gd name="T13" fmla="*/ 45 h 47"/>
                  <a:gd name="T14" fmla="*/ 45 w 62"/>
                  <a:gd name="T15" fmla="*/ 45 h 47"/>
                  <a:gd name="T16" fmla="*/ 45 w 62"/>
                  <a:gd name="T17" fmla="*/ 45 h 47"/>
                  <a:gd name="T18" fmla="*/ 45 w 62"/>
                  <a:gd name="T19" fmla="*/ 45 h 47"/>
                  <a:gd name="T20" fmla="*/ 28 w 62"/>
                  <a:gd name="T21" fmla="*/ 26 h 47"/>
                  <a:gd name="T22" fmla="*/ 28 w 62"/>
                  <a:gd name="T23" fmla="*/ 26 h 47"/>
                  <a:gd name="T24" fmla="*/ 28 w 62"/>
                  <a:gd name="T25" fmla="*/ 26 h 47"/>
                  <a:gd name="T26" fmla="*/ 28 w 62"/>
                  <a:gd name="T27" fmla="*/ 26 h 47"/>
                  <a:gd name="T28" fmla="*/ 28 w 62"/>
                  <a:gd name="T29" fmla="*/ 26 h 47"/>
                  <a:gd name="T30" fmla="*/ 28 w 62"/>
                  <a:gd name="T31" fmla="*/ 26 h 47"/>
                  <a:gd name="T32" fmla="*/ 40 w 62"/>
                  <a:gd name="T33" fmla="*/ 21 h 47"/>
                  <a:gd name="T34" fmla="*/ 40 w 62"/>
                  <a:gd name="T35" fmla="*/ 21 h 47"/>
                  <a:gd name="T36" fmla="*/ 40 w 62"/>
                  <a:gd name="T37" fmla="*/ 21 h 47"/>
                  <a:gd name="T38" fmla="*/ 13 w 62"/>
                  <a:gd name="T39" fmla="*/ 10 h 47"/>
                  <a:gd name="T40" fmla="*/ 13 w 62"/>
                  <a:gd name="T41" fmla="*/ 10 h 47"/>
                  <a:gd name="T42" fmla="*/ 13 w 62"/>
                  <a:gd name="T43" fmla="*/ 10 h 47"/>
                  <a:gd name="T44" fmla="*/ 15 w 62"/>
                  <a:gd name="T45" fmla="*/ 13 h 47"/>
                  <a:gd name="T46" fmla="*/ 15 w 62"/>
                  <a:gd name="T47" fmla="*/ 13 h 47"/>
                  <a:gd name="T48" fmla="*/ 15 w 62"/>
                  <a:gd name="T49" fmla="*/ 13 h 47"/>
                  <a:gd name="T50" fmla="*/ 15 w 62"/>
                  <a:gd name="T51" fmla="*/ 13 h 47"/>
                  <a:gd name="T52" fmla="*/ 15 w 62"/>
                  <a:gd name="T53" fmla="*/ 13 h 47"/>
                  <a:gd name="T54" fmla="*/ 15 w 62"/>
                  <a:gd name="T55" fmla="*/ 13 h 47"/>
                  <a:gd name="T56" fmla="*/ 14 w 62"/>
                  <a:gd name="T57" fmla="*/ 14 h 47"/>
                  <a:gd name="T58" fmla="*/ 14 w 62"/>
                  <a:gd name="T59" fmla="*/ 14 h 47"/>
                  <a:gd name="T60" fmla="*/ 14 w 62"/>
                  <a:gd name="T61" fmla="*/ 14 h 47"/>
                  <a:gd name="T62" fmla="*/ 14 w 62"/>
                  <a:gd name="T63" fmla="*/ 14 h 47"/>
                  <a:gd name="T64" fmla="*/ 13 w 62"/>
                  <a:gd name="T65" fmla="*/ 14 h 47"/>
                  <a:gd name="T66" fmla="*/ 11 w 62"/>
                  <a:gd name="T67" fmla="*/ 11 h 47"/>
                  <a:gd name="T68" fmla="*/ 11 w 62"/>
                  <a:gd name="T69" fmla="*/ 11 h 47"/>
                  <a:gd name="T70" fmla="*/ 13 w 62"/>
                  <a:gd name="T71" fmla="*/ 10 h 47"/>
                  <a:gd name="T72" fmla="*/ 13 w 62"/>
                  <a:gd name="T73" fmla="*/ 10 h 47"/>
                  <a:gd name="T74" fmla="*/ 13 w 62"/>
                  <a:gd name="T75" fmla="*/ 10 h 47"/>
                  <a:gd name="T76" fmla="*/ 15 w 62"/>
                  <a:gd name="T77" fmla="*/ 0 h 47"/>
                  <a:gd name="T78" fmla="*/ 15 w 62"/>
                  <a:gd name="T79" fmla="*/ 0 h 47"/>
                  <a:gd name="T80" fmla="*/ 1 w 62"/>
                  <a:gd name="T81" fmla="*/ 15 h 47"/>
                  <a:gd name="T82" fmla="*/ 1 w 62"/>
                  <a:gd name="T83" fmla="*/ 15 h 47"/>
                  <a:gd name="T84" fmla="*/ 1 w 62"/>
                  <a:gd name="T85" fmla="*/ 15 h 47"/>
                  <a:gd name="T86" fmla="*/ 19 w 62"/>
                  <a:gd name="T87" fmla="*/ 25 h 47"/>
                  <a:gd name="T88" fmla="*/ 30 w 62"/>
                  <a:gd name="T89" fmla="*/ 42 h 47"/>
                  <a:gd name="T90" fmla="*/ 30 w 62"/>
                  <a:gd name="T91" fmla="*/ 42 h 47"/>
                  <a:gd name="T92" fmla="*/ 30 w 62"/>
                  <a:gd name="T93" fmla="*/ 42 h 47"/>
                  <a:gd name="T94" fmla="*/ 30 w 62"/>
                  <a:gd name="T95" fmla="*/ 42 h 47"/>
                  <a:gd name="T96" fmla="*/ 44 w 62"/>
                  <a:gd name="T97" fmla="*/ 47 h 47"/>
                  <a:gd name="T98" fmla="*/ 44 w 62"/>
                  <a:gd name="T99" fmla="*/ 47 h 47"/>
                  <a:gd name="T100" fmla="*/ 44 w 62"/>
                  <a:gd name="T101" fmla="*/ 47 h 47"/>
                  <a:gd name="T102" fmla="*/ 44 w 62"/>
                  <a:gd name="T103" fmla="*/ 47 h 47"/>
                  <a:gd name="T104" fmla="*/ 45 w 62"/>
                  <a:gd name="T105" fmla="*/ 47 h 47"/>
                  <a:gd name="T106" fmla="*/ 62 w 62"/>
                  <a:gd name="T107" fmla="*/ 33 h 47"/>
                  <a:gd name="T108" fmla="*/ 62 w 62"/>
                  <a:gd name="T109" fmla="*/ 32 h 47"/>
                  <a:gd name="T110" fmla="*/ 50 w 62"/>
                  <a:gd name="T111" fmla="*/ 20 h 47"/>
                  <a:gd name="T112" fmla="*/ 30 w 62"/>
                  <a:gd name="T113" fmla="*/ 15 h 47"/>
                  <a:gd name="T114" fmla="*/ 22 w 62"/>
                  <a:gd name="T115" fmla="*/ 2 h 47"/>
                  <a:gd name="T116" fmla="*/ 22 w 62"/>
                  <a:gd name="T117" fmla="*/ 2 h 47"/>
                  <a:gd name="T118" fmla="*/ 22 w 62"/>
                  <a:gd name="T119" fmla="*/ 2 h 47"/>
                  <a:gd name="T120" fmla="*/ 15 w 62"/>
                  <a:gd name="T121" fmla="*/ 0 h 47"/>
                  <a:gd name="T122" fmla="*/ 15 w 62"/>
                  <a:gd name="T123" fmla="*/ 0 h 47"/>
                  <a:gd name="T124" fmla="*/ 15 w 62"/>
                  <a:gd name="T1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2" h="47">
                    <a:moveTo>
                      <a:pt x="40" y="21"/>
                    </a:move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9" y="21"/>
                      <a:pt x="59" y="26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41"/>
                      <a:pt x="52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5" y="45"/>
                      <a:pt x="25" y="38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1" y="22"/>
                      <a:pt x="36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moveTo>
                      <a:pt x="13" y="10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6" y="11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2" y="14"/>
                      <a:pt x="11" y="13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22"/>
                      <a:pt x="13" y="21"/>
                      <a:pt x="19" y="25"/>
                    </a:cubicBezTo>
                    <a:cubicBezTo>
                      <a:pt x="24" y="29"/>
                      <a:pt x="25" y="37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3" y="45"/>
                      <a:pt x="39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5" y="47"/>
                    </a:cubicBezTo>
                    <a:cubicBezTo>
                      <a:pt x="53" y="46"/>
                      <a:pt x="62" y="43"/>
                      <a:pt x="62" y="33"/>
                    </a:cubicBezTo>
                    <a:cubicBezTo>
                      <a:pt x="62" y="33"/>
                      <a:pt x="62" y="33"/>
                      <a:pt x="62" y="32"/>
                    </a:cubicBezTo>
                    <a:cubicBezTo>
                      <a:pt x="62" y="26"/>
                      <a:pt x="55" y="22"/>
                      <a:pt x="50" y="20"/>
                    </a:cubicBezTo>
                    <a:cubicBezTo>
                      <a:pt x="44" y="17"/>
                      <a:pt x="36" y="18"/>
                      <a:pt x="30" y="15"/>
                    </a:cubicBezTo>
                    <a:cubicBezTo>
                      <a:pt x="26" y="12"/>
                      <a:pt x="26" y="5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6" name="Freeform 609"/>
              <p:cNvSpPr>
                <a:spLocks noEditPoints="1"/>
              </p:cNvSpPr>
              <p:nvPr/>
            </p:nvSpPr>
            <p:spPr bwMode="auto">
              <a:xfrm>
                <a:off x="3967" y="901"/>
                <a:ext cx="143" cy="87"/>
              </a:xfrm>
              <a:custGeom>
                <a:avLst/>
                <a:gdLst>
                  <a:gd name="T0" fmla="*/ 25 w 41"/>
                  <a:gd name="T1" fmla="*/ 3 h 25"/>
                  <a:gd name="T2" fmla="*/ 25 w 41"/>
                  <a:gd name="T3" fmla="*/ 3 h 25"/>
                  <a:gd name="T4" fmla="*/ 25 w 41"/>
                  <a:gd name="T5" fmla="*/ 3 h 25"/>
                  <a:gd name="T6" fmla="*/ 33 w 41"/>
                  <a:gd name="T7" fmla="*/ 9 h 25"/>
                  <a:gd name="T8" fmla="*/ 33 w 41"/>
                  <a:gd name="T9" fmla="*/ 9 h 25"/>
                  <a:gd name="T10" fmla="*/ 33 w 41"/>
                  <a:gd name="T11" fmla="*/ 9 h 25"/>
                  <a:gd name="T12" fmla="*/ 34 w 41"/>
                  <a:gd name="T13" fmla="*/ 12 h 25"/>
                  <a:gd name="T14" fmla="*/ 22 w 41"/>
                  <a:gd name="T15" fmla="*/ 22 h 25"/>
                  <a:gd name="T16" fmla="*/ 22 w 41"/>
                  <a:gd name="T17" fmla="*/ 22 h 25"/>
                  <a:gd name="T18" fmla="*/ 22 w 41"/>
                  <a:gd name="T19" fmla="*/ 22 h 25"/>
                  <a:gd name="T20" fmla="*/ 20 w 41"/>
                  <a:gd name="T21" fmla="*/ 22 h 25"/>
                  <a:gd name="T22" fmla="*/ 20 w 41"/>
                  <a:gd name="T23" fmla="*/ 22 h 25"/>
                  <a:gd name="T24" fmla="*/ 20 w 41"/>
                  <a:gd name="T25" fmla="*/ 22 h 25"/>
                  <a:gd name="T26" fmla="*/ 20 w 41"/>
                  <a:gd name="T27" fmla="*/ 22 h 25"/>
                  <a:gd name="T28" fmla="*/ 19 w 41"/>
                  <a:gd name="T29" fmla="*/ 22 h 25"/>
                  <a:gd name="T30" fmla="*/ 9 w 41"/>
                  <a:gd name="T31" fmla="*/ 14 h 25"/>
                  <a:gd name="T32" fmla="*/ 9 w 41"/>
                  <a:gd name="T33" fmla="*/ 14 h 25"/>
                  <a:gd name="T34" fmla="*/ 9 w 41"/>
                  <a:gd name="T35" fmla="*/ 14 h 25"/>
                  <a:gd name="T36" fmla="*/ 9 w 41"/>
                  <a:gd name="T37" fmla="*/ 14 h 25"/>
                  <a:gd name="T38" fmla="*/ 25 w 41"/>
                  <a:gd name="T39" fmla="*/ 3 h 25"/>
                  <a:gd name="T40" fmla="*/ 25 w 41"/>
                  <a:gd name="T41" fmla="*/ 3 h 25"/>
                  <a:gd name="T42" fmla="*/ 25 w 41"/>
                  <a:gd name="T43" fmla="*/ 3 h 25"/>
                  <a:gd name="T44" fmla="*/ 28 w 41"/>
                  <a:gd name="T45" fmla="*/ 0 h 25"/>
                  <a:gd name="T46" fmla="*/ 28 w 41"/>
                  <a:gd name="T47" fmla="*/ 0 h 25"/>
                  <a:gd name="T48" fmla="*/ 8 w 41"/>
                  <a:gd name="T49" fmla="*/ 20 h 25"/>
                  <a:gd name="T50" fmla="*/ 8 w 41"/>
                  <a:gd name="T51" fmla="*/ 20 h 25"/>
                  <a:gd name="T52" fmla="*/ 8 w 41"/>
                  <a:gd name="T53" fmla="*/ 20 h 25"/>
                  <a:gd name="T54" fmla="*/ 8 w 41"/>
                  <a:gd name="T55" fmla="*/ 20 h 25"/>
                  <a:gd name="T56" fmla="*/ 8 w 41"/>
                  <a:gd name="T57" fmla="*/ 20 h 25"/>
                  <a:gd name="T58" fmla="*/ 8 w 41"/>
                  <a:gd name="T59" fmla="*/ 20 h 25"/>
                  <a:gd name="T60" fmla="*/ 19 w 41"/>
                  <a:gd name="T61" fmla="*/ 25 h 25"/>
                  <a:gd name="T62" fmla="*/ 19 w 41"/>
                  <a:gd name="T63" fmla="*/ 25 h 25"/>
                  <a:gd name="T64" fmla="*/ 19 w 41"/>
                  <a:gd name="T65" fmla="*/ 25 h 25"/>
                  <a:gd name="T66" fmla="*/ 19 w 41"/>
                  <a:gd name="T67" fmla="*/ 25 h 25"/>
                  <a:gd name="T68" fmla="*/ 38 w 41"/>
                  <a:gd name="T69" fmla="*/ 4 h 25"/>
                  <a:gd name="T70" fmla="*/ 38 w 41"/>
                  <a:gd name="T71" fmla="*/ 3 h 25"/>
                  <a:gd name="T72" fmla="*/ 38 w 41"/>
                  <a:gd name="T73" fmla="*/ 3 h 25"/>
                  <a:gd name="T74" fmla="*/ 38 w 41"/>
                  <a:gd name="T75" fmla="*/ 3 h 25"/>
                  <a:gd name="T76" fmla="*/ 38 w 41"/>
                  <a:gd name="T77" fmla="*/ 3 h 25"/>
                  <a:gd name="T78" fmla="*/ 38 w 41"/>
                  <a:gd name="T79" fmla="*/ 3 h 25"/>
                  <a:gd name="T80" fmla="*/ 38 w 41"/>
                  <a:gd name="T81" fmla="*/ 3 h 25"/>
                  <a:gd name="T82" fmla="*/ 38 w 41"/>
                  <a:gd name="T83" fmla="*/ 3 h 25"/>
                  <a:gd name="T84" fmla="*/ 28 w 41"/>
                  <a:gd name="T85" fmla="*/ 0 h 25"/>
                  <a:gd name="T86" fmla="*/ 28 w 41"/>
                  <a:gd name="T87" fmla="*/ 0 h 25"/>
                  <a:gd name="T88" fmla="*/ 28 w 41"/>
                  <a:gd name="T8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25">
                    <a:moveTo>
                      <a:pt x="25" y="3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9" y="3"/>
                      <a:pt x="32" y="5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4" y="17"/>
                      <a:pt x="29" y="21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22"/>
                      <a:pt x="9" y="20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8"/>
                      <a:pt x="18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5" y="0"/>
                      <a:pt x="0" y="1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1" y="24"/>
                      <a:pt x="15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9" y="25"/>
                      <a:pt x="41" y="16"/>
                      <a:pt x="38" y="4"/>
                    </a:cubicBezTo>
                    <a:cubicBezTo>
                      <a:pt x="38" y="4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5" y="1"/>
                      <a:pt x="3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7" name="Freeform 610"/>
              <p:cNvSpPr>
                <a:spLocks noEditPoints="1"/>
              </p:cNvSpPr>
              <p:nvPr/>
            </p:nvSpPr>
            <p:spPr bwMode="auto">
              <a:xfrm>
                <a:off x="3584" y="905"/>
                <a:ext cx="118" cy="83"/>
              </a:xfrm>
              <a:custGeom>
                <a:avLst/>
                <a:gdLst>
                  <a:gd name="T0" fmla="*/ 17 w 34"/>
                  <a:gd name="T1" fmla="*/ 3 h 24"/>
                  <a:gd name="T2" fmla="*/ 17 w 34"/>
                  <a:gd name="T3" fmla="*/ 3 h 24"/>
                  <a:gd name="T4" fmla="*/ 17 w 34"/>
                  <a:gd name="T5" fmla="*/ 3 h 24"/>
                  <a:gd name="T6" fmla="*/ 30 w 34"/>
                  <a:gd name="T7" fmla="*/ 13 h 24"/>
                  <a:gd name="T8" fmla="*/ 30 w 34"/>
                  <a:gd name="T9" fmla="*/ 13 h 24"/>
                  <a:gd name="T10" fmla="*/ 21 w 34"/>
                  <a:gd name="T11" fmla="*/ 21 h 24"/>
                  <a:gd name="T12" fmla="*/ 21 w 34"/>
                  <a:gd name="T13" fmla="*/ 21 h 24"/>
                  <a:gd name="T14" fmla="*/ 21 w 34"/>
                  <a:gd name="T15" fmla="*/ 21 h 24"/>
                  <a:gd name="T16" fmla="*/ 18 w 34"/>
                  <a:gd name="T17" fmla="*/ 21 h 24"/>
                  <a:gd name="T18" fmla="*/ 18 w 34"/>
                  <a:gd name="T19" fmla="*/ 21 h 24"/>
                  <a:gd name="T20" fmla="*/ 18 w 34"/>
                  <a:gd name="T21" fmla="*/ 21 h 24"/>
                  <a:gd name="T22" fmla="*/ 18 w 34"/>
                  <a:gd name="T23" fmla="*/ 21 h 24"/>
                  <a:gd name="T24" fmla="*/ 18 w 34"/>
                  <a:gd name="T25" fmla="*/ 21 h 24"/>
                  <a:gd name="T26" fmla="*/ 7 w 34"/>
                  <a:gd name="T27" fmla="*/ 11 h 24"/>
                  <a:gd name="T28" fmla="*/ 7 w 34"/>
                  <a:gd name="T29" fmla="*/ 11 h 24"/>
                  <a:gd name="T30" fmla="*/ 7 w 34"/>
                  <a:gd name="T31" fmla="*/ 10 h 24"/>
                  <a:gd name="T32" fmla="*/ 7 w 34"/>
                  <a:gd name="T33" fmla="*/ 10 h 24"/>
                  <a:gd name="T34" fmla="*/ 7 w 34"/>
                  <a:gd name="T35" fmla="*/ 10 h 24"/>
                  <a:gd name="T36" fmla="*/ 7 w 34"/>
                  <a:gd name="T37" fmla="*/ 10 h 24"/>
                  <a:gd name="T38" fmla="*/ 17 w 34"/>
                  <a:gd name="T39" fmla="*/ 3 h 24"/>
                  <a:gd name="T40" fmla="*/ 17 w 34"/>
                  <a:gd name="T41" fmla="*/ 3 h 24"/>
                  <a:gd name="T42" fmla="*/ 17 w 34"/>
                  <a:gd name="T43" fmla="*/ 3 h 24"/>
                  <a:gd name="T44" fmla="*/ 15 w 34"/>
                  <a:gd name="T45" fmla="*/ 0 h 24"/>
                  <a:gd name="T46" fmla="*/ 15 w 34"/>
                  <a:gd name="T47" fmla="*/ 0 h 24"/>
                  <a:gd name="T48" fmla="*/ 3 w 34"/>
                  <a:gd name="T49" fmla="*/ 5 h 24"/>
                  <a:gd name="T50" fmla="*/ 3 w 34"/>
                  <a:gd name="T51" fmla="*/ 5 h 24"/>
                  <a:gd name="T52" fmla="*/ 3 w 34"/>
                  <a:gd name="T53" fmla="*/ 5 h 24"/>
                  <a:gd name="T54" fmla="*/ 3 w 34"/>
                  <a:gd name="T55" fmla="*/ 5 h 24"/>
                  <a:gd name="T56" fmla="*/ 3 w 34"/>
                  <a:gd name="T57" fmla="*/ 5 h 24"/>
                  <a:gd name="T58" fmla="*/ 3 w 34"/>
                  <a:gd name="T59" fmla="*/ 5 h 24"/>
                  <a:gd name="T60" fmla="*/ 20 w 34"/>
                  <a:gd name="T61" fmla="*/ 24 h 24"/>
                  <a:gd name="T62" fmla="*/ 20 w 34"/>
                  <a:gd name="T63" fmla="*/ 24 h 24"/>
                  <a:gd name="T64" fmla="*/ 20 w 34"/>
                  <a:gd name="T65" fmla="*/ 24 h 24"/>
                  <a:gd name="T66" fmla="*/ 20 w 34"/>
                  <a:gd name="T67" fmla="*/ 24 h 24"/>
                  <a:gd name="T68" fmla="*/ 34 w 34"/>
                  <a:gd name="T69" fmla="*/ 13 h 24"/>
                  <a:gd name="T70" fmla="*/ 34 w 34"/>
                  <a:gd name="T71" fmla="*/ 13 h 24"/>
                  <a:gd name="T72" fmla="*/ 15 w 34"/>
                  <a:gd name="T73" fmla="*/ 0 h 24"/>
                  <a:gd name="T74" fmla="*/ 15 w 34"/>
                  <a:gd name="T75" fmla="*/ 0 h 24"/>
                  <a:gd name="T76" fmla="*/ 15 w 34"/>
                  <a:gd name="T7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" h="24"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3" y="3"/>
                      <a:pt x="30" y="7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8"/>
                      <a:pt x="27" y="20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2" y="21"/>
                      <a:pt x="7" y="17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5"/>
                      <a:pt x="12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6" y="1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17"/>
                      <a:pt x="1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7" y="24"/>
                      <a:pt x="34" y="20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5"/>
                      <a:pt x="24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8" name="Freeform 611"/>
              <p:cNvSpPr>
                <a:spLocks noEditPoints="1"/>
              </p:cNvSpPr>
              <p:nvPr/>
            </p:nvSpPr>
            <p:spPr bwMode="auto">
              <a:xfrm>
                <a:off x="4490" y="545"/>
                <a:ext cx="803" cy="440"/>
              </a:xfrm>
              <a:custGeom>
                <a:avLst/>
                <a:gdLst>
                  <a:gd name="T0" fmla="*/ 114 w 230"/>
                  <a:gd name="T1" fmla="*/ 24 h 126"/>
                  <a:gd name="T2" fmla="*/ 126 w 230"/>
                  <a:gd name="T3" fmla="*/ 54 h 126"/>
                  <a:gd name="T4" fmla="*/ 200 w 230"/>
                  <a:gd name="T5" fmla="*/ 57 h 126"/>
                  <a:gd name="T6" fmla="*/ 213 w 230"/>
                  <a:gd name="T7" fmla="*/ 50 h 126"/>
                  <a:gd name="T8" fmla="*/ 213 w 230"/>
                  <a:gd name="T9" fmla="*/ 50 h 126"/>
                  <a:gd name="T10" fmla="*/ 205 w 230"/>
                  <a:gd name="T11" fmla="*/ 83 h 126"/>
                  <a:gd name="T12" fmla="*/ 165 w 230"/>
                  <a:gd name="T13" fmla="*/ 116 h 126"/>
                  <a:gd name="T14" fmla="*/ 161 w 230"/>
                  <a:gd name="T15" fmla="*/ 116 h 126"/>
                  <a:gd name="T16" fmla="*/ 135 w 230"/>
                  <a:gd name="T17" fmla="*/ 95 h 126"/>
                  <a:gd name="T18" fmla="*/ 84 w 230"/>
                  <a:gd name="T19" fmla="*/ 107 h 126"/>
                  <a:gd name="T20" fmla="*/ 58 w 230"/>
                  <a:gd name="T21" fmla="*/ 124 h 126"/>
                  <a:gd name="T22" fmla="*/ 58 w 230"/>
                  <a:gd name="T23" fmla="*/ 124 h 126"/>
                  <a:gd name="T24" fmla="*/ 49 w 230"/>
                  <a:gd name="T25" fmla="*/ 122 h 126"/>
                  <a:gd name="T26" fmla="*/ 30 w 230"/>
                  <a:gd name="T27" fmla="*/ 56 h 126"/>
                  <a:gd name="T28" fmla="*/ 39 w 230"/>
                  <a:gd name="T29" fmla="*/ 55 h 126"/>
                  <a:gd name="T30" fmla="*/ 39 w 230"/>
                  <a:gd name="T31" fmla="*/ 55 h 126"/>
                  <a:gd name="T32" fmla="*/ 68 w 230"/>
                  <a:gd name="T33" fmla="*/ 69 h 126"/>
                  <a:gd name="T34" fmla="*/ 68 w 230"/>
                  <a:gd name="T35" fmla="*/ 69 h 126"/>
                  <a:gd name="T36" fmla="*/ 84 w 230"/>
                  <a:gd name="T37" fmla="*/ 51 h 126"/>
                  <a:gd name="T38" fmla="*/ 67 w 230"/>
                  <a:gd name="T39" fmla="*/ 22 h 126"/>
                  <a:gd name="T40" fmla="*/ 87 w 230"/>
                  <a:gd name="T41" fmla="*/ 3 h 126"/>
                  <a:gd name="T42" fmla="*/ 64 w 230"/>
                  <a:gd name="T43" fmla="*/ 24 h 126"/>
                  <a:gd name="T44" fmla="*/ 64 w 230"/>
                  <a:gd name="T45" fmla="*/ 25 h 126"/>
                  <a:gd name="T46" fmla="*/ 80 w 230"/>
                  <a:gd name="T47" fmla="*/ 53 h 126"/>
                  <a:gd name="T48" fmla="*/ 68 w 230"/>
                  <a:gd name="T49" fmla="*/ 65 h 126"/>
                  <a:gd name="T50" fmla="*/ 52 w 230"/>
                  <a:gd name="T51" fmla="*/ 56 h 126"/>
                  <a:gd name="T52" fmla="*/ 40 w 230"/>
                  <a:gd name="T53" fmla="*/ 53 h 126"/>
                  <a:gd name="T54" fmla="*/ 0 w 230"/>
                  <a:gd name="T55" fmla="*/ 73 h 126"/>
                  <a:gd name="T56" fmla="*/ 51 w 230"/>
                  <a:gd name="T57" fmla="*/ 125 h 126"/>
                  <a:gd name="T58" fmla="*/ 58 w 230"/>
                  <a:gd name="T59" fmla="*/ 126 h 126"/>
                  <a:gd name="T60" fmla="*/ 82 w 230"/>
                  <a:gd name="T61" fmla="*/ 111 h 126"/>
                  <a:gd name="T62" fmla="*/ 84 w 230"/>
                  <a:gd name="T63" fmla="*/ 110 h 126"/>
                  <a:gd name="T64" fmla="*/ 106 w 230"/>
                  <a:gd name="T65" fmla="*/ 105 h 126"/>
                  <a:gd name="T66" fmla="*/ 109 w 230"/>
                  <a:gd name="T67" fmla="*/ 104 h 126"/>
                  <a:gd name="T68" fmla="*/ 110 w 230"/>
                  <a:gd name="T69" fmla="*/ 104 h 126"/>
                  <a:gd name="T70" fmla="*/ 125 w 230"/>
                  <a:gd name="T71" fmla="*/ 101 h 126"/>
                  <a:gd name="T72" fmla="*/ 129 w 230"/>
                  <a:gd name="T73" fmla="*/ 101 h 126"/>
                  <a:gd name="T74" fmla="*/ 145 w 230"/>
                  <a:gd name="T75" fmla="*/ 113 h 126"/>
                  <a:gd name="T76" fmla="*/ 161 w 230"/>
                  <a:gd name="T77" fmla="*/ 118 h 126"/>
                  <a:gd name="T78" fmla="*/ 164 w 230"/>
                  <a:gd name="T79" fmla="*/ 118 h 126"/>
                  <a:gd name="T80" fmla="*/ 184 w 230"/>
                  <a:gd name="T81" fmla="*/ 99 h 126"/>
                  <a:gd name="T82" fmla="*/ 214 w 230"/>
                  <a:gd name="T83" fmla="*/ 45 h 126"/>
                  <a:gd name="T84" fmla="*/ 214 w 230"/>
                  <a:gd name="T85" fmla="*/ 45 h 126"/>
                  <a:gd name="T86" fmla="*/ 198 w 230"/>
                  <a:gd name="T87" fmla="*/ 54 h 126"/>
                  <a:gd name="T88" fmla="*/ 172 w 230"/>
                  <a:gd name="T89" fmla="*/ 61 h 126"/>
                  <a:gd name="T90" fmla="*/ 172 w 230"/>
                  <a:gd name="T91" fmla="*/ 61 h 126"/>
                  <a:gd name="T92" fmla="*/ 165 w 230"/>
                  <a:gd name="T93" fmla="*/ 66 h 126"/>
                  <a:gd name="T94" fmla="*/ 152 w 230"/>
                  <a:gd name="T95" fmla="*/ 72 h 126"/>
                  <a:gd name="T96" fmla="*/ 125 w 230"/>
                  <a:gd name="T97" fmla="*/ 45 h 126"/>
                  <a:gd name="T98" fmla="*/ 122 w 230"/>
                  <a:gd name="T99" fmla="*/ 45 h 126"/>
                  <a:gd name="T100" fmla="*/ 121 w 230"/>
                  <a:gd name="T101" fmla="*/ 45 h 126"/>
                  <a:gd name="T102" fmla="*/ 119 w 230"/>
                  <a:gd name="T103" fmla="*/ 45 h 126"/>
                  <a:gd name="T104" fmla="*/ 114 w 230"/>
                  <a:gd name="T105" fmla="*/ 42 h 126"/>
                  <a:gd name="T106" fmla="*/ 106 w 230"/>
                  <a:gd name="T107" fmla="*/ 6 h 126"/>
                  <a:gd name="T108" fmla="*/ 88 w 230"/>
                  <a:gd name="T10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0" h="126">
                    <a:moveTo>
                      <a:pt x="87" y="3"/>
                    </a:move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99" y="3"/>
                      <a:pt x="114" y="12"/>
                      <a:pt x="114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32"/>
                      <a:pt x="104" y="36"/>
                      <a:pt x="104" y="44"/>
                    </a:cubicBezTo>
                    <a:cubicBezTo>
                      <a:pt x="104" y="44"/>
                      <a:pt x="104" y="44"/>
                      <a:pt x="104" y="45"/>
                    </a:cubicBezTo>
                    <a:cubicBezTo>
                      <a:pt x="105" y="52"/>
                      <a:pt x="118" y="51"/>
                      <a:pt x="126" y="54"/>
                    </a:cubicBezTo>
                    <a:cubicBezTo>
                      <a:pt x="135" y="58"/>
                      <a:pt x="142" y="68"/>
                      <a:pt x="142" y="80"/>
                    </a:cubicBezTo>
                    <a:cubicBezTo>
                      <a:pt x="142" y="82"/>
                      <a:pt x="141" y="85"/>
                      <a:pt x="141" y="87"/>
                    </a:cubicBezTo>
                    <a:cubicBezTo>
                      <a:pt x="156" y="86"/>
                      <a:pt x="159" y="71"/>
                      <a:pt x="171" y="64"/>
                    </a:cubicBezTo>
                    <a:cubicBezTo>
                      <a:pt x="178" y="59"/>
                      <a:pt x="190" y="60"/>
                      <a:pt x="200" y="57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201" y="56"/>
                      <a:pt x="201" y="56"/>
                      <a:pt x="202" y="55"/>
                    </a:cubicBezTo>
                    <a:cubicBezTo>
                      <a:pt x="205" y="53"/>
                      <a:pt x="209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8" y="50"/>
                      <a:pt x="225" y="60"/>
                      <a:pt x="225" y="66"/>
                    </a:cubicBezTo>
                    <a:cubicBezTo>
                      <a:pt x="225" y="66"/>
                      <a:pt x="225" y="67"/>
                      <a:pt x="225" y="67"/>
                    </a:cubicBezTo>
                    <a:cubicBezTo>
                      <a:pt x="224" y="73"/>
                      <a:pt x="211" y="79"/>
                      <a:pt x="205" y="83"/>
                    </a:cubicBezTo>
                    <a:cubicBezTo>
                      <a:pt x="197" y="87"/>
                      <a:pt x="189" y="90"/>
                      <a:pt x="183" y="96"/>
                    </a:cubicBezTo>
                    <a:cubicBezTo>
                      <a:pt x="176" y="103"/>
                      <a:pt x="176" y="114"/>
                      <a:pt x="165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3" y="116"/>
                      <a:pt x="162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48" y="116"/>
                      <a:pt x="140" y="105"/>
                      <a:pt x="136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26" y="95"/>
                      <a:pt x="119" y="99"/>
                      <a:pt x="111" y="102"/>
                    </a:cubicBezTo>
                    <a:cubicBezTo>
                      <a:pt x="102" y="104"/>
                      <a:pt x="93" y="104"/>
                      <a:pt x="84" y="107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8"/>
                      <a:pt x="81" y="109"/>
                      <a:pt x="80" y="110"/>
                    </a:cubicBezTo>
                    <a:cubicBezTo>
                      <a:pt x="73" y="115"/>
                      <a:pt x="67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5" y="124"/>
                      <a:pt x="52" y="123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0" y="117"/>
                      <a:pt x="38" y="107"/>
                      <a:pt x="32" y="100"/>
                    </a:cubicBezTo>
                    <a:cubicBezTo>
                      <a:pt x="26" y="93"/>
                      <a:pt x="7" y="87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67"/>
                      <a:pt x="23" y="58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3" y="55"/>
                      <a:pt x="36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3" y="55"/>
                      <a:pt x="46" y="55"/>
                      <a:pt x="49" y="57"/>
                    </a:cubicBezTo>
                    <a:cubicBezTo>
                      <a:pt x="49" y="57"/>
                      <a:pt x="49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9"/>
                      <a:pt x="62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9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6" y="67"/>
                      <a:pt x="84" y="57"/>
                      <a:pt x="84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3" y="44"/>
                      <a:pt x="73" y="39"/>
                      <a:pt x="69" y="33"/>
                    </a:cubicBezTo>
                    <a:cubicBezTo>
                      <a:pt x="67" y="29"/>
                      <a:pt x="67" y="26"/>
                      <a:pt x="67" y="22"/>
                    </a:cubicBezTo>
                    <a:cubicBezTo>
                      <a:pt x="67" y="12"/>
                      <a:pt x="74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moveTo>
                      <a:pt x="88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74" y="0"/>
                      <a:pt x="62" y="8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5" y="37"/>
                      <a:pt x="80" y="44"/>
                      <a:pt x="80" y="52"/>
                    </a:cubicBezTo>
                    <a:cubicBezTo>
                      <a:pt x="80" y="52"/>
                      <a:pt x="80" y="52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79" y="59"/>
                      <a:pt x="72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2" y="65"/>
                      <a:pt x="57" y="58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8" y="54"/>
                      <a:pt x="44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5" y="53"/>
                      <a:pt x="30" y="54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16" y="60"/>
                      <a:pt x="7" y="66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5" y="87"/>
                      <a:pt x="20" y="91"/>
                      <a:pt x="30" y="101"/>
                    </a:cubicBezTo>
                    <a:cubicBezTo>
                      <a:pt x="37" y="109"/>
                      <a:pt x="41" y="121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4" y="126"/>
                      <a:pt x="56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68" y="126"/>
                      <a:pt x="74" y="117"/>
                      <a:pt x="81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3" y="111"/>
                      <a:pt x="83" y="110"/>
                      <a:pt x="84" y="110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85" y="110"/>
                      <a:pt x="85" y="110"/>
                      <a:pt x="85" y="110"/>
                    </a:cubicBezTo>
                    <a:cubicBezTo>
                      <a:pt x="85" y="110"/>
                      <a:pt x="85" y="110"/>
                      <a:pt x="85" y="110"/>
                    </a:cubicBezTo>
                    <a:cubicBezTo>
                      <a:pt x="89" y="107"/>
                      <a:pt x="98" y="106"/>
                      <a:pt x="106" y="105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7" y="104"/>
                      <a:pt x="108" y="104"/>
                      <a:pt x="109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5" y="102"/>
                      <a:pt x="120" y="101"/>
                      <a:pt x="125" y="101"/>
                    </a:cubicBezTo>
                    <a:cubicBezTo>
                      <a:pt x="125" y="101"/>
                      <a:pt x="125" y="101"/>
                      <a:pt x="125" y="101"/>
                    </a:cubicBezTo>
                    <a:cubicBezTo>
                      <a:pt x="125" y="101"/>
                      <a:pt x="125" y="101"/>
                      <a:pt x="125" y="101"/>
                    </a:cubicBezTo>
                    <a:cubicBezTo>
                      <a:pt x="125" y="101"/>
                      <a:pt x="125" y="101"/>
                      <a:pt x="125" y="101"/>
                    </a:cubicBezTo>
                    <a:cubicBezTo>
                      <a:pt x="126" y="101"/>
                      <a:pt x="128" y="101"/>
                      <a:pt x="129" y="101"/>
                    </a:cubicBezTo>
                    <a:cubicBezTo>
                      <a:pt x="129" y="101"/>
                      <a:pt x="129" y="101"/>
                      <a:pt x="129" y="101"/>
                    </a:cubicBezTo>
                    <a:cubicBezTo>
                      <a:pt x="135" y="102"/>
                      <a:pt x="140" y="110"/>
                      <a:pt x="144" y="113"/>
                    </a:cubicBezTo>
                    <a:cubicBezTo>
                      <a:pt x="144" y="113"/>
                      <a:pt x="144" y="113"/>
                      <a:pt x="144" y="113"/>
                    </a:cubicBezTo>
                    <a:cubicBezTo>
                      <a:pt x="144" y="113"/>
                      <a:pt x="144" y="113"/>
                      <a:pt x="144" y="113"/>
                    </a:cubicBezTo>
                    <a:cubicBezTo>
                      <a:pt x="144" y="113"/>
                      <a:pt x="145" y="113"/>
                      <a:pt x="145" y="113"/>
                    </a:cubicBezTo>
                    <a:cubicBezTo>
                      <a:pt x="145" y="113"/>
                      <a:pt x="145" y="113"/>
                      <a:pt x="145" y="113"/>
                    </a:cubicBezTo>
                    <a:cubicBezTo>
                      <a:pt x="145" y="113"/>
                      <a:pt x="145" y="113"/>
                      <a:pt x="145" y="113"/>
                    </a:cubicBezTo>
                    <a:cubicBezTo>
                      <a:pt x="149" y="116"/>
                      <a:pt x="154" y="118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2" y="118"/>
                      <a:pt x="163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78" y="117"/>
                      <a:pt x="178" y="106"/>
                      <a:pt x="184" y="99"/>
                    </a:cubicBezTo>
                    <a:cubicBezTo>
                      <a:pt x="191" y="90"/>
                      <a:pt x="202" y="86"/>
                      <a:pt x="211" y="82"/>
                    </a:cubicBezTo>
                    <a:cubicBezTo>
                      <a:pt x="216" y="80"/>
                      <a:pt x="229" y="76"/>
                      <a:pt x="230" y="69"/>
                    </a:cubicBezTo>
                    <a:cubicBezTo>
                      <a:pt x="230" y="69"/>
                      <a:pt x="230" y="69"/>
                      <a:pt x="230" y="68"/>
                    </a:cubicBezTo>
                    <a:cubicBezTo>
                      <a:pt x="230" y="61"/>
                      <a:pt x="219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0" y="45"/>
                      <a:pt x="206" y="49"/>
                      <a:pt x="202" y="52"/>
                    </a:cubicBezTo>
                    <a:cubicBezTo>
                      <a:pt x="201" y="53"/>
                      <a:pt x="200" y="53"/>
                      <a:pt x="199" y="54"/>
                    </a:cubicBezTo>
                    <a:cubicBezTo>
                      <a:pt x="199" y="54"/>
                      <a:pt x="199" y="54"/>
                      <a:pt x="199" y="54"/>
                    </a:cubicBezTo>
                    <a:cubicBezTo>
                      <a:pt x="199" y="54"/>
                      <a:pt x="199" y="54"/>
                      <a:pt x="198" y="54"/>
                    </a:cubicBezTo>
                    <a:cubicBezTo>
                      <a:pt x="198" y="54"/>
                      <a:pt x="198" y="54"/>
                      <a:pt x="198" y="54"/>
                    </a:cubicBezTo>
                    <a:cubicBezTo>
                      <a:pt x="198" y="54"/>
                      <a:pt x="198" y="54"/>
                      <a:pt x="198" y="54"/>
                    </a:cubicBezTo>
                    <a:cubicBezTo>
                      <a:pt x="193" y="56"/>
                      <a:pt x="180" y="57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69" y="62"/>
                      <a:pt x="167" y="64"/>
                      <a:pt x="165" y="66"/>
                    </a:cubicBezTo>
                    <a:cubicBezTo>
                      <a:pt x="161" y="69"/>
                      <a:pt x="156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47" y="72"/>
                      <a:pt x="142" y="63"/>
                      <a:pt x="138" y="59"/>
                    </a:cubicBezTo>
                    <a:cubicBezTo>
                      <a:pt x="134" y="54"/>
                      <a:pt x="129" y="47"/>
                      <a:pt x="125" y="45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4" y="45"/>
                      <a:pt x="123" y="45"/>
                      <a:pt x="122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2" y="45"/>
                      <a:pt x="121" y="45"/>
                      <a:pt x="121" y="45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5"/>
                      <a:pt x="119" y="45"/>
                      <a:pt x="119" y="45"/>
                    </a:cubicBezTo>
                    <a:cubicBezTo>
                      <a:pt x="118" y="45"/>
                      <a:pt x="117" y="44"/>
                      <a:pt x="115" y="43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2"/>
                      <a:pt x="114" y="42"/>
                      <a:pt x="114" y="42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117" y="36"/>
                      <a:pt x="121" y="38"/>
                      <a:pt x="122" y="31"/>
                    </a:cubicBezTo>
                    <a:cubicBezTo>
                      <a:pt x="122" y="31"/>
                      <a:pt x="122" y="31"/>
                      <a:pt x="122" y="30"/>
                    </a:cubicBezTo>
                    <a:cubicBezTo>
                      <a:pt x="122" y="21"/>
                      <a:pt x="114" y="11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0" y="2"/>
                      <a:pt x="94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9" name="Freeform 612"/>
              <p:cNvSpPr>
                <a:spLocks noEditPoints="1"/>
              </p:cNvSpPr>
              <p:nvPr/>
            </p:nvSpPr>
            <p:spPr bwMode="auto">
              <a:xfrm>
                <a:off x="2391" y="545"/>
                <a:ext cx="802" cy="440"/>
              </a:xfrm>
              <a:custGeom>
                <a:avLst/>
                <a:gdLst>
                  <a:gd name="T0" fmla="*/ 153 w 230"/>
                  <a:gd name="T1" fmla="*/ 4 h 126"/>
                  <a:gd name="T2" fmla="*/ 160 w 230"/>
                  <a:gd name="T3" fmla="*/ 36 h 126"/>
                  <a:gd name="T4" fmla="*/ 163 w 230"/>
                  <a:gd name="T5" fmla="*/ 69 h 126"/>
                  <a:gd name="T6" fmla="*/ 186 w 230"/>
                  <a:gd name="T7" fmla="*/ 55 h 126"/>
                  <a:gd name="T8" fmla="*/ 187 w 230"/>
                  <a:gd name="T9" fmla="*/ 55 h 126"/>
                  <a:gd name="T10" fmla="*/ 187 w 230"/>
                  <a:gd name="T11" fmla="*/ 55 h 126"/>
                  <a:gd name="T12" fmla="*/ 190 w 230"/>
                  <a:gd name="T13" fmla="*/ 55 h 126"/>
                  <a:gd name="T14" fmla="*/ 204 w 230"/>
                  <a:gd name="T15" fmla="*/ 57 h 126"/>
                  <a:gd name="T16" fmla="*/ 204 w 230"/>
                  <a:gd name="T17" fmla="*/ 57 h 126"/>
                  <a:gd name="T18" fmla="*/ 197 w 230"/>
                  <a:gd name="T19" fmla="*/ 102 h 126"/>
                  <a:gd name="T20" fmla="*/ 173 w 230"/>
                  <a:gd name="T21" fmla="*/ 124 h 126"/>
                  <a:gd name="T22" fmla="*/ 147 w 230"/>
                  <a:gd name="T23" fmla="*/ 107 h 126"/>
                  <a:gd name="T24" fmla="*/ 122 w 230"/>
                  <a:gd name="T25" fmla="*/ 102 h 126"/>
                  <a:gd name="T26" fmla="*/ 116 w 230"/>
                  <a:gd name="T27" fmla="*/ 100 h 126"/>
                  <a:gd name="T28" fmla="*/ 99 w 230"/>
                  <a:gd name="T29" fmla="*/ 97 h 126"/>
                  <a:gd name="T30" fmla="*/ 84 w 230"/>
                  <a:gd name="T31" fmla="*/ 111 h 126"/>
                  <a:gd name="T32" fmla="*/ 69 w 230"/>
                  <a:gd name="T33" fmla="*/ 115 h 126"/>
                  <a:gd name="T34" fmla="*/ 57 w 230"/>
                  <a:gd name="T35" fmla="*/ 112 h 126"/>
                  <a:gd name="T36" fmla="*/ 17 w 230"/>
                  <a:gd name="T37" fmla="*/ 50 h 126"/>
                  <a:gd name="T38" fmla="*/ 17 w 230"/>
                  <a:gd name="T39" fmla="*/ 50 h 126"/>
                  <a:gd name="T40" fmla="*/ 32 w 230"/>
                  <a:gd name="T41" fmla="*/ 57 h 126"/>
                  <a:gd name="T42" fmla="*/ 33 w 230"/>
                  <a:gd name="T43" fmla="*/ 57 h 126"/>
                  <a:gd name="T44" fmla="*/ 90 w 230"/>
                  <a:gd name="T45" fmla="*/ 71 h 126"/>
                  <a:gd name="T46" fmla="*/ 118 w 230"/>
                  <a:gd name="T47" fmla="*/ 21 h 126"/>
                  <a:gd name="T48" fmla="*/ 145 w 230"/>
                  <a:gd name="T49" fmla="*/ 0 h 126"/>
                  <a:gd name="T50" fmla="*/ 119 w 230"/>
                  <a:gd name="T51" fmla="*/ 44 h 126"/>
                  <a:gd name="T52" fmla="*/ 119 w 230"/>
                  <a:gd name="T53" fmla="*/ 44 h 126"/>
                  <a:gd name="T54" fmla="*/ 119 w 230"/>
                  <a:gd name="T55" fmla="*/ 44 h 126"/>
                  <a:gd name="T56" fmla="*/ 118 w 230"/>
                  <a:gd name="T57" fmla="*/ 45 h 126"/>
                  <a:gd name="T58" fmla="*/ 111 w 230"/>
                  <a:gd name="T59" fmla="*/ 48 h 126"/>
                  <a:gd name="T60" fmla="*/ 110 w 230"/>
                  <a:gd name="T61" fmla="*/ 48 h 126"/>
                  <a:gd name="T62" fmla="*/ 105 w 230"/>
                  <a:gd name="T63" fmla="*/ 48 h 126"/>
                  <a:gd name="T64" fmla="*/ 78 w 230"/>
                  <a:gd name="T65" fmla="*/ 72 h 126"/>
                  <a:gd name="T66" fmla="*/ 56 w 230"/>
                  <a:gd name="T67" fmla="*/ 59 h 126"/>
                  <a:gd name="T68" fmla="*/ 55 w 230"/>
                  <a:gd name="T69" fmla="*/ 59 h 126"/>
                  <a:gd name="T70" fmla="*/ 32 w 230"/>
                  <a:gd name="T71" fmla="*/ 54 h 126"/>
                  <a:gd name="T72" fmla="*/ 32 w 230"/>
                  <a:gd name="T73" fmla="*/ 54 h 126"/>
                  <a:gd name="T74" fmla="*/ 28 w 230"/>
                  <a:gd name="T75" fmla="*/ 51 h 126"/>
                  <a:gd name="T76" fmla="*/ 17 w 230"/>
                  <a:gd name="T77" fmla="*/ 45 h 126"/>
                  <a:gd name="T78" fmla="*/ 46 w 230"/>
                  <a:gd name="T79" fmla="*/ 98 h 126"/>
                  <a:gd name="T80" fmla="*/ 60 w 230"/>
                  <a:gd name="T81" fmla="*/ 116 h 126"/>
                  <a:gd name="T82" fmla="*/ 69 w 230"/>
                  <a:gd name="T83" fmla="*/ 118 h 126"/>
                  <a:gd name="T84" fmla="*/ 107 w 230"/>
                  <a:gd name="T85" fmla="*/ 102 h 126"/>
                  <a:gd name="T86" fmla="*/ 122 w 230"/>
                  <a:gd name="T87" fmla="*/ 105 h 126"/>
                  <a:gd name="T88" fmla="*/ 123 w 230"/>
                  <a:gd name="T89" fmla="*/ 105 h 126"/>
                  <a:gd name="T90" fmla="*/ 124 w 230"/>
                  <a:gd name="T91" fmla="*/ 105 h 126"/>
                  <a:gd name="T92" fmla="*/ 165 w 230"/>
                  <a:gd name="T93" fmla="*/ 125 h 126"/>
                  <a:gd name="T94" fmla="*/ 198 w 230"/>
                  <a:gd name="T95" fmla="*/ 104 h 126"/>
                  <a:gd name="T96" fmla="*/ 230 w 230"/>
                  <a:gd name="T97" fmla="*/ 73 h 126"/>
                  <a:gd name="T98" fmla="*/ 222 w 230"/>
                  <a:gd name="T99" fmla="*/ 65 h 126"/>
                  <a:gd name="T100" fmla="*/ 191 w 230"/>
                  <a:gd name="T101" fmla="*/ 53 h 126"/>
                  <a:gd name="T102" fmla="*/ 163 w 230"/>
                  <a:gd name="T103" fmla="*/ 65 h 126"/>
                  <a:gd name="T104" fmla="*/ 152 w 230"/>
                  <a:gd name="T105" fmla="*/ 52 h 126"/>
                  <a:gd name="T106" fmla="*/ 165 w 230"/>
                  <a:gd name="T107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0" h="126">
                    <a:moveTo>
                      <a:pt x="144" y="2"/>
                    </a:move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7" y="2"/>
                      <a:pt x="150" y="3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60" y="7"/>
                      <a:pt x="164" y="14"/>
                      <a:pt x="164" y="22"/>
                    </a:cubicBezTo>
                    <a:cubicBezTo>
                      <a:pt x="164" y="27"/>
                      <a:pt x="163" y="32"/>
                      <a:pt x="160" y="36"/>
                    </a:cubicBezTo>
                    <a:cubicBezTo>
                      <a:pt x="156" y="41"/>
                      <a:pt x="148" y="45"/>
                      <a:pt x="147" y="51"/>
                    </a:cubicBezTo>
                    <a:cubicBezTo>
                      <a:pt x="147" y="51"/>
                      <a:pt x="147" y="51"/>
                      <a:pt x="147" y="51"/>
                    </a:cubicBezTo>
                    <a:cubicBezTo>
                      <a:pt x="147" y="57"/>
                      <a:pt x="157" y="69"/>
                      <a:pt x="162" y="69"/>
                    </a:cubicBezTo>
                    <a:cubicBezTo>
                      <a:pt x="162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7" y="69"/>
                      <a:pt x="170" y="66"/>
                      <a:pt x="174" y="62"/>
                    </a:cubicBezTo>
                    <a:cubicBezTo>
                      <a:pt x="178" y="59"/>
                      <a:pt x="182" y="56"/>
                      <a:pt x="186" y="55"/>
                    </a:cubicBezTo>
                    <a:cubicBezTo>
                      <a:pt x="186" y="55"/>
                      <a:pt x="186" y="55"/>
                      <a:pt x="186" y="55"/>
                    </a:cubicBezTo>
                    <a:cubicBezTo>
                      <a:pt x="186" y="55"/>
                      <a:pt x="186" y="55"/>
                      <a:pt x="186" y="55"/>
                    </a:cubicBezTo>
                    <a:cubicBezTo>
                      <a:pt x="186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8" y="55"/>
                      <a:pt x="189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5" y="55"/>
                      <a:pt x="200" y="56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12" y="60"/>
                      <a:pt x="224" y="67"/>
                      <a:pt x="224" y="74"/>
                    </a:cubicBezTo>
                    <a:cubicBezTo>
                      <a:pt x="224" y="74"/>
                      <a:pt x="224" y="74"/>
                      <a:pt x="224" y="75"/>
                    </a:cubicBezTo>
                    <a:cubicBezTo>
                      <a:pt x="224" y="85"/>
                      <a:pt x="203" y="94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1" y="110"/>
                      <a:pt x="186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1" y="124"/>
                      <a:pt x="169" y="124"/>
                      <a:pt x="166" y="123"/>
                    </a:cubicBezTo>
                    <a:cubicBezTo>
                      <a:pt x="166" y="123"/>
                      <a:pt x="166" y="123"/>
                      <a:pt x="166" y="123"/>
                    </a:cubicBezTo>
                    <a:cubicBezTo>
                      <a:pt x="159" y="120"/>
                      <a:pt x="155" y="110"/>
                      <a:pt x="147" y="107"/>
                    </a:cubicBezTo>
                    <a:cubicBezTo>
                      <a:pt x="140" y="105"/>
                      <a:pt x="132" y="105"/>
                      <a:pt x="123" y="102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1" y="102"/>
                      <a:pt x="121" y="102"/>
                      <a:pt x="120" y="102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19" y="101"/>
                      <a:pt x="117" y="101"/>
                      <a:pt x="116" y="100"/>
                    </a:cubicBezTo>
                    <a:cubicBezTo>
                      <a:pt x="111" y="99"/>
                      <a:pt x="106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1" y="97"/>
                      <a:pt x="100" y="97"/>
                      <a:pt x="99" y="97"/>
                    </a:cubicBez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8"/>
                      <a:pt x="99" y="98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3" y="99"/>
                      <a:pt x="90" y="108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1" y="114"/>
                      <a:pt x="75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5" y="115"/>
                      <a:pt x="60" y="114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2" y="108"/>
                      <a:pt x="49" y="97"/>
                      <a:pt x="44" y="93"/>
                    </a:cubicBezTo>
                    <a:cubicBezTo>
                      <a:pt x="38" y="88"/>
                      <a:pt x="30" y="85"/>
                      <a:pt x="24" y="81"/>
                    </a:cubicBezTo>
                    <a:cubicBezTo>
                      <a:pt x="18" y="78"/>
                      <a:pt x="7" y="74"/>
                      <a:pt x="6" y="68"/>
                    </a:cubicBezTo>
                    <a:cubicBezTo>
                      <a:pt x="6" y="68"/>
                      <a:pt x="6" y="67"/>
                      <a:pt x="6" y="67"/>
                    </a:cubicBezTo>
                    <a:cubicBezTo>
                      <a:pt x="6" y="61"/>
                      <a:pt x="12" y="51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9" y="50"/>
                      <a:pt x="21" y="51"/>
                      <a:pt x="23" y="52"/>
                    </a:cubicBezTo>
                    <a:cubicBezTo>
                      <a:pt x="27" y="54"/>
                      <a:pt x="30" y="56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43" y="59"/>
                      <a:pt x="51" y="59"/>
                      <a:pt x="58" y="63"/>
                    </a:cubicBezTo>
                    <a:cubicBezTo>
                      <a:pt x="69" y="68"/>
                      <a:pt x="72" y="80"/>
                      <a:pt x="86" y="84"/>
                    </a:cubicBezTo>
                    <a:cubicBezTo>
                      <a:pt x="90" y="79"/>
                      <a:pt x="88" y="75"/>
                      <a:pt x="90" y="71"/>
                    </a:cubicBezTo>
                    <a:cubicBezTo>
                      <a:pt x="92" y="65"/>
                      <a:pt x="99" y="58"/>
                      <a:pt x="105" y="56"/>
                    </a:cubicBezTo>
                    <a:cubicBezTo>
                      <a:pt x="112" y="53"/>
                      <a:pt x="126" y="52"/>
                      <a:pt x="127" y="45"/>
                    </a:cubicBezTo>
                    <a:cubicBezTo>
                      <a:pt x="127" y="45"/>
                      <a:pt x="127" y="44"/>
                      <a:pt x="127" y="44"/>
                    </a:cubicBezTo>
                    <a:cubicBezTo>
                      <a:pt x="127" y="37"/>
                      <a:pt x="118" y="32"/>
                      <a:pt x="118" y="23"/>
                    </a:cubicBezTo>
                    <a:cubicBezTo>
                      <a:pt x="118" y="22"/>
                      <a:pt x="118" y="22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9" y="12"/>
                      <a:pt x="131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moveTo>
                      <a:pt x="145" y="0"/>
                    </a:moveTo>
                    <a:cubicBezTo>
                      <a:pt x="145" y="0"/>
                      <a:pt x="145" y="0"/>
                      <a:pt x="145" y="0"/>
                    </a:cubicBezTo>
                    <a:cubicBezTo>
                      <a:pt x="129" y="0"/>
                      <a:pt x="109" y="13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2" y="36"/>
                      <a:pt x="117" y="35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8" y="44"/>
                      <a:pt x="118" y="44"/>
                    </a:cubicBezTo>
                    <a:cubicBezTo>
                      <a:pt x="118" y="44"/>
                      <a:pt x="118" y="44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6" y="47"/>
                      <a:pt x="113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08" y="48"/>
                      <a:pt x="107" y="48"/>
                      <a:pt x="105" y="48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1" y="50"/>
                      <a:pt x="96" y="56"/>
                      <a:pt x="92" y="60"/>
                    </a:cubicBezTo>
                    <a:cubicBezTo>
                      <a:pt x="89" y="64"/>
                      <a:pt x="83" y="71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3" y="72"/>
                      <a:pt x="67" y="67"/>
                      <a:pt x="62" y="63"/>
                    </a:cubicBezTo>
                    <a:cubicBezTo>
                      <a:pt x="60" y="62"/>
                      <a:pt x="58" y="60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48" y="56"/>
                      <a:pt x="36" y="56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0" y="53"/>
                      <a:pt x="29" y="53"/>
                      <a:pt x="28" y="51"/>
                    </a:cubicBezTo>
                    <a:cubicBezTo>
                      <a:pt x="25" y="49"/>
                      <a:pt x="21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0" y="45"/>
                      <a:pt x="0" y="62"/>
                      <a:pt x="0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1" y="73"/>
                      <a:pt x="8" y="76"/>
                      <a:pt x="11" y="78"/>
                    </a:cubicBezTo>
                    <a:cubicBezTo>
                      <a:pt x="23" y="84"/>
                      <a:pt x="39" y="89"/>
                      <a:pt x="46" y="98"/>
                    </a:cubicBezTo>
                    <a:cubicBezTo>
                      <a:pt x="50" y="104"/>
                      <a:pt x="53" y="113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3" y="117"/>
                      <a:pt x="66" y="118"/>
                      <a:pt x="69" y="11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75" y="118"/>
                      <a:pt x="82" y="116"/>
                      <a:pt x="87" y="113"/>
                    </a:cubicBezTo>
                    <a:cubicBezTo>
                      <a:pt x="92" y="110"/>
                      <a:pt x="96" y="104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4" y="102"/>
                      <a:pt x="106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12" y="102"/>
                      <a:pt x="117" y="104"/>
                      <a:pt x="122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5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32" y="107"/>
                      <a:pt x="140" y="107"/>
                      <a:pt x="146" y="109"/>
                    </a:cubicBezTo>
                    <a:cubicBezTo>
                      <a:pt x="154" y="112"/>
                      <a:pt x="158" y="122"/>
                      <a:pt x="165" y="125"/>
                    </a:cubicBezTo>
                    <a:cubicBezTo>
                      <a:pt x="165" y="125"/>
                      <a:pt x="165" y="125"/>
                      <a:pt x="165" y="125"/>
                    </a:cubicBezTo>
                    <a:cubicBezTo>
                      <a:pt x="168" y="126"/>
                      <a:pt x="171" y="126"/>
                      <a:pt x="173" y="126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86" y="126"/>
                      <a:pt x="192" y="112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205" y="95"/>
                      <a:pt x="230" y="84"/>
                      <a:pt x="230" y="73"/>
                    </a:cubicBezTo>
                    <a:cubicBezTo>
                      <a:pt x="230" y="73"/>
                      <a:pt x="230" y="72"/>
                      <a:pt x="230" y="72"/>
                    </a:cubicBezTo>
                    <a:cubicBezTo>
                      <a:pt x="230" y="69"/>
                      <a:pt x="225" y="67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1" y="65"/>
                      <a:pt x="221" y="65"/>
                    </a:cubicBezTo>
                    <a:cubicBezTo>
                      <a:pt x="213" y="60"/>
                      <a:pt x="204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0" y="53"/>
                      <a:pt x="190" y="53"/>
                      <a:pt x="189" y="53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82" y="53"/>
                      <a:pt x="177" y="57"/>
                      <a:pt x="172" y="61"/>
                    </a:cubicBezTo>
                    <a:cubicBezTo>
                      <a:pt x="169" y="63"/>
                      <a:pt x="166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2" y="65"/>
                    </a:cubicBezTo>
                    <a:cubicBezTo>
                      <a:pt x="158" y="64"/>
                      <a:pt x="152" y="59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46"/>
                      <a:pt x="156" y="45"/>
                      <a:pt x="159" y="42"/>
                    </a:cubicBezTo>
                    <a:cubicBezTo>
                      <a:pt x="163" y="37"/>
                      <a:pt x="167" y="28"/>
                      <a:pt x="167" y="20"/>
                    </a:cubicBezTo>
                    <a:cubicBezTo>
                      <a:pt x="167" y="17"/>
                      <a:pt x="166" y="15"/>
                      <a:pt x="165" y="12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62" y="4"/>
                      <a:pt x="154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0" name="Freeform 613"/>
              <p:cNvSpPr/>
              <p:nvPr/>
            </p:nvSpPr>
            <p:spPr bwMode="auto">
              <a:xfrm>
                <a:off x="3381" y="968"/>
                <a:ext cx="18" cy="14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0 h 4"/>
                  <a:gd name="T4" fmla="*/ 0 w 5"/>
                  <a:gd name="T5" fmla="*/ 1 h 4"/>
                  <a:gd name="T6" fmla="*/ 0 w 5"/>
                  <a:gd name="T7" fmla="*/ 1 h 4"/>
                  <a:gd name="T8" fmla="*/ 0 w 5"/>
                  <a:gd name="T9" fmla="*/ 1 h 4"/>
                  <a:gd name="T10" fmla="*/ 0 w 5"/>
                  <a:gd name="T11" fmla="*/ 1 h 4"/>
                  <a:gd name="T12" fmla="*/ 3 w 5"/>
                  <a:gd name="T13" fmla="*/ 4 h 4"/>
                  <a:gd name="T14" fmla="*/ 3 w 5"/>
                  <a:gd name="T15" fmla="*/ 4 h 4"/>
                  <a:gd name="T16" fmla="*/ 3 w 5"/>
                  <a:gd name="T17" fmla="*/ 4 h 4"/>
                  <a:gd name="T18" fmla="*/ 3 w 5"/>
                  <a:gd name="T19" fmla="*/ 4 h 4"/>
                  <a:gd name="T20" fmla="*/ 3 w 5"/>
                  <a:gd name="T21" fmla="*/ 4 h 4"/>
                  <a:gd name="T22" fmla="*/ 3 w 5"/>
                  <a:gd name="T23" fmla="*/ 4 h 4"/>
                  <a:gd name="T24" fmla="*/ 3 w 5"/>
                  <a:gd name="T25" fmla="*/ 4 h 4"/>
                  <a:gd name="T26" fmla="*/ 3 w 5"/>
                  <a:gd name="T27" fmla="*/ 4 h 4"/>
                  <a:gd name="T28" fmla="*/ 3 w 5"/>
                  <a:gd name="T29" fmla="*/ 4 h 4"/>
                  <a:gd name="T30" fmla="*/ 3 w 5"/>
                  <a:gd name="T31" fmla="*/ 4 h 4"/>
                  <a:gd name="T32" fmla="*/ 3 w 5"/>
                  <a:gd name="T33" fmla="*/ 4 h 4"/>
                  <a:gd name="T34" fmla="*/ 3 w 5"/>
                  <a:gd name="T35" fmla="*/ 4 h 4"/>
                  <a:gd name="T36" fmla="*/ 3 w 5"/>
                  <a:gd name="T37" fmla="*/ 4 h 4"/>
                  <a:gd name="T38" fmla="*/ 3 w 5"/>
                  <a:gd name="T39" fmla="*/ 4 h 4"/>
                  <a:gd name="T40" fmla="*/ 3 w 5"/>
                  <a:gd name="T41" fmla="*/ 4 h 4"/>
                  <a:gd name="T42" fmla="*/ 3 w 5"/>
                  <a:gd name="T43" fmla="*/ 4 h 4"/>
                  <a:gd name="T44" fmla="*/ 3 w 5"/>
                  <a:gd name="T45" fmla="*/ 4 h 4"/>
                  <a:gd name="T46" fmla="*/ 3 w 5"/>
                  <a:gd name="T47" fmla="*/ 4 h 4"/>
                  <a:gd name="T48" fmla="*/ 2 w 5"/>
                  <a:gd name="T49" fmla="*/ 0 h 4"/>
                  <a:gd name="T50" fmla="*/ 2 w 5"/>
                  <a:gd name="T51" fmla="*/ 0 h 4"/>
                  <a:gd name="T52" fmla="*/ 2 w 5"/>
                  <a:gd name="T5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1" name="Freeform 614"/>
              <p:cNvSpPr>
                <a:spLocks noEditPoints="1"/>
              </p:cNvSpPr>
              <p:nvPr/>
            </p:nvSpPr>
            <p:spPr bwMode="auto">
              <a:xfrm>
                <a:off x="3999" y="912"/>
                <a:ext cx="87" cy="66"/>
              </a:xfrm>
              <a:custGeom>
                <a:avLst/>
                <a:gdLst>
                  <a:gd name="T0" fmla="*/ 13 w 25"/>
                  <a:gd name="T1" fmla="*/ 4 h 19"/>
                  <a:gd name="T2" fmla="*/ 13 w 25"/>
                  <a:gd name="T3" fmla="*/ 4 h 19"/>
                  <a:gd name="T4" fmla="*/ 13 w 25"/>
                  <a:gd name="T5" fmla="*/ 4 h 19"/>
                  <a:gd name="T6" fmla="*/ 19 w 25"/>
                  <a:gd name="T7" fmla="*/ 9 h 19"/>
                  <a:gd name="T8" fmla="*/ 19 w 25"/>
                  <a:gd name="T9" fmla="*/ 9 h 19"/>
                  <a:gd name="T10" fmla="*/ 19 w 25"/>
                  <a:gd name="T11" fmla="*/ 9 h 19"/>
                  <a:gd name="T12" fmla="*/ 20 w 25"/>
                  <a:gd name="T13" fmla="*/ 10 h 19"/>
                  <a:gd name="T14" fmla="*/ 13 w 25"/>
                  <a:gd name="T15" fmla="*/ 16 h 19"/>
                  <a:gd name="T16" fmla="*/ 13 w 25"/>
                  <a:gd name="T17" fmla="*/ 16 h 19"/>
                  <a:gd name="T18" fmla="*/ 13 w 25"/>
                  <a:gd name="T19" fmla="*/ 16 h 19"/>
                  <a:gd name="T20" fmla="*/ 10 w 25"/>
                  <a:gd name="T21" fmla="*/ 16 h 19"/>
                  <a:gd name="T22" fmla="*/ 10 w 25"/>
                  <a:gd name="T23" fmla="*/ 16 h 19"/>
                  <a:gd name="T24" fmla="*/ 10 w 25"/>
                  <a:gd name="T25" fmla="*/ 16 h 19"/>
                  <a:gd name="T26" fmla="*/ 10 w 25"/>
                  <a:gd name="T27" fmla="*/ 16 h 19"/>
                  <a:gd name="T28" fmla="*/ 10 w 25"/>
                  <a:gd name="T29" fmla="*/ 16 h 19"/>
                  <a:gd name="T30" fmla="*/ 4 w 25"/>
                  <a:gd name="T31" fmla="*/ 12 h 19"/>
                  <a:gd name="T32" fmla="*/ 4 w 25"/>
                  <a:gd name="T33" fmla="*/ 12 h 19"/>
                  <a:gd name="T34" fmla="*/ 4 w 25"/>
                  <a:gd name="T35" fmla="*/ 12 h 19"/>
                  <a:gd name="T36" fmla="*/ 4 w 25"/>
                  <a:gd name="T37" fmla="*/ 12 h 19"/>
                  <a:gd name="T38" fmla="*/ 13 w 25"/>
                  <a:gd name="T39" fmla="*/ 4 h 19"/>
                  <a:gd name="T40" fmla="*/ 13 w 25"/>
                  <a:gd name="T41" fmla="*/ 4 h 19"/>
                  <a:gd name="T42" fmla="*/ 13 w 25"/>
                  <a:gd name="T43" fmla="*/ 4 h 19"/>
                  <a:gd name="T44" fmla="*/ 16 w 25"/>
                  <a:gd name="T45" fmla="*/ 0 h 19"/>
                  <a:gd name="T46" fmla="*/ 16 w 25"/>
                  <a:gd name="T47" fmla="*/ 0 h 19"/>
                  <a:gd name="T48" fmla="*/ 0 w 25"/>
                  <a:gd name="T49" fmla="*/ 11 h 19"/>
                  <a:gd name="T50" fmla="*/ 0 w 25"/>
                  <a:gd name="T51" fmla="*/ 11 h 19"/>
                  <a:gd name="T52" fmla="*/ 0 w 25"/>
                  <a:gd name="T53" fmla="*/ 11 h 19"/>
                  <a:gd name="T54" fmla="*/ 0 w 25"/>
                  <a:gd name="T55" fmla="*/ 11 h 19"/>
                  <a:gd name="T56" fmla="*/ 10 w 25"/>
                  <a:gd name="T57" fmla="*/ 19 h 19"/>
                  <a:gd name="T58" fmla="*/ 11 w 25"/>
                  <a:gd name="T59" fmla="*/ 19 h 19"/>
                  <a:gd name="T60" fmla="*/ 11 w 25"/>
                  <a:gd name="T61" fmla="*/ 19 h 19"/>
                  <a:gd name="T62" fmla="*/ 11 w 25"/>
                  <a:gd name="T63" fmla="*/ 19 h 19"/>
                  <a:gd name="T64" fmla="*/ 13 w 25"/>
                  <a:gd name="T65" fmla="*/ 19 h 19"/>
                  <a:gd name="T66" fmla="*/ 13 w 25"/>
                  <a:gd name="T67" fmla="*/ 19 h 19"/>
                  <a:gd name="T68" fmla="*/ 13 w 25"/>
                  <a:gd name="T69" fmla="*/ 19 h 19"/>
                  <a:gd name="T70" fmla="*/ 25 w 25"/>
                  <a:gd name="T71" fmla="*/ 9 h 19"/>
                  <a:gd name="T72" fmla="*/ 24 w 25"/>
                  <a:gd name="T73" fmla="*/ 6 h 19"/>
                  <a:gd name="T74" fmla="*/ 24 w 25"/>
                  <a:gd name="T75" fmla="*/ 6 h 19"/>
                  <a:gd name="T76" fmla="*/ 24 w 25"/>
                  <a:gd name="T77" fmla="*/ 6 h 19"/>
                  <a:gd name="T78" fmla="*/ 16 w 25"/>
                  <a:gd name="T79" fmla="*/ 0 h 19"/>
                  <a:gd name="T80" fmla="*/ 16 w 25"/>
                  <a:gd name="T81" fmla="*/ 0 h 19"/>
                  <a:gd name="T82" fmla="*/ 16 w 25"/>
                  <a:gd name="T8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" h="19">
                    <a:moveTo>
                      <a:pt x="13" y="4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4"/>
                      <a:pt x="19" y="6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0" y="14"/>
                      <a:pt x="17" y="15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1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7" y="16"/>
                      <a:pt x="5" y="15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7"/>
                      <a:pt x="8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9" y="0"/>
                      <a:pt x="0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7"/>
                      <a:pt x="5" y="19"/>
                      <a:pt x="10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2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18"/>
                      <a:pt x="25" y="14"/>
                      <a:pt x="25" y="9"/>
                    </a:cubicBezTo>
                    <a:cubicBezTo>
                      <a:pt x="25" y="8"/>
                      <a:pt x="25" y="7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2"/>
                      <a:pt x="20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2" name="Freeform 615"/>
              <p:cNvSpPr>
                <a:spLocks noEditPoints="1"/>
              </p:cNvSpPr>
              <p:nvPr/>
            </p:nvSpPr>
            <p:spPr bwMode="auto">
              <a:xfrm>
                <a:off x="3608" y="915"/>
                <a:ext cx="91" cy="63"/>
              </a:xfrm>
              <a:custGeom>
                <a:avLst/>
                <a:gdLst>
                  <a:gd name="T0" fmla="*/ 10 w 26"/>
                  <a:gd name="T1" fmla="*/ 3 h 18"/>
                  <a:gd name="T2" fmla="*/ 10 w 26"/>
                  <a:gd name="T3" fmla="*/ 3 h 18"/>
                  <a:gd name="T4" fmla="*/ 10 w 26"/>
                  <a:gd name="T5" fmla="*/ 3 h 18"/>
                  <a:gd name="T6" fmla="*/ 14 w 26"/>
                  <a:gd name="T7" fmla="*/ 15 h 18"/>
                  <a:gd name="T8" fmla="*/ 14 w 26"/>
                  <a:gd name="T9" fmla="*/ 15 h 18"/>
                  <a:gd name="T10" fmla="*/ 12 w 26"/>
                  <a:gd name="T11" fmla="*/ 15 h 18"/>
                  <a:gd name="T12" fmla="*/ 12 w 26"/>
                  <a:gd name="T13" fmla="*/ 15 h 18"/>
                  <a:gd name="T14" fmla="*/ 12 w 26"/>
                  <a:gd name="T15" fmla="*/ 15 h 18"/>
                  <a:gd name="T16" fmla="*/ 12 w 26"/>
                  <a:gd name="T17" fmla="*/ 15 h 18"/>
                  <a:gd name="T18" fmla="*/ 12 w 26"/>
                  <a:gd name="T19" fmla="*/ 15 h 18"/>
                  <a:gd name="T20" fmla="*/ 5 w 26"/>
                  <a:gd name="T21" fmla="*/ 9 h 18"/>
                  <a:gd name="T22" fmla="*/ 5 w 26"/>
                  <a:gd name="T23" fmla="*/ 8 h 18"/>
                  <a:gd name="T24" fmla="*/ 5 w 26"/>
                  <a:gd name="T25" fmla="*/ 8 h 18"/>
                  <a:gd name="T26" fmla="*/ 5 w 26"/>
                  <a:gd name="T27" fmla="*/ 8 h 18"/>
                  <a:gd name="T28" fmla="*/ 5 w 26"/>
                  <a:gd name="T29" fmla="*/ 8 h 18"/>
                  <a:gd name="T30" fmla="*/ 5 w 26"/>
                  <a:gd name="T31" fmla="*/ 8 h 18"/>
                  <a:gd name="T32" fmla="*/ 5 w 26"/>
                  <a:gd name="T33" fmla="*/ 8 h 18"/>
                  <a:gd name="T34" fmla="*/ 5 w 26"/>
                  <a:gd name="T35" fmla="*/ 8 h 18"/>
                  <a:gd name="T36" fmla="*/ 10 w 26"/>
                  <a:gd name="T37" fmla="*/ 3 h 18"/>
                  <a:gd name="T38" fmla="*/ 10 w 26"/>
                  <a:gd name="T39" fmla="*/ 3 h 18"/>
                  <a:gd name="T40" fmla="*/ 10 w 26"/>
                  <a:gd name="T41" fmla="*/ 3 h 18"/>
                  <a:gd name="T42" fmla="*/ 10 w 26"/>
                  <a:gd name="T43" fmla="*/ 0 h 18"/>
                  <a:gd name="T44" fmla="*/ 10 w 26"/>
                  <a:gd name="T45" fmla="*/ 0 h 18"/>
                  <a:gd name="T46" fmla="*/ 0 w 26"/>
                  <a:gd name="T47" fmla="*/ 7 h 18"/>
                  <a:gd name="T48" fmla="*/ 0 w 26"/>
                  <a:gd name="T49" fmla="*/ 7 h 18"/>
                  <a:gd name="T50" fmla="*/ 0 w 26"/>
                  <a:gd name="T51" fmla="*/ 7 h 18"/>
                  <a:gd name="T52" fmla="*/ 0 w 26"/>
                  <a:gd name="T53" fmla="*/ 7 h 18"/>
                  <a:gd name="T54" fmla="*/ 0 w 26"/>
                  <a:gd name="T55" fmla="*/ 8 h 18"/>
                  <a:gd name="T56" fmla="*/ 0 w 26"/>
                  <a:gd name="T57" fmla="*/ 8 h 18"/>
                  <a:gd name="T58" fmla="*/ 11 w 26"/>
                  <a:gd name="T59" fmla="*/ 18 h 18"/>
                  <a:gd name="T60" fmla="*/ 11 w 26"/>
                  <a:gd name="T61" fmla="*/ 18 h 18"/>
                  <a:gd name="T62" fmla="*/ 11 w 26"/>
                  <a:gd name="T63" fmla="*/ 18 h 18"/>
                  <a:gd name="T64" fmla="*/ 11 w 26"/>
                  <a:gd name="T65" fmla="*/ 18 h 18"/>
                  <a:gd name="T66" fmla="*/ 14 w 26"/>
                  <a:gd name="T67" fmla="*/ 18 h 18"/>
                  <a:gd name="T68" fmla="*/ 14 w 26"/>
                  <a:gd name="T69" fmla="*/ 18 h 18"/>
                  <a:gd name="T70" fmla="*/ 14 w 26"/>
                  <a:gd name="T71" fmla="*/ 18 h 18"/>
                  <a:gd name="T72" fmla="*/ 23 w 26"/>
                  <a:gd name="T73" fmla="*/ 10 h 18"/>
                  <a:gd name="T74" fmla="*/ 23 w 26"/>
                  <a:gd name="T75" fmla="*/ 10 h 18"/>
                  <a:gd name="T76" fmla="*/ 10 w 26"/>
                  <a:gd name="T77" fmla="*/ 0 h 18"/>
                  <a:gd name="T78" fmla="*/ 10 w 26"/>
                  <a:gd name="T79" fmla="*/ 0 h 18"/>
                  <a:gd name="T80" fmla="*/ 10 w 26"/>
                  <a:gd name="T8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18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7" y="3"/>
                      <a:pt x="26" y="13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15"/>
                      <a:pt x="4" y="13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7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1" y="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4"/>
                      <a:pt x="5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0" y="17"/>
                      <a:pt x="23" y="15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4"/>
                      <a:pt x="16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3" name="Freeform 616"/>
              <p:cNvSpPr>
                <a:spLocks noEditPoints="1"/>
              </p:cNvSpPr>
              <p:nvPr/>
            </p:nvSpPr>
            <p:spPr bwMode="auto">
              <a:xfrm>
                <a:off x="4515" y="555"/>
                <a:ext cx="760" cy="423"/>
              </a:xfrm>
              <a:custGeom>
                <a:avLst/>
                <a:gdLst>
                  <a:gd name="T0" fmla="*/ 205 w 218"/>
                  <a:gd name="T1" fmla="*/ 55 h 121"/>
                  <a:gd name="T2" fmla="*/ 194 w 218"/>
                  <a:gd name="T3" fmla="*/ 78 h 121"/>
                  <a:gd name="T4" fmla="*/ 156 w 218"/>
                  <a:gd name="T5" fmla="*/ 110 h 121"/>
                  <a:gd name="T6" fmla="*/ 154 w 218"/>
                  <a:gd name="T7" fmla="*/ 110 h 121"/>
                  <a:gd name="T8" fmla="*/ 154 w 218"/>
                  <a:gd name="T9" fmla="*/ 110 h 121"/>
                  <a:gd name="T10" fmla="*/ 139 w 218"/>
                  <a:gd name="T11" fmla="*/ 98 h 121"/>
                  <a:gd name="T12" fmla="*/ 193 w 218"/>
                  <a:gd name="T13" fmla="*/ 57 h 121"/>
                  <a:gd name="T14" fmla="*/ 205 w 218"/>
                  <a:gd name="T15" fmla="*/ 55 h 121"/>
                  <a:gd name="T16" fmla="*/ 81 w 218"/>
                  <a:gd name="T17" fmla="*/ 3 h 121"/>
                  <a:gd name="T18" fmla="*/ 102 w 218"/>
                  <a:gd name="T19" fmla="*/ 18 h 121"/>
                  <a:gd name="T20" fmla="*/ 102 w 218"/>
                  <a:gd name="T21" fmla="*/ 19 h 121"/>
                  <a:gd name="T22" fmla="*/ 102 w 218"/>
                  <a:gd name="T23" fmla="*/ 20 h 121"/>
                  <a:gd name="T24" fmla="*/ 128 w 218"/>
                  <a:gd name="T25" fmla="*/ 70 h 121"/>
                  <a:gd name="T26" fmla="*/ 76 w 218"/>
                  <a:gd name="T27" fmla="*/ 102 h 121"/>
                  <a:gd name="T28" fmla="*/ 76 w 218"/>
                  <a:gd name="T29" fmla="*/ 102 h 121"/>
                  <a:gd name="T30" fmla="*/ 73 w 218"/>
                  <a:gd name="T31" fmla="*/ 104 h 121"/>
                  <a:gd name="T32" fmla="*/ 51 w 218"/>
                  <a:gd name="T33" fmla="*/ 119 h 121"/>
                  <a:gd name="T34" fmla="*/ 51 w 218"/>
                  <a:gd name="T35" fmla="*/ 119 h 121"/>
                  <a:gd name="T36" fmla="*/ 44 w 218"/>
                  <a:gd name="T37" fmla="*/ 118 h 121"/>
                  <a:gd name="T38" fmla="*/ 4 w 218"/>
                  <a:gd name="T39" fmla="*/ 73 h 121"/>
                  <a:gd name="T40" fmla="*/ 32 w 218"/>
                  <a:gd name="T41" fmla="*/ 54 h 121"/>
                  <a:gd name="T42" fmla="*/ 32 w 218"/>
                  <a:gd name="T43" fmla="*/ 54 h 121"/>
                  <a:gd name="T44" fmla="*/ 60 w 218"/>
                  <a:gd name="T45" fmla="*/ 71 h 121"/>
                  <a:gd name="T46" fmla="*/ 60 w 218"/>
                  <a:gd name="T47" fmla="*/ 71 h 121"/>
                  <a:gd name="T48" fmla="*/ 73 w 218"/>
                  <a:gd name="T49" fmla="*/ 60 h 121"/>
                  <a:gd name="T50" fmla="*/ 63 w 218"/>
                  <a:gd name="T51" fmla="*/ 24 h 121"/>
                  <a:gd name="T52" fmla="*/ 63 w 218"/>
                  <a:gd name="T53" fmla="*/ 24 h 121"/>
                  <a:gd name="T54" fmla="*/ 81 w 218"/>
                  <a:gd name="T55" fmla="*/ 3 h 121"/>
                  <a:gd name="T56" fmla="*/ 80 w 218"/>
                  <a:gd name="T57" fmla="*/ 0 h 121"/>
                  <a:gd name="T58" fmla="*/ 60 w 218"/>
                  <a:gd name="T59" fmla="*/ 19 h 121"/>
                  <a:gd name="T60" fmla="*/ 77 w 218"/>
                  <a:gd name="T61" fmla="*/ 48 h 121"/>
                  <a:gd name="T62" fmla="*/ 62 w 218"/>
                  <a:gd name="T63" fmla="*/ 66 h 121"/>
                  <a:gd name="T64" fmla="*/ 61 w 218"/>
                  <a:gd name="T65" fmla="*/ 66 h 121"/>
                  <a:gd name="T66" fmla="*/ 61 w 218"/>
                  <a:gd name="T67" fmla="*/ 66 h 121"/>
                  <a:gd name="T68" fmla="*/ 43 w 218"/>
                  <a:gd name="T69" fmla="*/ 54 h 121"/>
                  <a:gd name="T70" fmla="*/ 32 w 218"/>
                  <a:gd name="T71" fmla="*/ 52 h 121"/>
                  <a:gd name="T72" fmla="*/ 24 w 218"/>
                  <a:gd name="T73" fmla="*/ 53 h 121"/>
                  <a:gd name="T74" fmla="*/ 23 w 218"/>
                  <a:gd name="T75" fmla="*/ 53 h 121"/>
                  <a:gd name="T76" fmla="*/ 25 w 218"/>
                  <a:gd name="T77" fmla="*/ 97 h 121"/>
                  <a:gd name="T78" fmla="*/ 42 w 218"/>
                  <a:gd name="T79" fmla="*/ 119 h 121"/>
                  <a:gd name="T80" fmla="*/ 51 w 218"/>
                  <a:gd name="T81" fmla="*/ 121 h 121"/>
                  <a:gd name="T82" fmla="*/ 73 w 218"/>
                  <a:gd name="T83" fmla="*/ 107 h 121"/>
                  <a:gd name="T84" fmla="*/ 77 w 218"/>
                  <a:gd name="T85" fmla="*/ 104 h 121"/>
                  <a:gd name="T86" fmla="*/ 128 w 218"/>
                  <a:gd name="T87" fmla="*/ 92 h 121"/>
                  <a:gd name="T88" fmla="*/ 129 w 218"/>
                  <a:gd name="T89" fmla="*/ 92 h 121"/>
                  <a:gd name="T90" fmla="*/ 154 w 218"/>
                  <a:gd name="T91" fmla="*/ 113 h 121"/>
                  <a:gd name="T92" fmla="*/ 158 w 218"/>
                  <a:gd name="T93" fmla="*/ 113 h 121"/>
                  <a:gd name="T94" fmla="*/ 198 w 218"/>
                  <a:gd name="T95" fmla="*/ 80 h 121"/>
                  <a:gd name="T96" fmla="*/ 206 w 218"/>
                  <a:gd name="T97" fmla="*/ 47 h 121"/>
                  <a:gd name="T98" fmla="*/ 206 w 218"/>
                  <a:gd name="T99" fmla="*/ 47 h 121"/>
                  <a:gd name="T100" fmla="*/ 193 w 218"/>
                  <a:gd name="T101" fmla="*/ 54 h 121"/>
                  <a:gd name="T102" fmla="*/ 164 w 218"/>
                  <a:gd name="T103" fmla="*/ 61 h 121"/>
                  <a:gd name="T104" fmla="*/ 135 w 218"/>
                  <a:gd name="T105" fmla="*/ 77 h 121"/>
                  <a:gd name="T106" fmla="*/ 97 w 218"/>
                  <a:gd name="T107" fmla="*/ 41 h 121"/>
                  <a:gd name="T108" fmla="*/ 80 w 218"/>
                  <a:gd name="T10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8" h="121">
                    <a:moveTo>
                      <a:pt x="205" y="55"/>
                    </a:moveTo>
                    <a:cubicBezTo>
                      <a:pt x="205" y="55"/>
                      <a:pt x="205" y="55"/>
                      <a:pt x="205" y="55"/>
                    </a:cubicBezTo>
                    <a:cubicBezTo>
                      <a:pt x="205" y="55"/>
                      <a:pt x="205" y="55"/>
                      <a:pt x="205" y="55"/>
                    </a:cubicBezTo>
                    <a:cubicBezTo>
                      <a:pt x="209" y="55"/>
                      <a:pt x="212" y="56"/>
                      <a:pt x="212" y="62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2" y="69"/>
                      <a:pt x="201" y="74"/>
                      <a:pt x="194" y="78"/>
                    </a:cubicBezTo>
                    <a:cubicBezTo>
                      <a:pt x="189" y="82"/>
                      <a:pt x="177" y="88"/>
                      <a:pt x="174" y="92"/>
                    </a:cubicBezTo>
                    <a:cubicBezTo>
                      <a:pt x="167" y="99"/>
                      <a:pt x="170" y="108"/>
                      <a:pt x="156" y="110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5" y="110"/>
                      <a:pt x="155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48" y="110"/>
                      <a:pt x="139" y="107"/>
                      <a:pt x="139" y="98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39" y="91"/>
                      <a:pt x="147" y="88"/>
                      <a:pt x="151" y="83"/>
                    </a:cubicBezTo>
                    <a:cubicBezTo>
                      <a:pt x="156" y="76"/>
                      <a:pt x="158" y="69"/>
                      <a:pt x="161" y="66"/>
                    </a:cubicBezTo>
                    <a:cubicBezTo>
                      <a:pt x="169" y="58"/>
                      <a:pt x="179" y="59"/>
                      <a:pt x="193" y="57"/>
                    </a:cubicBezTo>
                    <a:cubicBezTo>
                      <a:pt x="194" y="56"/>
                      <a:pt x="196" y="56"/>
                      <a:pt x="197" y="56"/>
                    </a:cubicBezTo>
                    <a:cubicBezTo>
                      <a:pt x="200" y="55"/>
                      <a:pt x="203" y="55"/>
                      <a:pt x="205" y="55"/>
                    </a:cubicBezTo>
                    <a:cubicBezTo>
                      <a:pt x="205" y="55"/>
                      <a:pt x="205" y="55"/>
                      <a:pt x="205" y="55"/>
                    </a:cubicBezTo>
                    <a:cubicBezTo>
                      <a:pt x="205" y="55"/>
                      <a:pt x="205" y="55"/>
                      <a:pt x="205" y="55"/>
                    </a:cubicBezTo>
                    <a:moveTo>
                      <a:pt x="81" y="3"/>
                    </a:move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0" y="3"/>
                      <a:pt x="101" y="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20"/>
                      <a:pt x="102" y="20"/>
                    </a:cubicBezTo>
                    <a:cubicBezTo>
                      <a:pt x="102" y="31"/>
                      <a:pt x="92" y="35"/>
                      <a:pt x="89" y="44"/>
                    </a:cubicBezTo>
                    <a:cubicBezTo>
                      <a:pt x="100" y="56"/>
                      <a:pt x="127" y="50"/>
                      <a:pt x="128" y="69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8" y="77"/>
                      <a:pt x="123" y="83"/>
                      <a:pt x="121" y="86"/>
                    </a:cubicBezTo>
                    <a:cubicBezTo>
                      <a:pt x="116" y="91"/>
                      <a:pt x="108" y="95"/>
                      <a:pt x="101" y="97"/>
                    </a:cubicBezTo>
                    <a:cubicBezTo>
                      <a:pt x="93" y="100"/>
                      <a:pt x="84" y="99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5" y="102"/>
                      <a:pt x="74" y="103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67" y="109"/>
                      <a:pt x="6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49" y="119"/>
                      <a:pt x="47" y="119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35" y="114"/>
                      <a:pt x="32" y="102"/>
                      <a:pt x="27" y="96"/>
                    </a:cubicBezTo>
                    <a:cubicBezTo>
                      <a:pt x="23" y="92"/>
                      <a:pt x="18" y="89"/>
                      <a:pt x="14" y="86"/>
                    </a:cubicBezTo>
                    <a:cubicBezTo>
                      <a:pt x="11" y="84"/>
                      <a:pt x="4" y="78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63"/>
                      <a:pt x="19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6" y="54"/>
                      <a:pt x="40" y="55"/>
                      <a:pt x="43" y="56"/>
                    </a:cubicBezTo>
                    <a:cubicBezTo>
                      <a:pt x="47" y="59"/>
                      <a:pt x="54" y="71"/>
                      <a:pt x="60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6" y="71"/>
                      <a:pt x="70" y="64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7" y="55"/>
                      <a:pt x="81" y="52"/>
                      <a:pt x="84" y="46"/>
                    </a:cubicBezTo>
                    <a:cubicBezTo>
                      <a:pt x="77" y="39"/>
                      <a:pt x="66" y="35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59" y="9"/>
                      <a:pt x="70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moveTo>
                      <a:pt x="80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67" y="0"/>
                      <a:pt x="60" y="9"/>
                      <a:pt x="60" y="19"/>
                    </a:cubicBezTo>
                    <a:cubicBezTo>
                      <a:pt x="60" y="23"/>
                      <a:pt x="60" y="26"/>
                      <a:pt x="62" y="30"/>
                    </a:cubicBezTo>
                    <a:cubicBezTo>
                      <a:pt x="66" y="36"/>
                      <a:pt x="76" y="41"/>
                      <a:pt x="77" y="48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54"/>
                      <a:pt x="69" y="64"/>
                      <a:pt x="62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55" y="66"/>
                      <a:pt x="48" y="56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39" y="52"/>
                      <a:pt x="36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29" y="52"/>
                      <a:pt x="26" y="52"/>
                      <a:pt x="24" y="53"/>
                    </a:cubicBezTo>
                    <a:cubicBezTo>
                      <a:pt x="24" y="53"/>
                      <a:pt x="24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16" y="55"/>
                      <a:pt x="0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4"/>
                      <a:pt x="19" y="90"/>
                      <a:pt x="25" y="97"/>
                    </a:cubicBezTo>
                    <a:cubicBezTo>
                      <a:pt x="31" y="104"/>
                      <a:pt x="33" y="114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5" y="120"/>
                      <a:pt x="48" y="121"/>
                      <a:pt x="51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60" y="121"/>
                      <a:pt x="66" y="112"/>
                      <a:pt x="73" y="107"/>
                    </a:cubicBezTo>
                    <a:cubicBezTo>
                      <a:pt x="74" y="106"/>
                      <a:pt x="75" y="105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86" y="101"/>
                      <a:pt x="95" y="101"/>
                      <a:pt x="104" y="99"/>
                    </a:cubicBezTo>
                    <a:cubicBezTo>
                      <a:pt x="112" y="96"/>
                      <a:pt x="119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9" y="92"/>
                    </a:cubicBezTo>
                    <a:cubicBezTo>
                      <a:pt x="133" y="102"/>
                      <a:pt x="141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5" y="113"/>
                      <a:pt x="156" y="113"/>
                      <a:pt x="158" y="113"/>
                    </a:cubicBezTo>
                    <a:cubicBezTo>
                      <a:pt x="158" y="113"/>
                      <a:pt x="158" y="113"/>
                      <a:pt x="158" y="113"/>
                    </a:cubicBezTo>
                    <a:cubicBezTo>
                      <a:pt x="158" y="113"/>
                      <a:pt x="158" y="113"/>
                      <a:pt x="158" y="113"/>
                    </a:cubicBezTo>
                    <a:cubicBezTo>
                      <a:pt x="169" y="111"/>
                      <a:pt x="169" y="100"/>
                      <a:pt x="176" y="93"/>
                    </a:cubicBezTo>
                    <a:cubicBezTo>
                      <a:pt x="182" y="87"/>
                      <a:pt x="190" y="84"/>
                      <a:pt x="198" y="80"/>
                    </a:cubicBezTo>
                    <a:cubicBezTo>
                      <a:pt x="204" y="76"/>
                      <a:pt x="217" y="70"/>
                      <a:pt x="218" y="64"/>
                    </a:cubicBezTo>
                    <a:cubicBezTo>
                      <a:pt x="218" y="64"/>
                      <a:pt x="218" y="63"/>
                      <a:pt x="218" y="63"/>
                    </a:cubicBezTo>
                    <a:cubicBezTo>
                      <a:pt x="218" y="57"/>
                      <a:pt x="211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2" y="47"/>
                      <a:pt x="198" y="50"/>
                      <a:pt x="195" y="52"/>
                    </a:cubicBezTo>
                    <a:cubicBezTo>
                      <a:pt x="194" y="53"/>
                      <a:pt x="194" y="53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83" y="57"/>
                      <a:pt x="171" y="56"/>
                      <a:pt x="164" y="61"/>
                    </a:cubicBezTo>
                    <a:cubicBezTo>
                      <a:pt x="152" y="68"/>
                      <a:pt x="149" y="83"/>
                      <a:pt x="134" y="84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4" y="82"/>
                      <a:pt x="135" y="79"/>
                      <a:pt x="135" y="77"/>
                    </a:cubicBezTo>
                    <a:cubicBezTo>
                      <a:pt x="135" y="65"/>
                      <a:pt x="128" y="55"/>
                      <a:pt x="119" y="51"/>
                    </a:cubicBezTo>
                    <a:cubicBezTo>
                      <a:pt x="111" y="48"/>
                      <a:pt x="98" y="49"/>
                      <a:pt x="97" y="42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33"/>
                      <a:pt x="107" y="29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9"/>
                      <a:pt x="92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4" name="Freeform 617"/>
              <p:cNvSpPr>
                <a:spLocks noEditPoints="1"/>
              </p:cNvSpPr>
              <p:nvPr/>
            </p:nvSpPr>
            <p:spPr bwMode="auto">
              <a:xfrm>
                <a:off x="2412" y="552"/>
                <a:ext cx="760" cy="426"/>
              </a:xfrm>
              <a:custGeom>
                <a:avLst/>
                <a:gdLst>
                  <a:gd name="T0" fmla="*/ 17 w 218"/>
                  <a:gd name="T1" fmla="*/ 55 h 122"/>
                  <a:gd name="T2" fmla="*/ 18 w 218"/>
                  <a:gd name="T3" fmla="*/ 56 h 122"/>
                  <a:gd name="T4" fmla="*/ 23 w 218"/>
                  <a:gd name="T5" fmla="*/ 57 h 122"/>
                  <a:gd name="T6" fmla="*/ 80 w 218"/>
                  <a:gd name="T7" fmla="*/ 99 h 122"/>
                  <a:gd name="T8" fmla="*/ 65 w 218"/>
                  <a:gd name="T9" fmla="*/ 111 h 122"/>
                  <a:gd name="T10" fmla="*/ 62 w 218"/>
                  <a:gd name="T11" fmla="*/ 111 h 122"/>
                  <a:gd name="T12" fmla="*/ 45 w 218"/>
                  <a:gd name="T13" fmla="*/ 95 h 122"/>
                  <a:gd name="T14" fmla="*/ 45 w 218"/>
                  <a:gd name="T15" fmla="*/ 94 h 122"/>
                  <a:gd name="T16" fmla="*/ 12 w 218"/>
                  <a:gd name="T17" fmla="*/ 55 h 122"/>
                  <a:gd name="T18" fmla="*/ 13 w 218"/>
                  <a:gd name="T19" fmla="*/ 55 h 122"/>
                  <a:gd name="T20" fmla="*/ 156 w 218"/>
                  <a:gd name="T21" fmla="*/ 18 h 122"/>
                  <a:gd name="T22" fmla="*/ 135 w 218"/>
                  <a:gd name="T23" fmla="*/ 46 h 122"/>
                  <a:gd name="T24" fmla="*/ 157 w 218"/>
                  <a:gd name="T25" fmla="*/ 72 h 122"/>
                  <a:gd name="T26" fmla="*/ 181 w 218"/>
                  <a:gd name="T27" fmla="*/ 55 h 122"/>
                  <a:gd name="T28" fmla="*/ 185 w 218"/>
                  <a:gd name="T29" fmla="*/ 54 h 122"/>
                  <a:gd name="T30" fmla="*/ 213 w 218"/>
                  <a:gd name="T31" fmla="*/ 73 h 122"/>
                  <a:gd name="T32" fmla="*/ 191 w 218"/>
                  <a:gd name="T33" fmla="*/ 96 h 122"/>
                  <a:gd name="T34" fmla="*/ 167 w 218"/>
                  <a:gd name="T35" fmla="*/ 120 h 122"/>
                  <a:gd name="T36" fmla="*/ 161 w 218"/>
                  <a:gd name="T37" fmla="*/ 119 h 122"/>
                  <a:gd name="T38" fmla="*/ 90 w 218"/>
                  <a:gd name="T39" fmla="*/ 73 h 122"/>
                  <a:gd name="T40" fmla="*/ 116 w 218"/>
                  <a:gd name="T41" fmla="*/ 21 h 122"/>
                  <a:gd name="T42" fmla="*/ 137 w 218"/>
                  <a:gd name="T43" fmla="*/ 3 h 122"/>
                  <a:gd name="T44" fmla="*/ 138 w 218"/>
                  <a:gd name="T45" fmla="*/ 0 h 122"/>
                  <a:gd name="T46" fmla="*/ 121 w 218"/>
                  <a:gd name="T47" fmla="*/ 42 h 122"/>
                  <a:gd name="T48" fmla="*/ 80 w 218"/>
                  <a:gd name="T49" fmla="*/ 82 h 122"/>
                  <a:gd name="T50" fmla="*/ 27 w 218"/>
                  <a:gd name="T51" fmla="*/ 55 h 122"/>
                  <a:gd name="T52" fmla="*/ 26 w 218"/>
                  <a:gd name="T53" fmla="*/ 55 h 122"/>
                  <a:gd name="T54" fmla="*/ 17 w 218"/>
                  <a:gd name="T55" fmla="*/ 50 h 122"/>
                  <a:gd name="T56" fmla="*/ 11 w 218"/>
                  <a:gd name="T57" fmla="*/ 48 h 122"/>
                  <a:gd name="T58" fmla="*/ 0 w 218"/>
                  <a:gd name="T59" fmla="*/ 66 h 122"/>
                  <a:gd name="T60" fmla="*/ 51 w 218"/>
                  <a:gd name="T61" fmla="*/ 110 h 122"/>
                  <a:gd name="T62" fmla="*/ 63 w 218"/>
                  <a:gd name="T63" fmla="*/ 113 h 122"/>
                  <a:gd name="T64" fmla="*/ 78 w 218"/>
                  <a:gd name="T65" fmla="*/ 109 h 122"/>
                  <a:gd name="T66" fmla="*/ 93 w 218"/>
                  <a:gd name="T67" fmla="*/ 95 h 122"/>
                  <a:gd name="T68" fmla="*/ 96 w 218"/>
                  <a:gd name="T69" fmla="*/ 95 h 122"/>
                  <a:gd name="T70" fmla="*/ 114 w 218"/>
                  <a:gd name="T71" fmla="*/ 100 h 122"/>
                  <a:gd name="T72" fmla="*/ 116 w 218"/>
                  <a:gd name="T73" fmla="*/ 100 h 122"/>
                  <a:gd name="T74" fmla="*/ 117 w 218"/>
                  <a:gd name="T75" fmla="*/ 100 h 122"/>
                  <a:gd name="T76" fmla="*/ 167 w 218"/>
                  <a:gd name="T77" fmla="*/ 122 h 122"/>
                  <a:gd name="T78" fmla="*/ 191 w 218"/>
                  <a:gd name="T79" fmla="*/ 100 h 122"/>
                  <a:gd name="T80" fmla="*/ 191 w 218"/>
                  <a:gd name="T81" fmla="*/ 100 h 122"/>
                  <a:gd name="T82" fmla="*/ 198 w 218"/>
                  <a:gd name="T83" fmla="*/ 55 h 122"/>
                  <a:gd name="T84" fmla="*/ 198 w 218"/>
                  <a:gd name="T85" fmla="*/ 55 h 122"/>
                  <a:gd name="T86" fmla="*/ 184 w 218"/>
                  <a:gd name="T87" fmla="*/ 53 h 122"/>
                  <a:gd name="T88" fmla="*/ 181 w 218"/>
                  <a:gd name="T89" fmla="*/ 53 h 122"/>
                  <a:gd name="T90" fmla="*/ 181 w 218"/>
                  <a:gd name="T91" fmla="*/ 53 h 122"/>
                  <a:gd name="T92" fmla="*/ 181 w 218"/>
                  <a:gd name="T93" fmla="*/ 53 h 122"/>
                  <a:gd name="T94" fmla="*/ 180 w 218"/>
                  <a:gd name="T95" fmla="*/ 53 h 122"/>
                  <a:gd name="T96" fmla="*/ 157 w 218"/>
                  <a:gd name="T97" fmla="*/ 67 h 122"/>
                  <a:gd name="T98" fmla="*/ 141 w 218"/>
                  <a:gd name="T99" fmla="*/ 49 h 122"/>
                  <a:gd name="T100" fmla="*/ 147 w 218"/>
                  <a:gd name="T101" fmla="*/ 2 h 122"/>
                  <a:gd name="T102" fmla="*/ 147 w 218"/>
                  <a:gd name="T103" fmla="*/ 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22">
                    <a:moveTo>
                      <a:pt x="13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20" y="56"/>
                      <a:pt x="21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34" y="59"/>
                      <a:pt x="43" y="58"/>
                      <a:pt x="50" y="62"/>
                    </a:cubicBezTo>
                    <a:cubicBezTo>
                      <a:pt x="58" y="66"/>
                      <a:pt x="61" y="75"/>
                      <a:pt x="66" y="82"/>
                    </a:cubicBezTo>
                    <a:cubicBezTo>
                      <a:pt x="70" y="87"/>
                      <a:pt x="80" y="90"/>
                      <a:pt x="80" y="97"/>
                    </a:cubicBezTo>
                    <a:cubicBezTo>
                      <a:pt x="80" y="98"/>
                      <a:pt x="80" y="98"/>
                      <a:pt x="80" y="99"/>
                    </a:cubicBezTo>
                    <a:cubicBezTo>
                      <a:pt x="80" y="108"/>
                      <a:pt x="71" y="110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4" y="111"/>
                      <a:pt x="63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51" y="111"/>
                      <a:pt x="51" y="102"/>
                      <a:pt x="45" y="95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5" y="95"/>
                      <a:pt x="45" y="94"/>
                      <a:pt x="45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2" y="90"/>
                      <a:pt x="31" y="85"/>
                      <a:pt x="24" y="81"/>
                    </a:cubicBezTo>
                    <a:cubicBezTo>
                      <a:pt x="17" y="77"/>
                      <a:pt x="6" y="71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59"/>
                      <a:pt x="8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moveTo>
                      <a:pt x="137" y="3"/>
                    </a:moveTo>
                    <a:cubicBezTo>
                      <a:pt x="137" y="3"/>
                      <a:pt x="137" y="3"/>
                      <a:pt x="137" y="3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47" y="3"/>
                      <a:pt x="155" y="8"/>
                      <a:pt x="156" y="18"/>
                    </a:cubicBezTo>
                    <a:cubicBezTo>
                      <a:pt x="156" y="18"/>
                      <a:pt x="156" y="19"/>
                      <a:pt x="156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6" y="19"/>
                      <a:pt x="156" y="19"/>
                      <a:pt x="156" y="20"/>
                    </a:cubicBezTo>
                    <a:cubicBezTo>
                      <a:pt x="156" y="33"/>
                      <a:pt x="143" y="40"/>
                      <a:pt x="135" y="46"/>
                    </a:cubicBezTo>
                    <a:cubicBezTo>
                      <a:pt x="137" y="53"/>
                      <a:pt x="141" y="56"/>
                      <a:pt x="144" y="61"/>
                    </a:cubicBezTo>
                    <a:cubicBezTo>
                      <a:pt x="147" y="64"/>
                      <a:pt x="152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61" y="72"/>
                      <a:pt x="165" y="68"/>
                      <a:pt x="169" y="63"/>
                    </a:cubicBezTo>
                    <a:cubicBezTo>
                      <a:pt x="172" y="59"/>
                      <a:pt x="176" y="56"/>
                      <a:pt x="181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2" y="55"/>
                      <a:pt x="184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98" y="54"/>
                      <a:pt x="213" y="63"/>
                      <a:pt x="213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3" y="85"/>
                      <a:pt x="198" y="88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84" y="104"/>
                      <a:pt x="180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5" y="120"/>
                      <a:pt x="163" y="120"/>
                      <a:pt x="161" y="119"/>
                    </a:cubicBezTo>
                    <a:cubicBezTo>
                      <a:pt x="161" y="119"/>
                      <a:pt x="161" y="119"/>
                      <a:pt x="161" y="119"/>
                    </a:cubicBezTo>
                    <a:cubicBezTo>
                      <a:pt x="154" y="117"/>
                      <a:pt x="149" y="106"/>
                      <a:pt x="143" y="103"/>
                    </a:cubicBezTo>
                    <a:cubicBezTo>
                      <a:pt x="136" y="100"/>
                      <a:pt x="127" y="101"/>
                      <a:pt x="119" y="99"/>
                    </a:cubicBezTo>
                    <a:cubicBezTo>
                      <a:pt x="107" y="96"/>
                      <a:pt x="90" y="89"/>
                      <a:pt x="90" y="73"/>
                    </a:cubicBezTo>
                    <a:cubicBezTo>
                      <a:pt x="90" y="72"/>
                      <a:pt x="90" y="71"/>
                      <a:pt x="90" y="70"/>
                    </a:cubicBezTo>
                    <a:cubicBezTo>
                      <a:pt x="92" y="53"/>
                      <a:pt x="118" y="57"/>
                      <a:pt x="129" y="46"/>
                    </a:cubicBezTo>
                    <a:cubicBezTo>
                      <a:pt x="126" y="36"/>
                      <a:pt x="116" y="32"/>
                      <a:pt x="116" y="21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7" y="9"/>
                      <a:pt x="127" y="3"/>
                      <a:pt x="137" y="3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7" y="3"/>
                      <a:pt x="137" y="3"/>
                      <a:pt x="137" y="3"/>
                    </a:cubicBezTo>
                    <a:moveTo>
                      <a:pt x="138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25" y="0"/>
                      <a:pt x="113" y="10"/>
                      <a:pt x="112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20"/>
                      <a:pt x="112" y="20"/>
                      <a:pt x="112" y="21"/>
                    </a:cubicBezTo>
                    <a:cubicBezTo>
                      <a:pt x="112" y="30"/>
                      <a:pt x="121" y="35"/>
                      <a:pt x="121" y="42"/>
                    </a:cubicBezTo>
                    <a:cubicBezTo>
                      <a:pt x="121" y="42"/>
                      <a:pt x="121" y="43"/>
                      <a:pt x="121" y="43"/>
                    </a:cubicBezTo>
                    <a:cubicBezTo>
                      <a:pt x="120" y="50"/>
                      <a:pt x="106" y="51"/>
                      <a:pt x="99" y="54"/>
                    </a:cubicBezTo>
                    <a:cubicBezTo>
                      <a:pt x="93" y="56"/>
                      <a:pt x="86" y="63"/>
                      <a:pt x="84" y="69"/>
                    </a:cubicBezTo>
                    <a:cubicBezTo>
                      <a:pt x="82" y="73"/>
                      <a:pt x="84" y="77"/>
                      <a:pt x="80" y="82"/>
                    </a:cubicBezTo>
                    <a:cubicBezTo>
                      <a:pt x="66" y="78"/>
                      <a:pt x="63" y="66"/>
                      <a:pt x="52" y="61"/>
                    </a:cubicBezTo>
                    <a:cubicBezTo>
                      <a:pt x="45" y="57"/>
                      <a:pt x="37" y="57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4"/>
                      <a:pt x="21" y="52"/>
                      <a:pt x="17" y="50"/>
                    </a:cubicBezTo>
                    <a:cubicBezTo>
                      <a:pt x="15" y="49"/>
                      <a:pt x="13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6" y="49"/>
                      <a:pt x="0" y="59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1" y="72"/>
                      <a:pt x="12" y="76"/>
                      <a:pt x="18" y="79"/>
                    </a:cubicBezTo>
                    <a:cubicBezTo>
                      <a:pt x="24" y="83"/>
                      <a:pt x="32" y="86"/>
                      <a:pt x="38" y="91"/>
                    </a:cubicBezTo>
                    <a:cubicBezTo>
                      <a:pt x="43" y="95"/>
                      <a:pt x="46" y="106"/>
                      <a:pt x="51" y="110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4" y="112"/>
                      <a:pt x="59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9" y="113"/>
                      <a:pt x="75" y="112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84" y="106"/>
                      <a:pt x="87" y="97"/>
                      <a:pt x="93" y="96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3" y="96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4" y="95"/>
                      <a:pt x="95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100" y="95"/>
                      <a:pt x="105" y="97"/>
                      <a:pt x="110" y="98"/>
                    </a:cubicBezTo>
                    <a:cubicBezTo>
                      <a:pt x="111" y="99"/>
                      <a:pt x="113" y="99"/>
                      <a:pt x="114" y="10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5" y="100"/>
                      <a:pt x="115" y="100"/>
                      <a:pt x="116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6" y="100"/>
                      <a:pt x="116" y="100"/>
                      <a:pt x="11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26" y="103"/>
                      <a:pt x="134" y="103"/>
                      <a:pt x="141" y="105"/>
                    </a:cubicBezTo>
                    <a:cubicBezTo>
                      <a:pt x="149" y="108"/>
                      <a:pt x="153" y="118"/>
                      <a:pt x="160" y="121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3" y="122"/>
                      <a:pt x="165" y="122"/>
                      <a:pt x="167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80" y="122"/>
                      <a:pt x="185" y="108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7" y="92"/>
                      <a:pt x="218" y="83"/>
                      <a:pt x="218" y="73"/>
                    </a:cubicBezTo>
                    <a:cubicBezTo>
                      <a:pt x="218" y="72"/>
                      <a:pt x="218" y="72"/>
                      <a:pt x="218" y="72"/>
                    </a:cubicBezTo>
                    <a:cubicBezTo>
                      <a:pt x="218" y="65"/>
                      <a:pt x="206" y="58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4" y="54"/>
                      <a:pt x="189" y="53"/>
                      <a:pt x="18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3" y="53"/>
                      <a:pt x="182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0" y="53"/>
                      <a:pt x="180" y="53"/>
                    </a:cubicBezTo>
                    <a:cubicBezTo>
                      <a:pt x="180" y="53"/>
                      <a:pt x="180" y="53"/>
                      <a:pt x="180" y="53"/>
                    </a:cubicBezTo>
                    <a:cubicBezTo>
                      <a:pt x="180" y="53"/>
                      <a:pt x="180" y="53"/>
                      <a:pt x="180" y="53"/>
                    </a:cubicBezTo>
                    <a:cubicBezTo>
                      <a:pt x="176" y="54"/>
                      <a:pt x="172" y="57"/>
                      <a:pt x="168" y="60"/>
                    </a:cubicBezTo>
                    <a:cubicBezTo>
                      <a:pt x="164" y="64"/>
                      <a:pt x="161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6" y="67"/>
                      <a:pt x="156" y="67"/>
                    </a:cubicBezTo>
                    <a:cubicBezTo>
                      <a:pt x="151" y="67"/>
                      <a:pt x="141" y="55"/>
                      <a:pt x="141" y="49"/>
                    </a:cubicBezTo>
                    <a:cubicBezTo>
                      <a:pt x="141" y="49"/>
                      <a:pt x="141" y="49"/>
                      <a:pt x="141" y="49"/>
                    </a:cubicBezTo>
                    <a:cubicBezTo>
                      <a:pt x="142" y="43"/>
                      <a:pt x="150" y="39"/>
                      <a:pt x="154" y="34"/>
                    </a:cubicBezTo>
                    <a:cubicBezTo>
                      <a:pt x="157" y="30"/>
                      <a:pt x="158" y="25"/>
                      <a:pt x="158" y="20"/>
                    </a:cubicBezTo>
                    <a:cubicBezTo>
                      <a:pt x="158" y="12"/>
                      <a:pt x="154" y="5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4" y="1"/>
                      <a:pt x="141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5" name="Freeform 618"/>
              <p:cNvSpPr>
                <a:spLocks noEditPoints="1"/>
              </p:cNvSpPr>
              <p:nvPr/>
            </p:nvSpPr>
            <p:spPr bwMode="auto">
              <a:xfrm>
                <a:off x="4529" y="566"/>
                <a:ext cx="432" cy="405"/>
              </a:xfrm>
              <a:custGeom>
                <a:avLst/>
                <a:gdLst>
                  <a:gd name="T0" fmla="*/ 88 w 124"/>
                  <a:gd name="T1" fmla="*/ 48 h 116"/>
                  <a:gd name="T2" fmla="*/ 90 w 124"/>
                  <a:gd name="T3" fmla="*/ 48 h 116"/>
                  <a:gd name="T4" fmla="*/ 90 w 124"/>
                  <a:gd name="T5" fmla="*/ 48 h 116"/>
                  <a:gd name="T6" fmla="*/ 118 w 124"/>
                  <a:gd name="T7" fmla="*/ 64 h 116"/>
                  <a:gd name="T8" fmla="*/ 118 w 124"/>
                  <a:gd name="T9" fmla="*/ 64 h 116"/>
                  <a:gd name="T10" fmla="*/ 88 w 124"/>
                  <a:gd name="T11" fmla="*/ 94 h 116"/>
                  <a:gd name="T12" fmla="*/ 46 w 124"/>
                  <a:gd name="T13" fmla="*/ 114 h 116"/>
                  <a:gd name="T14" fmla="*/ 46 w 124"/>
                  <a:gd name="T15" fmla="*/ 114 h 116"/>
                  <a:gd name="T16" fmla="*/ 25 w 124"/>
                  <a:gd name="T17" fmla="*/ 94 h 116"/>
                  <a:gd name="T18" fmla="*/ 4 w 124"/>
                  <a:gd name="T19" fmla="*/ 70 h 116"/>
                  <a:gd name="T20" fmla="*/ 28 w 124"/>
                  <a:gd name="T21" fmla="*/ 52 h 116"/>
                  <a:gd name="T22" fmla="*/ 29 w 124"/>
                  <a:gd name="T23" fmla="*/ 52 h 116"/>
                  <a:gd name="T24" fmla="*/ 34 w 124"/>
                  <a:gd name="T25" fmla="*/ 53 h 116"/>
                  <a:gd name="T26" fmla="*/ 55 w 124"/>
                  <a:gd name="T27" fmla="*/ 75 h 116"/>
                  <a:gd name="T28" fmla="*/ 56 w 124"/>
                  <a:gd name="T29" fmla="*/ 75 h 116"/>
                  <a:gd name="T30" fmla="*/ 68 w 124"/>
                  <a:gd name="T31" fmla="*/ 62 h 116"/>
                  <a:gd name="T32" fmla="*/ 69 w 124"/>
                  <a:gd name="T33" fmla="*/ 61 h 116"/>
                  <a:gd name="T34" fmla="*/ 69 w 124"/>
                  <a:gd name="T35" fmla="*/ 61 h 116"/>
                  <a:gd name="T36" fmla="*/ 69 w 124"/>
                  <a:gd name="T37" fmla="*/ 61 h 116"/>
                  <a:gd name="T38" fmla="*/ 84 w 124"/>
                  <a:gd name="T39" fmla="*/ 48 h 116"/>
                  <a:gd name="T40" fmla="*/ 87 w 124"/>
                  <a:gd name="T41" fmla="*/ 48 h 116"/>
                  <a:gd name="T42" fmla="*/ 75 w 124"/>
                  <a:gd name="T43" fmla="*/ 2 h 116"/>
                  <a:gd name="T44" fmla="*/ 94 w 124"/>
                  <a:gd name="T45" fmla="*/ 14 h 116"/>
                  <a:gd name="T46" fmla="*/ 94 w 124"/>
                  <a:gd name="T47" fmla="*/ 15 h 116"/>
                  <a:gd name="T48" fmla="*/ 94 w 124"/>
                  <a:gd name="T49" fmla="*/ 17 h 116"/>
                  <a:gd name="T50" fmla="*/ 79 w 124"/>
                  <a:gd name="T51" fmla="*/ 35 h 116"/>
                  <a:gd name="T52" fmla="*/ 79 w 124"/>
                  <a:gd name="T53" fmla="*/ 35 h 116"/>
                  <a:gd name="T54" fmla="*/ 61 w 124"/>
                  <a:gd name="T55" fmla="*/ 15 h 116"/>
                  <a:gd name="T56" fmla="*/ 61 w 124"/>
                  <a:gd name="T57" fmla="*/ 15 h 116"/>
                  <a:gd name="T58" fmla="*/ 75 w 124"/>
                  <a:gd name="T59" fmla="*/ 2 h 116"/>
                  <a:gd name="T60" fmla="*/ 59 w 124"/>
                  <a:gd name="T61" fmla="*/ 21 h 116"/>
                  <a:gd name="T62" fmla="*/ 59 w 124"/>
                  <a:gd name="T63" fmla="*/ 21 h 116"/>
                  <a:gd name="T64" fmla="*/ 80 w 124"/>
                  <a:gd name="T65" fmla="*/ 43 h 116"/>
                  <a:gd name="T66" fmla="*/ 69 w 124"/>
                  <a:gd name="T67" fmla="*/ 57 h 116"/>
                  <a:gd name="T68" fmla="*/ 56 w 124"/>
                  <a:gd name="T69" fmla="*/ 68 h 116"/>
                  <a:gd name="T70" fmla="*/ 56 w 124"/>
                  <a:gd name="T71" fmla="*/ 68 h 116"/>
                  <a:gd name="T72" fmla="*/ 28 w 124"/>
                  <a:gd name="T73" fmla="*/ 51 h 116"/>
                  <a:gd name="T74" fmla="*/ 0 w 124"/>
                  <a:gd name="T75" fmla="*/ 70 h 116"/>
                  <a:gd name="T76" fmla="*/ 10 w 124"/>
                  <a:gd name="T77" fmla="*/ 83 h 116"/>
                  <a:gd name="T78" fmla="*/ 40 w 124"/>
                  <a:gd name="T79" fmla="*/ 115 h 116"/>
                  <a:gd name="T80" fmla="*/ 47 w 124"/>
                  <a:gd name="T81" fmla="*/ 116 h 116"/>
                  <a:gd name="T82" fmla="*/ 69 w 124"/>
                  <a:gd name="T83" fmla="*/ 101 h 116"/>
                  <a:gd name="T84" fmla="*/ 72 w 124"/>
                  <a:gd name="T85" fmla="*/ 99 h 116"/>
                  <a:gd name="T86" fmla="*/ 72 w 124"/>
                  <a:gd name="T87" fmla="*/ 99 h 116"/>
                  <a:gd name="T88" fmla="*/ 117 w 124"/>
                  <a:gd name="T89" fmla="*/ 83 h 116"/>
                  <a:gd name="T90" fmla="*/ 85 w 124"/>
                  <a:gd name="T91" fmla="*/ 41 h 116"/>
                  <a:gd name="T92" fmla="*/ 98 w 124"/>
                  <a:gd name="T93" fmla="*/ 16 h 116"/>
                  <a:gd name="T94" fmla="*/ 98 w 124"/>
                  <a:gd name="T95" fmla="*/ 16 h 116"/>
                  <a:gd name="T96" fmla="*/ 98 w 124"/>
                  <a:gd name="T97" fmla="*/ 15 h 116"/>
                  <a:gd name="T98" fmla="*/ 77 w 124"/>
                  <a:gd name="T9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" h="116">
                    <a:moveTo>
                      <a:pt x="87" y="48"/>
                    </a:moveTo>
                    <a:cubicBezTo>
                      <a:pt x="87" y="48"/>
                      <a:pt x="87" y="48"/>
                      <a:pt x="87" y="48"/>
                    </a:cubicBezTo>
                    <a:cubicBezTo>
                      <a:pt x="87" y="48"/>
                      <a:pt x="87" y="48"/>
                      <a:pt x="88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48"/>
                      <a:pt x="89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1" y="50"/>
                      <a:pt x="117" y="57"/>
                      <a:pt x="118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8" y="64"/>
                      <a:pt x="118" y="64"/>
                      <a:pt x="118" y="65"/>
                    </a:cubicBezTo>
                    <a:cubicBezTo>
                      <a:pt x="119" y="66"/>
                      <a:pt x="119" y="67"/>
                      <a:pt x="119" y="68"/>
                    </a:cubicBezTo>
                    <a:cubicBezTo>
                      <a:pt x="119" y="82"/>
                      <a:pt x="100" y="92"/>
                      <a:pt x="88" y="94"/>
                    </a:cubicBezTo>
                    <a:cubicBezTo>
                      <a:pt x="83" y="95"/>
                      <a:pt x="76" y="95"/>
                      <a:pt x="70" y="97"/>
                    </a:cubicBezTo>
                    <a:cubicBezTo>
                      <a:pt x="61" y="101"/>
                      <a:pt x="61" y="113"/>
                      <a:pt x="48" y="114"/>
                    </a:cubicBezTo>
                    <a:cubicBezTo>
                      <a:pt x="47" y="114"/>
                      <a:pt x="47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35" y="114"/>
                      <a:pt x="32" y="103"/>
                      <a:pt x="26" y="94"/>
                    </a:cubicBezTo>
                    <a:cubicBezTo>
                      <a:pt x="26" y="94"/>
                      <a:pt x="26" y="94"/>
                      <a:pt x="25" y="94"/>
                    </a:cubicBezTo>
                    <a:cubicBezTo>
                      <a:pt x="25" y="94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19" y="84"/>
                      <a:pt x="4" y="8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0"/>
                      <a:pt x="17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1" y="52"/>
                      <a:pt x="32" y="53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9" y="54"/>
                      <a:pt x="43" y="60"/>
                      <a:pt x="46" y="63"/>
                    </a:cubicBezTo>
                    <a:cubicBezTo>
                      <a:pt x="48" y="67"/>
                      <a:pt x="50" y="74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6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60" y="75"/>
                      <a:pt x="65" y="66"/>
                      <a:pt x="68" y="62"/>
                    </a:cubicBezTo>
                    <a:cubicBezTo>
                      <a:pt x="68" y="62"/>
                      <a:pt x="68" y="62"/>
                      <a:pt x="69" y="62"/>
                    </a:cubicBezTo>
                    <a:cubicBezTo>
                      <a:pt x="69" y="62"/>
                      <a:pt x="69" y="62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73" y="56"/>
                      <a:pt x="78" y="49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5" y="48"/>
                      <a:pt x="86" y="48"/>
                      <a:pt x="87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7" y="48"/>
                      <a:pt x="87" y="48"/>
                      <a:pt x="87" y="48"/>
                    </a:cubicBezTo>
                    <a:moveTo>
                      <a:pt x="75" y="2"/>
                    </a:move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83" y="2"/>
                      <a:pt x="92" y="7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6"/>
                      <a:pt x="94" y="17"/>
                      <a:pt x="94" y="17"/>
                    </a:cubicBezTo>
                    <a:cubicBezTo>
                      <a:pt x="94" y="26"/>
                      <a:pt x="88" y="33"/>
                      <a:pt x="81" y="35"/>
                    </a:cubicBezTo>
                    <a:cubicBezTo>
                      <a:pt x="80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0" y="35"/>
                      <a:pt x="61" y="2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6"/>
                      <a:pt x="68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moveTo>
                      <a:pt x="77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66" y="0"/>
                      <a:pt x="55" y="6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2" y="32"/>
                      <a:pt x="73" y="36"/>
                      <a:pt x="80" y="43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49"/>
                      <a:pt x="73" y="52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6" y="61"/>
                      <a:pt x="62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0" y="68"/>
                      <a:pt x="43" y="56"/>
                      <a:pt x="39" y="53"/>
                    </a:cubicBezTo>
                    <a:cubicBezTo>
                      <a:pt x="36" y="52"/>
                      <a:pt x="32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15" y="51"/>
                      <a:pt x="0" y="6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5"/>
                      <a:pt x="7" y="81"/>
                      <a:pt x="10" y="83"/>
                    </a:cubicBezTo>
                    <a:cubicBezTo>
                      <a:pt x="14" y="86"/>
                      <a:pt x="19" y="89"/>
                      <a:pt x="23" y="93"/>
                    </a:cubicBezTo>
                    <a:cubicBezTo>
                      <a:pt x="28" y="99"/>
                      <a:pt x="31" y="111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3" y="116"/>
                      <a:pt x="45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57" y="116"/>
                      <a:pt x="63" y="106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70" y="100"/>
                      <a:pt x="71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80" y="96"/>
                      <a:pt x="89" y="97"/>
                      <a:pt x="97" y="94"/>
                    </a:cubicBezTo>
                    <a:cubicBezTo>
                      <a:pt x="104" y="92"/>
                      <a:pt x="112" y="88"/>
                      <a:pt x="117" y="83"/>
                    </a:cubicBezTo>
                    <a:cubicBezTo>
                      <a:pt x="119" y="80"/>
                      <a:pt x="124" y="74"/>
                      <a:pt x="124" y="67"/>
                    </a:cubicBezTo>
                    <a:cubicBezTo>
                      <a:pt x="124" y="67"/>
                      <a:pt x="124" y="67"/>
                      <a:pt x="124" y="66"/>
                    </a:cubicBezTo>
                    <a:cubicBezTo>
                      <a:pt x="123" y="47"/>
                      <a:pt x="96" y="53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8" y="32"/>
                      <a:pt x="98" y="28"/>
                      <a:pt x="98" y="17"/>
                    </a:cubicBezTo>
                    <a:cubicBezTo>
                      <a:pt x="98" y="17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7" y="5"/>
                      <a:pt x="86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6" name="Freeform 619"/>
              <p:cNvSpPr>
                <a:spLocks noEditPoints="1"/>
              </p:cNvSpPr>
              <p:nvPr/>
            </p:nvSpPr>
            <p:spPr bwMode="auto">
              <a:xfrm>
                <a:off x="5383" y="828"/>
                <a:ext cx="143" cy="140"/>
              </a:xfrm>
              <a:custGeom>
                <a:avLst/>
                <a:gdLst>
                  <a:gd name="T0" fmla="*/ 15 w 41"/>
                  <a:gd name="T1" fmla="*/ 2 h 40"/>
                  <a:gd name="T2" fmla="*/ 15 w 41"/>
                  <a:gd name="T3" fmla="*/ 2 h 40"/>
                  <a:gd name="T4" fmla="*/ 15 w 41"/>
                  <a:gd name="T5" fmla="*/ 2 h 40"/>
                  <a:gd name="T6" fmla="*/ 35 w 41"/>
                  <a:gd name="T7" fmla="*/ 13 h 40"/>
                  <a:gd name="T8" fmla="*/ 35 w 41"/>
                  <a:gd name="T9" fmla="*/ 14 h 40"/>
                  <a:gd name="T10" fmla="*/ 35 w 41"/>
                  <a:gd name="T11" fmla="*/ 14 h 40"/>
                  <a:gd name="T12" fmla="*/ 38 w 41"/>
                  <a:gd name="T13" fmla="*/ 24 h 40"/>
                  <a:gd name="T14" fmla="*/ 28 w 41"/>
                  <a:gd name="T15" fmla="*/ 38 h 40"/>
                  <a:gd name="T16" fmla="*/ 25 w 41"/>
                  <a:gd name="T17" fmla="*/ 38 h 40"/>
                  <a:gd name="T18" fmla="*/ 25 w 41"/>
                  <a:gd name="T19" fmla="*/ 38 h 40"/>
                  <a:gd name="T20" fmla="*/ 25 w 41"/>
                  <a:gd name="T21" fmla="*/ 38 h 40"/>
                  <a:gd name="T22" fmla="*/ 25 w 41"/>
                  <a:gd name="T23" fmla="*/ 38 h 40"/>
                  <a:gd name="T24" fmla="*/ 25 w 41"/>
                  <a:gd name="T25" fmla="*/ 38 h 40"/>
                  <a:gd name="T26" fmla="*/ 12 w 41"/>
                  <a:gd name="T27" fmla="*/ 34 h 40"/>
                  <a:gd name="T28" fmla="*/ 12 w 41"/>
                  <a:gd name="T29" fmla="*/ 34 h 40"/>
                  <a:gd name="T30" fmla="*/ 11 w 41"/>
                  <a:gd name="T31" fmla="*/ 34 h 40"/>
                  <a:gd name="T32" fmla="*/ 11 w 41"/>
                  <a:gd name="T33" fmla="*/ 34 h 40"/>
                  <a:gd name="T34" fmla="*/ 3 w 41"/>
                  <a:gd name="T35" fmla="*/ 14 h 40"/>
                  <a:gd name="T36" fmla="*/ 6 w 41"/>
                  <a:gd name="T37" fmla="*/ 5 h 40"/>
                  <a:gd name="T38" fmla="*/ 6 w 41"/>
                  <a:gd name="T39" fmla="*/ 5 h 40"/>
                  <a:gd name="T40" fmla="*/ 15 w 41"/>
                  <a:gd name="T41" fmla="*/ 2 h 40"/>
                  <a:gd name="T42" fmla="*/ 15 w 41"/>
                  <a:gd name="T43" fmla="*/ 2 h 40"/>
                  <a:gd name="T44" fmla="*/ 15 w 41"/>
                  <a:gd name="T45" fmla="*/ 2 h 40"/>
                  <a:gd name="T46" fmla="*/ 13 w 41"/>
                  <a:gd name="T47" fmla="*/ 0 h 40"/>
                  <a:gd name="T48" fmla="*/ 13 w 41"/>
                  <a:gd name="T49" fmla="*/ 0 h 40"/>
                  <a:gd name="T50" fmla="*/ 3 w 41"/>
                  <a:gd name="T51" fmla="*/ 5 h 40"/>
                  <a:gd name="T52" fmla="*/ 3 w 41"/>
                  <a:gd name="T53" fmla="*/ 5 h 40"/>
                  <a:gd name="T54" fmla="*/ 0 w 41"/>
                  <a:gd name="T55" fmla="*/ 13 h 40"/>
                  <a:gd name="T56" fmla="*/ 11 w 41"/>
                  <a:gd name="T57" fmla="*/ 36 h 40"/>
                  <a:gd name="T58" fmla="*/ 11 w 41"/>
                  <a:gd name="T59" fmla="*/ 36 h 40"/>
                  <a:gd name="T60" fmla="*/ 28 w 41"/>
                  <a:gd name="T61" fmla="*/ 40 h 40"/>
                  <a:gd name="T62" fmla="*/ 28 w 41"/>
                  <a:gd name="T63" fmla="*/ 40 h 40"/>
                  <a:gd name="T64" fmla="*/ 28 w 41"/>
                  <a:gd name="T65" fmla="*/ 40 h 40"/>
                  <a:gd name="T66" fmla="*/ 28 w 41"/>
                  <a:gd name="T67" fmla="*/ 40 h 40"/>
                  <a:gd name="T68" fmla="*/ 32 w 41"/>
                  <a:gd name="T69" fmla="*/ 40 h 40"/>
                  <a:gd name="T70" fmla="*/ 38 w 41"/>
                  <a:gd name="T71" fmla="*/ 38 h 40"/>
                  <a:gd name="T72" fmla="*/ 41 w 41"/>
                  <a:gd name="T73" fmla="*/ 29 h 40"/>
                  <a:gd name="T74" fmla="*/ 37 w 41"/>
                  <a:gd name="T75" fmla="*/ 13 h 40"/>
                  <a:gd name="T76" fmla="*/ 37 w 41"/>
                  <a:gd name="T77" fmla="*/ 13 h 40"/>
                  <a:gd name="T78" fmla="*/ 37 w 41"/>
                  <a:gd name="T79" fmla="*/ 13 h 40"/>
                  <a:gd name="T80" fmla="*/ 37 w 41"/>
                  <a:gd name="T81" fmla="*/ 13 h 40"/>
                  <a:gd name="T82" fmla="*/ 37 w 41"/>
                  <a:gd name="T83" fmla="*/ 13 h 40"/>
                  <a:gd name="T84" fmla="*/ 13 w 41"/>
                  <a:gd name="T85" fmla="*/ 0 h 40"/>
                  <a:gd name="T86" fmla="*/ 13 w 41"/>
                  <a:gd name="T87" fmla="*/ 0 h 40"/>
                  <a:gd name="T88" fmla="*/ 13 w 41"/>
                  <a:gd name="T8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0"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2" y="2"/>
                      <a:pt x="31" y="7"/>
                      <a:pt x="35" y="13"/>
                    </a:cubicBezTo>
                    <a:cubicBezTo>
                      <a:pt x="35" y="13"/>
                      <a:pt x="35" y="13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7"/>
                      <a:pt x="38" y="21"/>
                      <a:pt x="38" y="24"/>
                    </a:cubicBezTo>
                    <a:cubicBezTo>
                      <a:pt x="38" y="31"/>
                      <a:pt x="35" y="37"/>
                      <a:pt x="28" y="38"/>
                    </a:cubicBezTo>
                    <a:cubicBezTo>
                      <a:pt x="27" y="38"/>
                      <a:pt x="26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1" y="38"/>
                      <a:pt x="15" y="37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7" y="31"/>
                      <a:pt x="3" y="21"/>
                      <a:pt x="3" y="14"/>
                    </a:cubicBezTo>
                    <a:cubicBezTo>
                      <a:pt x="3" y="10"/>
                      <a:pt x="4" y="7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3"/>
                      <a:pt x="11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2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7"/>
                      <a:pt x="0" y="10"/>
                      <a:pt x="0" y="13"/>
                    </a:cubicBezTo>
                    <a:cubicBezTo>
                      <a:pt x="0" y="22"/>
                      <a:pt x="7" y="33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9"/>
                      <a:pt x="22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1" y="40"/>
                      <a:pt x="32" y="40"/>
                    </a:cubicBezTo>
                    <a:cubicBezTo>
                      <a:pt x="34" y="40"/>
                      <a:pt x="37" y="40"/>
                      <a:pt x="38" y="38"/>
                    </a:cubicBezTo>
                    <a:cubicBezTo>
                      <a:pt x="40" y="37"/>
                      <a:pt x="41" y="33"/>
                      <a:pt x="41" y="29"/>
                    </a:cubicBezTo>
                    <a:cubicBezTo>
                      <a:pt x="41" y="23"/>
                      <a:pt x="39" y="16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7"/>
                      <a:pt x="2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7" name="Freeform 620"/>
              <p:cNvSpPr/>
              <p:nvPr/>
            </p:nvSpPr>
            <p:spPr bwMode="auto">
              <a:xfrm>
                <a:off x="4009" y="926"/>
                <a:ext cx="59" cy="42"/>
              </a:xfrm>
              <a:custGeom>
                <a:avLst/>
                <a:gdLst>
                  <a:gd name="T0" fmla="*/ 10 w 17"/>
                  <a:gd name="T1" fmla="*/ 0 h 12"/>
                  <a:gd name="T2" fmla="*/ 10 w 17"/>
                  <a:gd name="T3" fmla="*/ 0 h 12"/>
                  <a:gd name="T4" fmla="*/ 1 w 17"/>
                  <a:gd name="T5" fmla="*/ 8 h 12"/>
                  <a:gd name="T6" fmla="*/ 1 w 17"/>
                  <a:gd name="T7" fmla="*/ 8 h 12"/>
                  <a:gd name="T8" fmla="*/ 1 w 17"/>
                  <a:gd name="T9" fmla="*/ 8 h 12"/>
                  <a:gd name="T10" fmla="*/ 1 w 17"/>
                  <a:gd name="T11" fmla="*/ 8 h 12"/>
                  <a:gd name="T12" fmla="*/ 7 w 17"/>
                  <a:gd name="T13" fmla="*/ 12 h 12"/>
                  <a:gd name="T14" fmla="*/ 7 w 17"/>
                  <a:gd name="T15" fmla="*/ 12 h 12"/>
                  <a:gd name="T16" fmla="*/ 7 w 17"/>
                  <a:gd name="T17" fmla="*/ 12 h 12"/>
                  <a:gd name="T18" fmla="*/ 7 w 17"/>
                  <a:gd name="T19" fmla="*/ 12 h 12"/>
                  <a:gd name="T20" fmla="*/ 10 w 17"/>
                  <a:gd name="T21" fmla="*/ 12 h 12"/>
                  <a:gd name="T22" fmla="*/ 10 w 17"/>
                  <a:gd name="T23" fmla="*/ 12 h 12"/>
                  <a:gd name="T24" fmla="*/ 10 w 17"/>
                  <a:gd name="T25" fmla="*/ 12 h 12"/>
                  <a:gd name="T26" fmla="*/ 17 w 17"/>
                  <a:gd name="T27" fmla="*/ 6 h 12"/>
                  <a:gd name="T28" fmla="*/ 16 w 17"/>
                  <a:gd name="T29" fmla="*/ 5 h 12"/>
                  <a:gd name="T30" fmla="*/ 16 w 17"/>
                  <a:gd name="T31" fmla="*/ 5 h 12"/>
                  <a:gd name="T32" fmla="*/ 16 w 17"/>
                  <a:gd name="T33" fmla="*/ 5 h 12"/>
                  <a:gd name="T34" fmla="*/ 10 w 17"/>
                  <a:gd name="T35" fmla="*/ 0 h 12"/>
                  <a:gd name="T36" fmla="*/ 10 w 17"/>
                  <a:gd name="T37" fmla="*/ 0 h 12"/>
                  <a:gd name="T38" fmla="*/ 10 w 17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2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1"/>
                      <a:pt x="4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4" y="11"/>
                      <a:pt x="17" y="10"/>
                      <a:pt x="17" y="6"/>
                    </a:cubicBezTo>
                    <a:cubicBezTo>
                      <a:pt x="17" y="6"/>
                      <a:pt x="16" y="6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2"/>
                      <a:pt x="13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8" name="Freeform 621"/>
              <p:cNvSpPr/>
              <p:nvPr/>
            </p:nvSpPr>
            <p:spPr bwMode="auto">
              <a:xfrm>
                <a:off x="3622" y="926"/>
                <a:ext cx="77" cy="42"/>
              </a:xfrm>
              <a:custGeom>
                <a:avLst/>
                <a:gdLst>
                  <a:gd name="T0" fmla="*/ 6 w 22"/>
                  <a:gd name="T1" fmla="*/ 0 h 12"/>
                  <a:gd name="T2" fmla="*/ 6 w 22"/>
                  <a:gd name="T3" fmla="*/ 0 h 12"/>
                  <a:gd name="T4" fmla="*/ 1 w 22"/>
                  <a:gd name="T5" fmla="*/ 5 h 12"/>
                  <a:gd name="T6" fmla="*/ 1 w 22"/>
                  <a:gd name="T7" fmla="*/ 5 h 12"/>
                  <a:gd name="T8" fmla="*/ 1 w 22"/>
                  <a:gd name="T9" fmla="*/ 5 h 12"/>
                  <a:gd name="T10" fmla="*/ 1 w 22"/>
                  <a:gd name="T11" fmla="*/ 5 h 12"/>
                  <a:gd name="T12" fmla="*/ 1 w 22"/>
                  <a:gd name="T13" fmla="*/ 5 h 12"/>
                  <a:gd name="T14" fmla="*/ 1 w 22"/>
                  <a:gd name="T15" fmla="*/ 5 h 12"/>
                  <a:gd name="T16" fmla="*/ 1 w 22"/>
                  <a:gd name="T17" fmla="*/ 5 h 12"/>
                  <a:gd name="T18" fmla="*/ 1 w 22"/>
                  <a:gd name="T19" fmla="*/ 6 h 12"/>
                  <a:gd name="T20" fmla="*/ 8 w 22"/>
                  <a:gd name="T21" fmla="*/ 12 h 12"/>
                  <a:gd name="T22" fmla="*/ 8 w 22"/>
                  <a:gd name="T23" fmla="*/ 12 h 12"/>
                  <a:gd name="T24" fmla="*/ 8 w 22"/>
                  <a:gd name="T25" fmla="*/ 12 h 12"/>
                  <a:gd name="T26" fmla="*/ 8 w 22"/>
                  <a:gd name="T27" fmla="*/ 12 h 12"/>
                  <a:gd name="T28" fmla="*/ 10 w 22"/>
                  <a:gd name="T29" fmla="*/ 12 h 12"/>
                  <a:gd name="T30" fmla="*/ 10 w 22"/>
                  <a:gd name="T31" fmla="*/ 12 h 12"/>
                  <a:gd name="T32" fmla="*/ 6 w 22"/>
                  <a:gd name="T33" fmla="*/ 0 h 12"/>
                  <a:gd name="T34" fmla="*/ 6 w 22"/>
                  <a:gd name="T35" fmla="*/ 0 h 12"/>
                  <a:gd name="T36" fmla="*/ 6 w 22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0" y="10"/>
                      <a:pt x="4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22" y="10"/>
                      <a:pt x="1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9" name="Freeform 622"/>
              <p:cNvSpPr>
                <a:spLocks noEditPoints="1"/>
              </p:cNvSpPr>
              <p:nvPr/>
            </p:nvSpPr>
            <p:spPr bwMode="auto">
              <a:xfrm>
                <a:off x="2726" y="562"/>
                <a:ext cx="429" cy="409"/>
              </a:xfrm>
              <a:custGeom>
                <a:avLst/>
                <a:gdLst>
                  <a:gd name="T0" fmla="*/ 37 w 123"/>
                  <a:gd name="T1" fmla="*/ 49 h 117"/>
                  <a:gd name="T2" fmla="*/ 68 w 123"/>
                  <a:gd name="T3" fmla="*/ 76 h 117"/>
                  <a:gd name="T4" fmla="*/ 68 w 123"/>
                  <a:gd name="T5" fmla="*/ 76 h 117"/>
                  <a:gd name="T6" fmla="*/ 81 w 123"/>
                  <a:gd name="T7" fmla="*/ 60 h 117"/>
                  <a:gd name="T8" fmla="*/ 81 w 123"/>
                  <a:gd name="T9" fmla="*/ 59 h 117"/>
                  <a:gd name="T10" fmla="*/ 81 w 123"/>
                  <a:gd name="T11" fmla="*/ 59 h 117"/>
                  <a:gd name="T12" fmla="*/ 82 w 123"/>
                  <a:gd name="T13" fmla="*/ 59 h 117"/>
                  <a:gd name="T14" fmla="*/ 82 w 123"/>
                  <a:gd name="T15" fmla="*/ 58 h 117"/>
                  <a:gd name="T16" fmla="*/ 82 w 123"/>
                  <a:gd name="T17" fmla="*/ 58 h 117"/>
                  <a:gd name="T18" fmla="*/ 96 w 123"/>
                  <a:gd name="T19" fmla="*/ 54 h 117"/>
                  <a:gd name="T20" fmla="*/ 96 w 123"/>
                  <a:gd name="T21" fmla="*/ 54 h 117"/>
                  <a:gd name="T22" fmla="*/ 120 w 123"/>
                  <a:gd name="T23" fmla="*/ 70 h 117"/>
                  <a:gd name="T24" fmla="*/ 80 w 123"/>
                  <a:gd name="T25" fmla="*/ 114 h 117"/>
                  <a:gd name="T26" fmla="*/ 76 w 123"/>
                  <a:gd name="T27" fmla="*/ 115 h 117"/>
                  <a:gd name="T28" fmla="*/ 76 w 123"/>
                  <a:gd name="T29" fmla="*/ 115 h 117"/>
                  <a:gd name="T30" fmla="*/ 57 w 123"/>
                  <a:gd name="T31" fmla="*/ 99 h 117"/>
                  <a:gd name="T32" fmla="*/ 57 w 123"/>
                  <a:gd name="T33" fmla="*/ 99 h 117"/>
                  <a:gd name="T34" fmla="*/ 56 w 123"/>
                  <a:gd name="T35" fmla="*/ 98 h 117"/>
                  <a:gd name="T36" fmla="*/ 32 w 123"/>
                  <a:gd name="T37" fmla="*/ 95 h 117"/>
                  <a:gd name="T38" fmla="*/ 6 w 123"/>
                  <a:gd name="T39" fmla="*/ 66 h 117"/>
                  <a:gd name="T40" fmla="*/ 20 w 123"/>
                  <a:gd name="T41" fmla="*/ 54 h 117"/>
                  <a:gd name="T42" fmla="*/ 37 w 123"/>
                  <a:gd name="T43" fmla="*/ 49 h 117"/>
                  <a:gd name="T44" fmla="*/ 47 w 123"/>
                  <a:gd name="T45" fmla="*/ 2 h 117"/>
                  <a:gd name="T46" fmla="*/ 51 w 123"/>
                  <a:gd name="T47" fmla="*/ 2 h 117"/>
                  <a:gd name="T48" fmla="*/ 63 w 123"/>
                  <a:gd name="T49" fmla="*/ 17 h 117"/>
                  <a:gd name="T50" fmla="*/ 48 w 123"/>
                  <a:gd name="T51" fmla="*/ 36 h 117"/>
                  <a:gd name="T52" fmla="*/ 31 w 123"/>
                  <a:gd name="T53" fmla="*/ 19 h 117"/>
                  <a:gd name="T54" fmla="*/ 31 w 123"/>
                  <a:gd name="T55" fmla="*/ 19 h 117"/>
                  <a:gd name="T56" fmla="*/ 47 w 123"/>
                  <a:gd name="T57" fmla="*/ 2 h 117"/>
                  <a:gd name="T58" fmla="*/ 26 w 123"/>
                  <a:gd name="T59" fmla="*/ 17 h 117"/>
                  <a:gd name="T60" fmla="*/ 26 w 123"/>
                  <a:gd name="T61" fmla="*/ 18 h 117"/>
                  <a:gd name="T62" fmla="*/ 39 w 123"/>
                  <a:gd name="T63" fmla="*/ 43 h 117"/>
                  <a:gd name="T64" fmla="*/ 29 w 123"/>
                  <a:gd name="T65" fmla="*/ 96 h 117"/>
                  <a:gd name="T66" fmla="*/ 71 w 123"/>
                  <a:gd name="T67" fmla="*/ 116 h 117"/>
                  <a:gd name="T68" fmla="*/ 77 w 123"/>
                  <a:gd name="T69" fmla="*/ 117 h 117"/>
                  <a:gd name="T70" fmla="*/ 101 w 123"/>
                  <a:gd name="T71" fmla="*/ 94 h 117"/>
                  <a:gd name="T72" fmla="*/ 101 w 123"/>
                  <a:gd name="T73" fmla="*/ 93 h 117"/>
                  <a:gd name="T74" fmla="*/ 95 w 123"/>
                  <a:gd name="T75" fmla="*/ 51 h 117"/>
                  <a:gd name="T76" fmla="*/ 95 w 123"/>
                  <a:gd name="T77" fmla="*/ 51 h 117"/>
                  <a:gd name="T78" fmla="*/ 91 w 123"/>
                  <a:gd name="T79" fmla="*/ 52 h 117"/>
                  <a:gd name="T80" fmla="*/ 67 w 123"/>
                  <a:gd name="T81" fmla="*/ 69 h 117"/>
                  <a:gd name="T82" fmla="*/ 67 w 123"/>
                  <a:gd name="T83" fmla="*/ 69 h 117"/>
                  <a:gd name="T84" fmla="*/ 45 w 123"/>
                  <a:gd name="T85" fmla="*/ 43 h 117"/>
                  <a:gd name="T86" fmla="*/ 66 w 123"/>
                  <a:gd name="T87" fmla="*/ 16 h 117"/>
                  <a:gd name="T88" fmla="*/ 47 w 123"/>
                  <a:gd name="T8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3" h="117">
                    <a:moveTo>
                      <a:pt x="37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8" y="49"/>
                      <a:pt x="39" y="49"/>
                      <a:pt x="39" y="49"/>
                    </a:cubicBezTo>
                    <a:cubicBezTo>
                      <a:pt x="46" y="50"/>
                      <a:pt x="51" y="58"/>
                      <a:pt x="54" y="62"/>
                    </a:cubicBezTo>
                    <a:cubicBezTo>
                      <a:pt x="58" y="67"/>
                      <a:pt x="63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74" y="76"/>
                      <a:pt x="77" y="65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5" y="55"/>
                      <a:pt x="91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108" y="54"/>
                      <a:pt x="120" y="6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7"/>
                      <a:pt x="113" y="81"/>
                      <a:pt x="110" y="84"/>
                    </a:cubicBezTo>
                    <a:cubicBezTo>
                      <a:pt x="107" y="86"/>
                      <a:pt x="101" y="89"/>
                      <a:pt x="98" y="94"/>
                    </a:cubicBezTo>
                    <a:cubicBezTo>
                      <a:pt x="93" y="100"/>
                      <a:pt x="91" y="112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79" y="114"/>
                      <a:pt x="77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66" y="115"/>
                      <a:pt x="64" y="104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8"/>
                    </a:cubicBezTo>
                    <a:cubicBezTo>
                      <a:pt x="56" y="98"/>
                      <a:pt x="55" y="98"/>
                      <a:pt x="55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49" y="95"/>
                      <a:pt x="41" y="97"/>
                      <a:pt x="32" y="95"/>
                    </a:cubicBezTo>
                    <a:cubicBezTo>
                      <a:pt x="27" y="94"/>
                      <a:pt x="19" y="90"/>
                      <a:pt x="15" y="87"/>
                    </a:cubicBezTo>
                    <a:cubicBezTo>
                      <a:pt x="11" y="83"/>
                      <a:pt x="5" y="77"/>
                      <a:pt x="5" y="70"/>
                    </a:cubicBezTo>
                    <a:cubicBezTo>
                      <a:pt x="5" y="68"/>
                      <a:pt x="6" y="67"/>
                      <a:pt x="6" y="66"/>
                    </a:cubicBezTo>
                    <a:cubicBezTo>
                      <a:pt x="7" y="60"/>
                      <a:pt x="15" y="57"/>
                      <a:pt x="20" y="55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5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5" y="52"/>
                      <a:pt x="31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moveTo>
                      <a:pt x="47" y="2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2"/>
                      <a:pt x="50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5" y="3"/>
                      <a:pt x="62" y="7"/>
                      <a:pt x="63" y="13"/>
                    </a:cubicBezTo>
                    <a:cubicBezTo>
                      <a:pt x="63" y="15"/>
                      <a:pt x="63" y="16"/>
                      <a:pt x="63" y="17"/>
                    </a:cubicBezTo>
                    <a:cubicBezTo>
                      <a:pt x="63" y="27"/>
                      <a:pt x="56" y="34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7" y="36"/>
                      <a:pt x="46" y="36"/>
                      <a:pt x="46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6" y="36"/>
                      <a:pt x="31" y="27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0"/>
                      <a:pt x="36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7" y="0"/>
                      <a:pt x="27" y="6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9"/>
                      <a:pt x="36" y="33"/>
                      <a:pt x="39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28" y="54"/>
                      <a:pt x="2" y="50"/>
                      <a:pt x="0" y="67"/>
                    </a:cubicBezTo>
                    <a:cubicBezTo>
                      <a:pt x="0" y="68"/>
                      <a:pt x="0" y="69"/>
                      <a:pt x="0" y="70"/>
                    </a:cubicBezTo>
                    <a:cubicBezTo>
                      <a:pt x="0" y="86"/>
                      <a:pt x="17" y="93"/>
                      <a:pt x="29" y="96"/>
                    </a:cubicBezTo>
                    <a:cubicBezTo>
                      <a:pt x="37" y="98"/>
                      <a:pt x="46" y="97"/>
                      <a:pt x="53" y="100"/>
                    </a:cubicBezTo>
                    <a:cubicBezTo>
                      <a:pt x="59" y="103"/>
                      <a:pt x="64" y="114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3" y="117"/>
                      <a:pt x="75" y="117"/>
                      <a:pt x="77" y="117"/>
                    </a:cubicBezTo>
                    <a:cubicBezTo>
                      <a:pt x="77" y="117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7" y="117"/>
                    </a:cubicBezTo>
                    <a:cubicBezTo>
                      <a:pt x="90" y="117"/>
                      <a:pt x="94" y="101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8" y="85"/>
                      <a:pt x="123" y="82"/>
                      <a:pt x="123" y="70"/>
                    </a:cubicBezTo>
                    <a:cubicBezTo>
                      <a:pt x="123" y="70"/>
                      <a:pt x="123" y="70"/>
                      <a:pt x="123" y="70"/>
                    </a:cubicBezTo>
                    <a:cubicBezTo>
                      <a:pt x="123" y="60"/>
                      <a:pt x="108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4" y="51"/>
                      <a:pt x="92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86" y="53"/>
                      <a:pt x="82" y="56"/>
                      <a:pt x="79" y="60"/>
                    </a:cubicBezTo>
                    <a:cubicBezTo>
                      <a:pt x="75" y="65"/>
                      <a:pt x="71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2" y="69"/>
                      <a:pt x="57" y="61"/>
                      <a:pt x="54" y="58"/>
                    </a:cubicBezTo>
                    <a:cubicBezTo>
                      <a:pt x="51" y="53"/>
                      <a:pt x="47" y="50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3" y="37"/>
                      <a:pt x="66" y="30"/>
                      <a:pt x="66" y="17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5"/>
                      <a:pt x="66" y="15"/>
                    </a:cubicBezTo>
                    <a:cubicBezTo>
                      <a:pt x="65" y="5"/>
                      <a:pt x="5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0" name="Freeform 623"/>
              <p:cNvSpPr>
                <a:spLocks noEditPoints="1"/>
              </p:cNvSpPr>
              <p:nvPr/>
            </p:nvSpPr>
            <p:spPr bwMode="auto">
              <a:xfrm>
                <a:off x="2161" y="831"/>
                <a:ext cx="136" cy="140"/>
              </a:xfrm>
              <a:custGeom>
                <a:avLst/>
                <a:gdLst>
                  <a:gd name="T0" fmla="*/ 26 w 39"/>
                  <a:gd name="T1" fmla="*/ 2 h 40"/>
                  <a:gd name="T2" fmla="*/ 26 w 39"/>
                  <a:gd name="T3" fmla="*/ 2 h 40"/>
                  <a:gd name="T4" fmla="*/ 26 w 39"/>
                  <a:gd name="T5" fmla="*/ 2 h 40"/>
                  <a:gd name="T6" fmla="*/ 35 w 39"/>
                  <a:gd name="T7" fmla="*/ 6 h 40"/>
                  <a:gd name="T8" fmla="*/ 35 w 39"/>
                  <a:gd name="T9" fmla="*/ 7 h 40"/>
                  <a:gd name="T10" fmla="*/ 35 w 39"/>
                  <a:gd name="T11" fmla="*/ 7 h 40"/>
                  <a:gd name="T12" fmla="*/ 37 w 39"/>
                  <a:gd name="T13" fmla="*/ 14 h 40"/>
                  <a:gd name="T14" fmla="*/ 30 w 39"/>
                  <a:gd name="T15" fmla="*/ 32 h 40"/>
                  <a:gd name="T16" fmla="*/ 15 w 39"/>
                  <a:gd name="T17" fmla="*/ 37 h 40"/>
                  <a:gd name="T18" fmla="*/ 11 w 39"/>
                  <a:gd name="T19" fmla="*/ 37 h 40"/>
                  <a:gd name="T20" fmla="*/ 11 w 39"/>
                  <a:gd name="T21" fmla="*/ 37 h 40"/>
                  <a:gd name="T22" fmla="*/ 11 w 39"/>
                  <a:gd name="T23" fmla="*/ 37 h 40"/>
                  <a:gd name="T24" fmla="*/ 11 w 39"/>
                  <a:gd name="T25" fmla="*/ 37 h 40"/>
                  <a:gd name="T26" fmla="*/ 11 w 39"/>
                  <a:gd name="T27" fmla="*/ 37 h 40"/>
                  <a:gd name="T28" fmla="*/ 5 w 39"/>
                  <a:gd name="T29" fmla="*/ 35 h 40"/>
                  <a:gd name="T30" fmla="*/ 5 w 39"/>
                  <a:gd name="T31" fmla="*/ 35 h 40"/>
                  <a:gd name="T32" fmla="*/ 1 w 39"/>
                  <a:gd name="T33" fmla="*/ 27 h 40"/>
                  <a:gd name="T34" fmla="*/ 8 w 39"/>
                  <a:gd name="T35" fmla="*/ 9 h 40"/>
                  <a:gd name="T36" fmla="*/ 8 w 39"/>
                  <a:gd name="T37" fmla="*/ 9 h 40"/>
                  <a:gd name="T38" fmla="*/ 8 w 39"/>
                  <a:gd name="T39" fmla="*/ 9 h 40"/>
                  <a:gd name="T40" fmla="*/ 8 w 39"/>
                  <a:gd name="T41" fmla="*/ 9 h 40"/>
                  <a:gd name="T42" fmla="*/ 8 w 39"/>
                  <a:gd name="T43" fmla="*/ 9 h 40"/>
                  <a:gd name="T44" fmla="*/ 8 w 39"/>
                  <a:gd name="T45" fmla="*/ 9 h 40"/>
                  <a:gd name="T46" fmla="*/ 8 w 39"/>
                  <a:gd name="T47" fmla="*/ 9 h 40"/>
                  <a:gd name="T48" fmla="*/ 8 w 39"/>
                  <a:gd name="T49" fmla="*/ 9 h 40"/>
                  <a:gd name="T50" fmla="*/ 26 w 39"/>
                  <a:gd name="T51" fmla="*/ 2 h 40"/>
                  <a:gd name="T52" fmla="*/ 26 w 39"/>
                  <a:gd name="T53" fmla="*/ 2 h 40"/>
                  <a:gd name="T54" fmla="*/ 26 w 39"/>
                  <a:gd name="T55" fmla="*/ 2 h 40"/>
                  <a:gd name="T56" fmla="*/ 27 w 39"/>
                  <a:gd name="T57" fmla="*/ 0 h 40"/>
                  <a:gd name="T58" fmla="*/ 27 w 39"/>
                  <a:gd name="T59" fmla="*/ 0 h 40"/>
                  <a:gd name="T60" fmla="*/ 6 w 39"/>
                  <a:gd name="T61" fmla="*/ 8 h 40"/>
                  <a:gd name="T62" fmla="*/ 6 w 39"/>
                  <a:gd name="T63" fmla="*/ 8 h 40"/>
                  <a:gd name="T64" fmla="*/ 6 w 39"/>
                  <a:gd name="T65" fmla="*/ 8 h 40"/>
                  <a:gd name="T66" fmla="*/ 6 w 39"/>
                  <a:gd name="T67" fmla="*/ 8 h 40"/>
                  <a:gd name="T68" fmla="*/ 6 w 39"/>
                  <a:gd name="T69" fmla="*/ 8 h 40"/>
                  <a:gd name="T70" fmla="*/ 6 w 39"/>
                  <a:gd name="T71" fmla="*/ 8 h 40"/>
                  <a:gd name="T72" fmla="*/ 6 w 39"/>
                  <a:gd name="T73" fmla="*/ 8 h 40"/>
                  <a:gd name="T74" fmla="*/ 6 w 39"/>
                  <a:gd name="T75" fmla="*/ 8 h 40"/>
                  <a:gd name="T76" fmla="*/ 0 w 39"/>
                  <a:gd name="T77" fmla="*/ 26 h 40"/>
                  <a:gd name="T78" fmla="*/ 2 w 39"/>
                  <a:gd name="T79" fmla="*/ 38 h 40"/>
                  <a:gd name="T80" fmla="*/ 2 w 39"/>
                  <a:gd name="T81" fmla="*/ 38 h 40"/>
                  <a:gd name="T82" fmla="*/ 2 w 39"/>
                  <a:gd name="T83" fmla="*/ 38 h 40"/>
                  <a:gd name="T84" fmla="*/ 2 w 39"/>
                  <a:gd name="T85" fmla="*/ 38 h 40"/>
                  <a:gd name="T86" fmla="*/ 12 w 39"/>
                  <a:gd name="T87" fmla="*/ 40 h 40"/>
                  <a:gd name="T88" fmla="*/ 12 w 39"/>
                  <a:gd name="T89" fmla="*/ 40 h 40"/>
                  <a:gd name="T90" fmla="*/ 12 w 39"/>
                  <a:gd name="T91" fmla="*/ 40 h 40"/>
                  <a:gd name="T92" fmla="*/ 12 w 39"/>
                  <a:gd name="T93" fmla="*/ 40 h 40"/>
                  <a:gd name="T94" fmla="*/ 28 w 39"/>
                  <a:gd name="T95" fmla="*/ 36 h 40"/>
                  <a:gd name="T96" fmla="*/ 28 w 39"/>
                  <a:gd name="T97" fmla="*/ 36 h 40"/>
                  <a:gd name="T98" fmla="*/ 28 w 39"/>
                  <a:gd name="T99" fmla="*/ 36 h 40"/>
                  <a:gd name="T100" fmla="*/ 39 w 39"/>
                  <a:gd name="T101" fmla="*/ 12 h 40"/>
                  <a:gd name="T102" fmla="*/ 36 w 39"/>
                  <a:gd name="T103" fmla="*/ 4 h 40"/>
                  <a:gd name="T104" fmla="*/ 36 w 39"/>
                  <a:gd name="T105" fmla="*/ 4 h 40"/>
                  <a:gd name="T106" fmla="*/ 36 w 39"/>
                  <a:gd name="T107" fmla="*/ 3 h 40"/>
                  <a:gd name="T108" fmla="*/ 27 w 39"/>
                  <a:gd name="T109" fmla="*/ 0 h 40"/>
                  <a:gd name="T110" fmla="*/ 27 w 39"/>
                  <a:gd name="T111" fmla="*/ 0 h 40"/>
                  <a:gd name="T112" fmla="*/ 27 w 39"/>
                  <a:gd name="T1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40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5" y="6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6" y="9"/>
                      <a:pt x="37" y="11"/>
                      <a:pt x="37" y="14"/>
                    </a:cubicBezTo>
                    <a:cubicBezTo>
                      <a:pt x="37" y="21"/>
                      <a:pt x="34" y="29"/>
                      <a:pt x="30" y="32"/>
                    </a:cubicBezTo>
                    <a:cubicBezTo>
                      <a:pt x="26" y="36"/>
                      <a:pt x="21" y="37"/>
                      <a:pt x="15" y="37"/>
                    </a:cubicBezTo>
                    <a:cubicBezTo>
                      <a:pt x="14" y="37"/>
                      <a:pt x="13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9" y="37"/>
                      <a:pt x="6" y="37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" y="33"/>
                      <a:pt x="1" y="30"/>
                      <a:pt x="1" y="27"/>
                    </a:cubicBezTo>
                    <a:cubicBezTo>
                      <a:pt x="1" y="20"/>
                      <a:pt x="5" y="11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1" y="5"/>
                      <a:pt x="19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9" y="0"/>
                      <a:pt x="10" y="4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" y="13"/>
                      <a:pt x="0" y="20"/>
                      <a:pt x="0" y="26"/>
                    </a:cubicBezTo>
                    <a:cubicBezTo>
                      <a:pt x="0" y="31"/>
                      <a:pt x="0" y="35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39"/>
                      <a:pt x="8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8" y="40"/>
                      <a:pt x="24" y="38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4" y="32"/>
                      <a:pt x="39" y="21"/>
                      <a:pt x="39" y="12"/>
                    </a:cubicBezTo>
                    <a:cubicBezTo>
                      <a:pt x="39" y="9"/>
                      <a:pt x="38" y="6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4" y="1"/>
                      <a:pt x="31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1" name="Freeform 624"/>
              <p:cNvSpPr>
                <a:spLocks noEditPoints="1"/>
              </p:cNvSpPr>
              <p:nvPr/>
            </p:nvSpPr>
            <p:spPr bwMode="auto">
              <a:xfrm>
                <a:off x="4543" y="734"/>
                <a:ext cx="401" cy="230"/>
              </a:xfrm>
              <a:custGeom>
                <a:avLst/>
                <a:gdLst>
                  <a:gd name="T0" fmla="*/ 84 w 115"/>
                  <a:gd name="T1" fmla="*/ 4 h 66"/>
                  <a:gd name="T2" fmla="*/ 109 w 115"/>
                  <a:gd name="T3" fmla="*/ 18 h 66"/>
                  <a:gd name="T4" fmla="*/ 81 w 115"/>
                  <a:gd name="T5" fmla="*/ 45 h 66"/>
                  <a:gd name="T6" fmla="*/ 77 w 115"/>
                  <a:gd name="T7" fmla="*/ 45 h 66"/>
                  <a:gd name="T8" fmla="*/ 77 w 115"/>
                  <a:gd name="T9" fmla="*/ 45 h 66"/>
                  <a:gd name="T10" fmla="*/ 73 w 115"/>
                  <a:gd name="T11" fmla="*/ 45 h 66"/>
                  <a:gd name="T12" fmla="*/ 73 w 115"/>
                  <a:gd name="T13" fmla="*/ 45 h 66"/>
                  <a:gd name="T14" fmla="*/ 64 w 115"/>
                  <a:gd name="T15" fmla="*/ 45 h 66"/>
                  <a:gd name="T16" fmla="*/ 64 w 115"/>
                  <a:gd name="T17" fmla="*/ 45 h 66"/>
                  <a:gd name="T18" fmla="*/ 63 w 115"/>
                  <a:gd name="T19" fmla="*/ 45 h 66"/>
                  <a:gd name="T20" fmla="*/ 44 w 115"/>
                  <a:gd name="T21" fmla="*/ 63 h 66"/>
                  <a:gd name="T22" fmla="*/ 42 w 115"/>
                  <a:gd name="T23" fmla="*/ 63 h 66"/>
                  <a:gd name="T24" fmla="*/ 24 w 115"/>
                  <a:gd name="T25" fmla="*/ 44 h 66"/>
                  <a:gd name="T26" fmla="*/ 24 w 115"/>
                  <a:gd name="T27" fmla="*/ 44 h 66"/>
                  <a:gd name="T28" fmla="*/ 24 w 115"/>
                  <a:gd name="T29" fmla="*/ 44 h 66"/>
                  <a:gd name="T30" fmla="*/ 24 w 115"/>
                  <a:gd name="T31" fmla="*/ 44 h 66"/>
                  <a:gd name="T32" fmla="*/ 3 w 115"/>
                  <a:gd name="T33" fmla="*/ 21 h 66"/>
                  <a:gd name="T34" fmla="*/ 23 w 115"/>
                  <a:gd name="T35" fmla="*/ 6 h 66"/>
                  <a:gd name="T36" fmla="*/ 29 w 115"/>
                  <a:gd name="T37" fmla="*/ 7 h 66"/>
                  <a:gd name="T38" fmla="*/ 39 w 115"/>
                  <a:gd name="T39" fmla="*/ 15 h 66"/>
                  <a:gd name="T40" fmla="*/ 39 w 115"/>
                  <a:gd name="T41" fmla="*/ 16 h 66"/>
                  <a:gd name="T42" fmla="*/ 39 w 115"/>
                  <a:gd name="T43" fmla="*/ 16 h 66"/>
                  <a:gd name="T44" fmla="*/ 52 w 115"/>
                  <a:gd name="T45" fmla="*/ 35 h 66"/>
                  <a:gd name="T46" fmla="*/ 64 w 115"/>
                  <a:gd name="T47" fmla="*/ 18 h 66"/>
                  <a:gd name="T48" fmla="*/ 84 w 115"/>
                  <a:gd name="T49" fmla="*/ 4 h 66"/>
                  <a:gd name="T50" fmla="*/ 83 w 115"/>
                  <a:gd name="T51" fmla="*/ 0 h 66"/>
                  <a:gd name="T52" fmla="*/ 80 w 115"/>
                  <a:gd name="T53" fmla="*/ 0 h 66"/>
                  <a:gd name="T54" fmla="*/ 65 w 115"/>
                  <a:gd name="T55" fmla="*/ 13 h 66"/>
                  <a:gd name="T56" fmla="*/ 65 w 115"/>
                  <a:gd name="T57" fmla="*/ 13 h 66"/>
                  <a:gd name="T58" fmla="*/ 65 w 115"/>
                  <a:gd name="T59" fmla="*/ 13 h 66"/>
                  <a:gd name="T60" fmla="*/ 64 w 115"/>
                  <a:gd name="T61" fmla="*/ 14 h 66"/>
                  <a:gd name="T62" fmla="*/ 52 w 115"/>
                  <a:gd name="T63" fmla="*/ 27 h 66"/>
                  <a:gd name="T64" fmla="*/ 51 w 115"/>
                  <a:gd name="T65" fmla="*/ 27 h 66"/>
                  <a:gd name="T66" fmla="*/ 30 w 115"/>
                  <a:gd name="T67" fmla="*/ 5 h 66"/>
                  <a:gd name="T68" fmla="*/ 25 w 115"/>
                  <a:gd name="T69" fmla="*/ 4 h 66"/>
                  <a:gd name="T70" fmla="*/ 24 w 115"/>
                  <a:gd name="T71" fmla="*/ 4 h 66"/>
                  <a:gd name="T72" fmla="*/ 0 w 115"/>
                  <a:gd name="T73" fmla="*/ 22 h 66"/>
                  <a:gd name="T74" fmla="*/ 21 w 115"/>
                  <a:gd name="T75" fmla="*/ 46 h 66"/>
                  <a:gd name="T76" fmla="*/ 42 w 115"/>
                  <a:gd name="T77" fmla="*/ 66 h 66"/>
                  <a:gd name="T78" fmla="*/ 44 w 115"/>
                  <a:gd name="T79" fmla="*/ 66 h 66"/>
                  <a:gd name="T80" fmla="*/ 115 w 115"/>
                  <a:gd name="T81" fmla="*/ 20 h 66"/>
                  <a:gd name="T82" fmla="*/ 114 w 115"/>
                  <a:gd name="T83" fmla="*/ 16 h 66"/>
                  <a:gd name="T84" fmla="*/ 86 w 115"/>
                  <a:gd name="T85" fmla="*/ 0 h 66"/>
                  <a:gd name="T86" fmla="*/ 86 w 115"/>
                  <a:gd name="T87" fmla="*/ 0 h 66"/>
                  <a:gd name="T88" fmla="*/ 84 w 115"/>
                  <a:gd name="T89" fmla="*/ 0 h 66"/>
                  <a:gd name="T90" fmla="*/ 83 w 115"/>
                  <a:gd name="T9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" h="66">
                    <a:moveTo>
                      <a:pt x="84" y="4"/>
                    </a:move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94" y="4"/>
                      <a:pt x="108" y="10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9"/>
                      <a:pt x="109" y="20"/>
                      <a:pt x="109" y="21"/>
                    </a:cubicBezTo>
                    <a:cubicBezTo>
                      <a:pt x="109" y="34"/>
                      <a:pt x="92" y="43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0" y="45"/>
                      <a:pt x="79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5"/>
                      <a:pt x="75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3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1" y="45"/>
                      <a:pt x="70" y="45"/>
                      <a:pt x="69" y="45"/>
                    </a:cubicBezTo>
                    <a:cubicBezTo>
                      <a:pt x="69" y="45"/>
                      <a:pt x="68" y="45"/>
                      <a:pt x="68" y="45"/>
                    </a:cubicBezTo>
                    <a:cubicBezTo>
                      <a:pt x="67" y="45"/>
                      <a:pt x="65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3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54" y="49"/>
                      <a:pt x="56" y="62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3" y="63"/>
                      <a:pt x="43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32" y="63"/>
                      <a:pt x="30" y="52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7" y="35"/>
                      <a:pt x="4" y="31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1"/>
                    </a:cubicBezTo>
                    <a:cubicBezTo>
                      <a:pt x="3" y="12"/>
                      <a:pt x="1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7" y="6"/>
                      <a:pt x="29" y="7"/>
                    </a:cubicBezTo>
                    <a:cubicBezTo>
                      <a:pt x="32" y="8"/>
                      <a:pt x="37" y="12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3" y="23"/>
                      <a:pt x="4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60" y="35"/>
                      <a:pt x="61" y="24"/>
                      <a:pt x="64" y="18"/>
                    </a:cubicBezTo>
                    <a:cubicBezTo>
                      <a:pt x="67" y="14"/>
                      <a:pt x="73" y="5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1" y="4"/>
                      <a:pt x="82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4" y="1"/>
                      <a:pt x="69" y="8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1" y="18"/>
                      <a:pt x="56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6" y="26"/>
                      <a:pt x="44" y="19"/>
                      <a:pt x="42" y="15"/>
                    </a:cubicBezTo>
                    <a:cubicBezTo>
                      <a:pt x="39" y="12"/>
                      <a:pt x="35" y="6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5"/>
                      <a:pt x="27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4" y="4"/>
                      <a:pt x="24" y="4"/>
                    </a:cubicBezTo>
                    <a:cubicBezTo>
                      <a:pt x="13" y="4"/>
                      <a:pt x="0" y="1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32"/>
                      <a:pt x="15" y="36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6"/>
                      <a:pt x="21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8" y="55"/>
                      <a:pt x="31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3" y="66"/>
                      <a:pt x="44" y="66"/>
                    </a:cubicBezTo>
                    <a:cubicBezTo>
                      <a:pt x="57" y="65"/>
                      <a:pt x="57" y="53"/>
                      <a:pt x="66" y="49"/>
                    </a:cubicBezTo>
                    <a:cubicBezTo>
                      <a:pt x="72" y="47"/>
                      <a:pt x="79" y="47"/>
                      <a:pt x="84" y="46"/>
                    </a:cubicBezTo>
                    <a:cubicBezTo>
                      <a:pt x="96" y="44"/>
                      <a:pt x="115" y="34"/>
                      <a:pt x="115" y="20"/>
                    </a:cubicBezTo>
                    <a:cubicBezTo>
                      <a:pt x="115" y="19"/>
                      <a:pt x="115" y="18"/>
                      <a:pt x="114" y="17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3" y="9"/>
                      <a:pt x="97" y="2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2" name="Freeform 625"/>
              <p:cNvSpPr>
                <a:spLocks noEditPoints="1"/>
              </p:cNvSpPr>
              <p:nvPr/>
            </p:nvSpPr>
            <p:spPr bwMode="auto">
              <a:xfrm>
                <a:off x="2743" y="734"/>
                <a:ext cx="401" cy="230"/>
              </a:xfrm>
              <a:custGeom>
                <a:avLst/>
                <a:gdLst>
                  <a:gd name="T0" fmla="*/ 32 w 115"/>
                  <a:gd name="T1" fmla="*/ 4 h 66"/>
                  <a:gd name="T2" fmla="*/ 36 w 115"/>
                  <a:gd name="T3" fmla="*/ 4 h 66"/>
                  <a:gd name="T4" fmla="*/ 60 w 115"/>
                  <a:gd name="T5" fmla="*/ 36 h 66"/>
                  <a:gd name="T6" fmla="*/ 60 w 115"/>
                  <a:gd name="T7" fmla="*/ 36 h 66"/>
                  <a:gd name="T8" fmla="*/ 60 w 115"/>
                  <a:gd name="T9" fmla="*/ 36 h 66"/>
                  <a:gd name="T10" fmla="*/ 62 w 115"/>
                  <a:gd name="T11" fmla="*/ 37 h 66"/>
                  <a:gd name="T12" fmla="*/ 79 w 115"/>
                  <a:gd name="T13" fmla="*/ 11 h 66"/>
                  <a:gd name="T14" fmla="*/ 83 w 115"/>
                  <a:gd name="T15" fmla="*/ 8 h 66"/>
                  <a:gd name="T16" fmla="*/ 83 w 115"/>
                  <a:gd name="T17" fmla="*/ 8 h 66"/>
                  <a:gd name="T18" fmla="*/ 84 w 115"/>
                  <a:gd name="T19" fmla="*/ 8 h 66"/>
                  <a:gd name="T20" fmla="*/ 91 w 115"/>
                  <a:gd name="T21" fmla="*/ 6 h 66"/>
                  <a:gd name="T22" fmla="*/ 91 w 115"/>
                  <a:gd name="T23" fmla="*/ 6 h 66"/>
                  <a:gd name="T24" fmla="*/ 112 w 115"/>
                  <a:gd name="T25" fmla="*/ 21 h 66"/>
                  <a:gd name="T26" fmla="*/ 90 w 115"/>
                  <a:gd name="T27" fmla="*/ 44 h 66"/>
                  <a:gd name="T28" fmla="*/ 75 w 115"/>
                  <a:gd name="T29" fmla="*/ 63 h 66"/>
                  <a:gd name="T30" fmla="*/ 71 w 115"/>
                  <a:gd name="T31" fmla="*/ 64 h 66"/>
                  <a:gd name="T32" fmla="*/ 71 w 115"/>
                  <a:gd name="T33" fmla="*/ 64 h 66"/>
                  <a:gd name="T34" fmla="*/ 71 w 115"/>
                  <a:gd name="T35" fmla="*/ 64 h 66"/>
                  <a:gd name="T36" fmla="*/ 53 w 115"/>
                  <a:gd name="T37" fmla="*/ 45 h 66"/>
                  <a:gd name="T38" fmla="*/ 52 w 115"/>
                  <a:gd name="T39" fmla="*/ 45 h 66"/>
                  <a:gd name="T40" fmla="*/ 52 w 115"/>
                  <a:gd name="T41" fmla="*/ 45 h 66"/>
                  <a:gd name="T42" fmla="*/ 48 w 115"/>
                  <a:gd name="T43" fmla="*/ 45 h 66"/>
                  <a:gd name="T44" fmla="*/ 44 w 115"/>
                  <a:gd name="T45" fmla="*/ 45 h 66"/>
                  <a:gd name="T46" fmla="*/ 44 w 115"/>
                  <a:gd name="T47" fmla="*/ 45 h 66"/>
                  <a:gd name="T48" fmla="*/ 18 w 115"/>
                  <a:gd name="T49" fmla="*/ 40 h 66"/>
                  <a:gd name="T50" fmla="*/ 18 w 115"/>
                  <a:gd name="T51" fmla="*/ 39 h 66"/>
                  <a:gd name="T52" fmla="*/ 6 w 115"/>
                  <a:gd name="T53" fmla="*/ 21 h 66"/>
                  <a:gd name="T54" fmla="*/ 17 w 115"/>
                  <a:gd name="T55" fmla="*/ 8 h 66"/>
                  <a:gd name="T56" fmla="*/ 32 w 115"/>
                  <a:gd name="T57" fmla="*/ 4 h 66"/>
                  <a:gd name="T58" fmla="*/ 32 w 115"/>
                  <a:gd name="T59" fmla="*/ 4 h 66"/>
                  <a:gd name="T60" fmla="*/ 32 w 115"/>
                  <a:gd name="T61" fmla="*/ 0 h 66"/>
                  <a:gd name="T62" fmla="*/ 15 w 115"/>
                  <a:gd name="T63" fmla="*/ 5 h 66"/>
                  <a:gd name="T64" fmla="*/ 15 w 115"/>
                  <a:gd name="T65" fmla="*/ 6 h 66"/>
                  <a:gd name="T66" fmla="*/ 0 w 115"/>
                  <a:gd name="T67" fmla="*/ 21 h 66"/>
                  <a:gd name="T68" fmla="*/ 27 w 115"/>
                  <a:gd name="T69" fmla="*/ 46 h 66"/>
                  <a:gd name="T70" fmla="*/ 50 w 115"/>
                  <a:gd name="T71" fmla="*/ 49 h 66"/>
                  <a:gd name="T72" fmla="*/ 51 w 115"/>
                  <a:gd name="T73" fmla="*/ 50 h 66"/>
                  <a:gd name="T74" fmla="*/ 52 w 115"/>
                  <a:gd name="T75" fmla="*/ 50 h 66"/>
                  <a:gd name="T76" fmla="*/ 52 w 115"/>
                  <a:gd name="T77" fmla="*/ 50 h 66"/>
                  <a:gd name="T78" fmla="*/ 52 w 115"/>
                  <a:gd name="T79" fmla="*/ 50 h 66"/>
                  <a:gd name="T80" fmla="*/ 71 w 115"/>
                  <a:gd name="T81" fmla="*/ 66 h 66"/>
                  <a:gd name="T82" fmla="*/ 71 w 115"/>
                  <a:gd name="T83" fmla="*/ 66 h 66"/>
                  <a:gd name="T84" fmla="*/ 75 w 115"/>
                  <a:gd name="T85" fmla="*/ 65 h 66"/>
                  <a:gd name="T86" fmla="*/ 93 w 115"/>
                  <a:gd name="T87" fmla="*/ 45 h 66"/>
                  <a:gd name="T88" fmla="*/ 115 w 115"/>
                  <a:gd name="T89" fmla="*/ 21 h 66"/>
                  <a:gd name="T90" fmla="*/ 91 w 115"/>
                  <a:gd name="T91" fmla="*/ 5 h 66"/>
                  <a:gd name="T92" fmla="*/ 91 w 115"/>
                  <a:gd name="T93" fmla="*/ 5 h 66"/>
                  <a:gd name="T94" fmla="*/ 77 w 115"/>
                  <a:gd name="T95" fmla="*/ 9 h 66"/>
                  <a:gd name="T96" fmla="*/ 77 w 115"/>
                  <a:gd name="T97" fmla="*/ 9 h 66"/>
                  <a:gd name="T98" fmla="*/ 77 w 115"/>
                  <a:gd name="T99" fmla="*/ 9 h 66"/>
                  <a:gd name="T100" fmla="*/ 77 w 115"/>
                  <a:gd name="T101" fmla="*/ 10 h 66"/>
                  <a:gd name="T102" fmla="*/ 76 w 115"/>
                  <a:gd name="T103" fmla="*/ 10 h 66"/>
                  <a:gd name="T104" fmla="*/ 76 w 115"/>
                  <a:gd name="T105" fmla="*/ 10 h 66"/>
                  <a:gd name="T106" fmla="*/ 76 w 115"/>
                  <a:gd name="T107" fmla="*/ 10 h 66"/>
                  <a:gd name="T108" fmla="*/ 76 w 115"/>
                  <a:gd name="T109" fmla="*/ 10 h 66"/>
                  <a:gd name="T110" fmla="*/ 76 w 115"/>
                  <a:gd name="T111" fmla="*/ 11 h 66"/>
                  <a:gd name="T112" fmla="*/ 76 w 115"/>
                  <a:gd name="T113" fmla="*/ 11 h 66"/>
                  <a:gd name="T114" fmla="*/ 63 w 115"/>
                  <a:gd name="T115" fmla="*/ 27 h 66"/>
                  <a:gd name="T116" fmla="*/ 63 w 115"/>
                  <a:gd name="T117" fmla="*/ 27 h 66"/>
                  <a:gd name="T118" fmla="*/ 49 w 115"/>
                  <a:gd name="T119" fmla="*/ 13 h 66"/>
                  <a:gd name="T120" fmla="*/ 32 w 115"/>
                  <a:gd name="T121" fmla="*/ 0 h 66"/>
                  <a:gd name="T122" fmla="*/ 32 w 115"/>
                  <a:gd name="T12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5" h="66">
                    <a:moveTo>
                      <a:pt x="32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4"/>
                      <a:pt x="36" y="4"/>
                    </a:cubicBezTo>
                    <a:cubicBezTo>
                      <a:pt x="42" y="5"/>
                      <a:pt x="47" y="13"/>
                      <a:pt x="50" y="18"/>
                    </a:cubicBezTo>
                    <a:cubicBezTo>
                      <a:pt x="53" y="23"/>
                      <a:pt x="56" y="35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72" y="37"/>
                      <a:pt x="73" y="19"/>
                      <a:pt x="79" y="11"/>
                    </a:cubicBezTo>
                    <a:cubicBezTo>
                      <a:pt x="80" y="10"/>
                      <a:pt x="82" y="8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84" y="8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7"/>
                      <a:pt x="88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101" y="6"/>
                      <a:pt x="112" y="12"/>
                      <a:pt x="112" y="21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12" y="32"/>
                      <a:pt x="96" y="35"/>
                      <a:pt x="90" y="44"/>
                    </a:cubicBezTo>
                    <a:cubicBezTo>
                      <a:pt x="85" y="50"/>
                      <a:pt x="85" y="62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64"/>
                      <a:pt x="72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60" y="64"/>
                      <a:pt x="61" y="52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1" y="45"/>
                      <a:pt x="49" y="45"/>
                      <a:pt x="48" y="45"/>
                    </a:cubicBezTo>
                    <a:cubicBezTo>
                      <a:pt x="47" y="45"/>
                      <a:pt x="45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34" y="45"/>
                      <a:pt x="26" y="44"/>
                      <a:pt x="18" y="40"/>
                    </a:cubicBezTo>
                    <a:cubicBezTo>
                      <a:pt x="18" y="40"/>
                      <a:pt x="18" y="40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3" y="37"/>
                      <a:pt x="6" y="29"/>
                      <a:pt x="6" y="21"/>
                    </a:cubicBezTo>
                    <a:cubicBezTo>
                      <a:pt x="6" y="21"/>
                      <a:pt x="6" y="20"/>
                      <a:pt x="6" y="20"/>
                    </a:cubicBezTo>
                    <a:cubicBezTo>
                      <a:pt x="7" y="13"/>
                      <a:pt x="13" y="10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0" y="6"/>
                      <a:pt x="26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0" y="8"/>
                      <a:pt x="2" y="11"/>
                      <a:pt x="1" y="17"/>
                    </a:cubicBezTo>
                    <a:cubicBezTo>
                      <a:pt x="1" y="18"/>
                      <a:pt x="0" y="19"/>
                      <a:pt x="0" y="21"/>
                    </a:cubicBezTo>
                    <a:cubicBezTo>
                      <a:pt x="0" y="28"/>
                      <a:pt x="6" y="34"/>
                      <a:pt x="10" y="38"/>
                    </a:cubicBezTo>
                    <a:cubicBezTo>
                      <a:pt x="14" y="41"/>
                      <a:pt x="22" y="45"/>
                      <a:pt x="27" y="46"/>
                    </a:cubicBezTo>
                    <a:cubicBezTo>
                      <a:pt x="36" y="48"/>
                      <a:pt x="44" y="46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9" y="55"/>
                      <a:pt x="6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2" y="66"/>
                      <a:pt x="74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86" y="63"/>
                      <a:pt x="88" y="51"/>
                      <a:pt x="93" y="45"/>
                    </a:cubicBezTo>
                    <a:cubicBezTo>
                      <a:pt x="96" y="40"/>
                      <a:pt x="102" y="37"/>
                      <a:pt x="105" y="35"/>
                    </a:cubicBezTo>
                    <a:cubicBezTo>
                      <a:pt x="108" y="32"/>
                      <a:pt x="115" y="28"/>
                      <a:pt x="115" y="21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11"/>
                      <a:pt x="103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86" y="5"/>
                      <a:pt x="80" y="6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2" y="16"/>
                      <a:pt x="69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8" y="27"/>
                      <a:pt x="53" y="18"/>
                      <a:pt x="49" y="13"/>
                    </a:cubicBezTo>
                    <a:cubicBezTo>
                      <a:pt x="46" y="9"/>
                      <a:pt x="41" y="1"/>
                      <a:pt x="34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3" name="Freeform 626"/>
              <p:cNvSpPr>
                <a:spLocks noEditPoints="1"/>
              </p:cNvSpPr>
              <p:nvPr/>
            </p:nvSpPr>
            <p:spPr bwMode="auto">
              <a:xfrm>
                <a:off x="2164" y="838"/>
                <a:ext cx="126" cy="123"/>
              </a:xfrm>
              <a:custGeom>
                <a:avLst/>
                <a:gdLst>
                  <a:gd name="T0" fmla="*/ 21 w 36"/>
                  <a:gd name="T1" fmla="*/ 4 h 35"/>
                  <a:gd name="T2" fmla="*/ 21 w 36"/>
                  <a:gd name="T3" fmla="*/ 4 h 35"/>
                  <a:gd name="T4" fmla="*/ 21 w 36"/>
                  <a:gd name="T5" fmla="*/ 4 h 35"/>
                  <a:gd name="T6" fmla="*/ 33 w 36"/>
                  <a:gd name="T7" fmla="*/ 12 h 35"/>
                  <a:gd name="T8" fmla="*/ 33 w 36"/>
                  <a:gd name="T9" fmla="*/ 15 h 35"/>
                  <a:gd name="T10" fmla="*/ 19 w 36"/>
                  <a:gd name="T11" fmla="*/ 32 h 35"/>
                  <a:gd name="T12" fmla="*/ 19 w 36"/>
                  <a:gd name="T13" fmla="*/ 32 h 35"/>
                  <a:gd name="T14" fmla="*/ 18 w 36"/>
                  <a:gd name="T15" fmla="*/ 32 h 35"/>
                  <a:gd name="T16" fmla="*/ 15 w 36"/>
                  <a:gd name="T17" fmla="*/ 32 h 35"/>
                  <a:gd name="T18" fmla="*/ 15 w 36"/>
                  <a:gd name="T19" fmla="*/ 32 h 35"/>
                  <a:gd name="T20" fmla="*/ 15 w 36"/>
                  <a:gd name="T21" fmla="*/ 32 h 35"/>
                  <a:gd name="T22" fmla="*/ 15 w 36"/>
                  <a:gd name="T23" fmla="*/ 32 h 35"/>
                  <a:gd name="T24" fmla="*/ 15 w 36"/>
                  <a:gd name="T25" fmla="*/ 32 h 35"/>
                  <a:gd name="T26" fmla="*/ 11 w 36"/>
                  <a:gd name="T27" fmla="*/ 7 h 35"/>
                  <a:gd name="T28" fmla="*/ 11 w 36"/>
                  <a:gd name="T29" fmla="*/ 7 h 35"/>
                  <a:gd name="T30" fmla="*/ 11 w 36"/>
                  <a:gd name="T31" fmla="*/ 7 h 35"/>
                  <a:gd name="T32" fmla="*/ 11 w 36"/>
                  <a:gd name="T33" fmla="*/ 7 h 35"/>
                  <a:gd name="T34" fmla="*/ 21 w 36"/>
                  <a:gd name="T35" fmla="*/ 4 h 35"/>
                  <a:gd name="T36" fmla="*/ 21 w 36"/>
                  <a:gd name="T37" fmla="*/ 4 h 35"/>
                  <a:gd name="T38" fmla="*/ 21 w 36"/>
                  <a:gd name="T39" fmla="*/ 4 h 35"/>
                  <a:gd name="T40" fmla="*/ 25 w 36"/>
                  <a:gd name="T41" fmla="*/ 0 h 35"/>
                  <a:gd name="T42" fmla="*/ 25 w 36"/>
                  <a:gd name="T43" fmla="*/ 0 h 35"/>
                  <a:gd name="T44" fmla="*/ 7 w 36"/>
                  <a:gd name="T45" fmla="*/ 7 h 35"/>
                  <a:gd name="T46" fmla="*/ 7 w 36"/>
                  <a:gd name="T47" fmla="*/ 7 h 35"/>
                  <a:gd name="T48" fmla="*/ 7 w 36"/>
                  <a:gd name="T49" fmla="*/ 7 h 35"/>
                  <a:gd name="T50" fmla="*/ 7 w 36"/>
                  <a:gd name="T51" fmla="*/ 7 h 35"/>
                  <a:gd name="T52" fmla="*/ 7 w 36"/>
                  <a:gd name="T53" fmla="*/ 7 h 35"/>
                  <a:gd name="T54" fmla="*/ 7 w 36"/>
                  <a:gd name="T55" fmla="*/ 7 h 35"/>
                  <a:gd name="T56" fmla="*/ 7 w 36"/>
                  <a:gd name="T57" fmla="*/ 7 h 35"/>
                  <a:gd name="T58" fmla="*/ 7 w 36"/>
                  <a:gd name="T59" fmla="*/ 7 h 35"/>
                  <a:gd name="T60" fmla="*/ 0 w 36"/>
                  <a:gd name="T61" fmla="*/ 25 h 35"/>
                  <a:gd name="T62" fmla="*/ 4 w 36"/>
                  <a:gd name="T63" fmla="*/ 33 h 35"/>
                  <a:gd name="T64" fmla="*/ 4 w 36"/>
                  <a:gd name="T65" fmla="*/ 33 h 35"/>
                  <a:gd name="T66" fmla="*/ 10 w 36"/>
                  <a:gd name="T67" fmla="*/ 35 h 35"/>
                  <a:gd name="T68" fmla="*/ 10 w 36"/>
                  <a:gd name="T69" fmla="*/ 35 h 35"/>
                  <a:gd name="T70" fmla="*/ 10 w 36"/>
                  <a:gd name="T71" fmla="*/ 35 h 35"/>
                  <a:gd name="T72" fmla="*/ 10 w 36"/>
                  <a:gd name="T73" fmla="*/ 35 h 35"/>
                  <a:gd name="T74" fmla="*/ 14 w 36"/>
                  <a:gd name="T75" fmla="*/ 35 h 35"/>
                  <a:gd name="T76" fmla="*/ 29 w 36"/>
                  <a:gd name="T77" fmla="*/ 30 h 35"/>
                  <a:gd name="T78" fmla="*/ 36 w 36"/>
                  <a:gd name="T79" fmla="*/ 12 h 35"/>
                  <a:gd name="T80" fmla="*/ 34 w 36"/>
                  <a:gd name="T81" fmla="*/ 5 h 35"/>
                  <a:gd name="T82" fmla="*/ 34 w 36"/>
                  <a:gd name="T83" fmla="*/ 5 h 35"/>
                  <a:gd name="T84" fmla="*/ 34 w 36"/>
                  <a:gd name="T85" fmla="*/ 4 h 35"/>
                  <a:gd name="T86" fmla="*/ 25 w 36"/>
                  <a:gd name="T87" fmla="*/ 0 h 35"/>
                  <a:gd name="T88" fmla="*/ 25 w 36"/>
                  <a:gd name="T89" fmla="*/ 0 h 35"/>
                  <a:gd name="T90" fmla="*/ 25 w 36"/>
                  <a:gd name="T9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" h="35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7" y="4"/>
                      <a:pt x="32" y="6"/>
                      <a:pt x="33" y="12"/>
                    </a:cubicBezTo>
                    <a:cubicBezTo>
                      <a:pt x="33" y="13"/>
                      <a:pt x="33" y="14"/>
                      <a:pt x="33" y="15"/>
                    </a:cubicBezTo>
                    <a:cubicBezTo>
                      <a:pt x="33" y="24"/>
                      <a:pt x="27" y="30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2"/>
                      <a:pt x="16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" y="32"/>
                      <a:pt x="1" y="14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4" y="5"/>
                      <a:pt x="18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0" y="3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4" y="9"/>
                      <a:pt x="0" y="18"/>
                      <a:pt x="0" y="25"/>
                    </a:cubicBezTo>
                    <a:cubicBezTo>
                      <a:pt x="0" y="28"/>
                      <a:pt x="1" y="31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5" y="35"/>
                      <a:pt x="8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2" y="35"/>
                      <a:pt x="13" y="35"/>
                      <a:pt x="14" y="35"/>
                    </a:cubicBezTo>
                    <a:cubicBezTo>
                      <a:pt x="20" y="35"/>
                      <a:pt x="25" y="34"/>
                      <a:pt x="29" y="30"/>
                    </a:cubicBezTo>
                    <a:cubicBezTo>
                      <a:pt x="33" y="27"/>
                      <a:pt x="36" y="19"/>
                      <a:pt x="36" y="12"/>
                    </a:cubicBezTo>
                    <a:cubicBezTo>
                      <a:pt x="36" y="9"/>
                      <a:pt x="35" y="7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4"/>
                      <a:pt x="34" y="4"/>
                    </a:cubicBezTo>
                    <a:cubicBezTo>
                      <a:pt x="32" y="2"/>
                      <a:pt x="29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4" name="Freeform 627"/>
              <p:cNvSpPr>
                <a:spLocks noEditPoints="1"/>
              </p:cNvSpPr>
              <p:nvPr/>
            </p:nvSpPr>
            <p:spPr bwMode="auto">
              <a:xfrm>
                <a:off x="5394" y="835"/>
                <a:ext cx="132" cy="126"/>
              </a:xfrm>
              <a:custGeom>
                <a:avLst/>
                <a:gdLst>
                  <a:gd name="T0" fmla="*/ 13 w 38"/>
                  <a:gd name="T1" fmla="*/ 3 h 36"/>
                  <a:gd name="T2" fmla="*/ 13 w 38"/>
                  <a:gd name="T3" fmla="*/ 3 h 36"/>
                  <a:gd name="T4" fmla="*/ 13 w 38"/>
                  <a:gd name="T5" fmla="*/ 3 h 36"/>
                  <a:gd name="T6" fmla="*/ 30 w 38"/>
                  <a:gd name="T7" fmla="*/ 28 h 36"/>
                  <a:gd name="T8" fmla="*/ 30 w 38"/>
                  <a:gd name="T9" fmla="*/ 29 h 36"/>
                  <a:gd name="T10" fmla="*/ 30 w 38"/>
                  <a:gd name="T11" fmla="*/ 29 h 36"/>
                  <a:gd name="T12" fmla="*/ 30 w 38"/>
                  <a:gd name="T13" fmla="*/ 29 h 36"/>
                  <a:gd name="T14" fmla="*/ 30 w 38"/>
                  <a:gd name="T15" fmla="*/ 29 h 36"/>
                  <a:gd name="T16" fmla="*/ 30 w 38"/>
                  <a:gd name="T17" fmla="*/ 29 h 36"/>
                  <a:gd name="T18" fmla="*/ 24 w 38"/>
                  <a:gd name="T19" fmla="*/ 32 h 36"/>
                  <a:gd name="T20" fmla="*/ 24 w 38"/>
                  <a:gd name="T21" fmla="*/ 32 h 36"/>
                  <a:gd name="T22" fmla="*/ 24 w 38"/>
                  <a:gd name="T23" fmla="*/ 32 h 36"/>
                  <a:gd name="T24" fmla="*/ 24 w 38"/>
                  <a:gd name="T25" fmla="*/ 32 h 36"/>
                  <a:gd name="T26" fmla="*/ 24 w 38"/>
                  <a:gd name="T27" fmla="*/ 32 h 36"/>
                  <a:gd name="T28" fmla="*/ 20 w 38"/>
                  <a:gd name="T29" fmla="*/ 32 h 36"/>
                  <a:gd name="T30" fmla="*/ 20 w 38"/>
                  <a:gd name="T31" fmla="*/ 32 h 36"/>
                  <a:gd name="T32" fmla="*/ 20 w 38"/>
                  <a:gd name="T33" fmla="*/ 32 h 36"/>
                  <a:gd name="T34" fmla="*/ 20 w 38"/>
                  <a:gd name="T35" fmla="*/ 32 h 36"/>
                  <a:gd name="T36" fmla="*/ 20 w 38"/>
                  <a:gd name="T37" fmla="*/ 32 h 36"/>
                  <a:gd name="T38" fmla="*/ 9 w 38"/>
                  <a:gd name="T39" fmla="*/ 29 h 36"/>
                  <a:gd name="T40" fmla="*/ 9 w 38"/>
                  <a:gd name="T41" fmla="*/ 29 h 36"/>
                  <a:gd name="T42" fmla="*/ 3 w 38"/>
                  <a:gd name="T43" fmla="*/ 14 h 36"/>
                  <a:gd name="T44" fmla="*/ 4 w 38"/>
                  <a:gd name="T45" fmla="*/ 8 h 36"/>
                  <a:gd name="T46" fmla="*/ 4 w 38"/>
                  <a:gd name="T47" fmla="*/ 8 h 36"/>
                  <a:gd name="T48" fmla="*/ 4 w 38"/>
                  <a:gd name="T49" fmla="*/ 8 h 36"/>
                  <a:gd name="T50" fmla="*/ 4 w 38"/>
                  <a:gd name="T51" fmla="*/ 8 h 36"/>
                  <a:gd name="T52" fmla="*/ 13 w 38"/>
                  <a:gd name="T53" fmla="*/ 3 h 36"/>
                  <a:gd name="T54" fmla="*/ 13 w 38"/>
                  <a:gd name="T55" fmla="*/ 3 h 36"/>
                  <a:gd name="T56" fmla="*/ 13 w 38"/>
                  <a:gd name="T57" fmla="*/ 3 h 36"/>
                  <a:gd name="T58" fmla="*/ 12 w 38"/>
                  <a:gd name="T59" fmla="*/ 0 h 36"/>
                  <a:gd name="T60" fmla="*/ 12 w 38"/>
                  <a:gd name="T61" fmla="*/ 0 h 36"/>
                  <a:gd name="T62" fmla="*/ 3 w 38"/>
                  <a:gd name="T63" fmla="*/ 3 h 36"/>
                  <a:gd name="T64" fmla="*/ 3 w 38"/>
                  <a:gd name="T65" fmla="*/ 3 h 36"/>
                  <a:gd name="T66" fmla="*/ 0 w 38"/>
                  <a:gd name="T67" fmla="*/ 12 h 36"/>
                  <a:gd name="T68" fmla="*/ 8 w 38"/>
                  <a:gd name="T69" fmla="*/ 32 h 36"/>
                  <a:gd name="T70" fmla="*/ 8 w 38"/>
                  <a:gd name="T71" fmla="*/ 32 h 36"/>
                  <a:gd name="T72" fmla="*/ 9 w 38"/>
                  <a:gd name="T73" fmla="*/ 32 h 36"/>
                  <a:gd name="T74" fmla="*/ 9 w 38"/>
                  <a:gd name="T75" fmla="*/ 32 h 36"/>
                  <a:gd name="T76" fmla="*/ 22 w 38"/>
                  <a:gd name="T77" fmla="*/ 36 h 36"/>
                  <a:gd name="T78" fmla="*/ 22 w 38"/>
                  <a:gd name="T79" fmla="*/ 36 h 36"/>
                  <a:gd name="T80" fmla="*/ 22 w 38"/>
                  <a:gd name="T81" fmla="*/ 36 h 36"/>
                  <a:gd name="T82" fmla="*/ 22 w 38"/>
                  <a:gd name="T83" fmla="*/ 36 h 36"/>
                  <a:gd name="T84" fmla="*/ 25 w 38"/>
                  <a:gd name="T85" fmla="*/ 36 h 36"/>
                  <a:gd name="T86" fmla="*/ 35 w 38"/>
                  <a:gd name="T87" fmla="*/ 22 h 36"/>
                  <a:gd name="T88" fmla="*/ 32 w 38"/>
                  <a:gd name="T89" fmla="*/ 12 h 36"/>
                  <a:gd name="T90" fmla="*/ 32 w 38"/>
                  <a:gd name="T91" fmla="*/ 12 h 36"/>
                  <a:gd name="T92" fmla="*/ 32 w 38"/>
                  <a:gd name="T93" fmla="*/ 11 h 36"/>
                  <a:gd name="T94" fmla="*/ 12 w 38"/>
                  <a:gd name="T95" fmla="*/ 0 h 36"/>
                  <a:gd name="T96" fmla="*/ 12 w 38"/>
                  <a:gd name="T97" fmla="*/ 0 h 36"/>
                  <a:gd name="T98" fmla="*/ 12 w 38"/>
                  <a:gd name="T9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36">
                    <a:moveTo>
                      <a:pt x="13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3" y="3"/>
                      <a:pt x="38" y="17"/>
                      <a:pt x="30" y="28"/>
                    </a:cubicBezTo>
                    <a:cubicBezTo>
                      <a:pt x="30" y="28"/>
                      <a:pt x="30" y="28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9" y="31"/>
                      <a:pt x="27" y="31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2" y="32"/>
                      <a:pt x="21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6" y="32"/>
                      <a:pt x="12" y="31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6" y="26"/>
                      <a:pt x="3" y="20"/>
                      <a:pt x="3" y="14"/>
                    </a:cubicBezTo>
                    <a:cubicBezTo>
                      <a:pt x="3" y="12"/>
                      <a:pt x="3" y="10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5"/>
                      <a:pt x="9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5"/>
                      <a:pt x="0" y="8"/>
                      <a:pt x="0" y="12"/>
                    </a:cubicBezTo>
                    <a:cubicBezTo>
                      <a:pt x="0" y="19"/>
                      <a:pt x="4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2" y="35"/>
                      <a:pt x="18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6"/>
                      <a:pt x="24" y="36"/>
                      <a:pt x="25" y="36"/>
                    </a:cubicBezTo>
                    <a:cubicBezTo>
                      <a:pt x="32" y="35"/>
                      <a:pt x="35" y="29"/>
                      <a:pt x="35" y="22"/>
                    </a:cubicBezTo>
                    <a:cubicBezTo>
                      <a:pt x="35" y="19"/>
                      <a:pt x="34" y="1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8" y="5"/>
                      <a:pt x="19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5" name="Freeform 628"/>
              <p:cNvSpPr>
                <a:spLocks noEditPoints="1"/>
              </p:cNvSpPr>
              <p:nvPr/>
            </p:nvSpPr>
            <p:spPr bwMode="auto">
              <a:xfrm>
                <a:off x="4553" y="748"/>
                <a:ext cx="370" cy="206"/>
              </a:xfrm>
              <a:custGeom>
                <a:avLst/>
                <a:gdLst>
                  <a:gd name="T0" fmla="*/ 20 w 106"/>
                  <a:gd name="T1" fmla="*/ 6 h 59"/>
                  <a:gd name="T2" fmla="*/ 30 w 106"/>
                  <a:gd name="T3" fmla="*/ 11 h 59"/>
                  <a:gd name="T4" fmla="*/ 30 w 106"/>
                  <a:gd name="T5" fmla="*/ 11 h 59"/>
                  <a:gd name="T6" fmla="*/ 32 w 106"/>
                  <a:gd name="T7" fmla="*/ 30 h 59"/>
                  <a:gd name="T8" fmla="*/ 48 w 106"/>
                  <a:gd name="T9" fmla="*/ 45 h 59"/>
                  <a:gd name="T10" fmla="*/ 39 w 106"/>
                  <a:gd name="T11" fmla="*/ 55 h 59"/>
                  <a:gd name="T12" fmla="*/ 39 w 106"/>
                  <a:gd name="T13" fmla="*/ 55 h 59"/>
                  <a:gd name="T14" fmla="*/ 39 w 106"/>
                  <a:gd name="T15" fmla="*/ 55 h 59"/>
                  <a:gd name="T16" fmla="*/ 36 w 106"/>
                  <a:gd name="T17" fmla="*/ 55 h 59"/>
                  <a:gd name="T18" fmla="*/ 28 w 106"/>
                  <a:gd name="T19" fmla="*/ 36 h 59"/>
                  <a:gd name="T20" fmla="*/ 6 w 106"/>
                  <a:gd name="T21" fmla="*/ 17 h 59"/>
                  <a:gd name="T22" fmla="*/ 20 w 106"/>
                  <a:gd name="T23" fmla="*/ 6 h 59"/>
                  <a:gd name="T24" fmla="*/ 20 w 106"/>
                  <a:gd name="T25" fmla="*/ 6 h 59"/>
                  <a:gd name="T26" fmla="*/ 81 w 106"/>
                  <a:gd name="T27" fmla="*/ 4 h 59"/>
                  <a:gd name="T28" fmla="*/ 99 w 106"/>
                  <a:gd name="T29" fmla="*/ 15 h 59"/>
                  <a:gd name="T30" fmla="*/ 99 w 106"/>
                  <a:gd name="T31" fmla="*/ 16 h 59"/>
                  <a:gd name="T32" fmla="*/ 80 w 106"/>
                  <a:gd name="T33" fmla="*/ 36 h 59"/>
                  <a:gd name="T34" fmla="*/ 80 w 106"/>
                  <a:gd name="T35" fmla="*/ 36 h 59"/>
                  <a:gd name="T36" fmla="*/ 80 w 106"/>
                  <a:gd name="T37" fmla="*/ 36 h 59"/>
                  <a:gd name="T38" fmla="*/ 73 w 106"/>
                  <a:gd name="T39" fmla="*/ 37 h 59"/>
                  <a:gd name="T40" fmla="*/ 73 w 106"/>
                  <a:gd name="T41" fmla="*/ 37 h 59"/>
                  <a:gd name="T42" fmla="*/ 64 w 106"/>
                  <a:gd name="T43" fmla="*/ 33 h 59"/>
                  <a:gd name="T44" fmla="*/ 62 w 106"/>
                  <a:gd name="T45" fmla="*/ 26 h 59"/>
                  <a:gd name="T46" fmla="*/ 77 w 106"/>
                  <a:gd name="T47" fmla="*/ 4 h 59"/>
                  <a:gd name="T48" fmla="*/ 81 w 106"/>
                  <a:gd name="T49" fmla="*/ 4 h 59"/>
                  <a:gd name="T50" fmla="*/ 81 w 106"/>
                  <a:gd name="T51" fmla="*/ 0 h 59"/>
                  <a:gd name="T52" fmla="*/ 77 w 106"/>
                  <a:gd name="T53" fmla="*/ 0 h 59"/>
                  <a:gd name="T54" fmla="*/ 61 w 106"/>
                  <a:gd name="T55" fmla="*/ 14 h 59"/>
                  <a:gd name="T56" fmla="*/ 50 w 106"/>
                  <a:gd name="T57" fmla="*/ 31 h 59"/>
                  <a:gd name="T58" fmla="*/ 49 w 106"/>
                  <a:gd name="T59" fmla="*/ 31 h 59"/>
                  <a:gd name="T60" fmla="*/ 49 w 106"/>
                  <a:gd name="T61" fmla="*/ 31 h 59"/>
                  <a:gd name="T62" fmla="*/ 36 w 106"/>
                  <a:gd name="T63" fmla="*/ 12 h 59"/>
                  <a:gd name="T64" fmla="*/ 36 w 106"/>
                  <a:gd name="T65" fmla="*/ 12 h 59"/>
                  <a:gd name="T66" fmla="*/ 36 w 106"/>
                  <a:gd name="T67" fmla="*/ 11 h 59"/>
                  <a:gd name="T68" fmla="*/ 36 w 106"/>
                  <a:gd name="T69" fmla="*/ 11 h 59"/>
                  <a:gd name="T70" fmla="*/ 26 w 106"/>
                  <a:gd name="T71" fmla="*/ 3 h 59"/>
                  <a:gd name="T72" fmla="*/ 20 w 106"/>
                  <a:gd name="T73" fmla="*/ 2 h 59"/>
                  <a:gd name="T74" fmla="*/ 20 w 106"/>
                  <a:gd name="T75" fmla="*/ 2 h 59"/>
                  <a:gd name="T76" fmla="*/ 0 w 106"/>
                  <a:gd name="T77" fmla="*/ 18 h 59"/>
                  <a:gd name="T78" fmla="*/ 21 w 106"/>
                  <a:gd name="T79" fmla="*/ 40 h 59"/>
                  <a:gd name="T80" fmla="*/ 21 w 106"/>
                  <a:gd name="T81" fmla="*/ 40 h 59"/>
                  <a:gd name="T82" fmla="*/ 21 w 106"/>
                  <a:gd name="T83" fmla="*/ 40 h 59"/>
                  <a:gd name="T84" fmla="*/ 21 w 106"/>
                  <a:gd name="T85" fmla="*/ 40 h 59"/>
                  <a:gd name="T86" fmla="*/ 21 w 106"/>
                  <a:gd name="T87" fmla="*/ 40 h 59"/>
                  <a:gd name="T88" fmla="*/ 39 w 106"/>
                  <a:gd name="T89" fmla="*/ 59 h 59"/>
                  <a:gd name="T90" fmla="*/ 39 w 106"/>
                  <a:gd name="T91" fmla="*/ 59 h 59"/>
                  <a:gd name="T92" fmla="*/ 41 w 106"/>
                  <a:gd name="T93" fmla="*/ 59 h 59"/>
                  <a:gd name="T94" fmla="*/ 41 w 106"/>
                  <a:gd name="T95" fmla="*/ 59 h 59"/>
                  <a:gd name="T96" fmla="*/ 60 w 106"/>
                  <a:gd name="T97" fmla="*/ 41 h 59"/>
                  <a:gd name="T98" fmla="*/ 61 w 106"/>
                  <a:gd name="T99" fmla="*/ 41 h 59"/>
                  <a:gd name="T100" fmla="*/ 61 w 106"/>
                  <a:gd name="T101" fmla="*/ 41 h 59"/>
                  <a:gd name="T102" fmla="*/ 65 w 106"/>
                  <a:gd name="T103" fmla="*/ 41 h 59"/>
                  <a:gd name="T104" fmla="*/ 66 w 106"/>
                  <a:gd name="T105" fmla="*/ 41 h 59"/>
                  <a:gd name="T106" fmla="*/ 70 w 106"/>
                  <a:gd name="T107" fmla="*/ 41 h 59"/>
                  <a:gd name="T108" fmla="*/ 70 w 106"/>
                  <a:gd name="T109" fmla="*/ 41 h 59"/>
                  <a:gd name="T110" fmla="*/ 71 w 106"/>
                  <a:gd name="T111" fmla="*/ 41 h 59"/>
                  <a:gd name="T112" fmla="*/ 74 w 106"/>
                  <a:gd name="T113" fmla="*/ 41 h 59"/>
                  <a:gd name="T114" fmla="*/ 74 w 106"/>
                  <a:gd name="T115" fmla="*/ 41 h 59"/>
                  <a:gd name="T116" fmla="*/ 78 w 106"/>
                  <a:gd name="T117" fmla="*/ 41 h 59"/>
                  <a:gd name="T118" fmla="*/ 106 w 106"/>
                  <a:gd name="T119" fmla="*/ 17 h 59"/>
                  <a:gd name="T120" fmla="*/ 106 w 106"/>
                  <a:gd name="T121" fmla="*/ 14 h 59"/>
                  <a:gd name="T122" fmla="*/ 81 w 106"/>
                  <a:gd name="T123" fmla="*/ 0 h 59"/>
                  <a:gd name="T124" fmla="*/ 81 w 106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" h="59">
                    <a:moveTo>
                      <a:pt x="20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4" y="6"/>
                      <a:pt x="28" y="7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2" y="13"/>
                      <a:pt x="33" y="16"/>
                      <a:pt x="33" y="19"/>
                    </a:cubicBezTo>
                    <a:cubicBezTo>
                      <a:pt x="33" y="22"/>
                      <a:pt x="32" y="25"/>
                      <a:pt x="32" y="30"/>
                    </a:cubicBezTo>
                    <a:cubicBezTo>
                      <a:pt x="32" y="30"/>
                      <a:pt x="32" y="31"/>
                      <a:pt x="32" y="31"/>
                    </a:cubicBezTo>
                    <a:cubicBezTo>
                      <a:pt x="36" y="38"/>
                      <a:pt x="47" y="36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51"/>
                      <a:pt x="44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8" y="55"/>
                      <a:pt x="37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3" y="53"/>
                      <a:pt x="30" y="49"/>
                      <a:pt x="29" y="46"/>
                    </a:cubicBezTo>
                    <a:cubicBezTo>
                      <a:pt x="28" y="42"/>
                      <a:pt x="29" y="39"/>
                      <a:pt x="28" y="36"/>
                    </a:cubicBezTo>
                    <a:cubicBezTo>
                      <a:pt x="24" y="28"/>
                      <a:pt x="6" y="29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0"/>
                      <a:pt x="13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moveTo>
                      <a:pt x="81" y="4"/>
                    </a:move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9" y="4"/>
                      <a:pt x="97" y="8"/>
                      <a:pt x="99" y="15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5"/>
                      <a:pt x="99" y="15"/>
                      <a:pt x="99" y="16"/>
                    </a:cubicBezTo>
                    <a:cubicBezTo>
                      <a:pt x="99" y="16"/>
                      <a:pt x="99" y="17"/>
                      <a:pt x="99" y="18"/>
                    </a:cubicBezTo>
                    <a:cubicBezTo>
                      <a:pt x="99" y="28"/>
                      <a:pt x="88" y="35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77" y="36"/>
                      <a:pt x="75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69" y="37"/>
                      <a:pt x="66" y="35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1"/>
                      <a:pt x="62" y="29"/>
                      <a:pt x="62" y="26"/>
                    </a:cubicBezTo>
                    <a:cubicBezTo>
                      <a:pt x="62" y="17"/>
                      <a:pt x="69" y="6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8" y="4"/>
                      <a:pt x="80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moveTo>
                      <a:pt x="81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79" y="0"/>
                      <a:pt x="78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0" y="1"/>
                      <a:pt x="64" y="10"/>
                      <a:pt x="61" y="14"/>
                    </a:cubicBezTo>
                    <a:cubicBezTo>
                      <a:pt x="58" y="20"/>
                      <a:pt x="57" y="31"/>
                      <a:pt x="50" y="3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9" y="31"/>
                      <a:pt x="40" y="19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4" y="8"/>
                      <a:pt x="29" y="4"/>
                      <a:pt x="26" y="3"/>
                    </a:cubicBezTo>
                    <a:cubicBezTo>
                      <a:pt x="24" y="2"/>
                      <a:pt x="22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1" y="2"/>
                      <a:pt x="0" y="8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27"/>
                      <a:pt x="14" y="31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7" y="48"/>
                      <a:pt x="2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40" y="59"/>
                      <a:pt x="40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53" y="58"/>
                      <a:pt x="51" y="45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2" y="41"/>
                      <a:pt x="64" y="41"/>
                      <a:pt x="65" y="41"/>
                    </a:cubicBezTo>
                    <a:cubicBezTo>
                      <a:pt x="65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7" y="41"/>
                      <a:pt x="68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2" y="41"/>
                      <a:pt x="73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6" y="41"/>
                      <a:pt x="77" y="41"/>
                      <a:pt x="78" y="41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89" y="39"/>
                      <a:pt x="106" y="30"/>
                      <a:pt x="106" y="17"/>
                    </a:cubicBezTo>
                    <a:cubicBezTo>
                      <a:pt x="106" y="16"/>
                      <a:pt x="106" y="15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5" y="6"/>
                      <a:pt x="9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6" name="Freeform 629"/>
              <p:cNvSpPr>
                <a:spLocks noEditPoints="1"/>
              </p:cNvSpPr>
              <p:nvPr/>
            </p:nvSpPr>
            <p:spPr bwMode="auto">
              <a:xfrm>
                <a:off x="2764" y="748"/>
                <a:ext cx="370" cy="209"/>
              </a:xfrm>
              <a:custGeom>
                <a:avLst/>
                <a:gdLst>
                  <a:gd name="T0" fmla="*/ 59 w 106"/>
                  <a:gd name="T1" fmla="*/ 46 h 60"/>
                  <a:gd name="T2" fmla="*/ 74 w 106"/>
                  <a:gd name="T3" fmla="*/ 37 h 60"/>
                  <a:gd name="T4" fmla="*/ 74 w 106"/>
                  <a:gd name="T5" fmla="*/ 37 h 60"/>
                  <a:gd name="T6" fmla="*/ 65 w 106"/>
                  <a:gd name="T7" fmla="*/ 54 h 60"/>
                  <a:gd name="T8" fmla="*/ 65 w 106"/>
                  <a:gd name="T9" fmla="*/ 54 h 60"/>
                  <a:gd name="T10" fmla="*/ 59 w 106"/>
                  <a:gd name="T11" fmla="*/ 46 h 60"/>
                  <a:gd name="T12" fmla="*/ 59 w 106"/>
                  <a:gd name="T13" fmla="*/ 46 h 60"/>
                  <a:gd name="T14" fmla="*/ 86 w 106"/>
                  <a:gd name="T15" fmla="*/ 5 h 60"/>
                  <a:gd name="T16" fmla="*/ 86 w 106"/>
                  <a:gd name="T17" fmla="*/ 5 h 60"/>
                  <a:gd name="T18" fmla="*/ 100 w 106"/>
                  <a:gd name="T19" fmla="*/ 17 h 60"/>
                  <a:gd name="T20" fmla="*/ 77 w 106"/>
                  <a:gd name="T21" fmla="*/ 32 h 60"/>
                  <a:gd name="T22" fmla="*/ 85 w 106"/>
                  <a:gd name="T23" fmla="*/ 5 h 60"/>
                  <a:gd name="T24" fmla="*/ 86 w 106"/>
                  <a:gd name="T25" fmla="*/ 5 h 60"/>
                  <a:gd name="T26" fmla="*/ 86 w 106"/>
                  <a:gd name="T27" fmla="*/ 5 h 60"/>
                  <a:gd name="T28" fmla="*/ 25 w 106"/>
                  <a:gd name="T29" fmla="*/ 4 h 60"/>
                  <a:gd name="T30" fmla="*/ 28 w 106"/>
                  <a:gd name="T31" fmla="*/ 4 h 60"/>
                  <a:gd name="T32" fmla="*/ 31 w 106"/>
                  <a:gd name="T33" fmla="*/ 37 h 60"/>
                  <a:gd name="T34" fmla="*/ 29 w 106"/>
                  <a:gd name="T35" fmla="*/ 37 h 60"/>
                  <a:gd name="T36" fmla="*/ 29 w 106"/>
                  <a:gd name="T37" fmla="*/ 37 h 60"/>
                  <a:gd name="T38" fmla="*/ 7 w 106"/>
                  <a:gd name="T39" fmla="*/ 17 h 60"/>
                  <a:gd name="T40" fmla="*/ 7 w 106"/>
                  <a:gd name="T41" fmla="*/ 17 h 60"/>
                  <a:gd name="T42" fmla="*/ 7 w 106"/>
                  <a:gd name="T43" fmla="*/ 17 h 60"/>
                  <a:gd name="T44" fmla="*/ 25 w 106"/>
                  <a:gd name="T45" fmla="*/ 4 h 60"/>
                  <a:gd name="T46" fmla="*/ 25 w 106"/>
                  <a:gd name="T47" fmla="*/ 4 h 60"/>
                  <a:gd name="T48" fmla="*/ 26 w 106"/>
                  <a:gd name="T49" fmla="*/ 0 h 60"/>
                  <a:gd name="T50" fmla="*/ 11 w 106"/>
                  <a:gd name="T51" fmla="*/ 4 h 60"/>
                  <a:gd name="T52" fmla="*/ 0 w 106"/>
                  <a:gd name="T53" fmla="*/ 17 h 60"/>
                  <a:gd name="T54" fmla="*/ 12 w 106"/>
                  <a:gd name="T55" fmla="*/ 35 h 60"/>
                  <a:gd name="T56" fmla="*/ 12 w 106"/>
                  <a:gd name="T57" fmla="*/ 36 h 60"/>
                  <a:gd name="T58" fmla="*/ 38 w 106"/>
                  <a:gd name="T59" fmla="*/ 41 h 60"/>
                  <a:gd name="T60" fmla="*/ 38 w 106"/>
                  <a:gd name="T61" fmla="*/ 41 h 60"/>
                  <a:gd name="T62" fmla="*/ 46 w 106"/>
                  <a:gd name="T63" fmla="*/ 41 h 60"/>
                  <a:gd name="T64" fmla="*/ 46 w 106"/>
                  <a:gd name="T65" fmla="*/ 41 h 60"/>
                  <a:gd name="T66" fmla="*/ 47 w 106"/>
                  <a:gd name="T67" fmla="*/ 41 h 60"/>
                  <a:gd name="T68" fmla="*/ 48 w 106"/>
                  <a:gd name="T69" fmla="*/ 42 h 60"/>
                  <a:gd name="T70" fmla="*/ 65 w 106"/>
                  <a:gd name="T71" fmla="*/ 60 h 60"/>
                  <a:gd name="T72" fmla="*/ 65 w 106"/>
                  <a:gd name="T73" fmla="*/ 60 h 60"/>
                  <a:gd name="T74" fmla="*/ 69 w 106"/>
                  <a:gd name="T75" fmla="*/ 59 h 60"/>
                  <a:gd name="T76" fmla="*/ 84 w 106"/>
                  <a:gd name="T77" fmla="*/ 40 h 60"/>
                  <a:gd name="T78" fmla="*/ 106 w 106"/>
                  <a:gd name="T79" fmla="*/ 17 h 60"/>
                  <a:gd name="T80" fmla="*/ 85 w 106"/>
                  <a:gd name="T81" fmla="*/ 2 h 60"/>
                  <a:gd name="T82" fmla="*/ 85 w 106"/>
                  <a:gd name="T83" fmla="*/ 2 h 60"/>
                  <a:gd name="T84" fmla="*/ 78 w 106"/>
                  <a:gd name="T85" fmla="*/ 4 h 60"/>
                  <a:gd name="T86" fmla="*/ 77 w 106"/>
                  <a:gd name="T87" fmla="*/ 4 h 60"/>
                  <a:gd name="T88" fmla="*/ 77 w 106"/>
                  <a:gd name="T89" fmla="*/ 4 h 60"/>
                  <a:gd name="T90" fmla="*/ 56 w 106"/>
                  <a:gd name="T91" fmla="*/ 33 h 60"/>
                  <a:gd name="T92" fmla="*/ 56 w 106"/>
                  <a:gd name="T93" fmla="*/ 33 h 60"/>
                  <a:gd name="T94" fmla="*/ 54 w 106"/>
                  <a:gd name="T95" fmla="*/ 32 h 60"/>
                  <a:gd name="T96" fmla="*/ 54 w 106"/>
                  <a:gd name="T97" fmla="*/ 32 h 60"/>
                  <a:gd name="T98" fmla="*/ 54 w 106"/>
                  <a:gd name="T99" fmla="*/ 32 h 60"/>
                  <a:gd name="T100" fmla="*/ 30 w 106"/>
                  <a:gd name="T101" fmla="*/ 0 h 60"/>
                  <a:gd name="T102" fmla="*/ 26 w 106"/>
                  <a:gd name="T10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6" h="60">
                    <a:moveTo>
                      <a:pt x="59" y="46"/>
                    </a:moveTo>
                    <a:cubicBezTo>
                      <a:pt x="59" y="46"/>
                      <a:pt x="59" y="46"/>
                      <a:pt x="59" y="46"/>
                    </a:cubicBezTo>
                    <a:cubicBezTo>
                      <a:pt x="60" y="40"/>
                      <a:pt x="67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0" y="46"/>
                      <a:pt x="72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1" y="54"/>
                      <a:pt x="58" y="52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moveTo>
                      <a:pt x="86" y="5"/>
                    </a:moveTo>
                    <a:cubicBezTo>
                      <a:pt x="86" y="5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92" y="5"/>
                      <a:pt x="100" y="9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27"/>
                      <a:pt x="87" y="30"/>
                      <a:pt x="77" y="32"/>
                    </a:cubicBezTo>
                    <a:cubicBezTo>
                      <a:pt x="74" y="29"/>
                      <a:pt x="73" y="25"/>
                      <a:pt x="73" y="20"/>
                    </a:cubicBezTo>
                    <a:cubicBezTo>
                      <a:pt x="73" y="13"/>
                      <a:pt x="77" y="6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moveTo>
                      <a:pt x="25" y="4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7" y="4"/>
                      <a:pt x="28" y="4"/>
                    </a:cubicBezTo>
                    <a:cubicBezTo>
                      <a:pt x="36" y="6"/>
                      <a:pt x="43" y="16"/>
                      <a:pt x="43" y="24"/>
                    </a:cubicBezTo>
                    <a:cubicBezTo>
                      <a:pt x="43" y="31"/>
                      <a:pt x="40" y="36"/>
                      <a:pt x="31" y="37"/>
                    </a:cubicBezTo>
                    <a:cubicBezTo>
                      <a:pt x="30" y="37"/>
                      <a:pt x="30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19" y="37"/>
                      <a:pt x="6" y="30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9" y="9"/>
                      <a:pt x="17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0" y="0"/>
                      <a:pt x="14" y="2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6"/>
                      <a:pt x="1" y="9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0" y="25"/>
                      <a:pt x="7" y="33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20" y="40"/>
                      <a:pt x="2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41" y="41"/>
                      <a:pt x="42" y="41"/>
                    </a:cubicBezTo>
                    <a:cubicBezTo>
                      <a:pt x="43" y="41"/>
                      <a:pt x="45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8" y="42"/>
                    </a:cubicBezTo>
                    <a:cubicBezTo>
                      <a:pt x="55" y="48"/>
                      <a:pt x="54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6" y="60"/>
                      <a:pt x="67" y="60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9" y="58"/>
                      <a:pt x="79" y="46"/>
                      <a:pt x="84" y="40"/>
                    </a:cubicBezTo>
                    <a:cubicBezTo>
                      <a:pt x="90" y="31"/>
                      <a:pt x="106" y="28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8"/>
                      <a:pt x="9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2" y="2"/>
                      <a:pt x="80" y="3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6" y="4"/>
                      <a:pt x="74" y="6"/>
                      <a:pt x="73" y="7"/>
                    </a:cubicBezTo>
                    <a:cubicBezTo>
                      <a:pt x="67" y="15"/>
                      <a:pt x="6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5" y="33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0" y="31"/>
                      <a:pt x="47" y="19"/>
                      <a:pt x="44" y="14"/>
                    </a:cubicBezTo>
                    <a:cubicBezTo>
                      <a:pt x="41" y="9"/>
                      <a:pt x="36" y="1"/>
                      <a:pt x="30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7" name="Freeform 630"/>
              <p:cNvSpPr/>
              <p:nvPr/>
            </p:nvSpPr>
            <p:spPr bwMode="auto">
              <a:xfrm>
                <a:off x="2168" y="852"/>
                <a:ext cx="111" cy="98"/>
              </a:xfrm>
              <a:custGeom>
                <a:avLst/>
                <a:gdLst>
                  <a:gd name="T0" fmla="*/ 20 w 32"/>
                  <a:gd name="T1" fmla="*/ 0 h 28"/>
                  <a:gd name="T2" fmla="*/ 20 w 32"/>
                  <a:gd name="T3" fmla="*/ 0 h 28"/>
                  <a:gd name="T4" fmla="*/ 10 w 32"/>
                  <a:gd name="T5" fmla="*/ 3 h 28"/>
                  <a:gd name="T6" fmla="*/ 10 w 32"/>
                  <a:gd name="T7" fmla="*/ 3 h 28"/>
                  <a:gd name="T8" fmla="*/ 10 w 32"/>
                  <a:gd name="T9" fmla="*/ 3 h 28"/>
                  <a:gd name="T10" fmla="*/ 10 w 32"/>
                  <a:gd name="T11" fmla="*/ 3 h 28"/>
                  <a:gd name="T12" fmla="*/ 14 w 32"/>
                  <a:gd name="T13" fmla="*/ 28 h 28"/>
                  <a:gd name="T14" fmla="*/ 14 w 32"/>
                  <a:gd name="T15" fmla="*/ 28 h 28"/>
                  <a:gd name="T16" fmla="*/ 14 w 32"/>
                  <a:gd name="T17" fmla="*/ 28 h 28"/>
                  <a:gd name="T18" fmla="*/ 14 w 32"/>
                  <a:gd name="T19" fmla="*/ 28 h 28"/>
                  <a:gd name="T20" fmla="*/ 17 w 32"/>
                  <a:gd name="T21" fmla="*/ 28 h 28"/>
                  <a:gd name="T22" fmla="*/ 18 w 32"/>
                  <a:gd name="T23" fmla="*/ 28 h 28"/>
                  <a:gd name="T24" fmla="*/ 18 w 32"/>
                  <a:gd name="T25" fmla="*/ 28 h 28"/>
                  <a:gd name="T26" fmla="*/ 32 w 32"/>
                  <a:gd name="T27" fmla="*/ 11 h 28"/>
                  <a:gd name="T28" fmla="*/ 32 w 32"/>
                  <a:gd name="T29" fmla="*/ 8 h 28"/>
                  <a:gd name="T30" fmla="*/ 20 w 32"/>
                  <a:gd name="T31" fmla="*/ 0 h 28"/>
                  <a:gd name="T32" fmla="*/ 20 w 32"/>
                  <a:gd name="T33" fmla="*/ 0 h 28"/>
                  <a:gd name="T34" fmla="*/ 20 w 32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8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0" y="10"/>
                      <a:pt x="0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7" y="28"/>
                      <a:pt x="17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6" y="26"/>
                      <a:pt x="32" y="20"/>
                      <a:pt x="32" y="11"/>
                    </a:cubicBezTo>
                    <a:cubicBezTo>
                      <a:pt x="32" y="10"/>
                      <a:pt x="32" y="9"/>
                      <a:pt x="32" y="8"/>
                    </a:cubicBezTo>
                    <a:cubicBezTo>
                      <a:pt x="31" y="2"/>
                      <a:pt x="2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8" name="Freeform 631"/>
              <p:cNvSpPr/>
              <p:nvPr/>
            </p:nvSpPr>
            <p:spPr bwMode="auto">
              <a:xfrm>
                <a:off x="5404" y="845"/>
                <a:ext cx="122" cy="102"/>
              </a:xfrm>
              <a:custGeom>
                <a:avLst/>
                <a:gdLst>
                  <a:gd name="T0" fmla="*/ 10 w 35"/>
                  <a:gd name="T1" fmla="*/ 0 h 29"/>
                  <a:gd name="T2" fmla="*/ 10 w 35"/>
                  <a:gd name="T3" fmla="*/ 0 h 29"/>
                  <a:gd name="T4" fmla="*/ 1 w 35"/>
                  <a:gd name="T5" fmla="*/ 5 h 29"/>
                  <a:gd name="T6" fmla="*/ 1 w 35"/>
                  <a:gd name="T7" fmla="*/ 5 h 29"/>
                  <a:gd name="T8" fmla="*/ 1 w 35"/>
                  <a:gd name="T9" fmla="*/ 5 h 29"/>
                  <a:gd name="T10" fmla="*/ 1 w 35"/>
                  <a:gd name="T11" fmla="*/ 5 h 29"/>
                  <a:gd name="T12" fmla="*/ 0 w 35"/>
                  <a:gd name="T13" fmla="*/ 11 h 29"/>
                  <a:gd name="T14" fmla="*/ 6 w 35"/>
                  <a:gd name="T15" fmla="*/ 26 h 29"/>
                  <a:gd name="T16" fmla="*/ 6 w 35"/>
                  <a:gd name="T17" fmla="*/ 26 h 29"/>
                  <a:gd name="T18" fmla="*/ 17 w 35"/>
                  <a:gd name="T19" fmla="*/ 29 h 29"/>
                  <a:gd name="T20" fmla="*/ 17 w 35"/>
                  <a:gd name="T21" fmla="*/ 29 h 29"/>
                  <a:gd name="T22" fmla="*/ 17 w 35"/>
                  <a:gd name="T23" fmla="*/ 29 h 29"/>
                  <a:gd name="T24" fmla="*/ 17 w 35"/>
                  <a:gd name="T25" fmla="*/ 29 h 29"/>
                  <a:gd name="T26" fmla="*/ 21 w 35"/>
                  <a:gd name="T27" fmla="*/ 29 h 29"/>
                  <a:gd name="T28" fmla="*/ 21 w 35"/>
                  <a:gd name="T29" fmla="*/ 29 h 29"/>
                  <a:gd name="T30" fmla="*/ 21 w 35"/>
                  <a:gd name="T31" fmla="*/ 29 h 29"/>
                  <a:gd name="T32" fmla="*/ 21 w 35"/>
                  <a:gd name="T33" fmla="*/ 29 h 29"/>
                  <a:gd name="T34" fmla="*/ 21 w 35"/>
                  <a:gd name="T35" fmla="*/ 29 h 29"/>
                  <a:gd name="T36" fmla="*/ 27 w 35"/>
                  <a:gd name="T37" fmla="*/ 26 h 29"/>
                  <a:gd name="T38" fmla="*/ 27 w 35"/>
                  <a:gd name="T39" fmla="*/ 26 h 29"/>
                  <a:gd name="T40" fmla="*/ 27 w 35"/>
                  <a:gd name="T41" fmla="*/ 26 h 29"/>
                  <a:gd name="T42" fmla="*/ 27 w 35"/>
                  <a:gd name="T43" fmla="*/ 26 h 29"/>
                  <a:gd name="T44" fmla="*/ 27 w 35"/>
                  <a:gd name="T45" fmla="*/ 26 h 29"/>
                  <a:gd name="T46" fmla="*/ 27 w 35"/>
                  <a:gd name="T47" fmla="*/ 25 h 29"/>
                  <a:gd name="T48" fmla="*/ 10 w 35"/>
                  <a:gd name="T49" fmla="*/ 0 h 29"/>
                  <a:gd name="T50" fmla="*/ 10 w 35"/>
                  <a:gd name="T51" fmla="*/ 0 h 29"/>
                  <a:gd name="T52" fmla="*/ 10 w 35"/>
                  <a:gd name="T5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" h="2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3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0" y="17"/>
                      <a:pt x="3" y="23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9" y="28"/>
                      <a:pt x="13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9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4" y="28"/>
                      <a:pt x="26" y="28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35" y="14"/>
                      <a:pt x="2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9" name="Freeform 632"/>
              <p:cNvSpPr>
                <a:spLocks noEditPoints="1"/>
              </p:cNvSpPr>
              <p:nvPr/>
            </p:nvSpPr>
            <p:spPr bwMode="auto">
              <a:xfrm>
                <a:off x="5000" y="748"/>
                <a:ext cx="254" cy="192"/>
              </a:xfrm>
              <a:custGeom>
                <a:avLst/>
                <a:gdLst>
                  <a:gd name="T0" fmla="*/ 50 w 73"/>
                  <a:gd name="T1" fmla="*/ 4 h 55"/>
                  <a:gd name="T2" fmla="*/ 50 w 73"/>
                  <a:gd name="T3" fmla="*/ 4 h 55"/>
                  <a:gd name="T4" fmla="*/ 50 w 73"/>
                  <a:gd name="T5" fmla="*/ 4 h 55"/>
                  <a:gd name="T6" fmla="*/ 65 w 73"/>
                  <a:gd name="T7" fmla="*/ 7 h 55"/>
                  <a:gd name="T8" fmla="*/ 65 w 73"/>
                  <a:gd name="T9" fmla="*/ 7 h 55"/>
                  <a:gd name="T10" fmla="*/ 65 w 73"/>
                  <a:gd name="T11" fmla="*/ 8 h 55"/>
                  <a:gd name="T12" fmla="*/ 65 w 73"/>
                  <a:gd name="T13" fmla="*/ 8 h 55"/>
                  <a:gd name="T14" fmla="*/ 66 w 73"/>
                  <a:gd name="T15" fmla="*/ 8 h 55"/>
                  <a:gd name="T16" fmla="*/ 66 w 73"/>
                  <a:gd name="T17" fmla="*/ 8 h 55"/>
                  <a:gd name="T18" fmla="*/ 66 w 73"/>
                  <a:gd name="T19" fmla="*/ 8 h 55"/>
                  <a:gd name="T20" fmla="*/ 30 w 73"/>
                  <a:gd name="T21" fmla="*/ 37 h 55"/>
                  <a:gd name="T22" fmla="*/ 19 w 73"/>
                  <a:gd name="T23" fmla="*/ 52 h 55"/>
                  <a:gd name="T24" fmla="*/ 19 w 73"/>
                  <a:gd name="T25" fmla="*/ 52 h 55"/>
                  <a:gd name="T26" fmla="*/ 19 w 73"/>
                  <a:gd name="T27" fmla="*/ 52 h 55"/>
                  <a:gd name="T28" fmla="*/ 19 w 73"/>
                  <a:gd name="T29" fmla="*/ 52 h 55"/>
                  <a:gd name="T30" fmla="*/ 19 w 73"/>
                  <a:gd name="T31" fmla="*/ 52 h 55"/>
                  <a:gd name="T32" fmla="*/ 16 w 73"/>
                  <a:gd name="T33" fmla="*/ 52 h 55"/>
                  <a:gd name="T34" fmla="*/ 16 w 73"/>
                  <a:gd name="T35" fmla="*/ 52 h 55"/>
                  <a:gd name="T36" fmla="*/ 16 w 73"/>
                  <a:gd name="T37" fmla="*/ 52 h 55"/>
                  <a:gd name="T38" fmla="*/ 16 w 73"/>
                  <a:gd name="T39" fmla="*/ 52 h 55"/>
                  <a:gd name="T40" fmla="*/ 16 w 73"/>
                  <a:gd name="T41" fmla="*/ 52 h 55"/>
                  <a:gd name="T42" fmla="*/ 6 w 73"/>
                  <a:gd name="T43" fmla="*/ 45 h 55"/>
                  <a:gd name="T44" fmla="*/ 6 w 73"/>
                  <a:gd name="T45" fmla="*/ 45 h 55"/>
                  <a:gd name="T46" fmla="*/ 6 w 73"/>
                  <a:gd name="T47" fmla="*/ 45 h 55"/>
                  <a:gd name="T48" fmla="*/ 6 w 73"/>
                  <a:gd name="T49" fmla="*/ 45 h 55"/>
                  <a:gd name="T50" fmla="*/ 5 w 73"/>
                  <a:gd name="T51" fmla="*/ 44 h 55"/>
                  <a:gd name="T52" fmla="*/ 18 w 73"/>
                  <a:gd name="T53" fmla="*/ 28 h 55"/>
                  <a:gd name="T54" fmla="*/ 23 w 73"/>
                  <a:gd name="T55" fmla="*/ 14 h 55"/>
                  <a:gd name="T56" fmla="*/ 40 w 73"/>
                  <a:gd name="T57" fmla="*/ 5 h 55"/>
                  <a:gd name="T58" fmla="*/ 40 w 73"/>
                  <a:gd name="T59" fmla="*/ 5 h 55"/>
                  <a:gd name="T60" fmla="*/ 40 w 73"/>
                  <a:gd name="T61" fmla="*/ 5 h 55"/>
                  <a:gd name="T62" fmla="*/ 41 w 73"/>
                  <a:gd name="T63" fmla="*/ 5 h 55"/>
                  <a:gd name="T64" fmla="*/ 41 w 73"/>
                  <a:gd name="T65" fmla="*/ 5 h 55"/>
                  <a:gd name="T66" fmla="*/ 41 w 73"/>
                  <a:gd name="T67" fmla="*/ 5 h 55"/>
                  <a:gd name="T68" fmla="*/ 41 w 73"/>
                  <a:gd name="T69" fmla="*/ 5 h 55"/>
                  <a:gd name="T70" fmla="*/ 41 w 73"/>
                  <a:gd name="T71" fmla="*/ 5 h 55"/>
                  <a:gd name="T72" fmla="*/ 50 w 73"/>
                  <a:gd name="T73" fmla="*/ 4 h 55"/>
                  <a:gd name="T74" fmla="*/ 50 w 73"/>
                  <a:gd name="T75" fmla="*/ 4 h 55"/>
                  <a:gd name="T76" fmla="*/ 50 w 73"/>
                  <a:gd name="T77" fmla="*/ 4 h 55"/>
                  <a:gd name="T78" fmla="*/ 66 w 73"/>
                  <a:gd name="T79" fmla="*/ 0 h 55"/>
                  <a:gd name="T80" fmla="*/ 66 w 73"/>
                  <a:gd name="T81" fmla="*/ 0 h 55"/>
                  <a:gd name="T82" fmla="*/ 58 w 73"/>
                  <a:gd name="T83" fmla="*/ 1 h 55"/>
                  <a:gd name="T84" fmla="*/ 54 w 73"/>
                  <a:gd name="T85" fmla="*/ 2 h 55"/>
                  <a:gd name="T86" fmla="*/ 22 w 73"/>
                  <a:gd name="T87" fmla="*/ 11 h 55"/>
                  <a:gd name="T88" fmla="*/ 12 w 73"/>
                  <a:gd name="T89" fmla="*/ 28 h 55"/>
                  <a:gd name="T90" fmla="*/ 0 w 73"/>
                  <a:gd name="T91" fmla="*/ 43 h 55"/>
                  <a:gd name="T92" fmla="*/ 0 w 73"/>
                  <a:gd name="T93" fmla="*/ 43 h 55"/>
                  <a:gd name="T94" fmla="*/ 0 w 73"/>
                  <a:gd name="T95" fmla="*/ 43 h 55"/>
                  <a:gd name="T96" fmla="*/ 15 w 73"/>
                  <a:gd name="T97" fmla="*/ 55 h 55"/>
                  <a:gd name="T98" fmla="*/ 15 w 73"/>
                  <a:gd name="T99" fmla="*/ 55 h 55"/>
                  <a:gd name="T100" fmla="*/ 15 w 73"/>
                  <a:gd name="T101" fmla="*/ 55 h 55"/>
                  <a:gd name="T102" fmla="*/ 15 w 73"/>
                  <a:gd name="T103" fmla="*/ 55 h 55"/>
                  <a:gd name="T104" fmla="*/ 17 w 73"/>
                  <a:gd name="T105" fmla="*/ 55 h 55"/>
                  <a:gd name="T106" fmla="*/ 17 w 73"/>
                  <a:gd name="T107" fmla="*/ 55 h 55"/>
                  <a:gd name="T108" fmla="*/ 17 w 73"/>
                  <a:gd name="T109" fmla="*/ 55 h 55"/>
                  <a:gd name="T110" fmla="*/ 35 w 73"/>
                  <a:gd name="T111" fmla="*/ 37 h 55"/>
                  <a:gd name="T112" fmla="*/ 55 w 73"/>
                  <a:gd name="T113" fmla="*/ 23 h 55"/>
                  <a:gd name="T114" fmla="*/ 73 w 73"/>
                  <a:gd name="T115" fmla="*/ 7 h 55"/>
                  <a:gd name="T116" fmla="*/ 73 w 73"/>
                  <a:gd name="T117" fmla="*/ 7 h 55"/>
                  <a:gd name="T118" fmla="*/ 66 w 73"/>
                  <a:gd name="T119" fmla="*/ 0 h 55"/>
                  <a:gd name="T120" fmla="*/ 66 w 73"/>
                  <a:gd name="T121" fmla="*/ 0 h 55"/>
                  <a:gd name="T122" fmla="*/ 66 w 73"/>
                  <a:gd name="T1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55">
                    <a:moveTo>
                      <a:pt x="50" y="4"/>
                    </a:move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5" y="4"/>
                      <a:pt x="61" y="5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4" y="24"/>
                      <a:pt x="39" y="25"/>
                      <a:pt x="30" y="37"/>
                    </a:cubicBezTo>
                    <a:cubicBezTo>
                      <a:pt x="26" y="42"/>
                      <a:pt x="26" y="50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2"/>
                      <a:pt x="17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1" y="52"/>
                      <a:pt x="6" y="49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5" y="44"/>
                      <a:pt x="5" y="44"/>
                    </a:cubicBezTo>
                    <a:cubicBezTo>
                      <a:pt x="5" y="37"/>
                      <a:pt x="15" y="33"/>
                      <a:pt x="18" y="28"/>
                    </a:cubicBezTo>
                    <a:cubicBezTo>
                      <a:pt x="20" y="24"/>
                      <a:pt x="20" y="19"/>
                      <a:pt x="23" y="14"/>
                    </a:cubicBezTo>
                    <a:cubicBezTo>
                      <a:pt x="26" y="9"/>
                      <a:pt x="33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4" y="4"/>
                      <a:pt x="47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4" y="0"/>
                      <a:pt x="61" y="0"/>
                      <a:pt x="58" y="1"/>
                    </a:cubicBezTo>
                    <a:cubicBezTo>
                      <a:pt x="57" y="1"/>
                      <a:pt x="55" y="1"/>
                      <a:pt x="54" y="2"/>
                    </a:cubicBezTo>
                    <a:cubicBezTo>
                      <a:pt x="40" y="4"/>
                      <a:pt x="30" y="3"/>
                      <a:pt x="22" y="11"/>
                    </a:cubicBezTo>
                    <a:cubicBezTo>
                      <a:pt x="19" y="14"/>
                      <a:pt x="17" y="21"/>
                      <a:pt x="12" y="28"/>
                    </a:cubicBezTo>
                    <a:cubicBezTo>
                      <a:pt x="8" y="33"/>
                      <a:pt x="0" y="36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2"/>
                      <a:pt x="9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31" y="53"/>
                      <a:pt x="28" y="44"/>
                      <a:pt x="35" y="37"/>
                    </a:cubicBezTo>
                    <a:cubicBezTo>
                      <a:pt x="38" y="33"/>
                      <a:pt x="50" y="27"/>
                      <a:pt x="55" y="23"/>
                    </a:cubicBezTo>
                    <a:cubicBezTo>
                      <a:pt x="62" y="19"/>
                      <a:pt x="73" y="14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1"/>
                      <a:pt x="70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0" name="Freeform 633"/>
              <p:cNvSpPr/>
              <p:nvPr/>
            </p:nvSpPr>
            <p:spPr bwMode="auto">
              <a:xfrm>
                <a:off x="4574" y="768"/>
                <a:ext cx="147" cy="172"/>
              </a:xfrm>
              <a:custGeom>
                <a:avLst/>
                <a:gdLst>
                  <a:gd name="T0" fmla="*/ 14 w 42"/>
                  <a:gd name="T1" fmla="*/ 0 h 49"/>
                  <a:gd name="T2" fmla="*/ 14 w 42"/>
                  <a:gd name="T3" fmla="*/ 0 h 49"/>
                  <a:gd name="T4" fmla="*/ 0 w 42"/>
                  <a:gd name="T5" fmla="*/ 11 h 49"/>
                  <a:gd name="T6" fmla="*/ 0 w 42"/>
                  <a:gd name="T7" fmla="*/ 11 h 49"/>
                  <a:gd name="T8" fmla="*/ 0 w 42"/>
                  <a:gd name="T9" fmla="*/ 11 h 49"/>
                  <a:gd name="T10" fmla="*/ 22 w 42"/>
                  <a:gd name="T11" fmla="*/ 30 h 49"/>
                  <a:gd name="T12" fmla="*/ 23 w 42"/>
                  <a:gd name="T13" fmla="*/ 40 h 49"/>
                  <a:gd name="T14" fmla="*/ 30 w 42"/>
                  <a:gd name="T15" fmla="*/ 49 h 49"/>
                  <a:gd name="T16" fmla="*/ 30 w 42"/>
                  <a:gd name="T17" fmla="*/ 49 h 49"/>
                  <a:gd name="T18" fmla="*/ 33 w 42"/>
                  <a:gd name="T19" fmla="*/ 49 h 49"/>
                  <a:gd name="T20" fmla="*/ 33 w 42"/>
                  <a:gd name="T21" fmla="*/ 49 h 49"/>
                  <a:gd name="T22" fmla="*/ 33 w 42"/>
                  <a:gd name="T23" fmla="*/ 49 h 49"/>
                  <a:gd name="T24" fmla="*/ 33 w 42"/>
                  <a:gd name="T25" fmla="*/ 49 h 49"/>
                  <a:gd name="T26" fmla="*/ 42 w 42"/>
                  <a:gd name="T27" fmla="*/ 39 h 49"/>
                  <a:gd name="T28" fmla="*/ 42 w 42"/>
                  <a:gd name="T29" fmla="*/ 39 h 49"/>
                  <a:gd name="T30" fmla="*/ 26 w 42"/>
                  <a:gd name="T31" fmla="*/ 25 h 49"/>
                  <a:gd name="T32" fmla="*/ 26 w 42"/>
                  <a:gd name="T33" fmla="*/ 24 h 49"/>
                  <a:gd name="T34" fmla="*/ 27 w 42"/>
                  <a:gd name="T35" fmla="*/ 13 h 49"/>
                  <a:gd name="T36" fmla="*/ 24 w 42"/>
                  <a:gd name="T37" fmla="*/ 5 h 49"/>
                  <a:gd name="T38" fmla="*/ 24 w 42"/>
                  <a:gd name="T39" fmla="*/ 5 h 49"/>
                  <a:gd name="T40" fmla="*/ 24 w 42"/>
                  <a:gd name="T41" fmla="*/ 5 h 49"/>
                  <a:gd name="T42" fmla="*/ 14 w 42"/>
                  <a:gd name="T43" fmla="*/ 0 h 49"/>
                  <a:gd name="T44" fmla="*/ 14 w 42"/>
                  <a:gd name="T45" fmla="*/ 0 h 49"/>
                  <a:gd name="T46" fmla="*/ 14 w 42"/>
                  <a:gd name="T4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49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4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3"/>
                      <a:pt x="18" y="22"/>
                      <a:pt x="22" y="30"/>
                    </a:cubicBezTo>
                    <a:cubicBezTo>
                      <a:pt x="23" y="33"/>
                      <a:pt x="22" y="36"/>
                      <a:pt x="23" y="40"/>
                    </a:cubicBezTo>
                    <a:cubicBezTo>
                      <a:pt x="24" y="43"/>
                      <a:pt x="27" y="47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9"/>
                      <a:pt x="32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8" y="49"/>
                      <a:pt x="42" y="45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1" y="30"/>
                      <a:pt x="30" y="32"/>
                      <a:pt x="26" y="25"/>
                    </a:cubicBezTo>
                    <a:cubicBezTo>
                      <a:pt x="26" y="25"/>
                      <a:pt x="26" y="24"/>
                      <a:pt x="26" y="24"/>
                    </a:cubicBezTo>
                    <a:cubicBezTo>
                      <a:pt x="26" y="19"/>
                      <a:pt x="27" y="16"/>
                      <a:pt x="27" y="13"/>
                    </a:cubicBezTo>
                    <a:cubicBezTo>
                      <a:pt x="27" y="10"/>
                      <a:pt x="26" y="7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1"/>
                      <a:pt x="18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1" name="Freeform 634"/>
              <p:cNvSpPr>
                <a:spLocks noEditPoints="1"/>
              </p:cNvSpPr>
              <p:nvPr/>
            </p:nvSpPr>
            <p:spPr bwMode="auto">
              <a:xfrm>
                <a:off x="2429" y="744"/>
                <a:ext cx="262" cy="196"/>
              </a:xfrm>
              <a:custGeom>
                <a:avLst/>
                <a:gdLst>
                  <a:gd name="T0" fmla="*/ 20 w 75"/>
                  <a:gd name="T1" fmla="*/ 4 h 56"/>
                  <a:gd name="T2" fmla="*/ 20 w 75"/>
                  <a:gd name="T3" fmla="*/ 4 h 56"/>
                  <a:gd name="T4" fmla="*/ 20 w 75"/>
                  <a:gd name="T5" fmla="*/ 4 h 56"/>
                  <a:gd name="T6" fmla="*/ 45 w 75"/>
                  <a:gd name="T7" fmla="*/ 9 h 56"/>
                  <a:gd name="T8" fmla="*/ 45 w 75"/>
                  <a:gd name="T9" fmla="*/ 9 h 56"/>
                  <a:gd name="T10" fmla="*/ 45 w 75"/>
                  <a:gd name="T11" fmla="*/ 9 h 56"/>
                  <a:gd name="T12" fmla="*/ 45 w 75"/>
                  <a:gd name="T13" fmla="*/ 9 h 56"/>
                  <a:gd name="T14" fmla="*/ 45 w 75"/>
                  <a:gd name="T15" fmla="*/ 9 h 56"/>
                  <a:gd name="T16" fmla="*/ 57 w 75"/>
                  <a:gd name="T17" fmla="*/ 29 h 56"/>
                  <a:gd name="T18" fmla="*/ 69 w 75"/>
                  <a:gd name="T19" fmla="*/ 44 h 56"/>
                  <a:gd name="T20" fmla="*/ 69 w 75"/>
                  <a:gd name="T21" fmla="*/ 44 h 56"/>
                  <a:gd name="T22" fmla="*/ 59 w 75"/>
                  <a:gd name="T23" fmla="*/ 53 h 56"/>
                  <a:gd name="T24" fmla="*/ 57 w 75"/>
                  <a:gd name="T25" fmla="*/ 53 h 56"/>
                  <a:gd name="T26" fmla="*/ 57 w 75"/>
                  <a:gd name="T27" fmla="*/ 53 h 56"/>
                  <a:gd name="T28" fmla="*/ 57 w 75"/>
                  <a:gd name="T29" fmla="*/ 53 h 56"/>
                  <a:gd name="T30" fmla="*/ 57 w 75"/>
                  <a:gd name="T31" fmla="*/ 53 h 56"/>
                  <a:gd name="T32" fmla="*/ 57 w 75"/>
                  <a:gd name="T33" fmla="*/ 53 h 56"/>
                  <a:gd name="T34" fmla="*/ 40 w 75"/>
                  <a:gd name="T35" fmla="*/ 36 h 56"/>
                  <a:gd name="T36" fmla="*/ 40 w 75"/>
                  <a:gd name="T37" fmla="*/ 35 h 56"/>
                  <a:gd name="T38" fmla="*/ 7 w 75"/>
                  <a:gd name="T39" fmla="*/ 10 h 56"/>
                  <a:gd name="T40" fmla="*/ 7 w 75"/>
                  <a:gd name="T41" fmla="*/ 9 h 56"/>
                  <a:gd name="T42" fmla="*/ 7 w 75"/>
                  <a:gd name="T43" fmla="*/ 9 h 56"/>
                  <a:gd name="T44" fmla="*/ 20 w 75"/>
                  <a:gd name="T45" fmla="*/ 4 h 56"/>
                  <a:gd name="T46" fmla="*/ 20 w 75"/>
                  <a:gd name="T47" fmla="*/ 4 h 56"/>
                  <a:gd name="T48" fmla="*/ 20 w 75"/>
                  <a:gd name="T49" fmla="*/ 4 h 56"/>
                  <a:gd name="T50" fmla="*/ 8 w 75"/>
                  <a:gd name="T51" fmla="*/ 0 h 56"/>
                  <a:gd name="T52" fmla="*/ 8 w 75"/>
                  <a:gd name="T53" fmla="*/ 0 h 56"/>
                  <a:gd name="T54" fmla="*/ 7 w 75"/>
                  <a:gd name="T55" fmla="*/ 0 h 56"/>
                  <a:gd name="T56" fmla="*/ 7 w 75"/>
                  <a:gd name="T57" fmla="*/ 0 h 56"/>
                  <a:gd name="T58" fmla="*/ 0 w 75"/>
                  <a:gd name="T59" fmla="*/ 9 h 56"/>
                  <a:gd name="T60" fmla="*/ 0 w 75"/>
                  <a:gd name="T61" fmla="*/ 9 h 56"/>
                  <a:gd name="T62" fmla="*/ 19 w 75"/>
                  <a:gd name="T63" fmla="*/ 26 h 56"/>
                  <a:gd name="T64" fmla="*/ 40 w 75"/>
                  <a:gd name="T65" fmla="*/ 39 h 56"/>
                  <a:gd name="T66" fmla="*/ 40 w 75"/>
                  <a:gd name="T67" fmla="*/ 39 h 56"/>
                  <a:gd name="T68" fmla="*/ 40 w 75"/>
                  <a:gd name="T69" fmla="*/ 39 h 56"/>
                  <a:gd name="T70" fmla="*/ 40 w 75"/>
                  <a:gd name="T71" fmla="*/ 40 h 56"/>
                  <a:gd name="T72" fmla="*/ 40 w 75"/>
                  <a:gd name="T73" fmla="*/ 40 h 56"/>
                  <a:gd name="T74" fmla="*/ 40 w 75"/>
                  <a:gd name="T75" fmla="*/ 40 h 56"/>
                  <a:gd name="T76" fmla="*/ 57 w 75"/>
                  <a:gd name="T77" fmla="*/ 56 h 56"/>
                  <a:gd name="T78" fmla="*/ 57 w 75"/>
                  <a:gd name="T79" fmla="*/ 56 h 56"/>
                  <a:gd name="T80" fmla="*/ 57 w 75"/>
                  <a:gd name="T81" fmla="*/ 56 h 56"/>
                  <a:gd name="T82" fmla="*/ 57 w 75"/>
                  <a:gd name="T83" fmla="*/ 56 h 56"/>
                  <a:gd name="T84" fmla="*/ 60 w 75"/>
                  <a:gd name="T85" fmla="*/ 56 h 56"/>
                  <a:gd name="T86" fmla="*/ 60 w 75"/>
                  <a:gd name="T87" fmla="*/ 56 h 56"/>
                  <a:gd name="T88" fmla="*/ 60 w 75"/>
                  <a:gd name="T89" fmla="*/ 56 h 56"/>
                  <a:gd name="T90" fmla="*/ 60 w 75"/>
                  <a:gd name="T91" fmla="*/ 56 h 56"/>
                  <a:gd name="T92" fmla="*/ 60 w 75"/>
                  <a:gd name="T93" fmla="*/ 56 h 56"/>
                  <a:gd name="T94" fmla="*/ 75 w 75"/>
                  <a:gd name="T95" fmla="*/ 44 h 56"/>
                  <a:gd name="T96" fmla="*/ 75 w 75"/>
                  <a:gd name="T97" fmla="*/ 42 h 56"/>
                  <a:gd name="T98" fmla="*/ 61 w 75"/>
                  <a:gd name="T99" fmla="*/ 27 h 56"/>
                  <a:gd name="T100" fmla="*/ 45 w 75"/>
                  <a:gd name="T101" fmla="*/ 7 h 56"/>
                  <a:gd name="T102" fmla="*/ 18 w 75"/>
                  <a:gd name="T103" fmla="*/ 2 h 56"/>
                  <a:gd name="T104" fmla="*/ 18 w 75"/>
                  <a:gd name="T105" fmla="*/ 2 h 56"/>
                  <a:gd name="T106" fmla="*/ 17 w 75"/>
                  <a:gd name="T107" fmla="*/ 2 h 56"/>
                  <a:gd name="T108" fmla="*/ 17 w 75"/>
                  <a:gd name="T109" fmla="*/ 2 h 56"/>
                  <a:gd name="T110" fmla="*/ 13 w 75"/>
                  <a:gd name="T111" fmla="*/ 1 h 56"/>
                  <a:gd name="T112" fmla="*/ 13 w 75"/>
                  <a:gd name="T113" fmla="*/ 1 h 56"/>
                  <a:gd name="T114" fmla="*/ 13 w 75"/>
                  <a:gd name="T115" fmla="*/ 0 h 56"/>
                  <a:gd name="T116" fmla="*/ 12 w 75"/>
                  <a:gd name="T117" fmla="*/ 0 h 56"/>
                  <a:gd name="T118" fmla="*/ 12 w 75"/>
                  <a:gd name="T119" fmla="*/ 0 h 56"/>
                  <a:gd name="T120" fmla="*/ 8 w 75"/>
                  <a:gd name="T121" fmla="*/ 0 h 56"/>
                  <a:gd name="T122" fmla="*/ 8 w 75"/>
                  <a:gd name="T123" fmla="*/ 0 h 56"/>
                  <a:gd name="T124" fmla="*/ 8 w 75"/>
                  <a:gd name="T12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" h="56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30" y="4"/>
                      <a:pt x="42" y="7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52" y="14"/>
                      <a:pt x="54" y="23"/>
                      <a:pt x="57" y="29"/>
                    </a:cubicBezTo>
                    <a:cubicBezTo>
                      <a:pt x="60" y="34"/>
                      <a:pt x="69" y="38"/>
                      <a:pt x="69" y="44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51"/>
                      <a:pt x="63" y="52"/>
                      <a:pt x="59" y="53"/>
                    </a:cubicBezTo>
                    <a:cubicBezTo>
                      <a:pt x="58" y="53"/>
                      <a:pt x="58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47" y="53"/>
                      <a:pt x="47" y="42"/>
                      <a:pt x="40" y="36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5" y="31"/>
                      <a:pt x="7" y="2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6"/>
                      <a:pt x="14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1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6"/>
                      <a:pt x="12" y="22"/>
                      <a:pt x="19" y="26"/>
                    </a:cubicBezTo>
                    <a:cubicBezTo>
                      <a:pt x="26" y="30"/>
                      <a:pt x="37" y="35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6" y="47"/>
                      <a:pt x="46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6" y="55"/>
                      <a:pt x="75" y="53"/>
                      <a:pt x="75" y="44"/>
                    </a:cubicBezTo>
                    <a:cubicBezTo>
                      <a:pt x="75" y="43"/>
                      <a:pt x="75" y="43"/>
                      <a:pt x="75" y="42"/>
                    </a:cubicBezTo>
                    <a:cubicBezTo>
                      <a:pt x="75" y="35"/>
                      <a:pt x="65" y="32"/>
                      <a:pt x="61" y="27"/>
                    </a:cubicBezTo>
                    <a:cubicBezTo>
                      <a:pt x="56" y="20"/>
                      <a:pt x="53" y="11"/>
                      <a:pt x="45" y="7"/>
                    </a:cubicBezTo>
                    <a:cubicBezTo>
                      <a:pt x="38" y="3"/>
                      <a:pt x="29" y="4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5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2" name="Freeform 635"/>
              <p:cNvSpPr/>
              <p:nvPr/>
            </p:nvSpPr>
            <p:spPr bwMode="auto">
              <a:xfrm>
                <a:off x="2966" y="877"/>
                <a:ext cx="77" cy="59"/>
              </a:xfrm>
              <a:custGeom>
                <a:avLst/>
                <a:gdLst>
                  <a:gd name="T0" fmla="*/ 16 w 22"/>
                  <a:gd name="T1" fmla="*/ 0 h 17"/>
                  <a:gd name="T2" fmla="*/ 1 w 22"/>
                  <a:gd name="T3" fmla="*/ 9 h 17"/>
                  <a:gd name="T4" fmla="*/ 1 w 22"/>
                  <a:gd name="T5" fmla="*/ 9 h 17"/>
                  <a:gd name="T6" fmla="*/ 1 w 22"/>
                  <a:gd name="T7" fmla="*/ 9 h 17"/>
                  <a:gd name="T8" fmla="*/ 1 w 22"/>
                  <a:gd name="T9" fmla="*/ 9 h 17"/>
                  <a:gd name="T10" fmla="*/ 1 w 22"/>
                  <a:gd name="T11" fmla="*/ 9 h 17"/>
                  <a:gd name="T12" fmla="*/ 7 w 22"/>
                  <a:gd name="T13" fmla="*/ 17 h 17"/>
                  <a:gd name="T14" fmla="*/ 7 w 22"/>
                  <a:gd name="T15" fmla="*/ 17 h 17"/>
                  <a:gd name="T16" fmla="*/ 7 w 22"/>
                  <a:gd name="T17" fmla="*/ 17 h 17"/>
                  <a:gd name="T18" fmla="*/ 7 w 22"/>
                  <a:gd name="T19" fmla="*/ 17 h 17"/>
                  <a:gd name="T20" fmla="*/ 16 w 22"/>
                  <a:gd name="T21" fmla="*/ 0 h 17"/>
                  <a:gd name="T22" fmla="*/ 16 w 22"/>
                  <a:gd name="T23" fmla="*/ 0 h 17"/>
                  <a:gd name="T24" fmla="*/ 16 w 22"/>
                  <a:gd name="T25" fmla="*/ 0 h 17"/>
                  <a:gd name="T26" fmla="*/ 16 w 22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17">
                    <a:moveTo>
                      <a:pt x="16" y="0"/>
                    </a:moveTo>
                    <a:cubicBezTo>
                      <a:pt x="9" y="0"/>
                      <a:pt x="2" y="3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5"/>
                      <a:pt x="3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4" y="17"/>
                      <a:pt x="22" y="9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3" name="Freeform 636"/>
              <p:cNvSpPr>
                <a:spLocks noEditPoints="1"/>
              </p:cNvSpPr>
              <p:nvPr/>
            </p:nvSpPr>
            <p:spPr bwMode="auto">
              <a:xfrm>
                <a:off x="2454" y="758"/>
                <a:ext cx="216" cy="171"/>
              </a:xfrm>
              <a:custGeom>
                <a:avLst/>
                <a:gdLst>
                  <a:gd name="T0" fmla="*/ 45 w 62"/>
                  <a:gd name="T1" fmla="*/ 34 h 49"/>
                  <a:gd name="T2" fmla="*/ 45 w 62"/>
                  <a:gd name="T3" fmla="*/ 34 h 49"/>
                  <a:gd name="T4" fmla="*/ 53 w 62"/>
                  <a:gd name="T5" fmla="*/ 41 h 49"/>
                  <a:gd name="T6" fmla="*/ 53 w 62"/>
                  <a:gd name="T7" fmla="*/ 41 h 49"/>
                  <a:gd name="T8" fmla="*/ 53 w 62"/>
                  <a:gd name="T9" fmla="*/ 41 h 49"/>
                  <a:gd name="T10" fmla="*/ 53 w 62"/>
                  <a:gd name="T11" fmla="*/ 41 h 49"/>
                  <a:gd name="T12" fmla="*/ 53 w 62"/>
                  <a:gd name="T13" fmla="*/ 41 h 49"/>
                  <a:gd name="T14" fmla="*/ 53 w 62"/>
                  <a:gd name="T15" fmla="*/ 41 h 49"/>
                  <a:gd name="T16" fmla="*/ 53 w 62"/>
                  <a:gd name="T17" fmla="*/ 41 h 49"/>
                  <a:gd name="T18" fmla="*/ 50 w 62"/>
                  <a:gd name="T19" fmla="*/ 43 h 49"/>
                  <a:gd name="T20" fmla="*/ 50 w 62"/>
                  <a:gd name="T21" fmla="*/ 43 h 49"/>
                  <a:gd name="T22" fmla="*/ 50 w 62"/>
                  <a:gd name="T23" fmla="*/ 43 h 49"/>
                  <a:gd name="T24" fmla="*/ 50 w 62"/>
                  <a:gd name="T25" fmla="*/ 43 h 49"/>
                  <a:gd name="T26" fmla="*/ 50 w 62"/>
                  <a:gd name="T27" fmla="*/ 43 h 49"/>
                  <a:gd name="T28" fmla="*/ 45 w 62"/>
                  <a:gd name="T29" fmla="*/ 34 h 49"/>
                  <a:gd name="T30" fmla="*/ 45 w 62"/>
                  <a:gd name="T31" fmla="*/ 34 h 49"/>
                  <a:gd name="T32" fmla="*/ 45 w 62"/>
                  <a:gd name="T33" fmla="*/ 34 h 49"/>
                  <a:gd name="T34" fmla="*/ 45 w 62"/>
                  <a:gd name="T35" fmla="*/ 34 h 49"/>
                  <a:gd name="T36" fmla="*/ 23 w 62"/>
                  <a:gd name="T37" fmla="*/ 4 h 49"/>
                  <a:gd name="T38" fmla="*/ 23 w 62"/>
                  <a:gd name="T39" fmla="*/ 4 h 49"/>
                  <a:gd name="T40" fmla="*/ 23 w 62"/>
                  <a:gd name="T41" fmla="*/ 4 h 49"/>
                  <a:gd name="T42" fmla="*/ 34 w 62"/>
                  <a:gd name="T43" fmla="*/ 6 h 49"/>
                  <a:gd name="T44" fmla="*/ 34 w 62"/>
                  <a:gd name="T45" fmla="*/ 6 h 49"/>
                  <a:gd name="T46" fmla="*/ 34 w 62"/>
                  <a:gd name="T47" fmla="*/ 6 h 49"/>
                  <a:gd name="T48" fmla="*/ 34 w 62"/>
                  <a:gd name="T49" fmla="*/ 6 h 49"/>
                  <a:gd name="T50" fmla="*/ 34 w 62"/>
                  <a:gd name="T51" fmla="*/ 6 h 49"/>
                  <a:gd name="T52" fmla="*/ 43 w 62"/>
                  <a:gd name="T53" fmla="*/ 23 h 49"/>
                  <a:gd name="T54" fmla="*/ 41 w 62"/>
                  <a:gd name="T55" fmla="*/ 29 h 49"/>
                  <a:gd name="T56" fmla="*/ 10 w 62"/>
                  <a:gd name="T57" fmla="*/ 10 h 49"/>
                  <a:gd name="T58" fmla="*/ 10 w 62"/>
                  <a:gd name="T59" fmla="*/ 9 h 49"/>
                  <a:gd name="T60" fmla="*/ 10 w 62"/>
                  <a:gd name="T61" fmla="*/ 9 h 49"/>
                  <a:gd name="T62" fmla="*/ 23 w 62"/>
                  <a:gd name="T63" fmla="*/ 4 h 49"/>
                  <a:gd name="T64" fmla="*/ 23 w 62"/>
                  <a:gd name="T65" fmla="*/ 4 h 49"/>
                  <a:gd name="T66" fmla="*/ 23 w 62"/>
                  <a:gd name="T67" fmla="*/ 4 h 49"/>
                  <a:gd name="T68" fmla="*/ 13 w 62"/>
                  <a:gd name="T69" fmla="*/ 0 h 49"/>
                  <a:gd name="T70" fmla="*/ 13 w 62"/>
                  <a:gd name="T71" fmla="*/ 0 h 49"/>
                  <a:gd name="T72" fmla="*/ 0 w 62"/>
                  <a:gd name="T73" fmla="*/ 5 h 49"/>
                  <a:gd name="T74" fmla="*/ 0 w 62"/>
                  <a:gd name="T75" fmla="*/ 5 h 49"/>
                  <a:gd name="T76" fmla="*/ 0 w 62"/>
                  <a:gd name="T77" fmla="*/ 6 h 49"/>
                  <a:gd name="T78" fmla="*/ 33 w 62"/>
                  <a:gd name="T79" fmla="*/ 31 h 49"/>
                  <a:gd name="T80" fmla="*/ 33 w 62"/>
                  <a:gd name="T81" fmla="*/ 32 h 49"/>
                  <a:gd name="T82" fmla="*/ 50 w 62"/>
                  <a:gd name="T83" fmla="*/ 49 h 49"/>
                  <a:gd name="T84" fmla="*/ 50 w 62"/>
                  <a:gd name="T85" fmla="*/ 49 h 49"/>
                  <a:gd name="T86" fmla="*/ 50 w 62"/>
                  <a:gd name="T87" fmla="*/ 49 h 49"/>
                  <a:gd name="T88" fmla="*/ 50 w 62"/>
                  <a:gd name="T89" fmla="*/ 49 h 49"/>
                  <a:gd name="T90" fmla="*/ 52 w 62"/>
                  <a:gd name="T91" fmla="*/ 49 h 49"/>
                  <a:gd name="T92" fmla="*/ 62 w 62"/>
                  <a:gd name="T93" fmla="*/ 40 h 49"/>
                  <a:gd name="T94" fmla="*/ 62 w 62"/>
                  <a:gd name="T95" fmla="*/ 40 h 49"/>
                  <a:gd name="T96" fmla="*/ 50 w 62"/>
                  <a:gd name="T97" fmla="*/ 25 h 49"/>
                  <a:gd name="T98" fmla="*/ 38 w 62"/>
                  <a:gd name="T99" fmla="*/ 5 h 49"/>
                  <a:gd name="T100" fmla="*/ 38 w 62"/>
                  <a:gd name="T101" fmla="*/ 5 h 49"/>
                  <a:gd name="T102" fmla="*/ 38 w 62"/>
                  <a:gd name="T103" fmla="*/ 5 h 49"/>
                  <a:gd name="T104" fmla="*/ 38 w 62"/>
                  <a:gd name="T105" fmla="*/ 5 h 49"/>
                  <a:gd name="T106" fmla="*/ 38 w 62"/>
                  <a:gd name="T107" fmla="*/ 5 h 49"/>
                  <a:gd name="T108" fmla="*/ 13 w 62"/>
                  <a:gd name="T109" fmla="*/ 0 h 49"/>
                  <a:gd name="T110" fmla="*/ 13 w 62"/>
                  <a:gd name="T111" fmla="*/ 0 h 49"/>
                  <a:gd name="T112" fmla="*/ 13 w 62"/>
                  <a:gd name="T1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49">
                    <a:moveTo>
                      <a:pt x="45" y="34"/>
                    </a:moveTo>
                    <a:cubicBezTo>
                      <a:pt x="45" y="34"/>
                      <a:pt x="45" y="34"/>
                      <a:pt x="45" y="34"/>
                    </a:cubicBezTo>
                    <a:cubicBezTo>
                      <a:pt x="50" y="34"/>
                      <a:pt x="52" y="37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2"/>
                      <a:pt x="51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6" y="42"/>
                      <a:pt x="43" y="38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moveTo>
                      <a:pt x="23" y="4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7" y="4"/>
                      <a:pt x="31" y="5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9" y="9"/>
                      <a:pt x="43" y="16"/>
                      <a:pt x="43" y="23"/>
                    </a:cubicBezTo>
                    <a:cubicBezTo>
                      <a:pt x="43" y="25"/>
                      <a:pt x="42" y="28"/>
                      <a:pt x="41" y="29"/>
                    </a:cubicBezTo>
                    <a:cubicBezTo>
                      <a:pt x="36" y="27"/>
                      <a:pt x="10" y="20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6"/>
                      <a:pt x="17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2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16"/>
                      <a:pt x="28" y="27"/>
                      <a:pt x="33" y="31"/>
                    </a:cubicBezTo>
                    <a:cubicBezTo>
                      <a:pt x="33" y="31"/>
                      <a:pt x="33" y="31"/>
                      <a:pt x="33" y="32"/>
                    </a:cubicBezTo>
                    <a:cubicBezTo>
                      <a:pt x="40" y="38"/>
                      <a:pt x="4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1" y="49"/>
                      <a:pt x="51" y="49"/>
                      <a:pt x="52" y="49"/>
                    </a:cubicBezTo>
                    <a:cubicBezTo>
                      <a:pt x="56" y="48"/>
                      <a:pt x="62" y="47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34"/>
                      <a:pt x="53" y="30"/>
                      <a:pt x="50" y="25"/>
                    </a:cubicBezTo>
                    <a:cubicBezTo>
                      <a:pt x="47" y="19"/>
                      <a:pt x="45" y="10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5" y="3"/>
                      <a:pt x="2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4" name="Freeform 637"/>
              <p:cNvSpPr>
                <a:spLocks noEditPoints="1"/>
              </p:cNvSpPr>
              <p:nvPr/>
            </p:nvSpPr>
            <p:spPr bwMode="auto">
              <a:xfrm>
                <a:off x="5017" y="761"/>
                <a:ext cx="213" cy="168"/>
              </a:xfrm>
              <a:custGeom>
                <a:avLst/>
                <a:gdLst>
                  <a:gd name="T0" fmla="*/ 10 w 61"/>
                  <a:gd name="T1" fmla="*/ 40 h 48"/>
                  <a:gd name="T2" fmla="*/ 15 w 61"/>
                  <a:gd name="T3" fmla="*/ 35 h 48"/>
                  <a:gd name="T4" fmla="*/ 15 w 61"/>
                  <a:gd name="T5" fmla="*/ 35 h 48"/>
                  <a:gd name="T6" fmla="*/ 12 w 61"/>
                  <a:gd name="T7" fmla="*/ 41 h 48"/>
                  <a:gd name="T8" fmla="*/ 12 w 61"/>
                  <a:gd name="T9" fmla="*/ 41 h 48"/>
                  <a:gd name="T10" fmla="*/ 10 w 61"/>
                  <a:gd name="T11" fmla="*/ 40 h 48"/>
                  <a:gd name="T12" fmla="*/ 10 w 61"/>
                  <a:gd name="T13" fmla="*/ 40 h 48"/>
                  <a:gd name="T14" fmla="*/ 39 w 61"/>
                  <a:gd name="T15" fmla="*/ 3 h 48"/>
                  <a:gd name="T16" fmla="*/ 50 w 61"/>
                  <a:gd name="T17" fmla="*/ 8 h 48"/>
                  <a:gd name="T18" fmla="*/ 50 w 61"/>
                  <a:gd name="T19" fmla="*/ 8 h 48"/>
                  <a:gd name="T20" fmla="*/ 50 w 61"/>
                  <a:gd name="T21" fmla="*/ 8 h 48"/>
                  <a:gd name="T22" fmla="*/ 50 w 61"/>
                  <a:gd name="T23" fmla="*/ 8 h 48"/>
                  <a:gd name="T24" fmla="*/ 39 w 61"/>
                  <a:gd name="T25" fmla="*/ 3 h 48"/>
                  <a:gd name="T26" fmla="*/ 39 w 61"/>
                  <a:gd name="T27" fmla="*/ 3 h 48"/>
                  <a:gd name="T28" fmla="*/ 45 w 61"/>
                  <a:gd name="T29" fmla="*/ 0 h 48"/>
                  <a:gd name="T30" fmla="*/ 36 w 61"/>
                  <a:gd name="T31" fmla="*/ 1 h 48"/>
                  <a:gd name="T32" fmla="*/ 36 w 61"/>
                  <a:gd name="T33" fmla="*/ 1 h 48"/>
                  <a:gd name="T34" fmla="*/ 35 w 61"/>
                  <a:gd name="T35" fmla="*/ 1 h 48"/>
                  <a:gd name="T36" fmla="*/ 35 w 61"/>
                  <a:gd name="T37" fmla="*/ 1 h 48"/>
                  <a:gd name="T38" fmla="*/ 13 w 61"/>
                  <a:gd name="T39" fmla="*/ 24 h 48"/>
                  <a:gd name="T40" fmla="*/ 1 w 61"/>
                  <a:gd name="T41" fmla="*/ 41 h 48"/>
                  <a:gd name="T42" fmla="*/ 1 w 61"/>
                  <a:gd name="T43" fmla="*/ 41 h 48"/>
                  <a:gd name="T44" fmla="*/ 11 w 61"/>
                  <a:gd name="T45" fmla="*/ 48 h 48"/>
                  <a:gd name="T46" fmla="*/ 11 w 61"/>
                  <a:gd name="T47" fmla="*/ 48 h 48"/>
                  <a:gd name="T48" fmla="*/ 14 w 61"/>
                  <a:gd name="T49" fmla="*/ 48 h 48"/>
                  <a:gd name="T50" fmla="*/ 14 w 61"/>
                  <a:gd name="T51" fmla="*/ 48 h 48"/>
                  <a:gd name="T52" fmla="*/ 14 w 61"/>
                  <a:gd name="T53" fmla="*/ 48 h 48"/>
                  <a:gd name="T54" fmla="*/ 61 w 61"/>
                  <a:gd name="T55" fmla="*/ 4 h 48"/>
                  <a:gd name="T56" fmla="*/ 60 w 61"/>
                  <a:gd name="T57" fmla="*/ 4 h 48"/>
                  <a:gd name="T58" fmla="*/ 60 w 61"/>
                  <a:gd name="T59" fmla="*/ 3 h 48"/>
                  <a:gd name="T60" fmla="*/ 45 w 61"/>
                  <a:gd name="T61" fmla="*/ 0 h 48"/>
                  <a:gd name="T62" fmla="*/ 45 w 61"/>
                  <a:gd name="T6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48">
                    <a:moveTo>
                      <a:pt x="10" y="40"/>
                    </a:move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37"/>
                      <a:pt x="12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7" y="38"/>
                      <a:pt x="14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1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moveTo>
                      <a:pt x="39" y="3"/>
                    </a:move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3" y="3"/>
                      <a:pt x="47" y="5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19"/>
                      <a:pt x="33" y="24"/>
                      <a:pt x="22" y="26"/>
                    </a:cubicBezTo>
                    <a:cubicBezTo>
                      <a:pt x="14" y="14"/>
                      <a:pt x="27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moveTo>
                      <a:pt x="45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2" y="0"/>
                      <a:pt x="39" y="0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8" y="1"/>
                      <a:pt x="21" y="5"/>
                      <a:pt x="18" y="10"/>
                    </a:cubicBezTo>
                    <a:cubicBezTo>
                      <a:pt x="15" y="15"/>
                      <a:pt x="15" y="20"/>
                      <a:pt x="13" y="24"/>
                    </a:cubicBezTo>
                    <a:cubicBezTo>
                      <a:pt x="10" y="29"/>
                      <a:pt x="0" y="33"/>
                      <a:pt x="0" y="40"/>
                    </a:cubicBezTo>
                    <a:cubicBezTo>
                      <a:pt x="0" y="40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5"/>
                      <a:pt x="6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8"/>
                      <a:pt x="13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21" y="46"/>
                      <a:pt x="21" y="38"/>
                      <a:pt x="25" y="33"/>
                    </a:cubicBezTo>
                    <a:cubicBezTo>
                      <a:pt x="34" y="21"/>
                      <a:pt x="59" y="20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6" y="1"/>
                      <a:pt x="50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5" name="Freeform 638"/>
              <p:cNvSpPr/>
              <p:nvPr/>
            </p:nvSpPr>
            <p:spPr bwMode="auto">
              <a:xfrm>
                <a:off x="2603" y="877"/>
                <a:ext cx="35" cy="31"/>
              </a:xfrm>
              <a:custGeom>
                <a:avLst/>
                <a:gdLst>
                  <a:gd name="T0" fmla="*/ 2 w 10"/>
                  <a:gd name="T1" fmla="*/ 0 h 9"/>
                  <a:gd name="T2" fmla="*/ 2 w 10"/>
                  <a:gd name="T3" fmla="*/ 0 h 9"/>
                  <a:gd name="T4" fmla="*/ 2 w 10"/>
                  <a:gd name="T5" fmla="*/ 0 h 9"/>
                  <a:gd name="T6" fmla="*/ 2 w 10"/>
                  <a:gd name="T7" fmla="*/ 0 h 9"/>
                  <a:gd name="T8" fmla="*/ 2 w 10"/>
                  <a:gd name="T9" fmla="*/ 0 h 9"/>
                  <a:gd name="T10" fmla="*/ 7 w 10"/>
                  <a:gd name="T11" fmla="*/ 9 h 9"/>
                  <a:gd name="T12" fmla="*/ 7 w 10"/>
                  <a:gd name="T13" fmla="*/ 9 h 9"/>
                  <a:gd name="T14" fmla="*/ 7 w 10"/>
                  <a:gd name="T15" fmla="*/ 9 h 9"/>
                  <a:gd name="T16" fmla="*/ 7 w 10"/>
                  <a:gd name="T17" fmla="*/ 9 h 9"/>
                  <a:gd name="T18" fmla="*/ 10 w 10"/>
                  <a:gd name="T19" fmla="*/ 7 h 9"/>
                  <a:gd name="T20" fmla="*/ 10 w 10"/>
                  <a:gd name="T21" fmla="*/ 7 h 9"/>
                  <a:gd name="T22" fmla="*/ 10 w 10"/>
                  <a:gd name="T23" fmla="*/ 7 h 9"/>
                  <a:gd name="T24" fmla="*/ 10 w 10"/>
                  <a:gd name="T25" fmla="*/ 7 h 9"/>
                  <a:gd name="T26" fmla="*/ 10 w 10"/>
                  <a:gd name="T27" fmla="*/ 7 h 9"/>
                  <a:gd name="T28" fmla="*/ 10 w 10"/>
                  <a:gd name="T29" fmla="*/ 7 h 9"/>
                  <a:gd name="T30" fmla="*/ 2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3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3"/>
                      <a:pt x="7" y="0"/>
                      <a:pt x="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6" name="Freeform 639"/>
              <p:cNvSpPr/>
              <p:nvPr/>
            </p:nvSpPr>
            <p:spPr bwMode="auto">
              <a:xfrm>
                <a:off x="5052" y="884"/>
                <a:ext cx="24" cy="21"/>
              </a:xfrm>
              <a:custGeom>
                <a:avLst/>
                <a:gdLst>
                  <a:gd name="T0" fmla="*/ 5 w 7"/>
                  <a:gd name="T1" fmla="*/ 0 h 6"/>
                  <a:gd name="T2" fmla="*/ 0 w 7"/>
                  <a:gd name="T3" fmla="*/ 5 h 6"/>
                  <a:gd name="T4" fmla="*/ 0 w 7"/>
                  <a:gd name="T5" fmla="*/ 5 h 6"/>
                  <a:gd name="T6" fmla="*/ 0 w 7"/>
                  <a:gd name="T7" fmla="*/ 5 h 6"/>
                  <a:gd name="T8" fmla="*/ 2 w 7"/>
                  <a:gd name="T9" fmla="*/ 6 h 6"/>
                  <a:gd name="T10" fmla="*/ 2 w 7"/>
                  <a:gd name="T11" fmla="*/ 6 h 6"/>
                  <a:gd name="T12" fmla="*/ 2 w 7"/>
                  <a:gd name="T13" fmla="*/ 6 h 6"/>
                  <a:gd name="T14" fmla="*/ 2 w 7"/>
                  <a:gd name="T15" fmla="*/ 6 h 6"/>
                  <a:gd name="T16" fmla="*/ 5 w 7"/>
                  <a:gd name="T17" fmla="*/ 0 h 6"/>
                  <a:gd name="T18" fmla="*/ 5 w 7"/>
                  <a:gd name="T19" fmla="*/ 0 h 6"/>
                  <a:gd name="T20" fmla="*/ 5 w 7"/>
                  <a:gd name="T21" fmla="*/ 0 h 6"/>
                  <a:gd name="T22" fmla="*/ 5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2" y="1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6"/>
                      <a:pt x="7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7" name="Freeform 640"/>
              <p:cNvSpPr>
                <a:spLocks noEditPoints="1"/>
              </p:cNvSpPr>
              <p:nvPr/>
            </p:nvSpPr>
            <p:spPr bwMode="auto">
              <a:xfrm>
                <a:off x="3249" y="569"/>
                <a:ext cx="1200" cy="322"/>
              </a:xfrm>
              <a:custGeom>
                <a:avLst/>
                <a:gdLst>
                  <a:gd name="T0" fmla="*/ 275 w 344"/>
                  <a:gd name="T1" fmla="*/ 6 h 92"/>
                  <a:gd name="T2" fmla="*/ 337 w 344"/>
                  <a:gd name="T3" fmla="*/ 58 h 92"/>
                  <a:gd name="T4" fmla="*/ 332 w 344"/>
                  <a:gd name="T5" fmla="*/ 67 h 92"/>
                  <a:gd name="T6" fmla="*/ 311 w 344"/>
                  <a:gd name="T7" fmla="*/ 80 h 92"/>
                  <a:gd name="T8" fmla="*/ 311 w 344"/>
                  <a:gd name="T9" fmla="*/ 80 h 92"/>
                  <a:gd name="T10" fmla="*/ 268 w 344"/>
                  <a:gd name="T11" fmla="*/ 48 h 92"/>
                  <a:gd name="T12" fmla="*/ 249 w 344"/>
                  <a:gd name="T13" fmla="*/ 52 h 92"/>
                  <a:gd name="T14" fmla="*/ 172 w 344"/>
                  <a:gd name="T15" fmla="*/ 89 h 92"/>
                  <a:gd name="T16" fmla="*/ 170 w 344"/>
                  <a:gd name="T17" fmla="*/ 89 h 92"/>
                  <a:gd name="T18" fmla="*/ 138 w 344"/>
                  <a:gd name="T19" fmla="*/ 78 h 92"/>
                  <a:gd name="T20" fmla="*/ 137 w 344"/>
                  <a:gd name="T21" fmla="*/ 78 h 92"/>
                  <a:gd name="T22" fmla="*/ 136 w 344"/>
                  <a:gd name="T23" fmla="*/ 78 h 92"/>
                  <a:gd name="T24" fmla="*/ 135 w 344"/>
                  <a:gd name="T25" fmla="*/ 77 h 92"/>
                  <a:gd name="T26" fmla="*/ 93 w 344"/>
                  <a:gd name="T27" fmla="*/ 51 h 92"/>
                  <a:gd name="T28" fmla="*/ 73 w 344"/>
                  <a:gd name="T29" fmla="*/ 47 h 92"/>
                  <a:gd name="T30" fmla="*/ 30 w 344"/>
                  <a:gd name="T31" fmla="*/ 80 h 92"/>
                  <a:gd name="T32" fmla="*/ 6 w 344"/>
                  <a:gd name="T33" fmla="*/ 58 h 92"/>
                  <a:gd name="T34" fmla="*/ 68 w 344"/>
                  <a:gd name="T35" fmla="*/ 6 h 92"/>
                  <a:gd name="T36" fmla="*/ 81 w 344"/>
                  <a:gd name="T37" fmla="*/ 4 h 92"/>
                  <a:gd name="T38" fmla="*/ 83 w 344"/>
                  <a:gd name="T39" fmla="*/ 4 h 92"/>
                  <a:gd name="T40" fmla="*/ 99 w 344"/>
                  <a:gd name="T41" fmla="*/ 25 h 92"/>
                  <a:gd name="T42" fmla="*/ 136 w 344"/>
                  <a:gd name="T43" fmla="*/ 47 h 92"/>
                  <a:gd name="T44" fmla="*/ 164 w 344"/>
                  <a:gd name="T45" fmla="*/ 41 h 92"/>
                  <a:gd name="T46" fmla="*/ 164 w 344"/>
                  <a:gd name="T47" fmla="*/ 41 h 92"/>
                  <a:gd name="T48" fmla="*/ 165 w 344"/>
                  <a:gd name="T49" fmla="*/ 41 h 92"/>
                  <a:gd name="T50" fmla="*/ 165 w 344"/>
                  <a:gd name="T51" fmla="*/ 41 h 92"/>
                  <a:gd name="T52" fmla="*/ 166 w 344"/>
                  <a:gd name="T53" fmla="*/ 41 h 92"/>
                  <a:gd name="T54" fmla="*/ 166 w 344"/>
                  <a:gd name="T55" fmla="*/ 41 h 92"/>
                  <a:gd name="T56" fmla="*/ 167 w 344"/>
                  <a:gd name="T57" fmla="*/ 41 h 92"/>
                  <a:gd name="T58" fmla="*/ 184 w 344"/>
                  <a:gd name="T59" fmla="*/ 42 h 92"/>
                  <a:gd name="T60" fmla="*/ 186 w 344"/>
                  <a:gd name="T61" fmla="*/ 43 h 92"/>
                  <a:gd name="T62" fmla="*/ 210 w 344"/>
                  <a:gd name="T63" fmla="*/ 48 h 92"/>
                  <a:gd name="T64" fmla="*/ 240 w 344"/>
                  <a:gd name="T65" fmla="*/ 25 h 92"/>
                  <a:gd name="T66" fmla="*/ 261 w 344"/>
                  <a:gd name="T67" fmla="*/ 4 h 92"/>
                  <a:gd name="T68" fmla="*/ 240 w 344"/>
                  <a:gd name="T69" fmla="*/ 18 h 92"/>
                  <a:gd name="T70" fmla="*/ 211 w 344"/>
                  <a:gd name="T71" fmla="*/ 43 h 92"/>
                  <a:gd name="T72" fmla="*/ 194 w 344"/>
                  <a:gd name="T73" fmla="*/ 41 h 92"/>
                  <a:gd name="T74" fmla="*/ 189 w 344"/>
                  <a:gd name="T75" fmla="*/ 40 h 92"/>
                  <a:gd name="T76" fmla="*/ 189 w 344"/>
                  <a:gd name="T77" fmla="*/ 40 h 92"/>
                  <a:gd name="T78" fmla="*/ 167 w 344"/>
                  <a:gd name="T79" fmla="*/ 38 h 92"/>
                  <a:gd name="T80" fmla="*/ 156 w 344"/>
                  <a:gd name="T81" fmla="*/ 38 h 92"/>
                  <a:gd name="T82" fmla="*/ 146 w 344"/>
                  <a:gd name="T83" fmla="*/ 40 h 92"/>
                  <a:gd name="T84" fmla="*/ 130 w 344"/>
                  <a:gd name="T85" fmla="*/ 43 h 92"/>
                  <a:gd name="T86" fmla="*/ 82 w 344"/>
                  <a:gd name="T87" fmla="*/ 0 h 92"/>
                  <a:gd name="T88" fmla="*/ 76 w 344"/>
                  <a:gd name="T89" fmla="*/ 1 h 92"/>
                  <a:gd name="T90" fmla="*/ 67 w 344"/>
                  <a:gd name="T91" fmla="*/ 3 h 92"/>
                  <a:gd name="T92" fmla="*/ 14 w 344"/>
                  <a:gd name="T93" fmla="*/ 74 h 92"/>
                  <a:gd name="T94" fmla="*/ 15 w 344"/>
                  <a:gd name="T95" fmla="*/ 74 h 92"/>
                  <a:gd name="T96" fmla="*/ 32 w 344"/>
                  <a:gd name="T97" fmla="*/ 86 h 92"/>
                  <a:gd name="T98" fmla="*/ 70 w 344"/>
                  <a:gd name="T99" fmla="*/ 51 h 92"/>
                  <a:gd name="T100" fmla="*/ 87 w 344"/>
                  <a:gd name="T101" fmla="*/ 55 h 92"/>
                  <a:gd name="T102" fmla="*/ 132 w 344"/>
                  <a:gd name="T103" fmla="*/ 79 h 92"/>
                  <a:gd name="T104" fmla="*/ 134 w 344"/>
                  <a:gd name="T105" fmla="*/ 79 h 92"/>
                  <a:gd name="T106" fmla="*/ 136 w 344"/>
                  <a:gd name="T107" fmla="*/ 80 h 92"/>
                  <a:gd name="T108" fmla="*/ 174 w 344"/>
                  <a:gd name="T109" fmla="*/ 92 h 92"/>
                  <a:gd name="T110" fmla="*/ 253 w 344"/>
                  <a:gd name="T111" fmla="*/ 56 h 92"/>
                  <a:gd name="T112" fmla="*/ 280 w 344"/>
                  <a:gd name="T113" fmla="*/ 53 h 92"/>
                  <a:gd name="T114" fmla="*/ 309 w 344"/>
                  <a:gd name="T115" fmla="*/ 85 h 92"/>
                  <a:gd name="T116" fmla="*/ 310 w 344"/>
                  <a:gd name="T117" fmla="*/ 85 h 92"/>
                  <a:gd name="T118" fmla="*/ 344 w 344"/>
                  <a:gd name="T119" fmla="*/ 60 h 92"/>
                  <a:gd name="T120" fmla="*/ 272 w 344"/>
                  <a:gd name="T121" fmla="*/ 3 h 92"/>
                  <a:gd name="T122" fmla="*/ 258 w 344"/>
                  <a:gd name="T12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4" h="92">
                    <a:moveTo>
                      <a:pt x="261" y="4"/>
                    </a:moveTo>
                    <a:cubicBezTo>
                      <a:pt x="261" y="4"/>
                      <a:pt x="261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3" y="4"/>
                      <a:pt x="266" y="4"/>
                      <a:pt x="268" y="5"/>
                    </a:cubicBezTo>
                    <a:cubicBezTo>
                      <a:pt x="270" y="5"/>
                      <a:pt x="272" y="6"/>
                      <a:pt x="275" y="6"/>
                    </a:cubicBezTo>
                    <a:cubicBezTo>
                      <a:pt x="275" y="6"/>
                      <a:pt x="275" y="6"/>
                      <a:pt x="275" y="6"/>
                    </a:cubicBezTo>
                    <a:cubicBezTo>
                      <a:pt x="284" y="7"/>
                      <a:pt x="293" y="6"/>
                      <a:pt x="298" y="9"/>
                    </a:cubicBezTo>
                    <a:cubicBezTo>
                      <a:pt x="305" y="13"/>
                      <a:pt x="307" y="24"/>
                      <a:pt x="311" y="31"/>
                    </a:cubicBezTo>
                    <a:cubicBezTo>
                      <a:pt x="318" y="42"/>
                      <a:pt x="337" y="46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60"/>
                      <a:pt x="335" y="63"/>
                      <a:pt x="332" y="67"/>
                    </a:cubicBezTo>
                    <a:cubicBezTo>
                      <a:pt x="332" y="67"/>
                      <a:pt x="332" y="67"/>
                      <a:pt x="332" y="67"/>
                    </a:cubicBezTo>
                    <a:cubicBezTo>
                      <a:pt x="332" y="67"/>
                      <a:pt x="332" y="67"/>
                      <a:pt x="332" y="67"/>
                    </a:cubicBezTo>
                    <a:cubicBezTo>
                      <a:pt x="326" y="73"/>
                      <a:pt x="316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298" y="80"/>
                      <a:pt x="293" y="56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79" y="49"/>
                      <a:pt x="273" y="48"/>
                      <a:pt x="268" y="4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1" y="48"/>
                      <a:pt x="254" y="49"/>
                      <a:pt x="249" y="51"/>
                    </a:cubicBezTo>
                    <a:cubicBezTo>
                      <a:pt x="249" y="51"/>
                      <a:pt x="249" y="51"/>
                      <a:pt x="249" y="51"/>
                    </a:cubicBezTo>
                    <a:cubicBezTo>
                      <a:pt x="249" y="51"/>
                      <a:pt x="249" y="51"/>
                      <a:pt x="249" y="52"/>
                    </a:cubicBezTo>
                    <a:cubicBezTo>
                      <a:pt x="242" y="55"/>
                      <a:pt x="240" y="63"/>
                      <a:pt x="233" y="68"/>
                    </a:cubicBezTo>
                    <a:cubicBezTo>
                      <a:pt x="228" y="71"/>
                      <a:pt x="217" y="72"/>
                      <a:pt x="207" y="76"/>
                    </a:cubicBezTo>
                    <a:cubicBezTo>
                      <a:pt x="193" y="81"/>
                      <a:pt x="188" y="88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89"/>
                      <a:pt x="173" y="89"/>
                      <a:pt x="172" y="89"/>
                    </a:cubicBezTo>
                    <a:cubicBezTo>
                      <a:pt x="172" y="89"/>
                      <a:pt x="171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58" y="89"/>
                      <a:pt x="150" y="83"/>
                      <a:pt x="138" y="79"/>
                    </a:cubicBezTo>
                    <a:cubicBezTo>
                      <a:pt x="138" y="79"/>
                      <a:pt x="138" y="79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6" y="78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7"/>
                      <a:pt x="136" y="77"/>
                      <a:pt x="136" y="77"/>
                    </a:cubicBezTo>
                    <a:cubicBezTo>
                      <a:pt x="136" y="77"/>
                      <a:pt x="136" y="77"/>
                      <a:pt x="135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27" y="74"/>
                      <a:pt x="116" y="72"/>
                      <a:pt x="110" y="69"/>
                    </a:cubicBezTo>
                    <a:cubicBezTo>
                      <a:pt x="103" y="65"/>
                      <a:pt x="100" y="55"/>
                      <a:pt x="93" y="52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88" y="49"/>
                      <a:pt x="80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67" y="47"/>
                      <a:pt x="62" y="48"/>
                      <a:pt x="58" y="50"/>
                    </a:cubicBezTo>
                    <a:cubicBezTo>
                      <a:pt x="53" y="52"/>
                      <a:pt x="48" y="59"/>
                      <a:pt x="45" y="65"/>
                    </a:cubicBezTo>
                    <a:cubicBezTo>
                      <a:pt x="42" y="71"/>
                      <a:pt x="38" y="80"/>
                      <a:pt x="31" y="80"/>
                    </a:cubicBezTo>
                    <a:cubicBezTo>
                      <a:pt x="31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29" y="80"/>
                      <a:pt x="29" y="80"/>
                    </a:cubicBezTo>
                    <a:cubicBezTo>
                      <a:pt x="20" y="79"/>
                      <a:pt x="6" y="66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45"/>
                      <a:pt x="25" y="42"/>
                      <a:pt x="31" y="32"/>
                    </a:cubicBezTo>
                    <a:cubicBezTo>
                      <a:pt x="35" y="24"/>
                      <a:pt x="35" y="13"/>
                      <a:pt x="43" y="9"/>
                    </a:cubicBezTo>
                    <a:cubicBezTo>
                      <a:pt x="48" y="6"/>
                      <a:pt x="58" y="7"/>
                      <a:pt x="68" y="6"/>
                    </a:cubicBezTo>
                    <a:cubicBezTo>
                      <a:pt x="71" y="6"/>
                      <a:pt x="74" y="5"/>
                      <a:pt x="77" y="4"/>
                    </a:cubicBezTo>
                    <a:cubicBezTo>
                      <a:pt x="78" y="4"/>
                      <a:pt x="78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80" y="4"/>
                      <a:pt x="80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2" y="4"/>
                      <a:pt x="82" y="4"/>
                    </a:cubicBezTo>
                    <a:cubicBezTo>
                      <a:pt x="82" y="4"/>
                      <a:pt x="83" y="4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9" y="6"/>
                      <a:pt x="95" y="19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107" y="35"/>
                      <a:pt x="114" y="47"/>
                      <a:pt x="132" y="47"/>
                    </a:cubicBezTo>
                    <a:cubicBezTo>
                      <a:pt x="132" y="47"/>
                      <a:pt x="132" y="47"/>
                      <a:pt x="132" y="47"/>
                    </a:cubicBezTo>
                    <a:cubicBezTo>
                      <a:pt x="132" y="47"/>
                      <a:pt x="132" y="47"/>
                      <a:pt x="132" y="47"/>
                    </a:cubicBezTo>
                    <a:cubicBezTo>
                      <a:pt x="133" y="47"/>
                      <a:pt x="135" y="47"/>
                      <a:pt x="136" y="47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46" y="46"/>
                      <a:pt x="154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72" y="41"/>
                      <a:pt x="178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5" y="42"/>
                      <a:pt x="185" y="42"/>
                      <a:pt x="185" y="43"/>
                    </a:cubicBezTo>
                    <a:cubicBezTo>
                      <a:pt x="185" y="43"/>
                      <a:pt x="186" y="43"/>
                      <a:pt x="186" y="43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3"/>
                      <a:pt x="190" y="43"/>
                      <a:pt x="192" y="44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8" y="46"/>
                      <a:pt x="204" y="48"/>
                      <a:pt x="210" y="48"/>
                    </a:cubicBez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8"/>
                      <a:pt x="210" y="48"/>
                      <a:pt x="210" y="48"/>
                    </a:cubicBezTo>
                    <a:cubicBezTo>
                      <a:pt x="214" y="48"/>
                      <a:pt x="218" y="47"/>
                      <a:pt x="222" y="45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29" y="41"/>
                      <a:pt x="236" y="31"/>
                      <a:pt x="240" y="25"/>
                    </a:cubicBezTo>
                    <a:cubicBezTo>
                      <a:pt x="246" y="18"/>
                      <a:pt x="250" y="6"/>
                      <a:pt x="258" y="4"/>
                    </a:cubicBezTo>
                    <a:cubicBezTo>
                      <a:pt x="258" y="4"/>
                      <a:pt x="258" y="4"/>
                      <a:pt x="258" y="4"/>
                    </a:cubicBezTo>
                    <a:cubicBezTo>
                      <a:pt x="259" y="4"/>
                      <a:pt x="260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moveTo>
                      <a:pt x="258" y="0"/>
                    </a:moveTo>
                    <a:cubicBezTo>
                      <a:pt x="258" y="0"/>
                      <a:pt x="258" y="0"/>
                      <a:pt x="258" y="0"/>
                    </a:cubicBezTo>
                    <a:cubicBezTo>
                      <a:pt x="257" y="0"/>
                      <a:pt x="257" y="0"/>
                      <a:pt x="256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49" y="2"/>
                      <a:pt x="245" y="14"/>
                      <a:pt x="240" y="18"/>
                    </a:cubicBezTo>
                    <a:cubicBezTo>
                      <a:pt x="238" y="22"/>
                      <a:pt x="232" y="25"/>
                      <a:pt x="227" y="29"/>
                    </a:cubicBezTo>
                    <a:cubicBezTo>
                      <a:pt x="221" y="35"/>
                      <a:pt x="219" y="41"/>
                      <a:pt x="212" y="43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12" y="43"/>
                      <a:pt x="212" y="43"/>
                      <a:pt x="211" y="43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0" y="44"/>
                      <a:pt x="208" y="44"/>
                      <a:pt x="207" y="44"/>
                    </a:cubicBezTo>
                    <a:cubicBezTo>
                      <a:pt x="207" y="44"/>
                      <a:pt x="207" y="44"/>
                      <a:pt x="207" y="44"/>
                    </a:cubicBezTo>
                    <a:cubicBezTo>
                      <a:pt x="207" y="44"/>
                      <a:pt x="207" y="44"/>
                      <a:pt x="207" y="44"/>
                    </a:cubicBezTo>
                    <a:cubicBezTo>
                      <a:pt x="207" y="44"/>
                      <a:pt x="207" y="44"/>
                      <a:pt x="207" y="44"/>
                    </a:cubicBezTo>
                    <a:cubicBezTo>
                      <a:pt x="203" y="44"/>
                      <a:pt x="198" y="42"/>
                      <a:pt x="194" y="41"/>
                    </a:cubicBezTo>
                    <a:cubicBezTo>
                      <a:pt x="194" y="41"/>
                      <a:pt x="194" y="41"/>
                      <a:pt x="194" y="41"/>
                    </a:cubicBezTo>
                    <a:cubicBezTo>
                      <a:pt x="194" y="41"/>
                      <a:pt x="194" y="41"/>
                      <a:pt x="194" y="41"/>
                    </a:cubicBezTo>
                    <a:cubicBezTo>
                      <a:pt x="192" y="40"/>
                      <a:pt x="191" y="40"/>
                      <a:pt x="190" y="40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90" y="40"/>
                      <a:pt x="190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39"/>
                      <a:pt x="188" y="39"/>
                      <a:pt x="188" y="39"/>
                    </a:cubicBezTo>
                    <a:cubicBezTo>
                      <a:pt x="188" y="39"/>
                      <a:pt x="187" y="39"/>
                      <a:pt x="187" y="39"/>
                    </a:cubicBezTo>
                    <a:cubicBezTo>
                      <a:pt x="181" y="38"/>
                      <a:pt x="174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3" y="38"/>
                      <a:pt x="160" y="38"/>
                      <a:pt x="157" y="38"/>
                    </a:cubicBezTo>
                    <a:cubicBezTo>
                      <a:pt x="157" y="38"/>
                      <a:pt x="157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3" y="39"/>
                      <a:pt x="149" y="39"/>
                      <a:pt x="146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2" y="41"/>
                      <a:pt x="138" y="43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2" y="43"/>
                      <a:pt x="131" y="43"/>
                      <a:pt x="130" y="43"/>
                    </a:cubicBezTo>
                    <a:cubicBezTo>
                      <a:pt x="124" y="42"/>
                      <a:pt x="119" y="36"/>
                      <a:pt x="114" y="32"/>
                    </a:cubicBezTo>
                    <a:cubicBezTo>
                      <a:pt x="109" y="27"/>
                      <a:pt x="103" y="23"/>
                      <a:pt x="100" y="19"/>
                    </a:cubicBezTo>
                    <a:cubicBezTo>
                      <a:pt x="96" y="14"/>
                      <a:pt x="92" y="2"/>
                      <a:pt x="84" y="0"/>
                    </a:cubicBezTo>
                    <a:cubicBezTo>
                      <a:pt x="83" y="0"/>
                      <a:pt x="83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0" y="0"/>
                      <a:pt x="78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3" y="2"/>
                      <a:pt x="71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5"/>
                      <a:pt x="49" y="4"/>
                      <a:pt x="43" y="6"/>
                    </a:cubicBezTo>
                    <a:cubicBezTo>
                      <a:pt x="33" y="11"/>
                      <a:pt x="33" y="23"/>
                      <a:pt x="29" y="31"/>
                    </a:cubicBezTo>
                    <a:cubicBezTo>
                      <a:pt x="24" y="38"/>
                      <a:pt x="0" y="47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1" y="64"/>
                      <a:pt x="10" y="70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9" y="79"/>
                      <a:pt x="25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2" y="86"/>
                    </a:cubicBezTo>
                    <a:cubicBezTo>
                      <a:pt x="38" y="85"/>
                      <a:pt x="42" y="76"/>
                      <a:pt x="46" y="70"/>
                    </a:cubicBezTo>
                    <a:cubicBezTo>
                      <a:pt x="50" y="63"/>
                      <a:pt x="54" y="55"/>
                      <a:pt x="60" y="53"/>
                    </a:cubicBezTo>
                    <a:cubicBezTo>
                      <a:pt x="63" y="51"/>
                      <a:pt x="66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6" y="51"/>
                      <a:pt x="83" y="53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94" y="59"/>
                      <a:pt x="97" y="68"/>
                      <a:pt x="103" y="71"/>
                    </a:cubicBezTo>
                    <a:cubicBezTo>
                      <a:pt x="109" y="75"/>
                      <a:pt x="122" y="75"/>
                      <a:pt x="132" y="7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4" y="79"/>
                      <a:pt x="134" y="79"/>
                    </a:cubicBezTo>
                    <a:cubicBezTo>
                      <a:pt x="134" y="79"/>
                      <a:pt x="134" y="79"/>
                      <a:pt x="134" y="79"/>
                    </a:cubicBezTo>
                    <a:cubicBezTo>
                      <a:pt x="134" y="79"/>
                      <a:pt x="134" y="79"/>
                      <a:pt x="134" y="79"/>
                    </a:cubicBezTo>
                    <a:cubicBezTo>
                      <a:pt x="134" y="79"/>
                      <a:pt x="135" y="79"/>
                      <a:pt x="135" y="80"/>
                    </a:cubicBezTo>
                    <a:cubicBezTo>
                      <a:pt x="135" y="80"/>
                      <a:pt x="136" y="80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49" y="85"/>
                      <a:pt x="157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2" y="92"/>
                      <a:pt x="173" y="92"/>
                      <a:pt x="174" y="92"/>
                    </a:cubicBezTo>
                    <a:cubicBezTo>
                      <a:pt x="189" y="91"/>
                      <a:pt x="192" y="85"/>
                      <a:pt x="204" y="80"/>
                    </a:cubicBezTo>
                    <a:cubicBezTo>
                      <a:pt x="215" y="75"/>
                      <a:pt x="232" y="76"/>
                      <a:pt x="239" y="72"/>
                    </a:cubicBezTo>
                    <a:cubicBezTo>
                      <a:pt x="245" y="69"/>
                      <a:pt x="247" y="60"/>
                      <a:pt x="253" y="56"/>
                    </a:cubicBezTo>
                    <a:cubicBezTo>
                      <a:pt x="253" y="56"/>
                      <a:pt x="253" y="56"/>
                      <a:pt x="253" y="56"/>
                    </a:cubicBezTo>
                    <a:cubicBezTo>
                      <a:pt x="253" y="56"/>
                      <a:pt x="253" y="56"/>
                      <a:pt x="253" y="56"/>
                    </a:cubicBezTo>
                    <a:cubicBezTo>
                      <a:pt x="258" y="54"/>
                      <a:pt x="264" y="52"/>
                      <a:pt x="271" y="52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74" y="52"/>
                      <a:pt x="277" y="52"/>
                      <a:pt x="280" y="53"/>
                    </a:cubicBezTo>
                    <a:cubicBezTo>
                      <a:pt x="280" y="53"/>
                      <a:pt x="280" y="53"/>
                      <a:pt x="280" y="53"/>
                    </a:cubicBezTo>
                    <a:cubicBezTo>
                      <a:pt x="280" y="53"/>
                      <a:pt x="281" y="53"/>
                      <a:pt x="281" y="53"/>
                    </a:cubicBezTo>
                    <a:cubicBezTo>
                      <a:pt x="281" y="53"/>
                      <a:pt x="281" y="53"/>
                      <a:pt x="281" y="53"/>
                    </a:cubicBezTo>
                    <a:cubicBezTo>
                      <a:pt x="287" y="56"/>
                      <a:pt x="291" y="63"/>
                      <a:pt x="294" y="70"/>
                    </a:cubicBezTo>
                    <a:cubicBezTo>
                      <a:pt x="298" y="75"/>
                      <a:pt x="303" y="85"/>
                      <a:pt x="309" y="85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7" y="85"/>
                      <a:pt x="323" y="78"/>
                      <a:pt x="327" y="74"/>
                    </a:cubicBezTo>
                    <a:cubicBezTo>
                      <a:pt x="327" y="74"/>
                      <a:pt x="327" y="74"/>
                      <a:pt x="327" y="74"/>
                    </a:cubicBezTo>
                    <a:cubicBezTo>
                      <a:pt x="327" y="74"/>
                      <a:pt x="327" y="74"/>
                      <a:pt x="327" y="74"/>
                    </a:cubicBezTo>
                    <a:cubicBezTo>
                      <a:pt x="331" y="71"/>
                      <a:pt x="343" y="64"/>
                      <a:pt x="344" y="60"/>
                    </a:cubicBezTo>
                    <a:cubicBezTo>
                      <a:pt x="344" y="60"/>
                      <a:pt x="344" y="60"/>
                      <a:pt x="344" y="60"/>
                    </a:cubicBezTo>
                    <a:cubicBezTo>
                      <a:pt x="344" y="56"/>
                      <a:pt x="336" y="48"/>
                      <a:pt x="330" y="44"/>
                    </a:cubicBezTo>
                    <a:cubicBezTo>
                      <a:pt x="325" y="39"/>
                      <a:pt x="318" y="36"/>
                      <a:pt x="314" y="31"/>
                    </a:cubicBezTo>
                    <a:cubicBezTo>
                      <a:pt x="309" y="24"/>
                      <a:pt x="306" y="12"/>
                      <a:pt x="300" y="8"/>
                    </a:cubicBezTo>
                    <a:cubicBezTo>
                      <a:pt x="293" y="3"/>
                      <a:pt x="285" y="5"/>
                      <a:pt x="273" y="3"/>
                    </a:cubicBezTo>
                    <a:cubicBezTo>
                      <a:pt x="273" y="3"/>
                      <a:pt x="273" y="3"/>
                      <a:pt x="272" y="3"/>
                    </a:cubicBezTo>
                    <a:cubicBezTo>
                      <a:pt x="272" y="3"/>
                      <a:pt x="272" y="3"/>
                      <a:pt x="272" y="3"/>
                    </a:cubicBezTo>
                    <a:cubicBezTo>
                      <a:pt x="272" y="3"/>
                      <a:pt x="272" y="3"/>
                      <a:pt x="272" y="3"/>
                    </a:cubicBezTo>
                    <a:cubicBezTo>
                      <a:pt x="269" y="3"/>
                      <a:pt x="267" y="2"/>
                      <a:pt x="264" y="1"/>
                    </a:cubicBezTo>
                    <a:cubicBezTo>
                      <a:pt x="262" y="1"/>
                      <a:pt x="260" y="0"/>
                      <a:pt x="258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58" y="0"/>
                      <a:pt x="258" y="0"/>
                      <a:pt x="25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8" name="Freeform 641"/>
              <p:cNvSpPr/>
              <p:nvPr/>
            </p:nvSpPr>
            <p:spPr bwMode="auto">
              <a:xfrm>
                <a:off x="4124" y="863"/>
                <a:ext cx="28" cy="24"/>
              </a:xfrm>
              <a:custGeom>
                <a:avLst/>
                <a:gdLst>
                  <a:gd name="T0" fmla="*/ 5 w 8"/>
                  <a:gd name="T1" fmla="*/ 0 h 7"/>
                  <a:gd name="T2" fmla="*/ 5 w 8"/>
                  <a:gd name="T3" fmla="*/ 0 h 7"/>
                  <a:gd name="T4" fmla="*/ 0 w 8"/>
                  <a:gd name="T5" fmla="*/ 6 h 7"/>
                  <a:gd name="T6" fmla="*/ 0 w 8"/>
                  <a:gd name="T7" fmla="*/ 6 h 7"/>
                  <a:gd name="T8" fmla="*/ 0 w 8"/>
                  <a:gd name="T9" fmla="*/ 6 h 7"/>
                  <a:gd name="T10" fmla="*/ 0 w 8"/>
                  <a:gd name="T11" fmla="*/ 6 h 7"/>
                  <a:gd name="T12" fmla="*/ 0 w 8"/>
                  <a:gd name="T13" fmla="*/ 6 h 7"/>
                  <a:gd name="T14" fmla="*/ 0 w 8"/>
                  <a:gd name="T15" fmla="*/ 6 h 7"/>
                  <a:gd name="T16" fmla="*/ 3 w 8"/>
                  <a:gd name="T17" fmla="*/ 7 h 7"/>
                  <a:gd name="T18" fmla="*/ 3 w 8"/>
                  <a:gd name="T19" fmla="*/ 7 h 7"/>
                  <a:gd name="T20" fmla="*/ 3 w 8"/>
                  <a:gd name="T21" fmla="*/ 7 h 7"/>
                  <a:gd name="T22" fmla="*/ 3 w 8"/>
                  <a:gd name="T23" fmla="*/ 7 h 7"/>
                  <a:gd name="T24" fmla="*/ 8 w 8"/>
                  <a:gd name="T25" fmla="*/ 3 h 7"/>
                  <a:gd name="T26" fmla="*/ 8 w 8"/>
                  <a:gd name="T27" fmla="*/ 2 h 7"/>
                  <a:gd name="T28" fmla="*/ 5 w 8"/>
                  <a:gd name="T29" fmla="*/ 0 h 7"/>
                  <a:gd name="T30" fmla="*/ 5 w 8"/>
                  <a:gd name="T31" fmla="*/ 0 h 7"/>
                  <a:gd name="T32" fmla="*/ 5 w 8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6" y="7"/>
                      <a:pt x="8" y="5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9" name="Freeform 642"/>
              <p:cNvSpPr>
                <a:spLocks noEditPoints="1"/>
              </p:cNvSpPr>
              <p:nvPr/>
            </p:nvSpPr>
            <p:spPr bwMode="auto">
              <a:xfrm>
                <a:off x="3270" y="583"/>
                <a:ext cx="1154" cy="297"/>
              </a:xfrm>
              <a:custGeom>
                <a:avLst/>
                <a:gdLst>
                  <a:gd name="T0" fmla="*/ 195 w 331"/>
                  <a:gd name="T1" fmla="*/ 47 h 85"/>
                  <a:gd name="T2" fmla="*/ 196 w 331"/>
                  <a:gd name="T3" fmla="*/ 47 h 85"/>
                  <a:gd name="T4" fmla="*/ 212 w 331"/>
                  <a:gd name="T5" fmla="*/ 47 h 85"/>
                  <a:gd name="T6" fmla="*/ 215 w 331"/>
                  <a:gd name="T7" fmla="*/ 47 h 85"/>
                  <a:gd name="T8" fmla="*/ 202 w 331"/>
                  <a:gd name="T9" fmla="*/ 69 h 85"/>
                  <a:gd name="T10" fmla="*/ 200 w 331"/>
                  <a:gd name="T11" fmla="*/ 69 h 85"/>
                  <a:gd name="T12" fmla="*/ 199 w 331"/>
                  <a:gd name="T13" fmla="*/ 70 h 85"/>
                  <a:gd name="T14" fmla="*/ 155 w 331"/>
                  <a:gd name="T15" fmla="*/ 82 h 85"/>
                  <a:gd name="T16" fmla="*/ 102 w 331"/>
                  <a:gd name="T17" fmla="*/ 49 h 85"/>
                  <a:gd name="T18" fmla="*/ 113 w 331"/>
                  <a:gd name="T19" fmla="*/ 46 h 85"/>
                  <a:gd name="T20" fmla="*/ 119 w 331"/>
                  <a:gd name="T21" fmla="*/ 46 h 85"/>
                  <a:gd name="T22" fmla="*/ 126 w 331"/>
                  <a:gd name="T23" fmla="*/ 47 h 85"/>
                  <a:gd name="T24" fmla="*/ 131 w 331"/>
                  <a:gd name="T25" fmla="*/ 46 h 85"/>
                  <a:gd name="T26" fmla="*/ 51 w 331"/>
                  <a:gd name="T27" fmla="*/ 4 h 85"/>
                  <a:gd name="T28" fmla="*/ 59 w 331"/>
                  <a:gd name="T29" fmla="*/ 4 h 85"/>
                  <a:gd name="T30" fmla="*/ 74 w 331"/>
                  <a:gd name="T31" fmla="*/ 4 h 85"/>
                  <a:gd name="T32" fmla="*/ 77 w 331"/>
                  <a:gd name="T33" fmla="*/ 40 h 85"/>
                  <a:gd name="T34" fmla="*/ 72 w 331"/>
                  <a:gd name="T35" fmla="*/ 40 h 85"/>
                  <a:gd name="T36" fmla="*/ 66 w 331"/>
                  <a:gd name="T37" fmla="*/ 40 h 85"/>
                  <a:gd name="T38" fmla="*/ 23 w 331"/>
                  <a:gd name="T39" fmla="*/ 73 h 85"/>
                  <a:gd name="T40" fmla="*/ 27 w 331"/>
                  <a:gd name="T41" fmla="*/ 31 h 85"/>
                  <a:gd name="T42" fmla="*/ 267 w 331"/>
                  <a:gd name="T43" fmla="*/ 3 h 85"/>
                  <a:gd name="T44" fmla="*/ 303 w 331"/>
                  <a:gd name="T45" fmla="*/ 29 h 85"/>
                  <a:gd name="T46" fmla="*/ 305 w 331"/>
                  <a:gd name="T47" fmla="*/ 72 h 85"/>
                  <a:gd name="T48" fmla="*/ 281 w 331"/>
                  <a:gd name="T49" fmla="*/ 45 h 85"/>
                  <a:gd name="T50" fmla="*/ 237 w 331"/>
                  <a:gd name="T51" fmla="*/ 36 h 85"/>
                  <a:gd name="T52" fmla="*/ 267 w 331"/>
                  <a:gd name="T53" fmla="*/ 3 h 85"/>
                  <a:gd name="T54" fmla="*/ 234 w 331"/>
                  <a:gd name="T55" fmla="*/ 21 h 85"/>
                  <a:gd name="T56" fmla="*/ 204 w 331"/>
                  <a:gd name="T57" fmla="*/ 44 h 85"/>
                  <a:gd name="T58" fmla="*/ 180 w 331"/>
                  <a:gd name="T59" fmla="*/ 39 h 85"/>
                  <a:gd name="T60" fmla="*/ 178 w 331"/>
                  <a:gd name="T61" fmla="*/ 38 h 85"/>
                  <a:gd name="T62" fmla="*/ 161 w 331"/>
                  <a:gd name="T63" fmla="*/ 37 h 85"/>
                  <a:gd name="T64" fmla="*/ 160 w 331"/>
                  <a:gd name="T65" fmla="*/ 37 h 85"/>
                  <a:gd name="T66" fmla="*/ 159 w 331"/>
                  <a:gd name="T67" fmla="*/ 37 h 85"/>
                  <a:gd name="T68" fmla="*/ 158 w 331"/>
                  <a:gd name="T69" fmla="*/ 37 h 85"/>
                  <a:gd name="T70" fmla="*/ 158 w 331"/>
                  <a:gd name="T71" fmla="*/ 37 h 85"/>
                  <a:gd name="T72" fmla="*/ 131 w 331"/>
                  <a:gd name="T73" fmla="*/ 43 h 85"/>
                  <a:gd name="T74" fmla="*/ 93 w 331"/>
                  <a:gd name="T75" fmla="*/ 21 h 85"/>
                  <a:gd name="T76" fmla="*/ 77 w 331"/>
                  <a:gd name="T77" fmla="*/ 0 h 85"/>
                  <a:gd name="T78" fmla="*/ 73 w 331"/>
                  <a:gd name="T79" fmla="*/ 0 h 85"/>
                  <a:gd name="T80" fmla="*/ 0 w 331"/>
                  <a:gd name="T81" fmla="*/ 54 h 85"/>
                  <a:gd name="T82" fmla="*/ 24 w 331"/>
                  <a:gd name="T83" fmla="*/ 76 h 85"/>
                  <a:gd name="T84" fmla="*/ 67 w 331"/>
                  <a:gd name="T85" fmla="*/ 43 h 85"/>
                  <a:gd name="T86" fmla="*/ 87 w 331"/>
                  <a:gd name="T87" fmla="*/ 48 h 85"/>
                  <a:gd name="T88" fmla="*/ 130 w 331"/>
                  <a:gd name="T89" fmla="*/ 74 h 85"/>
                  <a:gd name="T90" fmla="*/ 131 w 331"/>
                  <a:gd name="T91" fmla="*/ 74 h 85"/>
                  <a:gd name="T92" fmla="*/ 132 w 331"/>
                  <a:gd name="T93" fmla="*/ 74 h 85"/>
                  <a:gd name="T94" fmla="*/ 164 w 331"/>
                  <a:gd name="T95" fmla="*/ 85 h 85"/>
                  <a:gd name="T96" fmla="*/ 201 w 331"/>
                  <a:gd name="T97" fmla="*/ 72 h 85"/>
                  <a:gd name="T98" fmla="*/ 262 w 331"/>
                  <a:gd name="T99" fmla="*/ 44 h 85"/>
                  <a:gd name="T100" fmla="*/ 277 w 331"/>
                  <a:gd name="T101" fmla="*/ 47 h 85"/>
                  <a:gd name="T102" fmla="*/ 305 w 331"/>
                  <a:gd name="T103" fmla="*/ 76 h 85"/>
                  <a:gd name="T104" fmla="*/ 326 w 331"/>
                  <a:gd name="T105" fmla="*/ 63 h 85"/>
                  <a:gd name="T106" fmla="*/ 292 w 331"/>
                  <a:gd name="T107" fmla="*/ 5 h 85"/>
                  <a:gd name="T108" fmla="*/ 255 w 331"/>
                  <a:gd name="T10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1" h="85">
                    <a:moveTo>
                      <a:pt x="161" y="40"/>
                    </a:moveTo>
                    <a:cubicBezTo>
                      <a:pt x="161" y="40"/>
                      <a:pt x="161" y="40"/>
                      <a:pt x="161" y="40"/>
                    </a:cubicBezTo>
                    <a:cubicBezTo>
                      <a:pt x="161" y="40"/>
                      <a:pt x="161" y="40"/>
                      <a:pt x="161" y="40"/>
                    </a:cubicBezTo>
                    <a:cubicBezTo>
                      <a:pt x="173" y="40"/>
                      <a:pt x="182" y="44"/>
                      <a:pt x="194" y="46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47"/>
                      <a:pt x="195" y="47"/>
                      <a:pt x="195" y="47"/>
                    </a:cubicBezTo>
                    <a:cubicBezTo>
                      <a:pt x="195" y="47"/>
                      <a:pt x="195" y="47"/>
                      <a:pt x="195" y="47"/>
                    </a:cubicBezTo>
                    <a:cubicBezTo>
                      <a:pt x="195" y="47"/>
                      <a:pt x="195" y="47"/>
                      <a:pt x="195" y="47"/>
                    </a:cubicBezTo>
                    <a:cubicBezTo>
                      <a:pt x="195" y="47"/>
                      <a:pt x="195" y="47"/>
                      <a:pt x="195" y="47"/>
                    </a:cubicBezTo>
                    <a:cubicBezTo>
                      <a:pt x="195" y="47"/>
                      <a:pt x="196" y="47"/>
                      <a:pt x="196" y="47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8" y="47"/>
                      <a:pt x="200" y="48"/>
                      <a:pt x="202" y="4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3" y="48"/>
                      <a:pt x="203" y="48"/>
                      <a:pt x="204" y="48"/>
                    </a:cubicBezTo>
                    <a:cubicBezTo>
                      <a:pt x="204" y="48"/>
                      <a:pt x="204" y="48"/>
                      <a:pt x="204" y="48"/>
                    </a:cubicBezTo>
                    <a:cubicBezTo>
                      <a:pt x="206" y="48"/>
                      <a:pt x="207" y="48"/>
                      <a:pt x="209" y="47"/>
                    </a:cubicBezTo>
                    <a:cubicBezTo>
                      <a:pt x="210" y="47"/>
                      <a:pt x="211" y="47"/>
                      <a:pt x="212" y="47"/>
                    </a:cubicBezTo>
                    <a:cubicBezTo>
                      <a:pt x="212" y="47"/>
                      <a:pt x="212" y="47"/>
                      <a:pt x="212" y="47"/>
                    </a:cubicBezTo>
                    <a:cubicBezTo>
                      <a:pt x="213" y="47"/>
                      <a:pt x="213" y="47"/>
                      <a:pt x="213" y="47"/>
                    </a:cubicBezTo>
                    <a:cubicBezTo>
                      <a:pt x="213" y="47"/>
                      <a:pt x="213" y="47"/>
                      <a:pt x="213" y="47"/>
                    </a:cubicBezTo>
                    <a:cubicBezTo>
                      <a:pt x="214" y="47"/>
                      <a:pt x="214" y="47"/>
                      <a:pt x="215" y="4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19" y="47"/>
                      <a:pt x="223" y="48"/>
                      <a:pt x="226" y="49"/>
                    </a:cubicBezTo>
                    <a:cubicBezTo>
                      <a:pt x="226" y="49"/>
                      <a:pt x="226" y="49"/>
                      <a:pt x="226" y="49"/>
                    </a:cubicBezTo>
                    <a:cubicBezTo>
                      <a:pt x="226" y="49"/>
                      <a:pt x="226" y="49"/>
                      <a:pt x="226" y="49"/>
                    </a:cubicBezTo>
                    <a:cubicBezTo>
                      <a:pt x="226" y="50"/>
                      <a:pt x="226" y="51"/>
                      <a:pt x="226" y="51"/>
                    </a:cubicBezTo>
                    <a:cubicBezTo>
                      <a:pt x="226" y="62"/>
                      <a:pt x="212" y="64"/>
                      <a:pt x="202" y="69"/>
                    </a:cubicBezTo>
                    <a:cubicBezTo>
                      <a:pt x="202" y="69"/>
                      <a:pt x="202" y="69"/>
                      <a:pt x="202" y="69"/>
                    </a:cubicBezTo>
                    <a:cubicBezTo>
                      <a:pt x="202" y="69"/>
                      <a:pt x="201" y="69"/>
                      <a:pt x="201" y="69"/>
                    </a:cubicBezTo>
                    <a:cubicBezTo>
                      <a:pt x="201" y="69"/>
                      <a:pt x="201" y="69"/>
                      <a:pt x="201" y="69"/>
                    </a:cubicBezTo>
                    <a:cubicBezTo>
                      <a:pt x="201" y="69"/>
                      <a:pt x="201" y="69"/>
                      <a:pt x="200" y="69"/>
                    </a:cubicBezTo>
                    <a:cubicBezTo>
                      <a:pt x="200" y="69"/>
                      <a:pt x="200" y="69"/>
                      <a:pt x="200" y="69"/>
                    </a:cubicBezTo>
                    <a:cubicBezTo>
                      <a:pt x="200" y="69"/>
                      <a:pt x="200" y="69"/>
                      <a:pt x="200" y="69"/>
                    </a:cubicBezTo>
                    <a:cubicBezTo>
                      <a:pt x="200" y="69"/>
                      <a:pt x="200" y="69"/>
                      <a:pt x="200" y="69"/>
                    </a:cubicBezTo>
                    <a:cubicBezTo>
                      <a:pt x="200" y="69"/>
                      <a:pt x="200" y="70"/>
                      <a:pt x="200" y="70"/>
                    </a:cubicBezTo>
                    <a:cubicBezTo>
                      <a:pt x="200" y="70"/>
                      <a:pt x="200" y="70"/>
                      <a:pt x="200" y="70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188" y="75"/>
                      <a:pt x="178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2" y="83"/>
                      <a:pt x="158" y="83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45" y="79"/>
                      <a:pt x="135" y="72"/>
                      <a:pt x="125" y="69"/>
                    </a:cubicBezTo>
                    <a:cubicBezTo>
                      <a:pt x="115" y="65"/>
                      <a:pt x="102" y="61"/>
                      <a:pt x="102" y="51"/>
                    </a:cubicBezTo>
                    <a:cubicBezTo>
                      <a:pt x="102" y="51"/>
                      <a:pt x="102" y="50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6" y="46"/>
                      <a:pt x="109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5" y="46"/>
                      <a:pt x="117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2" y="46"/>
                      <a:pt x="124" y="47"/>
                      <a:pt x="126" y="47"/>
                    </a:cubicBezTo>
                    <a:cubicBezTo>
                      <a:pt x="126" y="47"/>
                      <a:pt x="126" y="47"/>
                      <a:pt x="126" y="47"/>
                    </a:cubicBezTo>
                    <a:cubicBezTo>
                      <a:pt x="126" y="47"/>
                      <a:pt x="126" y="47"/>
                      <a:pt x="126" y="47"/>
                    </a:cubicBezTo>
                    <a:cubicBezTo>
                      <a:pt x="128" y="47"/>
                      <a:pt x="129" y="47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1" y="46"/>
                      <a:pt x="131" y="46"/>
                    </a:cubicBezTo>
                    <a:cubicBezTo>
                      <a:pt x="140" y="45"/>
                      <a:pt x="147" y="41"/>
                      <a:pt x="15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7" y="40"/>
                      <a:pt x="159" y="40"/>
                      <a:pt x="161" y="40"/>
                    </a:cubicBezTo>
                    <a:cubicBezTo>
                      <a:pt x="161" y="40"/>
                      <a:pt x="161" y="40"/>
                      <a:pt x="161" y="40"/>
                    </a:cubicBezTo>
                    <a:cubicBezTo>
                      <a:pt x="161" y="40"/>
                      <a:pt x="161" y="40"/>
                      <a:pt x="161" y="40"/>
                    </a:cubicBezTo>
                    <a:moveTo>
                      <a:pt x="51" y="4"/>
                    </a:move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4"/>
                      <a:pt x="56" y="4"/>
                      <a:pt x="58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62" y="4"/>
                      <a:pt x="65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9" y="5"/>
                      <a:pt x="72" y="5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80" y="7"/>
                      <a:pt x="82" y="11"/>
                      <a:pt x="86" y="17"/>
                    </a:cubicBezTo>
                    <a:cubicBezTo>
                      <a:pt x="87" y="21"/>
                      <a:pt x="90" y="27"/>
                      <a:pt x="90" y="32"/>
                    </a:cubicBezTo>
                    <a:cubicBezTo>
                      <a:pt x="90" y="33"/>
                      <a:pt x="90" y="35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7" y="39"/>
                      <a:pt x="82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5" y="40"/>
                      <a:pt x="73" y="40"/>
                      <a:pt x="72" y="40"/>
                    </a:cubicBezTo>
                    <a:cubicBezTo>
                      <a:pt x="72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8" y="40"/>
                      <a:pt x="67" y="40"/>
                      <a:pt x="67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58" y="40"/>
                      <a:pt x="50" y="41"/>
                      <a:pt x="45" y="45"/>
                    </a:cubicBezTo>
                    <a:cubicBezTo>
                      <a:pt x="39" y="50"/>
                      <a:pt x="36" y="72"/>
                      <a:pt x="24" y="73"/>
                    </a:cubicBezTo>
                    <a:cubicBezTo>
                      <a:pt x="24" y="73"/>
                      <a:pt x="24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14" y="73"/>
                      <a:pt x="4" y="61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41"/>
                      <a:pt x="22" y="39"/>
                      <a:pt x="27" y="31"/>
                    </a:cubicBezTo>
                    <a:cubicBezTo>
                      <a:pt x="31" y="23"/>
                      <a:pt x="29" y="14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9" y="5"/>
                      <a:pt x="45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moveTo>
                      <a:pt x="267" y="3"/>
                    </a:moveTo>
                    <a:cubicBezTo>
                      <a:pt x="267" y="3"/>
                      <a:pt x="267" y="3"/>
                      <a:pt x="267" y="3"/>
                    </a:cubicBezTo>
                    <a:cubicBezTo>
                      <a:pt x="267" y="3"/>
                      <a:pt x="267" y="3"/>
                      <a:pt x="267" y="3"/>
                    </a:cubicBezTo>
                    <a:cubicBezTo>
                      <a:pt x="276" y="3"/>
                      <a:pt x="286" y="4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8" y="10"/>
                      <a:pt x="298" y="21"/>
                      <a:pt x="303" y="29"/>
                    </a:cubicBezTo>
                    <a:cubicBezTo>
                      <a:pt x="310" y="40"/>
                      <a:pt x="326" y="40"/>
                      <a:pt x="326" y="53"/>
                    </a:cubicBezTo>
                    <a:cubicBezTo>
                      <a:pt x="326" y="53"/>
                      <a:pt x="326" y="53"/>
                      <a:pt x="326" y="54"/>
                    </a:cubicBezTo>
                    <a:cubicBezTo>
                      <a:pt x="326" y="61"/>
                      <a:pt x="316" y="71"/>
                      <a:pt x="307" y="72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2"/>
                      <a:pt x="306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294" y="72"/>
                      <a:pt x="291" y="55"/>
                      <a:pt x="284" y="48"/>
                    </a:cubicBezTo>
                    <a:cubicBezTo>
                      <a:pt x="283" y="47"/>
                      <a:pt x="282" y="46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76" y="42"/>
                      <a:pt x="267" y="42"/>
                      <a:pt x="258" y="41"/>
                    </a:cubicBezTo>
                    <a:cubicBezTo>
                      <a:pt x="250" y="40"/>
                      <a:pt x="240" y="42"/>
                      <a:pt x="237" y="36"/>
                    </a:cubicBezTo>
                    <a:cubicBezTo>
                      <a:pt x="237" y="34"/>
                      <a:pt x="237" y="33"/>
                      <a:pt x="237" y="32"/>
                    </a:cubicBezTo>
                    <a:cubicBezTo>
                      <a:pt x="237" y="27"/>
                      <a:pt x="240" y="21"/>
                      <a:pt x="242" y="17"/>
                    </a:cubicBezTo>
                    <a:cubicBezTo>
                      <a:pt x="245" y="12"/>
                      <a:pt x="248" y="6"/>
                      <a:pt x="253" y="4"/>
                    </a:cubicBezTo>
                    <a:cubicBezTo>
                      <a:pt x="253" y="4"/>
                      <a:pt x="253" y="4"/>
                      <a:pt x="253" y="4"/>
                    </a:cubicBezTo>
                    <a:cubicBezTo>
                      <a:pt x="257" y="3"/>
                      <a:pt x="262" y="3"/>
                      <a:pt x="267" y="3"/>
                    </a:cubicBezTo>
                    <a:cubicBezTo>
                      <a:pt x="267" y="3"/>
                      <a:pt x="267" y="3"/>
                      <a:pt x="267" y="3"/>
                    </a:cubicBezTo>
                    <a:cubicBezTo>
                      <a:pt x="267" y="3"/>
                      <a:pt x="267" y="3"/>
                      <a:pt x="267" y="3"/>
                    </a:cubicBezTo>
                    <a:moveTo>
                      <a:pt x="255" y="0"/>
                    </a:moveTo>
                    <a:cubicBezTo>
                      <a:pt x="255" y="0"/>
                      <a:pt x="255" y="0"/>
                      <a:pt x="255" y="0"/>
                    </a:cubicBezTo>
                    <a:cubicBezTo>
                      <a:pt x="254" y="0"/>
                      <a:pt x="253" y="0"/>
                      <a:pt x="252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44" y="2"/>
                      <a:pt x="240" y="14"/>
                      <a:pt x="234" y="21"/>
                    </a:cubicBezTo>
                    <a:cubicBezTo>
                      <a:pt x="230" y="27"/>
                      <a:pt x="223" y="37"/>
                      <a:pt x="216" y="41"/>
                    </a:cubicBezTo>
                    <a:cubicBezTo>
                      <a:pt x="216" y="41"/>
                      <a:pt x="216" y="41"/>
                      <a:pt x="216" y="41"/>
                    </a:cubicBezTo>
                    <a:cubicBezTo>
                      <a:pt x="212" y="43"/>
                      <a:pt x="208" y="44"/>
                      <a:pt x="204" y="44"/>
                    </a:cubicBezTo>
                    <a:cubicBezTo>
                      <a:pt x="204" y="44"/>
                      <a:pt x="204" y="44"/>
                      <a:pt x="204" y="44"/>
                    </a:cubicBezTo>
                    <a:cubicBezTo>
                      <a:pt x="204" y="44"/>
                      <a:pt x="204" y="44"/>
                      <a:pt x="204" y="44"/>
                    </a:cubicBezTo>
                    <a:cubicBezTo>
                      <a:pt x="204" y="44"/>
                      <a:pt x="204" y="44"/>
                      <a:pt x="204" y="44"/>
                    </a:cubicBezTo>
                    <a:cubicBezTo>
                      <a:pt x="198" y="44"/>
                      <a:pt x="192" y="42"/>
                      <a:pt x="186" y="40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84" y="39"/>
                      <a:pt x="182" y="39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ubicBezTo>
                      <a:pt x="180" y="39"/>
                      <a:pt x="179" y="39"/>
                      <a:pt x="179" y="39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8" y="38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2" y="38"/>
                      <a:pt x="166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48" y="37"/>
                      <a:pt x="140" y="42"/>
                      <a:pt x="131" y="43"/>
                    </a:cubicBezTo>
                    <a:cubicBezTo>
                      <a:pt x="131" y="43"/>
                      <a:pt x="131" y="43"/>
                      <a:pt x="130" y="43"/>
                    </a:cubicBezTo>
                    <a:cubicBezTo>
                      <a:pt x="129" y="43"/>
                      <a:pt x="127" y="43"/>
                      <a:pt x="126" y="43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08" y="43"/>
                      <a:pt x="101" y="3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89" y="15"/>
                      <a:pt x="83" y="2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6" y="0"/>
                      <a:pt x="76" y="0"/>
                    </a:cubicBezTo>
                    <a:cubicBezTo>
                      <a:pt x="76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4" y="0"/>
                      <a:pt x="74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2" y="0"/>
                      <a:pt x="72" y="0"/>
                      <a:pt x="71" y="0"/>
                    </a:cubicBezTo>
                    <a:cubicBezTo>
                      <a:pt x="68" y="1"/>
                      <a:pt x="65" y="2"/>
                      <a:pt x="62" y="2"/>
                    </a:cubicBezTo>
                    <a:cubicBezTo>
                      <a:pt x="52" y="3"/>
                      <a:pt x="42" y="2"/>
                      <a:pt x="37" y="5"/>
                    </a:cubicBezTo>
                    <a:cubicBezTo>
                      <a:pt x="29" y="9"/>
                      <a:pt x="29" y="20"/>
                      <a:pt x="25" y="28"/>
                    </a:cubicBezTo>
                    <a:cubicBezTo>
                      <a:pt x="19" y="38"/>
                      <a:pt x="0" y="41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2"/>
                      <a:pt x="14" y="75"/>
                      <a:pt x="23" y="76"/>
                    </a:cubicBezTo>
                    <a:cubicBezTo>
                      <a:pt x="23" y="76"/>
                      <a:pt x="24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5" y="76"/>
                      <a:pt x="25" y="76"/>
                    </a:cubicBezTo>
                    <a:cubicBezTo>
                      <a:pt x="32" y="76"/>
                      <a:pt x="36" y="67"/>
                      <a:pt x="39" y="61"/>
                    </a:cubicBezTo>
                    <a:cubicBezTo>
                      <a:pt x="42" y="55"/>
                      <a:pt x="47" y="48"/>
                      <a:pt x="52" y="46"/>
                    </a:cubicBezTo>
                    <a:cubicBezTo>
                      <a:pt x="56" y="44"/>
                      <a:pt x="61" y="43"/>
                      <a:pt x="67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74" y="43"/>
                      <a:pt x="82" y="45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94" y="51"/>
                      <a:pt x="97" y="61"/>
                      <a:pt x="104" y="65"/>
                    </a:cubicBezTo>
                    <a:cubicBezTo>
                      <a:pt x="110" y="68"/>
                      <a:pt x="121" y="70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30" y="73"/>
                      <a:pt x="130" y="73"/>
                      <a:pt x="130" y="73"/>
                    </a:cubicBezTo>
                    <a:cubicBezTo>
                      <a:pt x="130" y="73"/>
                      <a:pt x="130" y="73"/>
                      <a:pt x="130" y="74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5"/>
                      <a:pt x="132" y="75"/>
                      <a:pt x="132" y="75"/>
                    </a:cubicBezTo>
                    <a:cubicBezTo>
                      <a:pt x="144" y="79"/>
                      <a:pt x="152" y="85"/>
                      <a:pt x="164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5" y="85"/>
                      <a:pt x="166" y="85"/>
                      <a:pt x="166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82" y="84"/>
                      <a:pt x="187" y="77"/>
                      <a:pt x="201" y="72"/>
                    </a:cubicBezTo>
                    <a:cubicBezTo>
                      <a:pt x="211" y="68"/>
                      <a:pt x="222" y="67"/>
                      <a:pt x="227" y="64"/>
                    </a:cubicBezTo>
                    <a:cubicBezTo>
                      <a:pt x="234" y="59"/>
                      <a:pt x="236" y="51"/>
                      <a:pt x="243" y="48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8" y="45"/>
                      <a:pt x="255" y="44"/>
                      <a:pt x="262" y="44"/>
                    </a:cubicBez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4"/>
                      <a:pt x="262" y="44"/>
                      <a:pt x="262" y="44"/>
                    </a:cubicBezTo>
                    <a:cubicBezTo>
                      <a:pt x="267" y="44"/>
                      <a:pt x="273" y="45"/>
                      <a:pt x="277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87" y="52"/>
                      <a:pt x="292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10" y="76"/>
                      <a:pt x="320" y="69"/>
                      <a:pt x="326" y="63"/>
                    </a:cubicBezTo>
                    <a:cubicBezTo>
                      <a:pt x="326" y="63"/>
                      <a:pt x="326" y="63"/>
                      <a:pt x="326" y="63"/>
                    </a:cubicBezTo>
                    <a:cubicBezTo>
                      <a:pt x="326" y="63"/>
                      <a:pt x="326" y="63"/>
                      <a:pt x="326" y="63"/>
                    </a:cubicBezTo>
                    <a:cubicBezTo>
                      <a:pt x="329" y="59"/>
                      <a:pt x="331" y="56"/>
                      <a:pt x="331" y="54"/>
                    </a:cubicBezTo>
                    <a:cubicBezTo>
                      <a:pt x="331" y="54"/>
                      <a:pt x="331" y="54"/>
                      <a:pt x="331" y="54"/>
                    </a:cubicBezTo>
                    <a:cubicBezTo>
                      <a:pt x="331" y="54"/>
                      <a:pt x="331" y="54"/>
                      <a:pt x="331" y="54"/>
                    </a:cubicBezTo>
                    <a:cubicBezTo>
                      <a:pt x="331" y="54"/>
                      <a:pt x="331" y="54"/>
                      <a:pt x="331" y="54"/>
                    </a:cubicBezTo>
                    <a:cubicBezTo>
                      <a:pt x="331" y="42"/>
                      <a:pt x="312" y="38"/>
                      <a:pt x="305" y="27"/>
                    </a:cubicBezTo>
                    <a:cubicBezTo>
                      <a:pt x="301" y="20"/>
                      <a:pt x="299" y="9"/>
                      <a:pt x="292" y="5"/>
                    </a:cubicBezTo>
                    <a:cubicBezTo>
                      <a:pt x="287" y="2"/>
                      <a:pt x="278" y="3"/>
                      <a:pt x="269" y="2"/>
                    </a:cubicBezTo>
                    <a:cubicBezTo>
                      <a:pt x="269" y="2"/>
                      <a:pt x="269" y="2"/>
                      <a:pt x="269" y="2"/>
                    </a:cubicBezTo>
                    <a:cubicBezTo>
                      <a:pt x="266" y="2"/>
                      <a:pt x="264" y="1"/>
                      <a:pt x="262" y="1"/>
                    </a:cubicBezTo>
                    <a:cubicBezTo>
                      <a:pt x="260" y="0"/>
                      <a:pt x="257" y="0"/>
                      <a:pt x="255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55" y="0"/>
                      <a:pt x="255" y="0"/>
                      <a:pt x="25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0" name="Freeform 643"/>
              <p:cNvSpPr/>
              <p:nvPr/>
            </p:nvSpPr>
            <p:spPr bwMode="auto">
              <a:xfrm>
                <a:off x="3535" y="866"/>
                <a:ext cx="17" cy="14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0 h 4"/>
                  <a:gd name="T4" fmla="*/ 0 w 5"/>
                  <a:gd name="T5" fmla="*/ 1 h 4"/>
                  <a:gd name="T6" fmla="*/ 0 w 5"/>
                  <a:gd name="T7" fmla="*/ 1 h 4"/>
                  <a:gd name="T8" fmla="*/ 2 w 5"/>
                  <a:gd name="T9" fmla="*/ 4 h 4"/>
                  <a:gd name="T10" fmla="*/ 3 w 5"/>
                  <a:gd name="T11" fmla="*/ 4 h 4"/>
                  <a:gd name="T12" fmla="*/ 3 w 5"/>
                  <a:gd name="T13" fmla="*/ 4 h 4"/>
                  <a:gd name="T14" fmla="*/ 3 w 5"/>
                  <a:gd name="T15" fmla="*/ 4 h 4"/>
                  <a:gd name="T16" fmla="*/ 4 w 5"/>
                  <a:gd name="T17" fmla="*/ 3 h 4"/>
                  <a:gd name="T18" fmla="*/ 4 w 5"/>
                  <a:gd name="T19" fmla="*/ 3 h 4"/>
                  <a:gd name="T20" fmla="*/ 4 w 5"/>
                  <a:gd name="T21" fmla="*/ 3 h 4"/>
                  <a:gd name="T22" fmla="*/ 4 w 5"/>
                  <a:gd name="T23" fmla="*/ 3 h 4"/>
                  <a:gd name="T24" fmla="*/ 4 w 5"/>
                  <a:gd name="T25" fmla="*/ 3 h 4"/>
                  <a:gd name="T26" fmla="*/ 4 w 5"/>
                  <a:gd name="T27" fmla="*/ 3 h 4"/>
                  <a:gd name="T28" fmla="*/ 2 w 5"/>
                  <a:gd name="T29" fmla="*/ 0 h 4"/>
                  <a:gd name="T30" fmla="*/ 2 w 5"/>
                  <a:gd name="T31" fmla="*/ 0 h 4"/>
                  <a:gd name="T32" fmla="*/ 2 w 5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1" name="Freeform 644"/>
              <p:cNvSpPr/>
              <p:nvPr/>
            </p:nvSpPr>
            <p:spPr bwMode="auto">
              <a:xfrm>
                <a:off x="2785" y="761"/>
                <a:ext cx="129" cy="116"/>
              </a:xfrm>
              <a:custGeom>
                <a:avLst/>
                <a:gdLst>
                  <a:gd name="T0" fmla="*/ 19 w 37"/>
                  <a:gd name="T1" fmla="*/ 0 h 33"/>
                  <a:gd name="T2" fmla="*/ 19 w 37"/>
                  <a:gd name="T3" fmla="*/ 0 h 33"/>
                  <a:gd name="T4" fmla="*/ 1 w 37"/>
                  <a:gd name="T5" fmla="*/ 12 h 33"/>
                  <a:gd name="T6" fmla="*/ 1 w 37"/>
                  <a:gd name="T7" fmla="*/ 13 h 33"/>
                  <a:gd name="T8" fmla="*/ 1 w 37"/>
                  <a:gd name="T9" fmla="*/ 13 h 33"/>
                  <a:gd name="T10" fmla="*/ 1 w 37"/>
                  <a:gd name="T11" fmla="*/ 13 h 33"/>
                  <a:gd name="T12" fmla="*/ 1 w 37"/>
                  <a:gd name="T13" fmla="*/ 13 h 33"/>
                  <a:gd name="T14" fmla="*/ 1 w 37"/>
                  <a:gd name="T15" fmla="*/ 13 h 33"/>
                  <a:gd name="T16" fmla="*/ 23 w 37"/>
                  <a:gd name="T17" fmla="*/ 33 h 33"/>
                  <a:gd name="T18" fmla="*/ 23 w 37"/>
                  <a:gd name="T19" fmla="*/ 33 h 33"/>
                  <a:gd name="T20" fmla="*/ 23 w 37"/>
                  <a:gd name="T21" fmla="*/ 33 h 33"/>
                  <a:gd name="T22" fmla="*/ 23 w 37"/>
                  <a:gd name="T23" fmla="*/ 33 h 33"/>
                  <a:gd name="T24" fmla="*/ 25 w 37"/>
                  <a:gd name="T25" fmla="*/ 33 h 33"/>
                  <a:gd name="T26" fmla="*/ 37 w 37"/>
                  <a:gd name="T27" fmla="*/ 20 h 33"/>
                  <a:gd name="T28" fmla="*/ 22 w 37"/>
                  <a:gd name="T29" fmla="*/ 0 h 33"/>
                  <a:gd name="T30" fmla="*/ 19 w 37"/>
                  <a:gd name="T31" fmla="*/ 0 h 33"/>
                  <a:gd name="T32" fmla="*/ 19 w 37"/>
                  <a:gd name="T33" fmla="*/ 0 h 33"/>
                  <a:gd name="T34" fmla="*/ 19 w 37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1" y="0"/>
                      <a:pt x="3" y="5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6"/>
                      <a:pt x="1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4" y="33"/>
                      <a:pt x="25" y="33"/>
                    </a:cubicBezTo>
                    <a:cubicBezTo>
                      <a:pt x="34" y="32"/>
                      <a:pt x="37" y="27"/>
                      <a:pt x="37" y="20"/>
                    </a:cubicBezTo>
                    <a:cubicBezTo>
                      <a:pt x="37" y="12"/>
                      <a:pt x="30" y="2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2" name="Freeform 645"/>
              <p:cNvSpPr/>
              <p:nvPr/>
            </p:nvSpPr>
            <p:spPr bwMode="auto">
              <a:xfrm>
                <a:off x="4769" y="761"/>
                <a:ext cx="129" cy="116"/>
              </a:xfrm>
              <a:custGeom>
                <a:avLst/>
                <a:gdLst>
                  <a:gd name="T0" fmla="*/ 19 w 37"/>
                  <a:gd name="T1" fmla="*/ 0 h 33"/>
                  <a:gd name="T2" fmla="*/ 19 w 37"/>
                  <a:gd name="T3" fmla="*/ 0 h 33"/>
                  <a:gd name="T4" fmla="*/ 15 w 37"/>
                  <a:gd name="T5" fmla="*/ 0 h 33"/>
                  <a:gd name="T6" fmla="*/ 15 w 37"/>
                  <a:gd name="T7" fmla="*/ 0 h 33"/>
                  <a:gd name="T8" fmla="*/ 0 w 37"/>
                  <a:gd name="T9" fmla="*/ 22 h 33"/>
                  <a:gd name="T10" fmla="*/ 2 w 37"/>
                  <a:gd name="T11" fmla="*/ 29 h 33"/>
                  <a:gd name="T12" fmla="*/ 2 w 37"/>
                  <a:gd name="T13" fmla="*/ 29 h 33"/>
                  <a:gd name="T14" fmla="*/ 11 w 37"/>
                  <a:gd name="T15" fmla="*/ 33 h 33"/>
                  <a:gd name="T16" fmla="*/ 11 w 37"/>
                  <a:gd name="T17" fmla="*/ 33 h 33"/>
                  <a:gd name="T18" fmla="*/ 11 w 37"/>
                  <a:gd name="T19" fmla="*/ 33 h 33"/>
                  <a:gd name="T20" fmla="*/ 11 w 37"/>
                  <a:gd name="T21" fmla="*/ 33 h 33"/>
                  <a:gd name="T22" fmla="*/ 18 w 37"/>
                  <a:gd name="T23" fmla="*/ 32 h 33"/>
                  <a:gd name="T24" fmla="*/ 18 w 37"/>
                  <a:gd name="T25" fmla="*/ 32 h 33"/>
                  <a:gd name="T26" fmla="*/ 18 w 37"/>
                  <a:gd name="T27" fmla="*/ 32 h 33"/>
                  <a:gd name="T28" fmla="*/ 18 w 37"/>
                  <a:gd name="T29" fmla="*/ 32 h 33"/>
                  <a:gd name="T30" fmla="*/ 18 w 37"/>
                  <a:gd name="T31" fmla="*/ 32 h 33"/>
                  <a:gd name="T32" fmla="*/ 37 w 37"/>
                  <a:gd name="T33" fmla="*/ 14 h 33"/>
                  <a:gd name="T34" fmla="*/ 37 w 37"/>
                  <a:gd name="T35" fmla="*/ 12 h 33"/>
                  <a:gd name="T36" fmla="*/ 37 w 37"/>
                  <a:gd name="T37" fmla="*/ 11 h 33"/>
                  <a:gd name="T38" fmla="*/ 37 w 37"/>
                  <a:gd name="T39" fmla="*/ 11 h 33"/>
                  <a:gd name="T40" fmla="*/ 19 w 37"/>
                  <a:gd name="T41" fmla="*/ 0 h 33"/>
                  <a:gd name="T42" fmla="*/ 19 w 37"/>
                  <a:gd name="T43" fmla="*/ 0 h 33"/>
                  <a:gd name="T44" fmla="*/ 19 w 37"/>
                  <a:gd name="T4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3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2"/>
                      <a:pt x="0" y="13"/>
                      <a:pt x="0" y="22"/>
                    </a:cubicBezTo>
                    <a:cubicBezTo>
                      <a:pt x="0" y="25"/>
                      <a:pt x="1" y="27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4" y="31"/>
                      <a:pt x="7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3" y="33"/>
                      <a:pt x="1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6" y="31"/>
                      <a:pt x="37" y="24"/>
                      <a:pt x="37" y="14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4"/>
                      <a:pt x="27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3" name="Freeform 646"/>
              <p:cNvSpPr>
                <a:spLocks noEditPoints="1"/>
              </p:cNvSpPr>
              <p:nvPr/>
            </p:nvSpPr>
            <p:spPr bwMode="auto">
              <a:xfrm>
                <a:off x="3625" y="723"/>
                <a:ext cx="433" cy="150"/>
              </a:xfrm>
              <a:custGeom>
                <a:avLst/>
                <a:gdLst>
                  <a:gd name="T0" fmla="*/ 63 w 124"/>
                  <a:gd name="T1" fmla="*/ 3 h 43"/>
                  <a:gd name="T2" fmla="*/ 69 w 124"/>
                  <a:gd name="T3" fmla="*/ 3 h 43"/>
                  <a:gd name="T4" fmla="*/ 69 w 124"/>
                  <a:gd name="T5" fmla="*/ 3 h 43"/>
                  <a:gd name="T6" fmla="*/ 69 w 124"/>
                  <a:gd name="T7" fmla="*/ 3 h 43"/>
                  <a:gd name="T8" fmla="*/ 111 w 124"/>
                  <a:gd name="T9" fmla="*/ 16 h 43"/>
                  <a:gd name="T10" fmla="*/ 111 w 124"/>
                  <a:gd name="T11" fmla="*/ 16 h 43"/>
                  <a:gd name="T12" fmla="*/ 91 w 124"/>
                  <a:gd name="T13" fmla="*/ 30 h 43"/>
                  <a:gd name="T14" fmla="*/ 62 w 124"/>
                  <a:gd name="T15" fmla="*/ 41 h 43"/>
                  <a:gd name="T16" fmla="*/ 62 w 124"/>
                  <a:gd name="T17" fmla="*/ 41 h 43"/>
                  <a:gd name="T18" fmla="*/ 62 w 124"/>
                  <a:gd name="T19" fmla="*/ 41 h 43"/>
                  <a:gd name="T20" fmla="*/ 52 w 124"/>
                  <a:gd name="T21" fmla="*/ 39 h 43"/>
                  <a:gd name="T22" fmla="*/ 11 w 124"/>
                  <a:gd name="T23" fmla="*/ 16 h 43"/>
                  <a:gd name="T24" fmla="*/ 31 w 124"/>
                  <a:gd name="T25" fmla="*/ 9 h 43"/>
                  <a:gd name="T26" fmla="*/ 31 w 124"/>
                  <a:gd name="T27" fmla="*/ 9 h 43"/>
                  <a:gd name="T28" fmla="*/ 32 w 124"/>
                  <a:gd name="T29" fmla="*/ 8 h 43"/>
                  <a:gd name="T30" fmla="*/ 63 w 124"/>
                  <a:gd name="T31" fmla="*/ 3 h 43"/>
                  <a:gd name="T32" fmla="*/ 63 w 124"/>
                  <a:gd name="T33" fmla="*/ 3 h 43"/>
                  <a:gd name="T34" fmla="*/ 59 w 124"/>
                  <a:gd name="T35" fmla="*/ 0 h 43"/>
                  <a:gd name="T36" fmla="*/ 53 w 124"/>
                  <a:gd name="T37" fmla="*/ 0 h 43"/>
                  <a:gd name="T38" fmla="*/ 28 w 124"/>
                  <a:gd name="T39" fmla="*/ 6 h 43"/>
                  <a:gd name="T40" fmla="*/ 28 w 124"/>
                  <a:gd name="T41" fmla="*/ 6 h 43"/>
                  <a:gd name="T42" fmla="*/ 28 w 124"/>
                  <a:gd name="T43" fmla="*/ 6 h 43"/>
                  <a:gd name="T44" fmla="*/ 24 w 124"/>
                  <a:gd name="T45" fmla="*/ 7 h 43"/>
                  <a:gd name="T46" fmla="*/ 24 w 124"/>
                  <a:gd name="T47" fmla="*/ 7 h 43"/>
                  <a:gd name="T48" fmla="*/ 18 w 124"/>
                  <a:gd name="T49" fmla="*/ 6 h 43"/>
                  <a:gd name="T50" fmla="*/ 17 w 124"/>
                  <a:gd name="T51" fmla="*/ 6 h 43"/>
                  <a:gd name="T52" fmla="*/ 17 w 124"/>
                  <a:gd name="T53" fmla="*/ 6 h 43"/>
                  <a:gd name="T54" fmla="*/ 11 w 124"/>
                  <a:gd name="T55" fmla="*/ 6 h 43"/>
                  <a:gd name="T56" fmla="*/ 11 w 124"/>
                  <a:gd name="T57" fmla="*/ 6 h 43"/>
                  <a:gd name="T58" fmla="*/ 1 w 124"/>
                  <a:gd name="T59" fmla="*/ 9 h 43"/>
                  <a:gd name="T60" fmla="*/ 0 w 124"/>
                  <a:gd name="T61" fmla="*/ 9 h 43"/>
                  <a:gd name="T62" fmla="*/ 0 w 124"/>
                  <a:gd name="T63" fmla="*/ 11 h 43"/>
                  <a:gd name="T64" fmla="*/ 53 w 124"/>
                  <a:gd name="T65" fmla="*/ 42 h 43"/>
                  <a:gd name="T66" fmla="*/ 53 w 124"/>
                  <a:gd name="T67" fmla="*/ 42 h 43"/>
                  <a:gd name="T68" fmla="*/ 63 w 124"/>
                  <a:gd name="T69" fmla="*/ 43 h 43"/>
                  <a:gd name="T70" fmla="*/ 63 w 124"/>
                  <a:gd name="T71" fmla="*/ 43 h 43"/>
                  <a:gd name="T72" fmla="*/ 97 w 124"/>
                  <a:gd name="T73" fmla="*/ 30 h 43"/>
                  <a:gd name="T74" fmla="*/ 97 w 124"/>
                  <a:gd name="T75" fmla="*/ 30 h 43"/>
                  <a:gd name="T76" fmla="*/ 98 w 124"/>
                  <a:gd name="T77" fmla="*/ 30 h 43"/>
                  <a:gd name="T78" fmla="*/ 98 w 124"/>
                  <a:gd name="T79" fmla="*/ 29 h 43"/>
                  <a:gd name="T80" fmla="*/ 98 w 124"/>
                  <a:gd name="T81" fmla="*/ 29 h 43"/>
                  <a:gd name="T82" fmla="*/ 99 w 124"/>
                  <a:gd name="T83" fmla="*/ 29 h 43"/>
                  <a:gd name="T84" fmla="*/ 100 w 124"/>
                  <a:gd name="T85" fmla="*/ 29 h 43"/>
                  <a:gd name="T86" fmla="*/ 124 w 124"/>
                  <a:gd name="T87" fmla="*/ 9 h 43"/>
                  <a:gd name="T88" fmla="*/ 124 w 124"/>
                  <a:gd name="T89" fmla="*/ 9 h 43"/>
                  <a:gd name="T90" fmla="*/ 113 w 124"/>
                  <a:gd name="T91" fmla="*/ 7 h 43"/>
                  <a:gd name="T92" fmla="*/ 111 w 124"/>
                  <a:gd name="T93" fmla="*/ 7 h 43"/>
                  <a:gd name="T94" fmla="*/ 110 w 124"/>
                  <a:gd name="T95" fmla="*/ 7 h 43"/>
                  <a:gd name="T96" fmla="*/ 107 w 124"/>
                  <a:gd name="T97" fmla="*/ 7 h 43"/>
                  <a:gd name="T98" fmla="*/ 102 w 124"/>
                  <a:gd name="T99" fmla="*/ 8 h 43"/>
                  <a:gd name="T100" fmla="*/ 101 w 124"/>
                  <a:gd name="T101" fmla="*/ 8 h 43"/>
                  <a:gd name="T102" fmla="*/ 94 w 124"/>
                  <a:gd name="T103" fmla="*/ 7 h 43"/>
                  <a:gd name="T104" fmla="*/ 94 w 124"/>
                  <a:gd name="T105" fmla="*/ 7 h 43"/>
                  <a:gd name="T106" fmla="*/ 93 w 124"/>
                  <a:gd name="T107" fmla="*/ 7 h 43"/>
                  <a:gd name="T108" fmla="*/ 93 w 124"/>
                  <a:gd name="T109" fmla="*/ 7 h 43"/>
                  <a:gd name="T110" fmla="*/ 92 w 124"/>
                  <a:gd name="T111" fmla="*/ 6 h 43"/>
                  <a:gd name="T112" fmla="*/ 59 w 124"/>
                  <a:gd name="T1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4" h="43">
                    <a:moveTo>
                      <a:pt x="63" y="3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5" y="3"/>
                      <a:pt x="67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7" y="4"/>
                      <a:pt x="84" y="7"/>
                      <a:pt x="90" y="9"/>
                    </a:cubicBezTo>
                    <a:cubicBezTo>
                      <a:pt x="97" y="12"/>
                      <a:pt x="105" y="12"/>
                      <a:pt x="111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08" y="23"/>
                      <a:pt x="98" y="26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1"/>
                      <a:pt x="90" y="31"/>
                      <a:pt x="90" y="31"/>
                    </a:cubicBezTo>
                    <a:cubicBezTo>
                      <a:pt x="82" y="35"/>
                      <a:pt x="73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59" y="41"/>
                      <a:pt x="55" y="40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45" y="37"/>
                      <a:pt x="39" y="33"/>
                      <a:pt x="30" y="29"/>
                    </a:cubicBezTo>
                    <a:cubicBezTo>
                      <a:pt x="24" y="26"/>
                      <a:pt x="11" y="21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1" y="11"/>
                      <a:pt x="26" y="10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2" y="9"/>
                    </a:cubicBezTo>
                    <a:cubicBezTo>
                      <a:pt x="32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42" y="6"/>
                      <a:pt x="51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7" y="0"/>
                      <a:pt x="55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5" y="1"/>
                      <a:pt x="38" y="5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7"/>
                      <a:pt x="26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7"/>
                      <a:pt x="20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3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6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21"/>
                      <a:pt x="13" y="25"/>
                      <a:pt x="23" y="29"/>
                    </a:cubicBezTo>
                    <a:cubicBezTo>
                      <a:pt x="33" y="32"/>
                      <a:pt x="43" y="39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6" y="43"/>
                      <a:pt x="60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76" y="43"/>
                      <a:pt x="86" y="35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0"/>
                      <a:pt x="97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29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99" y="29"/>
                      <a:pt x="100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10" y="24"/>
                      <a:pt x="124" y="22"/>
                      <a:pt x="124" y="11"/>
                    </a:cubicBezTo>
                    <a:cubicBezTo>
                      <a:pt x="124" y="11"/>
                      <a:pt x="124" y="10"/>
                      <a:pt x="124" y="9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1" y="8"/>
                      <a:pt x="117" y="7"/>
                      <a:pt x="113" y="7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2" y="7"/>
                      <a:pt x="112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7"/>
                      <a:pt x="108" y="7"/>
                      <a:pt x="107" y="7"/>
                    </a:cubicBezTo>
                    <a:cubicBezTo>
                      <a:pt x="105" y="8"/>
                      <a:pt x="104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8"/>
                      <a:pt x="101" y="8"/>
                      <a:pt x="100" y="8"/>
                    </a:cubicBezTo>
                    <a:cubicBezTo>
                      <a:pt x="98" y="8"/>
                      <a:pt x="96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6"/>
                    </a:cubicBezTo>
                    <a:cubicBezTo>
                      <a:pt x="80" y="4"/>
                      <a:pt x="71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4" name="Freeform 647"/>
              <p:cNvSpPr/>
              <p:nvPr/>
            </p:nvSpPr>
            <p:spPr bwMode="auto">
              <a:xfrm>
                <a:off x="4194" y="789"/>
                <a:ext cx="63" cy="77"/>
              </a:xfrm>
              <a:custGeom>
                <a:avLst/>
                <a:gdLst>
                  <a:gd name="T0" fmla="*/ 5 w 18"/>
                  <a:gd name="T1" fmla="*/ 0 h 22"/>
                  <a:gd name="T2" fmla="*/ 5 w 18"/>
                  <a:gd name="T3" fmla="*/ 0 h 22"/>
                  <a:gd name="T4" fmla="*/ 1 w 18"/>
                  <a:gd name="T5" fmla="*/ 2 h 22"/>
                  <a:gd name="T6" fmla="*/ 1 w 18"/>
                  <a:gd name="T7" fmla="*/ 2 h 22"/>
                  <a:gd name="T8" fmla="*/ 0 w 18"/>
                  <a:gd name="T9" fmla="*/ 3 h 22"/>
                  <a:gd name="T10" fmla="*/ 6 w 18"/>
                  <a:gd name="T11" fmla="*/ 13 h 22"/>
                  <a:gd name="T12" fmla="*/ 6 w 18"/>
                  <a:gd name="T13" fmla="*/ 13 h 22"/>
                  <a:gd name="T14" fmla="*/ 15 w 18"/>
                  <a:gd name="T15" fmla="*/ 22 h 22"/>
                  <a:gd name="T16" fmla="*/ 15 w 18"/>
                  <a:gd name="T17" fmla="*/ 22 h 22"/>
                  <a:gd name="T18" fmla="*/ 15 w 18"/>
                  <a:gd name="T19" fmla="*/ 22 h 22"/>
                  <a:gd name="T20" fmla="*/ 15 w 18"/>
                  <a:gd name="T21" fmla="*/ 22 h 22"/>
                  <a:gd name="T22" fmla="*/ 18 w 18"/>
                  <a:gd name="T23" fmla="*/ 20 h 22"/>
                  <a:gd name="T24" fmla="*/ 18 w 18"/>
                  <a:gd name="T25" fmla="*/ 20 h 22"/>
                  <a:gd name="T26" fmla="*/ 18 w 18"/>
                  <a:gd name="T27" fmla="*/ 20 h 22"/>
                  <a:gd name="T28" fmla="*/ 18 w 18"/>
                  <a:gd name="T29" fmla="*/ 20 h 22"/>
                  <a:gd name="T30" fmla="*/ 18 w 18"/>
                  <a:gd name="T31" fmla="*/ 20 h 22"/>
                  <a:gd name="T32" fmla="*/ 18 w 18"/>
                  <a:gd name="T33" fmla="*/ 19 h 22"/>
                  <a:gd name="T34" fmla="*/ 18 w 18"/>
                  <a:gd name="T35" fmla="*/ 19 h 22"/>
                  <a:gd name="T36" fmla="*/ 18 w 18"/>
                  <a:gd name="T37" fmla="*/ 19 h 22"/>
                  <a:gd name="T38" fmla="*/ 5 w 18"/>
                  <a:gd name="T39" fmla="*/ 0 h 22"/>
                  <a:gd name="T40" fmla="*/ 5 w 18"/>
                  <a:gd name="T41" fmla="*/ 0 h 22"/>
                  <a:gd name="T42" fmla="*/ 5 w 18"/>
                  <a:gd name="T4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6"/>
                      <a:pt x="3" y="9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17"/>
                      <a:pt x="12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7" y="21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1"/>
                      <a:pt x="1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5" name="Freeform 648"/>
              <p:cNvSpPr>
                <a:spLocks noEditPoints="1"/>
              </p:cNvSpPr>
              <p:nvPr/>
            </p:nvSpPr>
            <p:spPr bwMode="auto">
              <a:xfrm>
                <a:off x="3664" y="734"/>
                <a:ext cx="349" cy="132"/>
              </a:xfrm>
              <a:custGeom>
                <a:avLst/>
                <a:gdLst>
                  <a:gd name="T0" fmla="*/ 48 w 100"/>
                  <a:gd name="T1" fmla="*/ 3 h 38"/>
                  <a:gd name="T2" fmla="*/ 49 w 100"/>
                  <a:gd name="T3" fmla="*/ 3 h 38"/>
                  <a:gd name="T4" fmla="*/ 50 w 100"/>
                  <a:gd name="T5" fmla="*/ 3 h 38"/>
                  <a:gd name="T6" fmla="*/ 51 w 100"/>
                  <a:gd name="T7" fmla="*/ 3 h 38"/>
                  <a:gd name="T8" fmla="*/ 87 w 100"/>
                  <a:gd name="T9" fmla="*/ 15 h 38"/>
                  <a:gd name="T10" fmla="*/ 87 w 100"/>
                  <a:gd name="T11" fmla="*/ 16 h 38"/>
                  <a:gd name="T12" fmla="*/ 75 w 100"/>
                  <a:gd name="T13" fmla="*/ 27 h 38"/>
                  <a:gd name="T14" fmla="*/ 57 w 100"/>
                  <a:gd name="T15" fmla="*/ 34 h 38"/>
                  <a:gd name="T16" fmla="*/ 51 w 100"/>
                  <a:gd name="T17" fmla="*/ 34 h 38"/>
                  <a:gd name="T18" fmla="*/ 51 w 100"/>
                  <a:gd name="T19" fmla="*/ 34 h 38"/>
                  <a:gd name="T20" fmla="*/ 51 w 100"/>
                  <a:gd name="T21" fmla="*/ 34 h 38"/>
                  <a:gd name="T22" fmla="*/ 29 w 100"/>
                  <a:gd name="T23" fmla="*/ 27 h 38"/>
                  <a:gd name="T24" fmla="*/ 28 w 100"/>
                  <a:gd name="T25" fmla="*/ 27 h 38"/>
                  <a:gd name="T26" fmla="*/ 28 w 100"/>
                  <a:gd name="T27" fmla="*/ 27 h 38"/>
                  <a:gd name="T28" fmla="*/ 28 w 100"/>
                  <a:gd name="T29" fmla="*/ 27 h 38"/>
                  <a:gd name="T30" fmla="*/ 13 w 100"/>
                  <a:gd name="T31" fmla="*/ 15 h 38"/>
                  <a:gd name="T32" fmla="*/ 45 w 100"/>
                  <a:gd name="T33" fmla="*/ 3 h 38"/>
                  <a:gd name="T34" fmla="*/ 45 w 100"/>
                  <a:gd name="T35" fmla="*/ 3 h 38"/>
                  <a:gd name="T36" fmla="*/ 48 w 100"/>
                  <a:gd name="T37" fmla="*/ 3 h 38"/>
                  <a:gd name="T38" fmla="*/ 52 w 100"/>
                  <a:gd name="T39" fmla="*/ 0 h 38"/>
                  <a:gd name="T40" fmla="*/ 21 w 100"/>
                  <a:gd name="T41" fmla="*/ 5 h 38"/>
                  <a:gd name="T42" fmla="*/ 21 w 100"/>
                  <a:gd name="T43" fmla="*/ 6 h 38"/>
                  <a:gd name="T44" fmla="*/ 20 w 100"/>
                  <a:gd name="T45" fmla="*/ 6 h 38"/>
                  <a:gd name="T46" fmla="*/ 0 w 100"/>
                  <a:gd name="T47" fmla="*/ 12 h 38"/>
                  <a:gd name="T48" fmla="*/ 19 w 100"/>
                  <a:gd name="T49" fmla="*/ 26 h 38"/>
                  <a:gd name="T50" fmla="*/ 41 w 100"/>
                  <a:gd name="T51" fmla="*/ 36 h 38"/>
                  <a:gd name="T52" fmla="*/ 51 w 100"/>
                  <a:gd name="T53" fmla="*/ 38 h 38"/>
                  <a:gd name="T54" fmla="*/ 51 w 100"/>
                  <a:gd name="T55" fmla="*/ 38 h 38"/>
                  <a:gd name="T56" fmla="*/ 80 w 100"/>
                  <a:gd name="T57" fmla="*/ 27 h 38"/>
                  <a:gd name="T58" fmla="*/ 100 w 100"/>
                  <a:gd name="T59" fmla="*/ 13 h 38"/>
                  <a:gd name="T60" fmla="*/ 79 w 100"/>
                  <a:gd name="T61" fmla="*/ 6 h 38"/>
                  <a:gd name="T62" fmla="*/ 58 w 100"/>
                  <a:gd name="T63" fmla="*/ 0 h 38"/>
                  <a:gd name="T64" fmla="*/ 58 w 100"/>
                  <a:gd name="T65" fmla="*/ 0 h 38"/>
                  <a:gd name="T66" fmla="*/ 52 w 100"/>
                  <a:gd name="T67" fmla="*/ 0 h 38"/>
                  <a:gd name="T68" fmla="*/ 52 w 100"/>
                  <a:gd name="T6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0" h="38">
                    <a:moveTo>
                      <a:pt x="48" y="3"/>
                    </a:move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64" y="4"/>
                      <a:pt x="85" y="9"/>
                      <a:pt x="87" y="1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0"/>
                      <a:pt x="78" y="25"/>
                      <a:pt x="75" y="27"/>
                    </a:cubicBezTo>
                    <a:cubicBezTo>
                      <a:pt x="68" y="31"/>
                      <a:pt x="64" y="33"/>
                      <a:pt x="57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5" y="34"/>
                      <a:pt x="53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43" y="34"/>
                      <a:pt x="36" y="31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4" y="24"/>
                      <a:pt x="13" y="20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0"/>
                      <a:pt x="38" y="4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6" y="3"/>
                      <a:pt x="47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0" y="0"/>
                      <a:pt x="31" y="3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7"/>
                      <a:pt x="0" y="8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8"/>
                      <a:pt x="13" y="23"/>
                      <a:pt x="19" y="26"/>
                    </a:cubicBezTo>
                    <a:cubicBezTo>
                      <a:pt x="28" y="30"/>
                      <a:pt x="34" y="34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4" y="37"/>
                      <a:pt x="48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62" y="38"/>
                      <a:pt x="71" y="32"/>
                      <a:pt x="79" y="28"/>
                    </a:cubicBezTo>
                    <a:cubicBezTo>
                      <a:pt x="79" y="28"/>
                      <a:pt x="80" y="28"/>
                      <a:pt x="80" y="27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7" y="23"/>
                      <a:pt x="97" y="20"/>
                      <a:pt x="100" y="13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9"/>
                      <a:pt x="86" y="9"/>
                      <a:pt x="79" y="6"/>
                    </a:cubicBezTo>
                    <a:cubicBezTo>
                      <a:pt x="73" y="4"/>
                      <a:pt x="66" y="1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0"/>
                      <a:pt x="54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6" name="Freeform 649"/>
              <p:cNvSpPr/>
              <p:nvPr/>
            </p:nvSpPr>
            <p:spPr bwMode="auto">
              <a:xfrm>
                <a:off x="3427" y="789"/>
                <a:ext cx="66" cy="74"/>
              </a:xfrm>
              <a:custGeom>
                <a:avLst/>
                <a:gdLst>
                  <a:gd name="T0" fmla="*/ 14 w 19"/>
                  <a:gd name="T1" fmla="*/ 0 h 21"/>
                  <a:gd name="T2" fmla="*/ 14 w 19"/>
                  <a:gd name="T3" fmla="*/ 0 h 21"/>
                  <a:gd name="T4" fmla="*/ 2 w 19"/>
                  <a:gd name="T5" fmla="*/ 21 h 21"/>
                  <a:gd name="T6" fmla="*/ 2 w 19"/>
                  <a:gd name="T7" fmla="*/ 21 h 21"/>
                  <a:gd name="T8" fmla="*/ 2 w 19"/>
                  <a:gd name="T9" fmla="*/ 21 h 21"/>
                  <a:gd name="T10" fmla="*/ 2 w 19"/>
                  <a:gd name="T11" fmla="*/ 21 h 21"/>
                  <a:gd name="T12" fmla="*/ 2 w 19"/>
                  <a:gd name="T13" fmla="*/ 21 h 21"/>
                  <a:gd name="T14" fmla="*/ 5 w 19"/>
                  <a:gd name="T15" fmla="*/ 21 h 21"/>
                  <a:gd name="T16" fmla="*/ 19 w 19"/>
                  <a:gd name="T17" fmla="*/ 1 h 21"/>
                  <a:gd name="T18" fmla="*/ 19 w 19"/>
                  <a:gd name="T19" fmla="*/ 1 h 21"/>
                  <a:gd name="T20" fmla="*/ 14 w 19"/>
                  <a:gd name="T21" fmla="*/ 0 h 21"/>
                  <a:gd name="T22" fmla="*/ 14 w 19"/>
                  <a:gd name="T23" fmla="*/ 0 h 21"/>
                  <a:gd name="T24" fmla="*/ 14 w 19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1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13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4" y="21"/>
                      <a:pt x="5" y="21"/>
                    </a:cubicBezTo>
                    <a:cubicBezTo>
                      <a:pt x="10" y="14"/>
                      <a:pt x="17" y="1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7" name="Freeform 650"/>
              <p:cNvSpPr/>
              <p:nvPr/>
            </p:nvSpPr>
            <p:spPr bwMode="auto">
              <a:xfrm>
                <a:off x="3019" y="765"/>
                <a:ext cx="94" cy="94"/>
              </a:xfrm>
              <a:custGeom>
                <a:avLst/>
                <a:gdLst>
                  <a:gd name="T0" fmla="*/ 13 w 27"/>
                  <a:gd name="T1" fmla="*/ 0 h 27"/>
                  <a:gd name="T2" fmla="*/ 13 w 27"/>
                  <a:gd name="T3" fmla="*/ 0 h 27"/>
                  <a:gd name="T4" fmla="*/ 12 w 27"/>
                  <a:gd name="T5" fmla="*/ 0 h 27"/>
                  <a:gd name="T6" fmla="*/ 12 w 27"/>
                  <a:gd name="T7" fmla="*/ 0 h 27"/>
                  <a:gd name="T8" fmla="*/ 0 w 27"/>
                  <a:gd name="T9" fmla="*/ 15 h 27"/>
                  <a:gd name="T10" fmla="*/ 4 w 27"/>
                  <a:gd name="T11" fmla="*/ 27 h 27"/>
                  <a:gd name="T12" fmla="*/ 27 w 27"/>
                  <a:gd name="T13" fmla="*/ 12 h 27"/>
                  <a:gd name="T14" fmla="*/ 27 w 27"/>
                  <a:gd name="T15" fmla="*/ 12 h 27"/>
                  <a:gd name="T16" fmla="*/ 13 w 27"/>
                  <a:gd name="T17" fmla="*/ 0 h 27"/>
                  <a:gd name="T18" fmla="*/ 13 w 27"/>
                  <a:gd name="T19" fmla="*/ 0 h 27"/>
                  <a:gd name="T20" fmla="*/ 13 w 27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1"/>
                      <a:pt x="0" y="8"/>
                      <a:pt x="0" y="15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14" y="25"/>
                      <a:pt x="27" y="2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4"/>
                      <a:pt x="1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8" name="Freeform 651"/>
              <p:cNvSpPr>
                <a:spLocks noEditPoints="1"/>
              </p:cNvSpPr>
              <p:nvPr/>
            </p:nvSpPr>
            <p:spPr bwMode="auto">
              <a:xfrm>
                <a:off x="2488" y="772"/>
                <a:ext cx="115" cy="87"/>
              </a:xfrm>
              <a:custGeom>
                <a:avLst/>
                <a:gdLst>
                  <a:gd name="T0" fmla="*/ 16 w 33"/>
                  <a:gd name="T1" fmla="*/ 6 h 25"/>
                  <a:gd name="T2" fmla="*/ 16 w 33"/>
                  <a:gd name="T3" fmla="*/ 6 h 25"/>
                  <a:gd name="T4" fmla="*/ 16 w 33"/>
                  <a:gd name="T5" fmla="*/ 6 h 25"/>
                  <a:gd name="T6" fmla="*/ 23 w 33"/>
                  <a:gd name="T7" fmla="*/ 13 h 25"/>
                  <a:gd name="T8" fmla="*/ 23 w 33"/>
                  <a:gd name="T9" fmla="*/ 13 h 25"/>
                  <a:gd name="T10" fmla="*/ 23 w 33"/>
                  <a:gd name="T11" fmla="*/ 13 h 25"/>
                  <a:gd name="T12" fmla="*/ 23 w 33"/>
                  <a:gd name="T13" fmla="*/ 13 h 25"/>
                  <a:gd name="T14" fmla="*/ 19 w 33"/>
                  <a:gd name="T15" fmla="*/ 14 h 25"/>
                  <a:gd name="T16" fmla="*/ 19 w 33"/>
                  <a:gd name="T17" fmla="*/ 14 h 25"/>
                  <a:gd name="T18" fmla="*/ 19 w 33"/>
                  <a:gd name="T19" fmla="*/ 14 h 25"/>
                  <a:gd name="T20" fmla="*/ 19 w 33"/>
                  <a:gd name="T21" fmla="*/ 14 h 25"/>
                  <a:gd name="T22" fmla="*/ 19 w 33"/>
                  <a:gd name="T23" fmla="*/ 14 h 25"/>
                  <a:gd name="T24" fmla="*/ 12 w 33"/>
                  <a:gd name="T25" fmla="*/ 9 h 25"/>
                  <a:gd name="T26" fmla="*/ 12 w 33"/>
                  <a:gd name="T27" fmla="*/ 9 h 25"/>
                  <a:gd name="T28" fmla="*/ 12 w 33"/>
                  <a:gd name="T29" fmla="*/ 9 h 25"/>
                  <a:gd name="T30" fmla="*/ 12 w 33"/>
                  <a:gd name="T31" fmla="*/ 9 h 25"/>
                  <a:gd name="T32" fmla="*/ 12 w 33"/>
                  <a:gd name="T33" fmla="*/ 9 h 25"/>
                  <a:gd name="T34" fmla="*/ 16 w 33"/>
                  <a:gd name="T35" fmla="*/ 6 h 25"/>
                  <a:gd name="T36" fmla="*/ 16 w 33"/>
                  <a:gd name="T37" fmla="*/ 6 h 25"/>
                  <a:gd name="T38" fmla="*/ 16 w 33"/>
                  <a:gd name="T39" fmla="*/ 6 h 25"/>
                  <a:gd name="T40" fmla="*/ 13 w 33"/>
                  <a:gd name="T41" fmla="*/ 0 h 25"/>
                  <a:gd name="T42" fmla="*/ 13 w 33"/>
                  <a:gd name="T43" fmla="*/ 0 h 25"/>
                  <a:gd name="T44" fmla="*/ 0 w 33"/>
                  <a:gd name="T45" fmla="*/ 5 h 25"/>
                  <a:gd name="T46" fmla="*/ 0 w 33"/>
                  <a:gd name="T47" fmla="*/ 5 h 25"/>
                  <a:gd name="T48" fmla="*/ 0 w 33"/>
                  <a:gd name="T49" fmla="*/ 6 h 25"/>
                  <a:gd name="T50" fmla="*/ 31 w 33"/>
                  <a:gd name="T51" fmla="*/ 25 h 25"/>
                  <a:gd name="T52" fmla="*/ 33 w 33"/>
                  <a:gd name="T53" fmla="*/ 19 h 25"/>
                  <a:gd name="T54" fmla="*/ 24 w 33"/>
                  <a:gd name="T55" fmla="*/ 2 h 25"/>
                  <a:gd name="T56" fmla="*/ 24 w 33"/>
                  <a:gd name="T57" fmla="*/ 2 h 25"/>
                  <a:gd name="T58" fmla="*/ 24 w 33"/>
                  <a:gd name="T59" fmla="*/ 2 h 25"/>
                  <a:gd name="T60" fmla="*/ 24 w 33"/>
                  <a:gd name="T61" fmla="*/ 2 h 25"/>
                  <a:gd name="T62" fmla="*/ 24 w 33"/>
                  <a:gd name="T63" fmla="*/ 2 h 25"/>
                  <a:gd name="T64" fmla="*/ 13 w 33"/>
                  <a:gd name="T65" fmla="*/ 0 h 25"/>
                  <a:gd name="T66" fmla="*/ 13 w 33"/>
                  <a:gd name="T67" fmla="*/ 0 h 25"/>
                  <a:gd name="T68" fmla="*/ 13 w 33"/>
                  <a:gd name="T6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25">
                    <a:moveTo>
                      <a:pt x="16" y="6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20" y="6"/>
                      <a:pt x="25" y="9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4"/>
                      <a:pt x="21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6" y="14"/>
                      <a:pt x="13" y="12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7"/>
                      <a:pt x="14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16"/>
                      <a:pt x="26" y="23"/>
                      <a:pt x="31" y="25"/>
                    </a:cubicBezTo>
                    <a:cubicBezTo>
                      <a:pt x="32" y="24"/>
                      <a:pt x="33" y="21"/>
                      <a:pt x="33" y="19"/>
                    </a:cubicBezTo>
                    <a:cubicBezTo>
                      <a:pt x="33" y="12"/>
                      <a:pt x="29" y="5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1" y="1"/>
                      <a:pt x="17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9" name="Freeform 652"/>
              <p:cNvSpPr>
                <a:spLocks noEditPoints="1"/>
              </p:cNvSpPr>
              <p:nvPr/>
            </p:nvSpPr>
            <p:spPr bwMode="auto">
              <a:xfrm>
                <a:off x="5066" y="772"/>
                <a:ext cx="125" cy="80"/>
              </a:xfrm>
              <a:custGeom>
                <a:avLst/>
                <a:gdLst>
                  <a:gd name="T0" fmla="*/ 21 w 36"/>
                  <a:gd name="T1" fmla="*/ 7 h 23"/>
                  <a:gd name="T2" fmla="*/ 21 w 36"/>
                  <a:gd name="T3" fmla="*/ 7 h 23"/>
                  <a:gd name="T4" fmla="*/ 21 w 36"/>
                  <a:gd name="T5" fmla="*/ 7 h 23"/>
                  <a:gd name="T6" fmla="*/ 23 w 36"/>
                  <a:gd name="T7" fmla="*/ 9 h 23"/>
                  <a:gd name="T8" fmla="*/ 23 w 36"/>
                  <a:gd name="T9" fmla="*/ 9 h 23"/>
                  <a:gd name="T10" fmla="*/ 19 w 36"/>
                  <a:gd name="T11" fmla="*/ 12 h 23"/>
                  <a:gd name="T12" fmla="*/ 19 w 36"/>
                  <a:gd name="T13" fmla="*/ 12 h 23"/>
                  <a:gd name="T14" fmla="*/ 19 w 36"/>
                  <a:gd name="T15" fmla="*/ 12 h 23"/>
                  <a:gd name="T16" fmla="*/ 19 w 36"/>
                  <a:gd name="T17" fmla="*/ 12 h 23"/>
                  <a:gd name="T18" fmla="*/ 19 w 36"/>
                  <a:gd name="T19" fmla="*/ 12 h 23"/>
                  <a:gd name="T20" fmla="*/ 17 w 36"/>
                  <a:gd name="T21" fmla="*/ 12 h 23"/>
                  <a:gd name="T22" fmla="*/ 17 w 36"/>
                  <a:gd name="T23" fmla="*/ 12 h 23"/>
                  <a:gd name="T24" fmla="*/ 21 w 36"/>
                  <a:gd name="T25" fmla="*/ 7 h 23"/>
                  <a:gd name="T26" fmla="*/ 21 w 36"/>
                  <a:gd name="T27" fmla="*/ 7 h 23"/>
                  <a:gd name="T28" fmla="*/ 21 w 36"/>
                  <a:gd name="T29" fmla="*/ 7 h 23"/>
                  <a:gd name="T30" fmla="*/ 25 w 36"/>
                  <a:gd name="T31" fmla="*/ 0 h 23"/>
                  <a:gd name="T32" fmla="*/ 25 w 36"/>
                  <a:gd name="T33" fmla="*/ 0 h 23"/>
                  <a:gd name="T34" fmla="*/ 8 w 36"/>
                  <a:gd name="T35" fmla="*/ 23 h 23"/>
                  <a:gd name="T36" fmla="*/ 36 w 36"/>
                  <a:gd name="T37" fmla="*/ 5 h 23"/>
                  <a:gd name="T38" fmla="*/ 36 w 36"/>
                  <a:gd name="T39" fmla="*/ 5 h 23"/>
                  <a:gd name="T40" fmla="*/ 36 w 36"/>
                  <a:gd name="T41" fmla="*/ 5 h 23"/>
                  <a:gd name="T42" fmla="*/ 36 w 36"/>
                  <a:gd name="T43" fmla="*/ 5 h 23"/>
                  <a:gd name="T44" fmla="*/ 36 w 36"/>
                  <a:gd name="T45" fmla="*/ 5 h 23"/>
                  <a:gd name="T46" fmla="*/ 36 w 36"/>
                  <a:gd name="T47" fmla="*/ 5 h 23"/>
                  <a:gd name="T48" fmla="*/ 25 w 36"/>
                  <a:gd name="T49" fmla="*/ 0 h 23"/>
                  <a:gd name="T50" fmla="*/ 25 w 36"/>
                  <a:gd name="T51" fmla="*/ 0 h 23"/>
                  <a:gd name="T52" fmla="*/ 25 w 36"/>
                  <a:gd name="T5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23">
                    <a:moveTo>
                      <a:pt x="21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8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1"/>
                      <a:pt x="21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9"/>
                      <a:pt x="19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3" y="0"/>
                      <a:pt x="0" y="11"/>
                      <a:pt x="8" y="23"/>
                    </a:cubicBezTo>
                    <a:cubicBezTo>
                      <a:pt x="19" y="21"/>
                      <a:pt x="35" y="16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3" y="2"/>
                      <a:pt x="29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0" name="Freeform 653"/>
              <p:cNvSpPr>
                <a:spLocks noEditPoints="1"/>
              </p:cNvSpPr>
              <p:nvPr/>
            </p:nvSpPr>
            <p:spPr bwMode="auto">
              <a:xfrm>
                <a:off x="3709" y="744"/>
                <a:ext cx="258" cy="108"/>
              </a:xfrm>
              <a:custGeom>
                <a:avLst/>
                <a:gdLst>
                  <a:gd name="T0" fmla="*/ 39 w 74"/>
                  <a:gd name="T1" fmla="*/ 6 h 31"/>
                  <a:gd name="T2" fmla="*/ 39 w 74"/>
                  <a:gd name="T3" fmla="*/ 6 h 31"/>
                  <a:gd name="T4" fmla="*/ 39 w 74"/>
                  <a:gd name="T5" fmla="*/ 6 h 31"/>
                  <a:gd name="T6" fmla="*/ 44 w 74"/>
                  <a:gd name="T7" fmla="*/ 6 h 31"/>
                  <a:gd name="T8" fmla="*/ 44 w 74"/>
                  <a:gd name="T9" fmla="*/ 6 h 31"/>
                  <a:gd name="T10" fmla="*/ 44 w 74"/>
                  <a:gd name="T11" fmla="*/ 6 h 31"/>
                  <a:gd name="T12" fmla="*/ 44 w 74"/>
                  <a:gd name="T13" fmla="*/ 6 h 31"/>
                  <a:gd name="T14" fmla="*/ 44 w 74"/>
                  <a:gd name="T15" fmla="*/ 6 h 31"/>
                  <a:gd name="T16" fmla="*/ 60 w 74"/>
                  <a:gd name="T17" fmla="*/ 14 h 31"/>
                  <a:gd name="T18" fmla="*/ 60 w 74"/>
                  <a:gd name="T19" fmla="*/ 15 h 31"/>
                  <a:gd name="T20" fmla="*/ 43 w 74"/>
                  <a:gd name="T21" fmla="*/ 26 h 31"/>
                  <a:gd name="T22" fmla="*/ 40 w 74"/>
                  <a:gd name="T23" fmla="*/ 26 h 31"/>
                  <a:gd name="T24" fmla="*/ 40 w 74"/>
                  <a:gd name="T25" fmla="*/ 26 h 31"/>
                  <a:gd name="T26" fmla="*/ 40 w 74"/>
                  <a:gd name="T27" fmla="*/ 26 h 31"/>
                  <a:gd name="T28" fmla="*/ 40 w 74"/>
                  <a:gd name="T29" fmla="*/ 26 h 31"/>
                  <a:gd name="T30" fmla="*/ 39 w 74"/>
                  <a:gd name="T31" fmla="*/ 26 h 31"/>
                  <a:gd name="T32" fmla="*/ 15 w 74"/>
                  <a:gd name="T33" fmla="*/ 15 h 31"/>
                  <a:gd name="T34" fmla="*/ 15 w 74"/>
                  <a:gd name="T35" fmla="*/ 15 h 31"/>
                  <a:gd name="T36" fmla="*/ 15 w 74"/>
                  <a:gd name="T37" fmla="*/ 15 h 31"/>
                  <a:gd name="T38" fmla="*/ 15 w 74"/>
                  <a:gd name="T39" fmla="*/ 15 h 31"/>
                  <a:gd name="T40" fmla="*/ 15 w 74"/>
                  <a:gd name="T41" fmla="*/ 15 h 31"/>
                  <a:gd name="T42" fmla="*/ 39 w 74"/>
                  <a:gd name="T43" fmla="*/ 6 h 31"/>
                  <a:gd name="T44" fmla="*/ 39 w 74"/>
                  <a:gd name="T45" fmla="*/ 6 h 31"/>
                  <a:gd name="T46" fmla="*/ 39 w 74"/>
                  <a:gd name="T47" fmla="*/ 6 h 31"/>
                  <a:gd name="T48" fmla="*/ 35 w 74"/>
                  <a:gd name="T49" fmla="*/ 0 h 31"/>
                  <a:gd name="T50" fmla="*/ 35 w 74"/>
                  <a:gd name="T51" fmla="*/ 0 h 31"/>
                  <a:gd name="T52" fmla="*/ 32 w 74"/>
                  <a:gd name="T53" fmla="*/ 0 h 31"/>
                  <a:gd name="T54" fmla="*/ 32 w 74"/>
                  <a:gd name="T55" fmla="*/ 0 h 31"/>
                  <a:gd name="T56" fmla="*/ 32 w 74"/>
                  <a:gd name="T57" fmla="*/ 0 h 31"/>
                  <a:gd name="T58" fmla="*/ 32 w 74"/>
                  <a:gd name="T59" fmla="*/ 0 h 31"/>
                  <a:gd name="T60" fmla="*/ 0 w 74"/>
                  <a:gd name="T61" fmla="*/ 12 h 31"/>
                  <a:gd name="T62" fmla="*/ 0 w 74"/>
                  <a:gd name="T63" fmla="*/ 13 h 31"/>
                  <a:gd name="T64" fmla="*/ 15 w 74"/>
                  <a:gd name="T65" fmla="*/ 24 h 31"/>
                  <a:gd name="T66" fmla="*/ 15 w 74"/>
                  <a:gd name="T67" fmla="*/ 24 h 31"/>
                  <a:gd name="T68" fmla="*/ 15 w 74"/>
                  <a:gd name="T69" fmla="*/ 24 h 31"/>
                  <a:gd name="T70" fmla="*/ 15 w 74"/>
                  <a:gd name="T71" fmla="*/ 24 h 31"/>
                  <a:gd name="T72" fmla="*/ 15 w 74"/>
                  <a:gd name="T73" fmla="*/ 24 h 31"/>
                  <a:gd name="T74" fmla="*/ 16 w 74"/>
                  <a:gd name="T75" fmla="*/ 24 h 31"/>
                  <a:gd name="T76" fmla="*/ 16 w 74"/>
                  <a:gd name="T77" fmla="*/ 24 h 31"/>
                  <a:gd name="T78" fmla="*/ 16 w 74"/>
                  <a:gd name="T79" fmla="*/ 24 h 31"/>
                  <a:gd name="T80" fmla="*/ 38 w 74"/>
                  <a:gd name="T81" fmla="*/ 31 h 31"/>
                  <a:gd name="T82" fmla="*/ 38 w 74"/>
                  <a:gd name="T83" fmla="*/ 31 h 31"/>
                  <a:gd name="T84" fmla="*/ 38 w 74"/>
                  <a:gd name="T85" fmla="*/ 31 h 31"/>
                  <a:gd name="T86" fmla="*/ 38 w 74"/>
                  <a:gd name="T87" fmla="*/ 31 h 31"/>
                  <a:gd name="T88" fmla="*/ 44 w 74"/>
                  <a:gd name="T89" fmla="*/ 31 h 31"/>
                  <a:gd name="T90" fmla="*/ 44 w 74"/>
                  <a:gd name="T91" fmla="*/ 31 h 31"/>
                  <a:gd name="T92" fmla="*/ 44 w 74"/>
                  <a:gd name="T93" fmla="*/ 31 h 31"/>
                  <a:gd name="T94" fmla="*/ 62 w 74"/>
                  <a:gd name="T95" fmla="*/ 24 h 31"/>
                  <a:gd name="T96" fmla="*/ 74 w 74"/>
                  <a:gd name="T97" fmla="*/ 13 h 31"/>
                  <a:gd name="T98" fmla="*/ 74 w 74"/>
                  <a:gd name="T99" fmla="*/ 13 h 31"/>
                  <a:gd name="T100" fmla="*/ 74 w 74"/>
                  <a:gd name="T101" fmla="*/ 13 h 31"/>
                  <a:gd name="T102" fmla="*/ 74 w 74"/>
                  <a:gd name="T103" fmla="*/ 12 h 31"/>
                  <a:gd name="T104" fmla="*/ 38 w 74"/>
                  <a:gd name="T105" fmla="*/ 0 h 31"/>
                  <a:gd name="T106" fmla="*/ 38 w 74"/>
                  <a:gd name="T107" fmla="*/ 0 h 31"/>
                  <a:gd name="T108" fmla="*/ 37 w 74"/>
                  <a:gd name="T109" fmla="*/ 0 h 31"/>
                  <a:gd name="T110" fmla="*/ 37 w 74"/>
                  <a:gd name="T111" fmla="*/ 0 h 31"/>
                  <a:gd name="T112" fmla="*/ 36 w 74"/>
                  <a:gd name="T113" fmla="*/ 0 h 31"/>
                  <a:gd name="T114" fmla="*/ 36 w 74"/>
                  <a:gd name="T115" fmla="*/ 0 h 31"/>
                  <a:gd name="T116" fmla="*/ 36 w 74"/>
                  <a:gd name="T117" fmla="*/ 0 h 31"/>
                  <a:gd name="T118" fmla="*/ 35 w 74"/>
                  <a:gd name="T119" fmla="*/ 0 h 31"/>
                  <a:gd name="T120" fmla="*/ 35 w 74"/>
                  <a:gd name="T1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4" h="31">
                    <a:moveTo>
                      <a:pt x="39" y="6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0" y="6"/>
                      <a:pt x="42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9" y="7"/>
                      <a:pt x="60" y="10"/>
                      <a:pt x="60" y="14"/>
                    </a:cubicBezTo>
                    <a:cubicBezTo>
                      <a:pt x="60" y="14"/>
                      <a:pt x="60" y="15"/>
                      <a:pt x="60" y="15"/>
                    </a:cubicBezTo>
                    <a:cubicBezTo>
                      <a:pt x="60" y="21"/>
                      <a:pt x="49" y="25"/>
                      <a:pt x="43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0" y="26"/>
                      <a:pt x="15" y="22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8"/>
                      <a:pt x="28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5" y="1"/>
                      <a:pt x="0" y="7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0" y="17"/>
                      <a:pt x="11" y="21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3" y="28"/>
                      <a:pt x="30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1"/>
                      <a:pt x="42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30"/>
                      <a:pt x="55" y="28"/>
                      <a:pt x="62" y="24"/>
                    </a:cubicBezTo>
                    <a:cubicBezTo>
                      <a:pt x="65" y="22"/>
                      <a:pt x="74" y="17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2"/>
                    </a:cubicBezTo>
                    <a:cubicBezTo>
                      <a:pt x="72" y="6"/>
                      <a:pt x="5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1" name="Freeform 654"/>
              <p:cNvSpPr>
                <a:spLocks noEditPoints="1"/>
              </p:cNvSpPr>
              <p:nvPr/>
            </p:nvSpPr>
            <p:spPr bwMode="auto">
              <a:xfrm>
                <a:off x="4096" y="594"/>
                <a:ext cx="311" cy="241"/>
              </a:xfrm>
              <a:custGeom>
                <a:avLst/>
                <a:gdLst>
                  <a:gd name="T0" fmla="*/ 36 w 89"/>
                  <a:gd name="T1" fmla="*/ 2 h 69"/>
                  <a:gd name="T2" fmla="*/ 55 w 89"/>
                  <a:gd name="T3" fmla="*/ 7 h 69"/>
                  <a:gd name="T4" fmla="*/ 55 w 89"/>
                  <a:gd name="T5" fmla="*/ 7 h 69"/>
                  <a:gd name="T6" fmla="*/ 86 w 89"/>
                  <a:gd name="T7" fmla="*/ 50 h 69"/>
                  <a:gd name="T8" fmla="*/ 72 w 89"/>
                  <a:gd name="T9" fmla="*/ 66 h 69"/>
                  <a:gd name="T10" fmla="*/ 69 w 89"/>
                  <a:gd name="T11" fmla="*/ 66 h 69"/>
                  <a:gd name="T12" fmla="*/ 69 w 89"/>
                  <a:gd name="T13" fmla="*/ 66 h 69"/>
                  <a:gd name="T14" fmla="*/ 49 w 89"/>
                  <a:gd name="T15" fmla="*/ 42 h 69"/>
                  <a:gd name="T16" fmla="*/ 49 w 89"/>
                  <a:gd name="T17" fmla="*/ 42 h 69"/>
                  <a:gd name="T18" fmla="*/ 49 w 89"/>
                  <a:gd name="T19" fmla="*/ 42 h 69"/>
                  <a:gd name="T20" fmla="*/ 47 w 89"/>
                  <a:gd name="T21" fmla="*/ 41 h 69"/>
                  <a:gd name="T22" fmla="*/ 47 w 89"/>
                  <a:gd name="T23" fmla="*/ 40 h 69"/>
                  <a:gd name="T24" fmla="*/ 47 w 89"/>
                  <a:gd name="T25" fmla="*/ 40 h 69"/>
                  <a:gd name="T26" fmla="*/ 46 w 89"/>
                  <a:gd name="T27" fmla="*/ 40 h 69"/>
                  <a:gd name="T28" fmla="*/ 9 w 89"/>
                  <a:gd name="T29" fmla="*/ 26 h 69"/>
                  <a:gd name="T30" fmla="*/ 18 w 89"/>
                  <a:gd name="T31" fmla="*/ 5 h 69"/>
                  <a:gd name="T32" fmla="*/ 18 w 89"/>
                  <a:gd name="T33" fmla="*/ 5 h 69"/>
                  <a:gd name="T34" fmla="*/ 36 w 89"/>
                  <a:gd name="T35" fmla="*/ 2 h 69"/>
                  <a:gd name="T36" fmla="*/ 36 w 89"/>
                  <a:gd name="T37" fmla="*/ 2 h 69"/>
                  <a:gd name="T38" fmla="*/ 30 w 89"/>
                  <a:gd name="T39" fmla="*/ 0 h 69"/>
                  <a:gd name="T40" fmla="*/ 16 w 89"/>
                  <a:gd name="T41" fmla="*/ 1 h 69"/>
                  <a:gd name="T42" fmla="*/ 0 w 89"/>
                  <a:gd name="T43" fmla="*/ 29 h 69"/>
                  <a:gd name="T44" fmla="*/ 21 w 89"/>
                  <a:gd name="T45" fmla="*/ 38 h 69"/>
                  <a:gd name="T46" fmla="*/ 44 w 89"/>
                  <a:gd name="T47" fmla="*/ 42 h 69"/>
                  <a:gd name="T48" fmla="*/ 44 w 89"/>
                  <a:gd name="T49" fmla="*/ 42 h 69"/>
                  <a:gd name="T50" fmla="*/ 47 w 89"/>
                  <a:gd name="T51" fmla="*/ 45 h 69"/>
                  <a:gd name="T52" fmla="*/ 68 w 89"/>
                  <a:gd name="T53" fmla="*/ 69 h 69"/>
                  <a:gd name="T54" fmla="*/ 68 w 89"/>
                  <a:gd name="T55" fmla="*/ 69 h 69"/>
                  <a:gd name="T56" fmla="*/ 70 w 89"/>
                  <a:gd name="T57" fmla="*/ 69 h 69"/>
                  <a:gd name="T58" fmla="*/ 89 w 89"/>
                  <a:gd name="T59" fmla="*/ 51 h 69"/>
                  <a:gd name="T60" fmla="*/ 66 w 89"/>
                  <a:gd name="T61" fmla="*/ 26 h 69"/>
                  <a:gd name="T62" fmla="*/ 53 w 89"/>
                  <a:gd name="T63" fmla="*/ 3 h 69"/>
                  <a:gd name="T64" fmla="*/ 30 w 89"/>
                  <a:gd name="T65" fmla="*/ 0 h 69"/>
                  <a:gd name="T66" fmla="*/ 30 w 89"/>
                  <a:gd name="T6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" h="69">
                    <a:moveTo>
                      <a:pt x="36" y="2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44" y="2"/>
                      <a:pt x="52" y="4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60" y="11"/>
                      <a:pt x="60" y="20"/>
                      <a:pt x="63" y="27"/>
                    </a:cubicBezTo>
                    <a:cubicBezTo>
                      <a:pt x="68" y="36"/>
                      <a:pt x="85" y="37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6" y="58"/>
                      <a:pt x="77" y="64"/>
                      <a:pt x="72" y="66"/>
                    </a:cubicBezTo>
                    <a:cubicBezTo>
                      <a:pt x="71" y="66"/>
                      <a:pt x="70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57" y="66"/>
                      <a:pt x="55" y="49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1"/>
                      <a:pt x="48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8" y="35"/>
                      <a:pt x="12" y="37"/>
                      <a:pt x="9" y="26"/>
                    </a:cubicBezTo>
                    <a:cubicBezTo>
                      <a:pt x="9" y="25"/>
                      <a:pt x="8" y="24"/>
                      <a:pt x="8" y="22"/>
                    </a:cubicBezTo>
                    <a:cubicBezTo>
                      <a:pt x="8" y="15"/>
                      <a:pt x="14" y="8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2" y="3"/>
                      <a:pt x="29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0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1" y="3"/>
                      <a:pt x="8" y="9"/>
                      <a:pt x="5" y="14"/>
                    </a:cubicBezTo>
                    <a:cubicBezTo>
                      <a:pt x="3" y="18"/>
                      <a:pt x="0" y="24"/>
                      <a:pt x="0" y="29"/>
                    </a:cubicBezTo>
                    <a:cubicBezTo>
                      <a:pt x="0" y="30"/>
                      <a:pt x="0" y="31"/>
                      <a:pt x="0" y="33"/>
                    </a:cubicBezTo>
                    <a:cubicBezTo>
                      <a:pt x="3" y="39"/>
                      <a:pt x="13" y="37"/>
                      <a:pt x="21" y="38"/>
                    </a:cubicBezTo>
                    <a:cubicBezTo>
                      <a:pt x="30" y="39"/>
                      <a:pt x="39" y="39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3"/>
                      <a:pt x="46" y="44"/>
                      <a:pt x="47" y="45"/>
                    </a:cubicBezTo>
                    <a:cubicBezTo>
                      <a:pt x="54" y="52"/>
                      <a:pt x="57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9" y="69"/>
                      <a:pt x="69" y="69"/>
                      <a:pt x="70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9" y="68"/>
                      <a:pt x="89" y="58"/>
                      <a:pt x="89" y="51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37"/>
                      <a:pt x="73" y="37"/>
                      <a:pt x="66" y="26"/>
                    </a:cubicBezTo>
                    <a:cubicBezTo>
                      <a:pt x="61" y="18"/>
                      <a:pt x="61" y="7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9" y="1"/>
                      <a:pt x="39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2" name="Freeform 655"/>
              <p:cNvSpPr>
                <a:spLocks noEditPoints="1"/>
              </p:cNvSpPr>
              <p:nvPr/>
            </p:nvSpPr>
            <p:spPr bwMode="auto">
              <a:xfrm>
                <a:off x="3284" y="597"/>
                <a:ext cx="300" cy="241"/>
              </a:xfrm>
              <a:custGeom>
                <a:avLst/>
                <a:gdLst>
                  <a:gd name="T0" fmla="*/ 50 w 86"/>
                  <a:gd name="T1" fmla="*/ 2 h 69"/>
                  <a:gd name="T2" fmla="*/ 71 w 86"/>
                  <a:gd name="T3" fmla="*/ 7 h 69"/>
                  <a:gd name="T4" fmla="*/ 71 w 86"/>
                  <a:gd name="T5" fmla="*/ 7 h 69"/>
                  <a:gd name="T6" fmla="*/ 77 w 86"/>
                  <a:gd name="T7" fmla="*/ 25 h 69"/>
                  <a:gd name="T8" fmla="*/ 20 w 86"/>
                  <a:gd name="T9" fmla="*/ 65 h 69"/>
                  <a:gd name="T10" fmla="*/ 20 w 86"/>
                  <a:gd name="T11" fmla="*/ 65 h 69"/>
                  <a:gd name="T12" fmla="*/ 19 w 86"/>
                  <a:gd name="T13" fmla="*/ 65 h 69"/>
                  <a:gd name="T14" fmla="*/ 19 w 86"/>
                  <a:gd name="T15" fmla="*/ 65 h 69"/>
                  <a:gd name="T16" fmla="*/ 4 w 86"/>
                  <a:gd name="T17" fmla="*/ 49 h 69"/>
                  <a:gd name="T18" fmla="*/ 4 w 86"/>
                  <a:gd name="T19" fmla="*/ 49 h 69"/>
                  <a:gd name="T20" fmla="*/ 33 w 86"/>
                  <a:gd name="T21" fmla="*/ 6 h 69"/>
                  <a:gd name="T22" fmla="*/ 33 w 86"/>
                  <a:gd name="T23" fmla="*/ 6 h 69"/>
                  <a:gd name="T24" fmla="*/ 50 w 86"/>
                  <a:gd name="T25" fmla="*/ 2 h 69"/>
                  <a:gd name="T26" fmla="*/ 50 w 86"/>
                  <a:gd name="T27" fmla="*/ 2 h 69"/>
                  <a:gd name="T28" fmla="*/ 47 w 86"/>
                  <a:gd name="T29" fmla="*/ 0 h 69"/>
                  <a:gd name="T30" fmla="*/ 31 w 86"/>
                  <a:gd name="T31" fmla="*/ 4 h 69"/>
                  <a:gd name="T32" fmla="*/ 1 w 86"/>
                  <a:gd name="T33" fmla="*/ 49 h 69"/>
                  <a:gd name="T34" fmla="*/ 1 w 86"/>
                  <a:gd name="T35" fmla="*/ 49 h 69"/>
                  <a:gd name="T36" fmla="*/ 19 w 86"/>
                  <a:gd name="T37" fmla="*/ 69 h 69"/>
                  <a:gd name="T38" fmla="*/ 19 w 86"/>
                  <a:gd name="T39" fmla="*/ 69 h 69"/>
                  <a:gd name="T40" fmla="*/ 41 w 86"/>
                  <a:gd name="T41" fmla="*/ 41 h 69"/>
                  <a:gd name="T42" fmla="*/ 62 w 86"/>
                  <a:gd name="T43" fmla="*/ 36 h 69"/>
                  <a:gd name="T44" fmla="*/ 65 w 86"/>
                  <a:gd name="T45" fmla="*/ 36 h 69"/>
                  <a:gd name="T46" fmla="*/ 65 w 86"/>
                  <a:gd name="T47" fmla="*/ 36 h 69"/>
                  <a:gd name="T48" fmla="*/ 67 w 86"/>
                  <a:gd name="T49" fmla="*/ 36 h 69"/>
                  <a:gd name="T50" fmla="*/ 72 w 86"/>
                  <a:gd name="T51" fmla="*/ 36 h 69"/>
                  <a:gd name="T52" fmla="*/ 72 w 86"/>
                  <a:gd name="T53" fmla="*/ 36 h 69"/>
                  <a:gd name="T54" fmla="*/ 73 w 86"/>
                  <a:gd name="T55" fmla="*/ 36 h 69"/>
                  <a:gd name="T56" fmla="*/ 85 w 86"/>
                  <a:gd name="T57" fmla="*/ 32 h 69"/>
                  <a:gd name="T58" fmla="*/ 86 w 86"/>
                  <a:gd name="T59" fmla="*/ 28 h 69"/>
                  <a:gd name="T60" fmla="*/ 70 w 86"/>
                  <a:gd name="T61" fmla="*/ 0 h 69"/>
                  <a:gd name="T62" fmla="*/ 63 w 86"/>
                  <a:gd name="T63" fmla="*/ 1 h 69"/>
                  <a:gd name="T64" fmla="*/ 63 w 86"/>
                  <a:gd name="T65" fmla="*/ 1 h 69"/>
                  <a:gd name="T66" fmla="*/ 55 w 86"/>
                  <a:gd name="T67" fmla="*/ 0 h 69"/>
                  <a:gd name="T68" fmla="*/ 55 w 86"/>
                  <a:gd name="T69" fmla="*/ 0 h 69"/>
                  <a:gd name="T70" fmla="*/ 54 w 86"/>
                  <a:gd name="T71" fmla="*/ 0 h 69"/>
                  <a:gd name="T72" fmla="*/ 47 w 86"/>
                  <a:gd name="T7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6" h="69">
                    <a:moveTo>
                      <a:pt x="50" y="2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9" y="2"/>
                      <a:pt x="67" y="3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4" y="9"/>
                      <a:pt x="77" y="16"/>
                      <a:pt x="77" y="21"/>
                    </a:cubicBezTo>
                    <a:cubicBezTo>
                      <a:pt x="77" y="23"/>
                      <a:pt x="77" y="24"/>
                      <a:pt x="77" y="25"/>
                    </a:cubicBezTo>
                    <a:cubicBezTo>
                      <a:pt x="73" y="35"/>
                      <a:pt x="46" y="32"/>
                      <a:pt x="38" y="38"/>
                    </a:cubicBezTo>
                    <a:cubicBezTo>
                      <a:pt x="30" y="45"/>
                      <a:pt x="34" y="62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2" y="65"/>
                      <a:pt x="4" y="57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37"/>
                      <a:pt x="22" y="37"/>
                      <a:pt x="26" y="28"/>
                    </a:cubicBezTo>
                    <a:cubicBezTo>
                      <a:pt x="30" y="20"/>
                      <a:pt x="28" y="10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3"/>
                      <a:pt x="43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1" y="0"/>
                      <a:pt x="35" y="1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5" y="10"/>
                      <a:pt x="27" y="19"/>
                      <a:pt x="23" y="27"/>
                    </a:cubicBezTo>
                    <a:cubicBezTo>
                      <a:pt x="18" y="35"/>
                      <a:pt x="1" y="37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7"/>
                      <a:pt x="10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32" y="68"/>
                      <a:pt x="35" y="46"/>
                      <a:pt x="41" y="41"/>
                    </a:cubicBezTo>
                    <a:cubicBezTo>
                      <a:pt x="46" y="37"/>
                      <a:pt x="54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3" y="36"/>
                    </a:cubicBezTo>
                    <a:cubicBezTo>
                      <a:pt x="63" y="36"/>
                      <a:pt x="64" y="36"/>
                      <a:pt x="65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7" y="36"/>
                    </a:cubicBezTo>
                    <a:cubicBezTo>
                      <a:pt x="67" y="36"/>
                      <a:pt x="68" y="36"/>
                      <a:pt x="68" y="36"/>
                    </a:cubicBezTo>
                    <a:cubicBezTo>
                      <a:pt x="69" y="36"/>
                      <a:pt x="71" y="3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6"/>
                      <a:pt x="72" y="36"/>
                      <a:pt x="73" y="36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8" y="36"/>
                      <a:pt x="83" y="35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31"/>
                      <a:pt x="86" y="29"/>
                      <a:pt x="86" y="28"/>
                    </a:cubicBezTo>
                    <a:cubicBezTo>
                      <a:pt x="86" y="23"/>
                      <a:pt x="83" y="17"/>
                      <a:pt x="82" y="13"/>
                    </a:cubicBezTo>
                    <a:cubicBezTo>
                      <a:pt x="78" y="7"/>
                      <a:pt x="76" y="3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8" y="1"/>
                      <a:pt x="65" y="1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1" y="1"/>
                      <a:pt x="58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2" y="0"/>
                      <a:pt x="49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3" name="Freeform 656"/>
              <p:cNvSpPr/>
              <p:nvPr/>
            </p:nvSpPr>
            <p:spPr bwMode="auto">
              <a:xfrm>
                <a:off x="3761" y="765"/>
                <a:ext cx="157" cy="70"/>
              </a:xfrm>
              <a:custGeom>
                <a:avLst/>
                <a:gdLst>
                  <a:gd name="T0" fmla="*/ 24 w 45"/>
                  <a:gd name="T1" fmla="*/ 0 h 20"/>
                  <a:gd name="T2" fmla="*/ 24 w 45"/>
                  <a:gd name="T3" fmla="*/ 0 h 20"/>
                  <a:gd name="T4" fmla="*/ 0 w 45"/>
                  <a:gd name="T5" fmla="*/ 9 h 20"/>
                  <a:gd name="T6" fmla="*/ 0 w 45"/>
                  <a:gd name="T7" fmla="*/ 9 h 20"/>
                  <a:gd name="T8" fmla="*/ 0 w 45"/>
                  <a:gd name="T9" fmla="*/ 9 h 20"/>
                  <a:gd name="T10" fmla="*/ 0 w 45"/>
                  <a:gd name="T11" fmla="*/ 9 h 20"/>
                  <a:gd name="T12" fmla="*/ 24 w 45"/>
                  <a:gd name="T13" fmla="*/ 20 h 20"/>
                  <a:gd name="T14" fmla="*/ 25 w 45"/>
                  <a:gd name="T15" fmla="*/ 20 h 20"/>
                  <a:gd name="T16" fmla="*/ 25 w 45"/>
                  <a:gd name="T17" fmla="*/ 20 h 20"/>
                  <a:gd name="T18" fmla="*/ 25 w 45"/>
                  <a:gd name="T19" fmla="*/ 20 h 20"/>
                  <a:gd name="T20" fmla="*/ 28 w 45"/>
                  <a:gd name="T21" fmla="*/ 20 h 20"/>
                  <a:gd name="T22" fmla="*/ 45 w 45"/>
                  <a:gd name="T23" fmla="*/ 9 h 20"/>
                  <a:gd name="T24" fmla="*/ 45 w 45"/>
                  <a:gd name="T25" fmla="*/ 8 h 20"/>
                  <a:gd name="T26" fmla="*/ 29 w 45"/>
                  <a:gd name="T27" fmla="*/ 0 h 20"/>
                  <a:gd name="T28" fmla="*/ 29 w 45"/>
                  <a:gd name="T29" fmla="*/ 0 h 20"/>
                  <a:gd name="T30" fmla="*/ 29 w 45"/>
                  <a:gd name="T31" fmla="*/ 0 h 20"/>
                  <a:gd name="T32" fmla="*/ 29 w 45"/>
                  <a:gd name="T33" fmla="*/ 0 h 20"/>
                  <a:gd name="T34" fmla="*/ 29 w 45"/>
                  <a:gd name="T35" fmla="*/ 0 h 20"/>
                  <a:gd name="T36" fmla="*/ 24 w 45"/>
                  <a:gd name="T37" fmla="*/ 0 h 20"/>
                  <a:gd name="T38" fmla="*/ 24 w 45"/>
                  <a:gd name="T39" fmla="*/ 0 h 20"/>
                  <a:gd name="T40" fmla="*/ 24 w 45"/>
                  <a:gd name="T4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20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0" y="2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6"/>
                      <a:pt x="15" y="20"/>
                      <a:pt x="24" y="20"/>
                    </a:cubicBezTo>
                    <a:cubicBezTo>
                      <a:pt x="24" y="20"/>
                      <a:pt x="24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7" y="20"/>
                      <a:pt x="28" y="20"/>
                    </a:cubicBezTo>
                    <a:cubicBezTo>
                      <a:pt x="34" y="19"/>
                      <a:pt x="45" y="15"/>
                      <a:pt x="45" y="9"/>
                    </a:cubicBezTo>
                    <a:cubicBezTo>
                      <a:pt x="45" y="9"/>
                      <a:pt x="45" y="8"/>
                      <a:pt x="45" y="8"/>
                    </a:cubicBezTo>
                    <a:cubicBezTo>
                      <a:pt x="45" y="4"/>
                      <a:pt x="34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4" name="Freeform 657"/>
              <p:cNvSpPr>
                <a:spLocks noEditPoints="1"/>
              </p:cNvSpPr>
              <p:nvPr/>
            </p:nvSpPr>
            <p:spPr bwMode="auto">
              <a:xfrm>
                <a:off x="4124" y="601"/>
                <a:ext cx="272" cy="223"/>
              </a:xfrm>
              <a:custGeom>
                <a:avLst/>
                <a:gdLst>
                  <a:gd name="T0" fmla="*/ 32 w 78"/>
                  <a:gd name="T1" fmla="*/ 2 h 64"/>
                  <a:gd name="T2" fmla="*/ 45 w 78"/>
                  <a:gd name="T3" fmla="*/ 6 h 64"/>
                  <a:gd name="T4" fmla="*/ 73 w 78"/>
                  <a:gd name="T5" fmla="*/ 48 h 64"/>
                  <a:gd name="T6" fmla="*/ 62 w 78"/>
                  <a:gd name="T7" fmla="*/ 60 h 64"/>
                  <a:gd name="T8" fmla="*/ 61 w 78"/>
                  <a:gd name="T9" fmla="*/ 60 h 64"/>
                  <a:gd name="T10" fmla="*/ 61 w 78"/>
                  <a:gd name="T11" fmla="*/ 60 h 64"/>
                  <a:gd name="T12" fmla="*/ 44 w 78"/>
                  <a:gd name="T13" fmla="*/ 37 h 64"/>
                  <a:gd name="T14" fmla="*/ 44 w 78"/>
                  <a:gd name="T15" fmla="*/ 36 h 64"/>
                  <a:gd name="T16" fmla="*/ 44 w 78"/>
                  <a:gd name="T17" fmla="*/ 36 h 64"/>
                  <a:gd name="T18" fmla="*/ 43 w 78"/>
                  <a:gd name="T19" fmla="*/ 36 h 64"/>
                  <a:gd name="T20" fmla="*/ 43 w 78"/>
                  <a:gd name="T21" fmla="*/ 36 h 64"/>
                  <a:gd name="T22" fmla="*/ 43 w 78"/>
                  <a:gd name="T23" fmla="*/ 35 h 64"/>
                  <a:gd name="T24" fmla="*/ 8 w 78"/>
                  <a:gd name="T25" fmla="*/ 19 h 64"/>
                  <a:gd name="T26" fmla="*/ 8 w 78"/>
                  <a:gd name="T27" fmla="*/ 19 h 64"/>
                  <a:gd name="T28" fmla="*/ 32 w 78"/>
                  <a:gd name="T29" fmla="*/ 2 h 64"/>
                  <a:gd name="T30" fmla="*/ 28 w 78"/>
                  <a:gd name="T31" fmla="*/ 0 h 64"/>
                  <a:gd name="T32" fmla="*/ 10 w 78"/>
                  <a:gd name="T33" fmla="*/ 3 h 64"/>
                  <a:gd name="T34" fmla="*/ 10 w 78"/>
                  <a:gd name="T35" fmla="*/ 3 h 64"/>
                  <a:gd name="T36" fmla="*/ 0 w 78"/>
                  <a:gd name="T37" fmla="*/ 20 h 64"/>
                  <a:gd name="T38" fmla="*/ 38 w 78"/>
                  <a:gd name="T39" fmla="*/ 38 h 64"/>
                  <a:gd name="T40" fmla="*/ 38 w 78"/>
                  <a:gd name="T41" fmla="*/ 38 h 64"/>
                  <a:gd name="T42" fmla="*/ 39 w 78"/>
                  <a:gd name="T43" fmla="*/ 38 h 64"/>
                  <a:gd name="T44" fmla="*/ 39 w 78"/>
                  <a:gd name="T45" fmla="*/ 38 h 64"/>
                  <a:gd name="T46" fmla="*/ 39 w 78"/>
                  <a:gd name="T47" fmla="*/ 39 h 64"/>
                  <a:gd name="T48" fmla="*/ 41 w 78"/>
                  <a:gd name="T49" fmla="*/ 40 h 64"/>
                  <a:gd name="T50" fmla="*/ 41 w 78"/>
                  <a:gd name="T51" fmla="*/ 40 h 64"/>
                  <a:gd name="T52" fmla="*/ 61 w 78"/>
                  <a:gd name="T53" fmla="*/ 64 h 64"/>
                  <a:gd name="T54" fmla="*/ 61 w 78"/>
                  <a:gd name="T55" fmla="*/ 64 h 64"/>
                  <a:gd name="T56" fmla="*/ 64 w 78"/>
                  <a:gd name="T57" fmla="*/ 64 h 64"/>
                  <a:gd name="T58" fmla="*/ 78 w 78"/>
                  <a:gd name="T59" fmla="*/ 48 h 64"/>
                  <a:gd name="T60" fmla="*/ 47 w 78"/>
                  <a:gd name="T61" fmla="*/ 5 h 64"/>
                  <a:gd name="T62" fmla="*/ 47 w 78"/>
                  <a:gd name="T63" fmla="*/ 5 h 64"/>
                  <a:gd name="T64" fmla="*/ 28 w 78"/>
                  <a:gd name="T6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8" h="64"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7" y="2"/>
                      <a:pt x="42" y="3"/>
                      <a:pt x="45" y="6"/>
                    </a:cubicBezTo>
                    <a:cubicBezTo>
                      <a:pt x="51" y="11"/>
                      <a:pt x="47" y="21"/>
                      <a:pt x="52" y="29"/>
                    </a:cubicBezTo>
                    <a:cubicBezTo>
                      <a:pt x="58" y="39"/>
                      <a:pt x="73" y="36"/>
                      <a:pt x="73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56"/>
                      <a:pt x="67" y="60"/>
                      <a:pt x="62" y="60"/>
                    </a:cubicBezTo>
                    <a:cubicBezTo>
                      <a:pt x="62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49" y="60"/>
                      <a:pt x="51" y="44"/>
                      <a:pt x="44" y="37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32" y="27"/>
                      <a:pt x="10" y="33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9"/>
                      <a:pt x="20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4" y="1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" y="6"/>
                      <a:pt x="0" y="13"/>
                      <a:pt x="0" y="20"/>
                    </a:cubicBezTo>
                    <a:cubicBezTo>
                      <a:pt x="0" y="22"/>
                      <a:pt x="1" y="23"/>
                      <a:pt x="1" y="24"/>
                    </a:cubicBezTo>
                    <a:cubicBezTo>
                      <a:pt x="4" y="35"/>
                      <a:pt x="30" y="33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40" y="39"/>
                      <a:pt x="40" y="39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7" y="47"/>
                      <a:pt x="49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2" y="64"/>
                      <a:pt x="63" y="64"/>
                      <a:pt x="64" y="64"/>
                    </a:cubicBezTo>
                    <a:cubicBezTo>
                      <a:pt x="69" y="62"/>
                      <a:pt x="78" y="56"/>
                      <a:pt x="78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35"/>
                      <a:pt x="60" y="34"/>
                      <a:pt x="55" y="25"/>
                    </a:cubicBezTo>
                    <a:cubicBezTo>
                      <a:pt x="52" y="18"/>
                      <a:pt x="52" y="9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4" y="2"/>
                      <a:pt x="36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5" name="Freeform 658"/>
              <p:cNvSpPr>
                <a:spLocks noEditPoints="1"/>
              </p:cNvSpPr>
              <p:nvPr/>
            </p:nvSpPr>
            <p:spPr bwMode="auto">
              <a:xfrm>
                <a:off x="3298" y="604"/>
                <a:ext cx="254" cy="220"/>
              </a:xfrm>
              <a:custGeom>
                <a:avLst/>
                <a:gdLst>
                  <a:gd name="T0" fmla="*/ 20 w 73"/>
                  <a:gd name="T1" fmla="*/ 36 h 63"/>
                  <a:gd name="T2" fmla="*/ 24 w 73"/>
                  <a:gd name="T3" fmla="*/ 37 h 63"/>
                  <a:gd name="T4" fmla="*/ 24 w 73"/>
                  <a:gd name="T5" fmla="*/ 37 h 63"/>
                  <a:gd name="T6" fmla="*/ 15 w 73"/>
                  <a:gd name="T7" fmla="*/ 59 h 63"/>
                  <a:gd name="T8" fmla="*/ 14 w 73"/>
                  <a:gd name="T9" fmla="*/ 59 h 63"/>
                  <a:gd name="T10" fmla="*/ 14 w 73"/>
                  <a:gd name="T11" fmla="*/ 59 h 63"/>
                  <a:gd name="T12" fmla="*/ 4 w 73"/>
                  <a:gd name="T13" fmla="*/ 48 h 63"/>
                  <a:gd name="T14" fmla="*/ 4 w 73"/>
                  <a:gd name="T15" fmla="*/ 48 h 63"/>
                  <a:gd name="T16" fmla="*/ 20 w 73"/>
                  <a:gd name="T17" fmla="*/ 36 h 63"/>
                  <a:gd name="T18" fmla="*/ 20 w 73"/>
                  <a:gd name="T19" fmla="*/ 36 h 63"/>
                  <a:gd name="T20" fmla="*/ 42 w 73"/>
                  <a:gd name="T21" fmla="*/ 2 h 63"/>
                  <a:gd name="T22" fmla="*/ 65 w 73"/>
                  <a:gd name="T23" fmla="*/ 16 h 63"/>
                  <a:gd name="T24" fmla="*/ 35 w 73"/>
                  <a:gd name="T25" fmla="*/ 29 h 63"/>
                  <a:gd name="T26" fmla="*/ 35 w 73"/>
                  <a:gd name="T27" fmla="*/ 29 h 63"/>
                  <a:gd name="T28" fmla="*/ 35 w 73"/>
                  <a:gd name="T29" fmla="*/ 29 h 63"/>
                  <a:gd name="T30" fmla="*/ 30 w 73"/>
                  <a:gd name="T31" fmla="*/ 29 h 63"/>
                  <a:gd name="T32" fmla="*/ 35 w 73"/>
                  <a:gd name="T33" fmla="*/ 3 h 63"/>
                  <a:gd name="T34" fmla="*/ 42 w 73"/>
                  <a:gd name="T35" fmla="*/ 2 h 63"/>
                  <a:gd name="T36" fmla="*/ 42 w 73"/>
                  <a:gd name="T37" fmla="*/ 2 h 63"/>
                  <a:gd name="T38" fmla="*/ 46 w 73"/>
                  <a:gd name="T39" fmla="*/ 0 h 63"/>
                  <a:gd name="T40" fmla="*/ 29 w 73"/>
                  <a:gd name="T41" fmla="*/ 4 h 63"/>
                  <a:gd name="T42" fmla="*/ 29 w 73"/>
                  <a:gd name="T43" fmla="*/ 4 h 63"/>
                  <a:gd name="T44" fmla="*/ 0 w 73"/>
                  <a:gd name="T45" fmla="*/ 47 h 63"/>
                  <a:gd name="T46" fmla="*/ 0 w 73"/>
                  <a:gd name="T47" fmla="*/ 47 h 63"/>
                  <a:gd name="T48" fmla="*/ 15 w 73"/>
                  <a:gd name="T49" fmla="*/ 63 h 63"/>
                  <a:gd name="T50" fmla="*/ 15 w 73"/>
                  <a:gd name="T51" fmla="*/ 63 h 63"/>
                  <a:gd name="T52" fmla="*/ 16 w 73"/>
                  <a:gd name="T53" fmla="*/ 63 h 63"/>
                  <a:gd name="T54" fmla="*/ 34 w 73"/>
                  <a:gd name="T55" fmla="*/ 36 h 63"/>
                  <a:gd name="T56" fmla="*/ 73 w 73"/>
                  <a:gd name="T57" fmla="*/ 19 h 63"/>
                  <a:gd name="T58" fmla="*/ 67 w 73"/>
                  <a:gd name="T59" fmla="*/ 5 h 63"/>
                  <a:gd name="T60" fmla="*/ 46 w 73"/>
                  <a:gd name="T61" fmla="*/ 0 h 63"/>
                  <a:gd name="T62" fmla="*/ 46 w 73"/>
                  <a:gd name="T6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63">
                    <a:moveTo>
                      <a:pt x="20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2" y="36"/>
                      <a:pt x="23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9"/>
                      <a:pt x="25" y="41"/>
                      <a:pt x="25" y="43"/>
                    </a:cubicBezTo>
                    <a:cubicBezTo>
                      <a:pt x="25" y="51"/>
                      <a:pt x="21" y="59"/>
                      <a:pt x="15" y="59"/>
                    </a:cubicBezTo>
                    <a:cubicBezTo>
                      <a:pt x="15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9" y="59"/>
                      <a:pt x="4" y="54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5" y="41"/>
                      <a:pt x="12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moveTo>
                      <a:pt x="42" y="2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53" y="2"/>
                      <a:pt x="65" y="8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27"/>
                      <a:pt x="48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3" y="29"/>
                      <a:pt x="32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8" y="25"/>
                      <a:pt x="27" y="21"/>
                      <a:pt x="27" y="17"/>
                    </a:cubicBezTo>
                    <a:cubicBezTo>
                      <a:pt x="27" y="11"/>
                      <a:pt x="29" y="5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7" y="2"/>
                      <a:pt x="40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2" y="1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4" y="8"/>
                      <a:pt x="26" y="18"/>
                      <a:pt x="22" y="26"/>
                    </a:cubicBezTo>
                    <a:cubicBezTo>
                      <a:pt x="18" y="35"/>
                      <a:pt x="1" y="35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8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30" y="60"/>
                      <a:pt x="26" y="43"/>
                      <a:pt x="34" y="36"/>
                    </a:cubicBezTo>
                    <a:cubicBezTo>
                      <a:pt x="42" y="30"/>
                      <a:pt x="69" y="33"/>
                      <a:pt x="73" y="23"/>
                    </a:cubicBezTo>
                    <a:cubicBezTo>
                      <a:pt x="73" y="22"/>
                      <a:pt x="73" y="21"/>
                      <a:pt x="73" y="19"/>
                    </a:cubicBezTo>
                    <a:cubicBezTo>
                      <a:pt x="73" y="14"/>
                      <a:pt x="70" y="7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3" y="1"/>
                      <a:pt x="55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6" name="Freeform 659"/>
              <p:cNvSpPr/>
              <p:nvPr/>
            </p:nvSpPr>
            <p:spPr bwMode="auto">
              <a:xfrm>
                <a:off x="2530" y="793"/>
                <a:ext cx="46" cy="28"/>
              </a:xfrm>
              <a:custGeom>
                <a:avLst/>
                <a:gdLst>
                  <a:gd name="T0" fmla="*/ 4 w 13"/>
                  <a:gd name="T1" fmla="*/ 0 h 8"/>
                  <a:gd name="T2" fmla="*/ 4 w 13"/>
                  <a:gd name="T3" fmla="*/ 0 h 8"/>
                  <a:gd name="T4" fmla="*/ 0 w 13"/>
                  <a:gd name="T5" fmla="*/ 3 h 8"/>
                  <a:gd name="T6" fmla="*/ 0 w 13"/>
                  <a:gd name="T7" fmla="*/ 3 h 8"/>
                  <a:gd name="T8" fmla="*/ 0 w 13"/>
                  <a:gd name="T9" fmla="*/ 3 h 8"/>
                  <a:gd name="T10" fmla="*/ 0 w 13"/>
                  <a:gd name="T11" fmla="*/ 3 h 8"/>
                  <a:gd name="T12" fmla="*/ 7 w 13"/>
                  <a:gd name="T13" fmla="*/ 8 h 8"/>
                  <a:gd name="T14" fmla="*/ 7 w 13"/>
                  <a:gd name="T15" fmla="*/ 8 h 8"/>
                  <a:gd name="T16" fmla="*/ 7 w 13"/>
                  <a:gd name="T17" fmla="*/ 8 h 8"/>
                  <a:gd name="T18" fmla="*/ 7 w 13"/>
                  <a:gd name="T19" fmla="*/ 8 h 8"/>
                  <a:gd name="T20" fmla="*/ 11 w 13"/>
                  <a:gd name="T21" fmla="*/ 7 h 8"/>
                  <a:gd name="T22" fmla="*/ 11 w 13"/>
                  <a:gd name="T23" fmla="*/ 7 h 8"/>
                  <a:gd name="T24" fmla="*/ 11 w 13"/>
                  <a:gd name="T25" fmla="*/ 7 h 8"/>
                  <a:gd name="T26" fmla="*/ 11 w 13"/>
                  <a:gd name="T27" fmla="*/ 7 h 8"/>
                  <a:gd name="T28" fmla="*/ 4 w 13"/>
                  <a:gd name="T29" fmla="*/ 0 h 8"/>
                  <a:gd name="T30" fmla="*/ 4 w 13"/>
                  <a:gd name="T31" fmla="*/ 0 h 8"/>
                  <a:gd name="T32" fmla="*/ 4 w 13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4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10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3"/>
                      <a:pt x="8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7" name="Freeform 660"/>
              <p:cNvSpPr/>
              <p:nvPr/>
            </p:nvSpPr>
            <p:spPr bwMode="auto">
              <a:xfrm>
                <a:off x="5122" y="796"/>
                <a:ext cx="24" cy="18"/>
              </a:xfrm>
              <a:custGeom>
                <a:avLst/>
                <a:gdLst>
                  <a:gd name="T0" fmla="*/ 5 w 7"/>
                  <a:gd name="T1" fmla="*/ 0 h 5"/>
                  <a:gd name="T2" fmla="*/ 5 w 7"/>
                  <a:gd name="T3" fmla="*/ 0 h 5"/>
                  <a:gd name="T4" fmla="*/ 1 w 7"/>
                  <a:gd name="T5" fmla="*/ 5 h 5"/>
                  <a:gd name="T6" fmla="*/ 1 w 7"/>
                  <a:gd name="T7" fmla="*/ 5 h 5"/>
                  <a:gd name="T8" fmla="*/ 3 w 7"/>
                  <a:gd name="T9" fmla="*/ 5 h 5"/>
                  <a:gd name="T10" fmla="*/ 3 w 7"/>
                  <a:gd name="T11" fmla="*/ 5 h 5"/>
                  <a:gd name="T12" fmla="*/ 3 w 7"/>
                  <a:gd name="T13" fmla="*/ 5 h 5"/>
                  <a:gd name="T14" fmla="*/ 3 w 7"/>
                  <a:gd name="T15" fmla="*/ 5 h 5"/>
                  <a:gd name="T16" fmla="*/ 7 w 7"/>
                  <a:gd name="T17" fmla="*/ 2 h 5"/>
                  <a:gd name="T18" fmla="*/ 7 w 7"/>
                  <a:gd name="T19" fmla="*/ 2 h 5"/>
                  <a:gd name="T20" fmla="*/ 5 w 7"/>
                  <a:gd name="T21" fmla="*/ 0 h 5"/>
                  <a:gd name="T22" fmla="*/ 5 w 7"/>
                  <a:gd name="T23" fmla="*/ 0 h 5"/>
                  <a:gd name="T24" fmla="*/ 5 w 7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7" y="4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8" name="Freeform 661"/>
              <p:cNvSpPr>
                <a:spLocks noEditPoints="1"/>
              </p:cNvSpPr>
              <p:nvPr/>
            </p:nvSpPr>
            <p:spPr bwMode="auto">
              <a:xfrm>
                <a:off x="4149" y="608"/>
                <a:ext cx="233" cy="202"/>
              </a:xfrm>
              <a:custGeom>
                <a:avLst/>
                <a:gdLst>
                  <a:gd name="T0" fmla="*/ 54 w 67"/>
                  <a:gd name="T1" fmla="*/ 43 h 58"/>
                  <a:gd name="T2" fmla="*/ 54 w 67"/>
                  <a:gd name="T3" fmla="*/ 43 h 58"/>
                  <a:gd name="T4" fmla="*/ 55 w 67"/>
                  <a:gd name="T5" fmla="*/ 43 h 58"/>
                  <a:gd name="T6" fmla="*/ 55 w 67"/>
                  <a:gd name="T7" fmla="*/ 43 h 58"/>
                  <a:gd name="T8" fmla="*/ 56 w 67"/>
                  <a:gd name="T9" fmla="*/ 43 h 58"/>
                  <a:gd name="T10" fmla="*/ 56 w 67"/>
                  <a:gd name="T11" fmla="*/ 43 h 58"/>
                  <a:gd name="T12" fmla="*/ 56 w 67"/>
                  <a:gd name="T13" fmla="*/ 43 h 58"/>
                  <a:gd name="T14" fmla="*/ 56 w 67"/>
                  <a:gd name="T15" fmla="*/ 43 h 58"/>
                  <a:gd name="T16" fmla="*/ 54 w 67"/>
                  <a:gd name="T17" fmla="*/ 49 h 58"/>
                  <a:gd name="T18" fmla="*/ 54 w 67"/>
                  <a:gd name="T19" fmla="*/ 49 h 58"/>
                  <a:gd name="T20" fmla="*/ 51 w 67"/>
                  <a:gd name="T21" fmla="*/ 44 h 58"/>
                  <a:gd name="T22" fmla="*/ 52 w 67"/>
                  <a:gd name="T23" fmla="*/ 43 h 58"/>
                  <a:gd name="T24" fmla="*/ 54 w 67"/>
                  <a:gd name="T25" fmla="*/ 43 h 58"/>
                  <a:gd name="T26" fmla="*/ 54 w 67"/>
                  <a:gd name="T27" fmla="*/ 43 h 58"/>
                  <a:gd name="T28" fmla="*/ 27 w 67"/>
                  <a:gd name="T29" fmla="*/ 5 h 58"/>
                  <a:gd name="T30" fmla="*/ 30 w 67"/>
                  <a:gd name="T31" fmla="*/ 5 h 58"/>
                  <a:gd name="T32" fmla="*/ 30 w 67"/>
                  <a:gd name="T33" fmla="*/ 5 h 58"/>
                  <a:gd name="T34" fmla="*/ 31 w 67"/>
                  <a:gd name="T35" fmla="*/ 24 h 58"/>
                  <a:gd name="T36" fmla="*/ 31 w 67"/>
                  <a:gd name="T37" fmla="*/ 24 h 58"/>
                  <a:gd name="T38" fmla="*/ 27 w 67"/>
                  <a:gd name="T39" fmla="*/ 24 h 58"/>
                  <a:gd name="T40" fmla="*/ 27 w 67"/>
                  <a:gd name="T41" fmla="*/ 24 h 58"/>
                  <a:gd name="T42" fmla="*/ 12 w 67"/>
                  <a:gd name="T43" fmla="*/ 15 h 58"/>
                  <a:gd name="T44" fmla="*/ 12 w 67"/>
                  <a:gd name="T45" fmla="*/ 15 h 58"/>
                  <a:gd name="T46" fmla="*/ 27 w 67"/>
                  <a:gd name="T47" fmla="*/ 5 h 58"/>
                  <a:gd name="T48" fmla="*/ 27 w 67"/>
                  <a:gd name="T49" fmla="*/ 5 h 58"/>
                  <a:gd name="T50" fmla="*/ 25 w 67"/>
                  <a:gd name="T51" fmla="*/ 0 h 58"/>
                  <a:gd name="T52" fmla="*/ 1 w 67"/>
                  <a:gd name="T53" fmla="*/ 17 h 58"/>
                  <a:gd name="T54" fmla="*/ 36 w 67"/>
                  <a:gd name="T55" fmla="*/ 33 h 58"/>
                  <a:gd name="T56" fmla="*/ 36 w 67"/>
                  <a:gd name="T57" fmla="*/ 34 h 58"/>
                  <a:gd name="T58" fmla="*/ 36 w 67"/>
                  <a:gd name="T59" fmla="*/ 34 h 58"/>
                  <a:gd name="T60" fmla="*/ 37 w 67"/>
                  <a:gd name="T61" fmla="*/ 34 h 58"/>
                  <a:gd name="T62" fmla="*/ 37 w 67"/>
                  <a:gd name="T63" fmla="*/ 34 h 58"/>
                  <a:gd name="T64" fmla="*/ 37 w 67"/>
                  <a:gd name="T65" fmla="*/ 34 h 58"/>
                  <a:gd name="T66" fmla="*/ 54 w 67"/>
                  <a:gd name="T67" fmla="*/ 58 h 58"/>
                  <a:gd name="T68" fmla="*/ 54 w 67"/>
                  <a:gd name="T69" fmla="*/ 58 h 58"/>
                  <a:gd name="T70" fmla="*/ 55 w 67"/>
                  <a:gd name="T71" fmla="*/ 58 h 58"/>
                  <a:gd name="T72" fmla="*/ 66 w 67"/>
                  <a:gd name="T73" fmla="*/ 46 h 58"/>
                  <a:gd name="T74" fmla="*/ 38 w 67"/>
                  <a:gd name="T75" fmla="*/ 4 h 58"/>
                  <a:gd name="T76" fmla="*/ 25 w 67"/>
                  <a:gd name="T7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7" h="58">
                    <a:moveTo>
                      <a:pt x="54" y="43"/>
                    </a:move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9" y="46"/>
                      <a:pt x="57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3" y="49"/>
                      <a:pt x="51" y="47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3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5" y="6"/>
                      <a:pt x="38" y="11"/>
                      <a:pt x="38" y="15"/>
                    </a:cubicBezTo>
                    <a:cubicBezTo>
                      <a:pt x="38" y="19"/>
                      <a:pt x="36" y="23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4"/>
                      <a:pt x="29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1" y="24"/>
                      <a:pt x="13" y="21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9"/>
                      <a:pt x="20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3" y="0"/>
                      <a:pt x="0" y="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" y="31"/>
                      <a:pt x="25" y="25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5"/>
                    </a:cubicBezTo>
                    <a:cubicBezTo>
                      <a:pt x="44" y="42"/>
                      <a:pt x="42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5" y="58"/>
                      <a:pt x="55" y="58"/>
                    </a:cubicBezTo>
                    <a:cubicBezTo>
                      <a:pt x="60" y="58"/>
                      <a:pt x="67" y="54"/>
                      <a:pt x="67" y="46"/>
                    </a:cubicBezTo>
                    <a:cubicBezTo>
                      <a:pt x="67" y="46"/>
                      <a:pt x="67" y="46"/>
                      <a:pt x="66" y="46"/>
                    </a:cubicBezTo>
                    <a:cubicBezTo>
                      <a:pt x="66" y="34"/>
                      <a:pt x="51" y="37"/>
                      <a:pt x="45" y="27"/>
                    </a:cubicBezTo>
                    <a:cubicBezTo>
                      <a:pt x="40" y="19"/>
                      <a:pt x="44" y="9"/>
                      <a:pt x="38" y="4"/>
                    </a:cubicBezTo>
                    <a:cubicBezTo>
                      <a:pt x="35" y="1"/>
                      <a:pt x="3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9" name="Freeform 662"/>
              <p:cNvSpPr/>
              <p:nvPr/>
            </p:nvSpPr>
            <p:spPr bwMode="auto">
              <a:xfrm>
                <a:off x="3312" y="730"/>
                <a:ext cx="73" cy="80"/>
              </a:xfrm>
              <a:custGeom>
                <a:avLst/>
                <a:gdLst>
                  <a:gd name="T0" fmla="*/ 16 w 21"/>
                  <a:gd name="T1" fmla="*/ 0 h 23"/>
                  <a:gd name="T2" fmla="*/ 16 w 21"/>
                  <a:gd name="T3" fmla="*/ 0 h 23"/>
                  <a:gd name="T4" fmla="*/ 0 w 21"/>
                  <a:gd name="T5" fmla="*/ 12 h 23"/>
                  <a:gd name="T6" fmla="*/ 0 w 21"/>
                  <a:gd name="T7" fmla="*/ 12 h 23"/>
                  <a:gd name="T8" fmla="*/ 0 w 21"/>
                  <a:gd name="T9" fmla="*/ 12 h 23"/>
                  <a:gd name="T10" fmla="*/ 0 w 21"/>
                  <a:gd name="T11" fmla="*/ 12 h 23"/>
                  <a:gd name="T12" fmla="*/ 10 w 21"/>
                  <a:gd name="T13" fmla="*/ 23 h 23"/>
                  <a:gd name="T14" fmla="*/ 10 w 21"/>
                  <a:gd name="T15" fmla="*/ 23 h 23"/>
                  <a:gd name="T16" fmla="*/ 10 w 21"/>
                  <a:gd name="T17" fmla="*/ 23 h 23"/>
                  <a:gd name="T18" fmla="*/ 10 w 21"/>
                  <a:gd name="T19" fmla="*/ 23 h 23"/>
                  <a:gd name="T20" fmla="*/ 11 w 21"/>
                  <a:gd name="T21" fmla="*/ 23 h 23"/>
                  <a:gd name="T22" fmla="*/ 21 w 21"/>
                  <a:gd name="T23" fmla="*/ 7 h 23"/>
                  <a:gd name="T24" fmla="*/ 20 w 21"/>
                  <a:gd name="T25" fmla="*/ 1 h 23"/>
                  <a:gd name="T26" fmla="*/ 20 w 21"/>
                  <a:gd name="T27" fmla="*/ 1 h 23"/>
                  <a:gd name="T28" fmla="*/ 20 w 21"/>
                  <a:gd name="T29" fmla="*/ 1 h 23"/>
                  <a:gd name="T30" fmla="*/ 16 w 21"/>
                  <a:gd name="T31" fmla="*/ 0 h 23"/>
                  <a:gd name="T32" fmla="*/ 16 w 21"/>
                  <a:gd name="T33" fmla="*/ 0 h 23"/>
                  <a:gd name="T34" fmla="*/ 16 w 21"/>
                  <a:gd name="T3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23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1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5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7" y="23"/>
                      <a:pt x="21" y="15"/>
                      <a:pt x="21" y="7"/>
                    </a:cubicBezTo>
                    <a:cubicBezTo>
                      <a:pt x="21" y="5"/>
                      <a:pt x="21" y="3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0" name="Freeform 663"/>
              <p:cNvSpPr/>
              <p:nvPr/>
            </p:nvSpPr>
            <p:spPr bwMode="auto">
              <a:xfrm>
                <a:off x="4326" y="758"/>
                <a:ext cx="28" cy="21"/>
              </a:xfrm>
              <a:custGeom>
                <a:avLst/>
                <a:gdLst>
                  <a:gd name="T0" fmla="*/ 3 w 8"/>
                  <a:gd name="T1" fmla="*/ 0 h 6"/>
                  <a:gd name="T2" fmla="*/ 3 w 8"/>
                  <a:gd name="T3" fmla="*/ 0 h 6"/>
                  <a:gd name="T4" fmla="*/ 1 w 8"/>
                  <a:gd name="T5" fmla="*/ 0 h 6"/>
                  <a:gd name="T6" fmla="*/ 1 w 8"/>
                  <a:gd name="T7" fmla="*/ 0 h 6"/>
                  <a:gd name="T8" fmla="*/ 0 w 8"/>
                  <a:gd name="T9" fmla="*/ 1 h 6"/>
                  <a:gd name="T10" fmla="*/ 0 w 8"/>
                  <a:gd name="T11" fmla="*/ 1 h 6"/>
                  <a:gd name="T12" fmla="*/ 3 w 8"/>
                  <a:gd name="T13" fmla="*/ 6 h 6"/>
                  <a:gd name="T14" fmla="*/ 3 w 8"/>
                  <a:gd name="T15" fmla="*/ 6 h 6"/>
                  <a:gd name="T16" fmla="*/ 3 w 8"/>
                  <a:gd name="T17" fmla="*/ 6 h 6"/>
                  <a:gd name="T18" fmla="*/ 3 w 8"/>
                  <a:gd name="T19" fmla="*/ 6 h 6"/>
                  <a:gd name="T20" fmla="*/ 5 w 8"/>
                  <a:gd name="T21" fmla="*/ 0 h 6"/>
                  <a:gd name="T22" fmla="*/ 5 w 8"/>
                  <a:gd name="T23" fmla="*/ 0 h 6"/>
                  <a:gd name="T24" fmla="*/ 5 w 8"/>
                  <a:gd name="T25" fmla="*/ 0 h 6"/>
                  <a:gd name="T26" fmla="*/ 5 w 8"/>
                  <a:gd name="T27" fmla="*/ 0 h 6"/>
                  <a:gd name="T28" fmla="*/ 5 w 8"/>
                  <a:gd name="T29" fmla="*/ 0 h 6"/>
                  <a:gd name="T30" fmla="*/ 5 w 8"/>
                  <a:gd name="T31" fmla="*/ 0 h 6"/>
                  <a:gd name="T32" fmla="*/ 5 w 8"/>
                  <a:gd name="T33" fmla="*/ 0 h 6"/>
                  <a:gd name="T34" fmla="*/ 5 w 8"/>
                  <a:gd name="T35" fmla="*/ 0 h 6"/>
                  <a:gd name="T36" fmla="*/ 5 w 8"/>
                  <a:gd name="T37" fmla="*/ 0 h 6"/>
                  <a:gd name="T38" fmla="*/ 4 w 8"/>
                  <a:gd name="T39" fmla="*/ 0 h 6"/>
                  <a:gd name="T40" fmla="*/ 4 w 8"/>
                  <a:gd name="T41" fmla="*/ 0 h 6"/>
                  <a:gd name="T42" fmla="*/ 4 w 8"/>
                  <a:gd name="T43" fmla="*/ 0 h 6"/>
                  <a:gd name="T44" fmla="*/ 4 w 8"/>
                  <a:gd name="T45" fmla="*/ 0 h 6"/>
                  <a:gd name="T46" fmla="*/ 3 w 8"/>
                  <a:gd name="T47" fmla="*/ 0 h 6"/>
                  <a:gd name="T48" fmla="*/ 3 w 8"/>
                  <a:gd name="T49" fmla="*/ 0 h 6"/>
                  <a:gd name="T50" fmla="*/ 3 w 8"/>
                  <a:gd name="T51" fmla="*/ 0 h 6"/>
                  <a:gd name="T52" fmla="*/ 3 w 8"/>
                  <a:gd name="T5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6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6"/>
                      <a:pt x="8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1" name="Freeform 664"/>
              <p:cNvSpPr>
                <a:spLocks noEditPoints="1"/>
              </p:cNvSpPr>
              <p:nvPr/>
            </p:nvSpPr>
            <p:spPr bwMode="auto">
              <a:xfrm>
                <a:off x="3392" y="611"/>
                <a:ext cx="132" cy="95"/>
              </a:xfrm>
              <a:custGeom>
                <a:avLst/>
                <a:gdLst>
                  <a:gd name="T0" fmla="*/ 13 w 38"/>
                  <a:gd name="T1" fmla="*/ 5 h 27"/>
                  <a:gd name="T2" fmla="*/ 13 w 38"/>
                  <a:gd name="T3" fmla="*/ 5 h 27"/>
                  <a:gd name="T4" fmla="*/ 13 w 38"/>
                  <a:gd name="T5" fmla="*/ 5 h 27"/>
                  <a:gd name="T6" fmla="*/ 19 w 38"/>
                  <a:gd name="T7" fmla="*/ 19 h 27"/>
                  <a:gd name="T8" fmla="*/ 19 w 38"/>
                  <a:gd name="T9" fmla="*/ 19 h 27"/>
                  <a:gd name="T10" fmla="*/ 19 w 38"/>
                  <a:gd name="T11" fmla="*/ 19 h 27"/>
                  <a:gd name="T12" fmla="*/ 19 w 38"/>
                  <a:gd name="T13" fmla="*/ 19 h 27"/>
                  <a:gd name="T14" fmla="*/ 18 w 38"/>
                  <a:gd name="T15" fmla="*/ 19 h 27"/>
                  <a:gd name="T16" fmla="*/ 18 w 38"/>
                  <a:gd name="T17" fmla="*/ 19 h 27"/>
                  <a:gd name="T18" fmla="*/ 18 w 38"/>
                  <a:gd name="T19" fmla="*/ 19 h 27"/>
                  <a:gd name="T20" fmla="*/ 18 w 38"/>
                  <a:gd name="T21" fmla="*/ 19 h 27"/>
                  <a:gd name="T22" fmla="*/ 14 w 38"/>
                  <a:gd name="T23" fmla="*/ 20 h 27"/>
                  <a:gd name="T24" fmla="*/ 14 w 38"/>
                  <a:gd name="T25" fmla="*/ 20 h 27"/>
                  <a:gd name="T26" fmla="*/ 14 w 38"/>
                  <a:gd name="T27" fmla="*/ 20 h 27"/>
                  <a:gd name="T28" fmla="*/ 14 w 38"/>
                  <a:gd name="T29" fmla="*/ 20 h 27"/>
                  <a:gd name="T30" fmla="*/ 14 w 38"/>
                  <a:gd name="T31" fmla="*/ 20 h 27"/>
                  <a:gd name="T32" fmla="*/ 6 w 38"/>
                  <a:gd name="T33" fmla="*/ 10 h 27"/>
                  <a:gd name="T34" fmla="*/ 6 w 38"/>
                  <a:gd name="T35" fmla="*/ 10 h 27"/>
                  <a:gd name="T36" fmla="*/ 6 w 38"/>
                  <a:gd name="T37" fmla="*/ 10 h 27"/>
                  <a:gd name="T38" fmla="*/ 6 w 38"/>
                  <a:gd name="T39" fmla="*/ 10 h 27"/>
                  <a:gd name="T40" fmla="*/ 6 w 38"/>
                  <a:gd name="T41" fmla="*/ 10 h 27"/>
                  <a:gd name="T42" fmla="*/ 6 w 38"/>
                  <a:gd name="T43" fmla="*/ 10 h 27"/>
                  <a:gd name="T44" fmla="*/ 13 w 38"/>
                  <a:gd name="T45" fmla="*/ 5 h 27"/>
                  <a:gd name="T46" fmla="*/ 13 w 38"/>
                  <a:gd name="T47" fmla="*/ 5 h 27"/>
                  <a:gd name="T48" fmla="*/ 13 w 38"/>
                  <a:gd name="T49" fmla="*/ 5 h 27"/>
                  <a:gd name="T50" fmla="*/ 15 w 38"/>
                  <a:gd name="T51" fmla="*/ 0 h 27"/>
                  <a:gd name="T52" fmla="*/ 15 w 38"/>
                  <a:gd name="T53" fmla="*/ 0 h 27"/>
                  <a:gd name="T54" fmla="*/ 8 w 38"/>
                  <a:gd name="T55" fmla="*/ 1 h 27"/>
                  <a:gd name="T56" fmla="*/ 8 w 38"/>
                  <a:gd name="T57" fmla="*/ 1 h 27"/>
                  <a:gd name="T58" fmla="*/ 0 w 38"/>
                  <a:gd name="T59" fmla="*/ 15 h 27"/>
                  <a:gd name="T60" fmla="*/ 3 w 38"/>
                  <a:gd name="T61" fmla="*/ 27 h 27"/>
                  <a:gd name="T62" fmla="*/ 3 w 38"/>
                  <a:gd name="T63" fmla="*/ 27 h 27"/>
                  <a:gd name="T64" fmla="*/ 8 w 38"/>
                  <a:gd name="T65" fmla="*/ 27 h 27"/>
                  <a:gd name="T66" fmla="*/ 8 w 38"/>
                  <a:gd name="T67" fmla="*/ 27 h 27"/>
                  <a:gd name="T68" fmla="*/ 8 w 38"/>
                  <a:gd name="T69" fmla="*/ 27 h 27"/>
                  <a:gd name="T70" fmla="*/ 8 w 38"/>
                  <a:gd name="T71" fmla="*/ 27 h 27"/>
                  <a:gd name="T72" fmla="*/ 38 w 38"/>
                  <a:gd name="T73" fmla="*/ 14 h 27"/>
                  <a:gd name="T74" fmla="*/ 38 w 38"/>
                  <a:gd name="T75" fmla="*/ 14 h 27"/>
                  <a:gd name="T76" fmla="*/ 15 w 38"/>
                  <a:gd name="T77" fmla="*/ 0 h 27"/>
                  <a:gd name="T78" fmla="*/ 15 w 38"/>
                  <a:gd name="T79" fmla="*/ 0 h 27"/>
                  <a:gd name="T80" fmla="*/ 15 w 38"/>
                  <a:gd name="T8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27">
                    <a:moveTo>
                      <a:pt x="13" y="5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2" y="5"/>
                      <a:pt x="33" y="15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5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9" y="20"/>
                      <a:pt x="5" y="17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6"/>
                      <a:pt x="10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0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2" y="3"/>
                      <a:pt x="0" y="9"/>
                      <a:pt x="0" y="15"/>
                    </a:cubicBezTo>
                    <a:cubicBezTo>
                      <a:pt x="0" y="19"/>
                      <a:pt x="1" y="23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21" y="27"/>
                      <a:pt x="38" y="25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6"/>
                      <a:pt x="2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2" name="Freeform 665"/>
              <p:cNvSpPr/>
              <p:nvPr/>
            </p:nvSpPr>
            <p:spPr bwMode="auto">
              <a:xfrm>
                <a:off x="4190" y="625"/>
                <a:ext cx="91" cy="67"/>
              </a:xfrm>
              <a:custGeom>
                <a:avLst/>
                <a:gdLst>
                  <a:gd name="T0" fmla="*/ 15 w 26"/>
                  <a:gd name="T1" fmla="*/ 0 h 19"/>
                  <a:gd name="T2" fmla="*/ 15 w 26"/>
                  <a:gd name="T3" fmla="*/ 0 h 19"/>
                  <a:gd name="T4" fmla="*/ 0 w 26"/>
                  <a:gd name="T5" fmla="*/ 10 h 19"/>
                  <a:gd name="T6" fmla="*/ 0 w 26"/>
                  <a:gd name="T7" fmla="*/ 10 h 19"/>
                  <a:gd name="T8" fmla="*/ 0 w 26"/>
                  <a:gd name="T9" fmla="*/ 10 h 19"/>
                  <a:gd name="T10" fmla="*/ 0 w 26"/>
                  <a:gd name="T11" fmla="*/ 10 h 19"/>
                  <a:gd name="T12" fmla="*/ 15 w 26"/>
                  <a:gd name="T13" fmla="*/ 19 h 19"/>
                  <a:gd name="T14" fmla="*/ 15 w 26"/>
                  <a:gd name="T15" fmla="*/ 19 h 19"/>
                  <a:gd name="T16" fmla="*/ 15 w 26"/>
                  <a:gd name="T17" fmla="*/ 19 h 19"/>
                  <a:gd name="T18" fmla="*/ 15 w 26"/>
                  <a:gd name="T19" fmla="*/ 19 h 19"/>
                  <a:gd name="T20" fmla="*/ 19 w 26"/>
                  <a:gd name="T21" fmla="*/ 19 h 19"/>
                  <a:gd name="T22" fmla="*/ 19 w 26"/>
                  <a:gd name="T23" fmla="*/ 19 h 19"/>
                  <a:gd name="T24" fmla="*/ 19 w 26"/>
                  <a:gd name="T25" fmla="*/ 19 h 19"/>
                  <a:gd name="T26" fmla="*/ 26 w 26"/>
                  <a:gd name="T27" fmla="*/ 10 h 19"/>
                  <a:gd name="T28" fmla="*/ 18 w 26"/>
                  <a:gd name="T29" fmla="*/ 0 h 19"/>
                  <a:gd name="T30" fmla="*/ 18 w 26"/>
                  <a:gd name="T31" fmla="*/ 0 h 19"/>
                  <a:gd name="T32" fmla="*/ 18 w 26"/>
                  <a:gd name="T33" fmla="*/ 0 h 19"/>
                  <a:gd name="T34" fmla="*/ 15 w 26"/>
                  <a:gd name="T35" fmla="*/ 0 h 19"/>
                  <a:gd name="T36" fmla="*/ 15 w 26"/>
                  <a:gd name="T37" fmla="*/ 0 h 19"/>
                  <a:gd name="T38" fmla="*/ 15 w 26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6"/>
                      <a:pt x="9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7" y="19"/>
                      <a:pt x="18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4" y="18"/>
                      <a:pt x="26" y="14"/>
                      <a:pt x="26" y="10"/>
                    </a:cubicBezTo>
                    <a:cubicBezTo>
                      <a:pt x="26" y="6"/>
                      <a:pt x="23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3" name="Freeform 666"/>
              <p:cNvSpPr>
                <a:spLocks noEditPoints="1"/>
              </p:cNvSpPr>
              <p:nvPr/>
            </p:nvSpPr>
            <p:spPr bwMode="auto">
              <a:xfrm>
                <a:off x="4735" y="573"/>
                <a:ext cx="122" cy="115"/>
              </a:xfrm>
              <a:custGeom>
                <a:avLst/>
                <a:gdLst>
                  <a:gd name="T0" fmla="*/ 17 w 35"/>
                  <a:gd name="T1" fmla="*/ 3 h 33"/>
                  <a:gd name="T2" fmla="*/ 17 w 35"/>
                  <a:gd name="T3" fmla="*/ 3 h 33"/>
                  <a:gd name="T4" fmla="*/ 17 w 35"/>
                  <a:gd name="T5" fmla="*/ 3 h 33"/>
                  <a:gd name="T6" fmla="*/ 30 w 35"/>
                  <a:gd name="T7" fmla="*/ 11 h 33"/>
                  <a:gd name="T8" fmla="*/ 30 w 35"/>
                  <a:gd name="T9" fmla="*/ 11 h 33"/>
                  <a:gd name="T10" fmla="*/ 31 w 35"/>
                  <a:gd name="T11" fmla="*/ 11 h 33"/>
                  <a:gd name="T12" fmla="*/ 31 w 35"/>
                  <a:gd name="T13" fmla="*/ 14 h 33"/>
                  <a:gd name="T14" fmla="*/ 20 w 35"/>
                  <a:gd name="T15" fmla="*/ 29 h 33"/>
                  <a:gd name="T16" fmla="*/ 19 w 35"/>
                  <a:gd name="T17" fmla="*/ 29 h 33"/>
                  <a:gd name="T18" fmla="*/ 19 w 35"/>
                  <a:gd name="T19" fmla="*/ 29 h 33"/>
                  <a:gd name="T20" fmla="*/ 19 w 35"/>
                  <a:gd name="T21" fmla="*/ 29 h 33"/>
                  <a:gd name="T22" fmla="*/ 19 w 35"/>
                  <a:gd name="T23" fmla="*/ 29 h 33"/>
                  <a:gd name="T24" fmla="*/ 19 w 35"/>
                  <a:gd name="T25" fmla="*/ 29 h 33"/>
                  <a:gd name="T26" fmla="*/ 15 w 35"/>
                  <a:gd name="T27" fmla="*/ 3 h 33"/>
                  <a:gd name="T28" fmla="*/ 15 w 35"/>
                  <a:gd name="T29" fmla="*/ 3 h 33"/>
                  <a:gd name="T30" fmla="*/ 15 w 35"/>
                  <a:gd name="T31" fmla="*/ 3 h 33"/>
                  <a:gd name="T32" fmla="*/ 15 w 35"/>
                  <a:gd name="T33" fmla="*/ 3 h 33"/>
                  <a:gd name="T34" fmla="*/ 15 w 35"/>
                  <a:gd name="T35" fmla="*/ 3 h 33"/>
                  <a:gd name="T36" fmla="*/ 15 w 35"/>
                  <a:gd name="T37" fmla="*/ 3 h 33"/>
                  <a:gd name="T38" fmla="*/ 17 w 35"/>
                  <a:gd name="T39" fmla="*/ 3 h 33"/>
                  <a:gd name="T40" fmla="*/ 17 w 35"/>
                  <a:gd name="T41" fmla="*/ 3 h 33"/>
                  <a:gd name="T42" fmla="*/ 17 w 35"/>
                  <a:gd name="T43" fmla="*/ 3 h 33"/>
                  <a:gd name="T44" fmla="*/ 16 w 35"/>
                  <a:gd name="T45" fmla="*/ 0 h 33"/>
                  <a:gd name="T46" fmla="*/ 16 w 35"/>
                  <a:gd name="T47" fmla="*/ 0 h 33"/>
                  <a:gd name="T48" fmla="*/ 2 w 35"/>
                  <a:gd name="T49" fmla="*/ 13 h 33"/>
                  <a:gd name="T50" fmla="*/ 2 w 35"/>
                  <a:gd name="T51" fmla="*/ 13 h 33"/>
                  <a:gd name="T52" fmla="*/ 2 w 35"/>
                  <a:gd name="T53" fmla="*/ 13 h 33"/>
                  <a:gd name="T54" fmla="*/ 2 w 35"/>
                  <a:gd name="T55" fmla="*/ 13 h 33"/>
                  <a:gd name="T56" fmla="*/ 2 w 35"/>
                  <a:gd name="T57" fmla="*/ 13 h 33"/>
                  <a:gd name="T58" fmla="*/ 2 w 35"/>
                  <a:gd name="T59" fmla="*/ 13 h 33"/>
                  <a:gd name="T60" fmla="*/ 20 w 35"/>
                  <a:gd name="T61" fmla="*/ 33 h 33"/>
                  <a:gd name="T62" fmla="*/ 20 w 35"/>
                  <a:gd name="T63" fmla="*/ 33 h 33"/>
                  <a:gd name="T64" fmla="*/ 20 w 35"/>
                  <a:gd name="T65" fmla="*/ 33 h 33"/>
                  <a:gd name="T66" fmla="*/ 20 w 35"/>
                  <a:gd name="T67" fmla="*/ 33 h 33"/>
                  <a:gd name="T68" fmla="*/ 22 w 35"/>
                  <a:gd name="T69" fmla="*/ 33 h 33"/>
                  <a:gd name="T70" fmla="*/ 35 w 35"/>
                  <a:gd name="T71" fmla="*/ 15 h 33"/>
                  <a:gd name="T72" fmla="*/ 35 w 35"/>
                  <a:gd name="T73" fmla="*/ 13 h 33"/>
                  <a:gd name="T74" fmla="*/ 35 w 35"/>
                  <a:gd name="T75" fmla="*/ 13 h 33"/>
                  <a:gd name="T76" fmla="*/ 35 w 35"/>
                  <a:gd name="T77" fmla="*/ 13 h 33"/>
                  <a:gd name="T78" fmla="*/ 35 w 35"/>
                  <a:gd name="T79" fmla="*/ 13 h 33"/>
                  <a:gd name="T80" fmla="*/ 35 w 35"/>
                  <a:gd name="T81" fmla="*/ 12 h 33"/>
                  <a:gd name="T82" fmla="*/ 35 w 35"/>
                  <a:gd name="T83" fmla="*/ 12 h 33"/>
                  <a:gd name="T84" fmla="*/ 35 w 35"/>
                  <a:gd name="T85" fmla="*/ 12 h 33"/>
                  <a:gd name="T86" fmla="*/ 16 w 35"/>
                  <a:gd name="T87" fmla="*/ 0 h 33"/>
                  <a:gd name="T88" fmla="*/ 16 w 35"/>
                  <a:gd name="T89" fmla="*/ 0 h 33"/>
                  <a:gd name="T90" fmla="*/ 16 w 35"/>
                  <a:gd name="T9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" h="33"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3" y="3"/>
                      <a:pt x="27" y="6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31" y="13"/>
                      <a:pt x="31" y="14"/>
                    </a:cubicBezTo>
                    <a:cubicBezTo>
                      <a:pt x="31" y="22"/>
                      <a:pt x="27" y="28"/>
                      <a:pt x="20" y="29"/>
                    </a:cubicBezTo>
                    <a:cubicBezTo>
                      <a:pt x="20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5" y="29"/>
                      <a:pt x="0" y="5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9" y="0"/>
                      <a:pt x="2" y="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23"/>
                      <a:pt x="11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1" y="33"/>
                      <a:pt x="22" y="33"/>
                    </a:cubicBezTo>
                    <a:cubicBezTo>
                      <a:pt x="29" y="31"/>
                      <a:pt x="35" y="24"/>
                      <a:pt x="35" y="15"/>
                    </a:cubicBezTo>
                    <a:cubicBezTo>
                      <a:pt x="35" y="15"/>
                      <a:pt x="35" y="1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3" y="5"/>
                      <a:pt x="24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4" name="Freeform 667"/>
              <p:cNvSpPr>
                <a:spLocks noEditPoints="1"/>
              </p:cNvSpPr>
              <p:nvPr/>
            </p:nvSpPr>
            <p:spPr bwMode="auto">
              <a:xfrm>
                <a:off x="2834" y="569"/>
                <a:ext cx="111" cy="119"/>
              </a:xfrm>
              <a:custGeom>
                <a:avLst/>
                <a:gdLst>
                  <a:gd name="T0" fmla="*/ 17 w 32"/>
                  <a:gd name="T1" fmla="*/ 3 h 34"/>
                  <a:gd name="T2" fmla="*/ 17 w 32"/>
                  <a:gd name="T3" fmla="*/ 3 h 34"/>
                  <a:gd name="T4" fmla="*/ 17 w 32"/>
                  <a:gd name="T5" fmla="*/ 3 h 34"/>
                  <a:gd name="T6" fmla="*/ 27 w 32"/>
                  <a:gd name="T7" fmla="*/ 8 h 34"/>
                  <a:gd name="T8" fmla="*/ 29 w 32"/>
                  <a:gd name="T9" fmla="*/ 15 h 34"/>
                  <a:gd name="T10" fmla="*/ 18 w 32"/>
                  <a:gd name="T11" fmla="*/ 29 h 34"/>
                  <a:gd name="T12" fmla="*/ 15 w 32"/>
                  <a:gd name="T13" fmla="*/ 30 h 34"/>
                  <a:gd name="T14" fmla="*/ 15 w 32"/>
                  <a:gd name="T15" fmla="*/ 30 h 34"/>
                  <a:gd name="T16" fmla="*/ 15 w 32"/>
                  <a:gd name="T17" fmla="*/ 30 h 34"/>
                  <a:gd name="T18" fmla="*/ 15 w 32"/>
                  <a:gd name="T19" fmla="*/ 30 h 34"/>
                  <a:gd name="T20" fmla="*/ 15 w 32"/>
                  <a:gd name="T21" fmla="*/ 30 h 34"/>
                  <a:gd name="T22" fmla="*/ 3 w 32"/>
                  <a:gd name="T23" fmla="*/ 15 h 34"/>
                  <a:gd name="T24" fmla="*/ 3 w 32"/>
                  <a:gd name="T25" fmla="*/ 15 h 34"/>
                  <a:gd name="T26" fmla="*/ 3 w 32"/>
                  <a:gd name="T27" fmla="*/ 14 h 34"/>
                  <a:gd name="T28" fmla="*/ 3 w 32"/>
                  <a:gd name="T29" fmla="*/ 14 h 34"/>
                  <a:gd name="T30" fmla="*/ 17 w 32"/>
                  <a:gd name="T31" fmla="*/ 3 h 34"/>
                  <a:gd name="T32" fmla="*/ 17 w 32"/>
                  <a:gd name="T33" fmla="*/ 3 h 34"/>
                  <a:gd name="T34" fmla="*/ 17 w 32"/>
                  <a:gd name="T35" fmla="*/ 3 h 34"/>
                  <a:gd name="T36" fmla="*/ 16 w 32"/>
                  <a:gd name="T37" fmla="*/ 0 h 34"/>
                  <a:gd name="T38" fmla="*/ 16 w 32"/>
                  <a:gd name="T39" fmla="*/ 0 h 34"/>
                  <a:gd name="T40" fmla="*/ 0 w 32"/>
                  <a:gd name="T41" fmla="*/ 17 h 34"/>
                  <a:gd name="T42" fmla="*/ 0 w 32"/>
                  <a:gd name="T43" fmla="*/ 17 h 34"/>
                  <a:gd name="T44" fmla="*/ 0 w 32"/>
                  <a:gd name="T45" fmla="*/ 17 h 34"/>
                  <a:gd name="T46" fmla="*/ 0 w 32"/>
                  <a:gd name="T47" fmla="*/ 17 h 34"/>
                  <a:gd name="T48" fmla="*/ 14 w 32"/>
                  <a:gd name="T49" fmla="*/ 34 h 34"/>
                  <a:gd name="T50" fmla="*/ 15 w 32"/>
                  <a:gd name="T51" fmla="*/ 34 h 34"/>
                  <a:gd name="T52" fmla="*/ 17 w 32"/>
                  <a:gd name="T53" fmla="*/ 34 h 34"/>
                  <a:gd name="T54" fmla="*/ 17 w 32"/>
                  <a:gd name="T55" fmla="*/ 34 h 34"/>
                  <a:gd name="T56" fmla="*/ 17 w 32"/>
                  <a:gd name="T57" fmla="*/ 34 h 34"/>
                  <a:gd name="T58" fmla="*/ 32 w 32"/>
                  <a:gd name="T59" fmla="*/ 15 h 34"/>
                  <a:gd name="T60" fmla="*/ 32 w 32"/>
                  <a:gd name="T61" fmla="*/ 11 h 34"/>
                  <a:gd name="T62" fmla="*/ 20 w 32"/>
                  <a:gd name="T63" fmla="*/ 0 h 34"/>
                  <a:gd name="T64" fmla="*/ 20 w 32"/>
                  <a:gd name="T65" fmla="*/ 0 h 34"/>
                  <a:gd name="T66" fmla="*/ 20 w 32"/>
                  <a:gd name="T67" fmla="*/ 0 h 34"/>
                  <a:gd name="T68" fmla="*/ 16 w 32"/>
                  <a:gd name="T69" fmla="*/ 0 h 34"/>
                  <a:gd name="T70" fmla="*/ 16 w 32"/>
                  <a:gd name="T71" fmla="*/ 0 h 34"/>
                  <a:gd name="T72" fmla="*/ 16 w 32"/>
                  <a:gd name="T7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4"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1" y="3"/>
                      <a:pt x="25" y="5"/>
                      <a:pt x="27" y="8"/>
                    </a:cubicBezTo>
                    <a:cubicBezTo>
                      <a:pt x="28" y="10"/>
                      <a:pt x="29" y="13"/>
                      <a:pt x="29" y="15"/>
                    </a:cubicBezTo>
                    <a:cubicBezTo>
                      <a:pt x="29" y="21"/>
                      <a:pt x="24" y="28"/>
                      <a:pt x="18" y="29"/>
                    </a:cubicBezTo>
                    <a:cubicBezTo>
                      <a:pt x="17" y="30"/>
                      <a:pt x="16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2" y="23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8"/>
                      <a:pt x="11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5" y="0"/>
                      <a:pt x="0" y="8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5"/>
                      <a:pt x="5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25" y="32"/>
                      <a:pt x="32" y="25"/>
                      <a:pt x="32" y="15"/>
                    </a:cubicBezTo>
                    <a:cubicBezTo>
                      <a:pt x="32" y="14"/>
                      <a:pt x="32" y="13"/>
                      <a:pt x="32" y="11"/>
                    </a:cubicBezTo>
                    <a:cubicBezTo>
                      <a:pt x="31" y="5"/>
                      <a:pt x="24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5" name="Freeform 668"/>
              <p:cNvSpPr/>
              <p:nvPr/>
            </p:nvSpPr>
            <p:spPr bwMode="auto">
              <a:xfrm>
                <a:off x="3409" y="629"/>
                <a:ext cx="98" cy="52"/>
              </a:xfrm>
              <a:custGeom>
                <a:avLst/>
                <a:gdLst>
                  <a:gd name="T0" fmla="*/ 8 w 28"/>
                  <a:gd name="T1" fmla="*/ 0 h 15"/>
                  <a:gd name="T2" fmla="*/ 8 w 28"/>
                  <a:gd name="T3" fmla="*/ 0 h 15"/>
                  <a:gd name="T4" fmla="*/ 1 w 28"/>
                  <a:gd name="T5" fmla="*/ 5 h 15"/>
                  <a:gd name="T6" fmla="*/ 1 w 28"/>
                  <a:gd name="T7" fmla="*/ 5 h 15"/>
                  <a:gd name="T8" fmla="*/ 1 w 28"/>
                  <a:gd name="T9" fmla="*/ 5 h 15"/>
                  <a:gd name="T10" fmla="*/ 1 w 28"/>
                  <a:gd name="T11" fmla="*/ 5 h 15"/>
                  <a:gd name="T12" fmla="*/ 1 w 28"/>
                  <a:gd name="T13" fmla="*/ 5 h 15"/>
                  <a:gd name="T14" fmla="*/ 1 w 28"/>
                  <a:gd name="T15" fmla="*/ 5 h 15"/>
                  <a:gd name="T16" fmla="*/ 9 w 28"/>
                  <a:gd name="T17" fmla="*/ 15 h 15"/>
                  <a:gd name="T18" fmla="*/ 9 w 28"/>
                  <a:gd name="T19" fmla="*/ 15 h 15"/>
                  <a:gd name="T20" fmla="*/ 9 w 28"/>
                  <a:gd name="T21" fmla="*/ 15 h 15"/>
                  <a:gd name="T22" fmla="*/ 9 w 28"/>
                  <a:gd name="T23" fmla="*/ 15 h 15"/>
                  <a:gd name="T24" fmla="*/ 13 w 28"/>
                  <a:gd name="T25" fmla="*/ 14 h 15"/>
                  <a:gd name="T26" fmla="*/ 13 w 28"/>
                  <a:gd name="T27" fmla="*/ 14 h 15"/>
                  <a:gd name="T28" fmla="*/ 13 w 28"/>
                  <a:gd name="T29" fmla="*/ 14 h 15"/>
                  <a:gd name="T30" fmla="*/ 13 w 28"/>
                  <a:gd name="T31" fmla="*/ 14 h 15"/>
                  <a:gd name="T32" fmla="*/ 14 w 28"/>
                  <a:gd name="T33" fmla="*/ 14 h 15"/>
                  <a:gd name="T34" fmla="*/ 14 w 28"/>
                  <a:gd name="T35" fmla="*/ 14 h 15"/>
                  <a:gd name="T36" fmla="*/ 14 w 28"/>
                  <a:gd name="T37" fmla="*/ 14 h 15"/>
                  <a:gd name="T38" fmla="*/ 14 w 28"/>
                  <a:gd name="T39" fmla="*/ 14 h 15"/>
                  <a:gd name="T40" fmla="*/ 8 w 28"/>
                  <a:gd name="T41" fmla="*/ 0 h 15"/>
                  <a:gd name="T42" fmla="*/ 8 w 28"/>
                  <a:gd name="T43" fmla="*/ 0 h 15"/>
                  <a:gd name="T44" fmla="*/ 8 w 28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2"/>
                      <a:pt x="4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2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8" y="10"/>
                      <a:pt x="1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6" name="Freeform 669"/>
              <p:cNvSpPr>
                <a:spLocks noEditPoints="1"/>
              </p:cNvSpPr>
              <p:nvPr/>
            </p:nvSpPr>
            <p:spPr bwMode="auto">
              <a:xfrm>
                <a:off x="4735" y="583"/>
                <a:ext cx="108" cy="91"/>
              </a:xfrm>
              <a:custGeom>
                <a:avLst/>
                <a:gdLst>
                  <a:gd name="T0" fmla="*/ 17 w 31"/>
                  <a:gd name="T1" fmla="*/ 7 h 26"/>
                  <a:gd name="T2" fmla="*/ 17 w 31"/>
                  <a:gd name="T3" fmla="*/ 7 h 26"/>
                  <a:gd name="T4" fmla="*/ 17 w 31"/>
                  <a:gd name="T5" fmla="*/ 7 h 26"/>
                  <a:gd name="T6" fmla="*/ 20 w 31"/>
                  <a:gd name="T7" fmla="*/ 18 h 26"/>
                  <a:gd name="T8" fmla="*/ 20 w 31"/>
                  <a:gd name="T9" fmla="*/ 18 h 26"/>
                  <a:gd name="T10" fmla="*/ 19 w 31"/>
                  <a:gd name="T11" fmla="*/ 18 h 26"/>
                  <a:gd name="T12" fmla="*/ 19 w 31"/>
                  <a:gd name="T13" fmla="*/ 18 h 26"/>
                  <a:gd name="T14" fmla="*/ 19 w 31"/>
                  <a:gd name="T15" fmla="*/ 18 h 26"/>
                  <a:gd name="T16" fmla="*/ 19 w 31"/>
                  <a:gd name="T17" fmla="*/ 18 h 26"/>
                  <a:gd name="T18" fmla="*/ 18 w 31"/>
                  <a:gd name="T19" fmla="*/ 18 h 26"/>
                  <a:gd name="T20" fmla="*/ 18 w 31"/>
                  <a:gd name="T21" fmla="*/ 18 h 26"/>
                  <a:gd name="T22" fmla="*/ 18 w 31"/>
                  <a:gd name="T23" fmla="*/ 18 h 26"/>
                  <a:gd name="T24" fmla="*/ 18 w 31"/>
                  <a:gd name="T25" fmla="*/ 18 h 26"/>
                  <a:gd name="T26" fmla="*/ 18 w 31"/>
                  <a:gd name="T27" fmla="*/ 18 h 26"/>
                  <a:gd name="T28" fmla="*/ 13 w 31"/>
                  <a:gd name="T29" fmla="*/ 9 h 26"/>
                  <a:gd name="T30" fmla="*/ 13 w 31"/>
                  <a:gd name="T31" fmla="*/ 9 h 26"/>
                  <a:gd name="T32" fmla="*/ 13 w 31"/>
                  <a:gd name="T33" fmla="*/ 9 h 26"/>
                  <a:gd name="T34" fmla="*/ 13 w 31"/>
                  <a:gd name="T35" fmla="*/ 8 h 26"/>
                  <a:gd name="T36" fmla="*/ 13 w 31"/>
                  <a:gd name="T37" fmla="*/ 8 h 26"/>
                  <a:gd name="T38" fmla="*/ 13 w 31"/>
                  <a:gd name="T39" fmla="*/ 8 h 26"/>
                  <a:gd name="T40" fmla="*/ 17 w 31"/>
                  <a:gd name="T41" fmla="*/ 7 h 26"/>
                  <a:gd name="T42" fmla="*/ 17 w 31"/>
                  <a:gd name="T43" fmla="*/ 7 h 26"/>
                  <a:gd name="T44" fmla="*/ 17 w 31"/>
                  <a:gd name="T45" fmla="*/ 7 h 26"/>
                  <a:gd name="T46" fmla="*/ 17 w 31"/>
                  <a:gd name="T47" fmla="*/ 0 h 26"/>
                  <a:gd name="T48" fmla="*/ 17 w 31"/>
                  <a:gd name="T49" fmla="*/ 0 h 26"/>
                  <a:gd name="T50" fmla="*/ 15 w 31"/>
                  <a:gd name="T51" fmla="*/ 0 h 26"/>
                  <a:gd name="T52" fmla="*/ 15 w 31"/>
                  <a:gd name="T53" fmla="*/ 0 h 26"/>
                  <a:gd name="T54" fmla="*/ 15 w 31"/>
                  <a:gd name="T55" fmla="*/ 0 h 26"/>
                  <a:gd name="T56" fmla="*/ 15 w 31"/>
                  <a:gd name="T57" fmla="*/ 0 h 26"/>
                  <a:gd name="T58" fmla="*/ 15 w 31"/>
                  <a:gd name="T59" fmla="*/ 0 h 26"/>
                  <a:gd name="T60" fmla="*/ 15 w 31"/>
                  <a:gd name="T61" fmla="*/ 0 h 26"/>
                  <a:gd name="T62" fmla="*/ 19 w 31"/>
                  <a:gd name="T63" fmla="*/ 26 h 26"/>
                  <a:gd name="T64" fmla="*/ 19 w 31"/>
                  <a:gd name="T65" fmla="*/ 26 h 26"/>
                  <a:gd name="T66" fmla="*/ 19 w 31"/>
                  <a:gd name="T67" fmla="*/ 26 h 26"/>
                  <a:gd name="T68" fmla="*/ 19 w 31"/>
                  <a:gd name="T69" fmla="*/ 26 h 26"/>
                  <a:gd name="T70" fmla="*/ 20 w 31"/>
                  <a:gd name="T71" fmla="*/ 26 h 26"/>
                  <a:gd name="T72" fmla="*/ 31 w 31"/>
                  <a:gd name="T73" fmla="*/ 11 h 26"/>
                  <a:gd name="T74" fmla="*/ 31 w 31"/>
                  <a:gd name="T75" fmla="*/ 8 h 26"/>
                  <a:gd name="T76" fmla="*/ 30 w 31"/>
                  <a:gd name="T77" fmla="*/ 8 h 26"/>
                  <a:gd name="T78" fmla="*/ 30 w 31"/>
                  <a:gd name="T79" fmla="*/ 8 h 26"/>
                  <a:gd name="T80" fmla="*/ 17 w 31"/>
                  <a:gd name="T81" fmla="*/ 0 h 26"/>
                  <a:gd name="T82" fmla="*/ 17 w 31"/>
                  <a:gd name="T83" fmla="*/ 0 h 26"/>
                  <a:gd name="T84" fmla="*/ 17 w 31"/>
                  <a:gd name="T8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26">
                    <a:moveTo>
                      <a:pt x="17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2" y="7"/>
                      <a:pt x="27" y="16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18"/>
                      <a:pt x="10" y="13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7"/>
                      <a:pt x="16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2"/>
                      <a:pt x="5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7" y="25"/>
                      <a:pt x="31" y="19"/>
                      <a:pt x="31" y="11"/>
                    </a:cubicBezTo>
                    <a:cubicBezTo>
                      <a:pt x="31" y="10"/>
                      <a:pt x="31" y="9"/>
                      <a:pt x="31" y="8"/>
                    </a:cubicBezTo>
                    <a:cubicBezTo>
                      <a:pt x="31" y="8"/>
                      <a:pt x="31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7" y="3"/>
                      <a:pt x="23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7" name="Freeform 670"/>
              <p:cNvSpPr>
                <a:spLocks noEditPoints="1"/>
              </p:cNvSpPr>
              <p:nvPr/>
            </p:nvSpPr>
            <p:spPr bwMode="auto">
              <a:xfrm>
                <a:off x="2841" y="580"/>
                <a:ext cx="94" cy="94"/>
              </a:xfrm>
              <a:custGeom>
                <a:avLst/>
                <a:gdLst>
                  <a:gd name="T0" fmla="*/ 14 w 27"/>
                  <a:gd name="T1" fmla="*/ 7 h 27"/>
                  <a:gd name="T2" fmla="*/ 14 w 27"/>
                  <a:gd name="T3" fmla="*/ 7 h 27"/>
                  <a:gd name="T4" fmla="*/ 14 w 27"/>
                  <a:gd name="T5" fmla="*/ 7 h 27"/>
                  <a:gd name="T6" fmla="*/ 16 w 27"/>
                  <a:gd name="T7" fmla="*/ 8 h 27"/>
                  <a:gd name="T8" fmla="*/ 17 w 27"/>
                  <a:gd name="T9" fmla="*/ 8 h 27"/>
                  <a:gd name="T10" fmla="*/ 17 w 27"/>
                  <a:gd name="T11" fmla="*/ 8 h 27"/>
                  <a:gd name="T12" fmla="*/ 20 w 27"/>
                  <a:gd name="T13" fmla="*/ 12 h 27"/>
                  <a:gd name="T14" fmla="*/ 15 w 27"/>
                  <a:gd name="T15" fmla="*/ 19 h 27"/>
                  <a:gd name="T16" fmla="*/ 15 w 27"/>
                  <a:gd name="T17" fmla="*/ 19 h 27"/>
                  <a:gd name="T18" fmla="*/ 15 w 27"/>
                  <a:gd name="T19" fmla="*/ 19 h 27"/>
                  <a:gd name="T20" fmla="*/ 15 w 27"/>
                  <a:gd name="T21" fmla="*/ 19 h 27"/>
                  <a:gd name="T22" fmla="*/ 15 w 27"/>
                  <a:gd name="T23" fmla="*/ 19 h 27"/>
                  <a:gd name="T24" fmla="*/ 13 w 27"/>
                  <a:gd name="T25" fmla="*/ 19 h 27"/>
                  <a:gd name="T26" fmla="*/ 13 w 27"/>
                  <a:gd name="T27" fmla="*/ 19 h 27"/>
                  <a:gd name="T28" fmla="*/ 13 w 27"/>
                  <a:gd name="T29" fmla="*/ 19 h 27"/>
                  <a:gd name="T30" fmla="*/ 13 w 27"/>
                  <a:gd name="T31" fmla="*/ 19 h 27"/>
                  <a:gd name="T32" fmla="*/ 13 w 27"/>
                  <a:gd name="T33" fmla="*/ 19 h 27"/>
                  <a:gd name="T34" fmla="*/ 8 w 27"/>
                  <a:gd name="T35" fmla="*/ 14 h 27"/>
                  <a:gd name="T36" fmla="*/ 8 w 27"/>
                  <a:gd name="T37" fmla="*/ 13 h 27"/>
                  <a:gd name="T38" fmla="*/ 8 w 27"/>
                  <a:gd name="T39" fmla="*/ 13 h 27"/>
                  <a:gd name="T40" fmla="*/ 8 w 27"/>
                  <a:gd name="T41" fmla="*/ 13 h 27"/>
                  <a:gd name="T42" fmla="*/ 14 w 27"/>
                  <a:gd name="T43" fmla="*/ 7 h 27"/>
                  <a:gd name="T44" fmla="*/ 14 w 27"/>
                  <a:gd name="T45" fmla="*/ 7 h 27"/>
                  <a:gd name="T46" fmla="*/ 14 w 27"/>
                  <a:gd name="T47" fmla="*/ 7 h 27"/>
                  <a:gd name="T48" fmla="*/ 15 w 27"/>
                  <a:gd name="T49" fmla="*/ 0 h 27"/>
                  <a:gd name="T50" fmla="*/ 15 w 27"/>
                  <a:gd name="T51" fmla="*/ 0 h 27"/>
                  <a:gd name="T52" fmla="*/ 1 w 27"/>
                  <a:gd name="T53" fmla="*/ 11 h 27"/>
                  <a:gd name="T54" fmla="*/ 1 w 27"/>
                  <a:gd name="T55" fmla="*/ 11 h 27"/>
                  <a:gd name="T56" fmla="*/ 1 w 27"/>
                  <a:gd name="T57" fmla="*/ 12 h 27"/>
                  <a:gd name="T58" fmla="*/ 1 w 27"/>
                  <a:gd name="T59" fmla="*/ 12 h 27"/>
                  <a:gd name="T60" fmla="*/ 13 w 27"/>
                  <a:gd name="T61" fmla="*/ 27 h 27"/>
                  <a:gd name="T62" fmla="*/ 13 w 27"/>
                  <a:gd name="T63" fmla="*/ 27 h 27"/>
                  <a:gd name="T64" fmla="*/ 13 w 27"/>
                  <a:gd name="T65" fmla="*/ 27 h 27"/>
                  <a:gd name="T66" fmla="*/ 13 w 27"/>
                  <a:gd name="T67" fmla="*/ 27 h 27"/>
                  <a:gd name="T68" fmla="*/ 16 w 27"/>
                  <a:gd name="T69" fmla="*/ 26 h 27"/>
                  <a:gd name="T70" fmla="*/ 27 w 27"/>
                  <a:gd name="T71" fmla="*/ 12 h 27"/>
                  <a:gd name="T72" fmla="*/ 25 w 27"/>
                  <a:gd name="T73" fmla="*/ 5 h 27"/>
                  <a:gd name="T74" fmla="*/ 15 w 27"/>
                  <a:gd name="T75" fmla="*/ 0 h 27"/>
                  <a:gd name="T76" fmla="*/ 15 w 27"/>
                  <a:gd name="T77" fmla="*/ 0 h 27"/>
                  <a:gd name="T78" fmla="*/ 15 w 27"/>
                  <a:gd name="T7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" h="27"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6" y="7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20" y="10"/>
                      <a:pt x="20" y="12"/>
                    </a:cubicBezTo>
                    <a:cubicBezTo>
                      <a:pt x="20" y="15"/>
                      <a:pt x="18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0" y="19"/>
                      <a:pt x="8" y="17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0"/>
                      <a:pt x="11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2" y="5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20"/>
                      <a:pt x="5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5" y="27"/>
                      <a:pt x="16" y="26"/>
                    </a:cubicBezTo>
                    <a:cubicBezTo>
                      <a:pt x="22" y="25"/>
                      <a:pt x="27" y="18"/>
                      <a:pt x="27" y="12"/>
                    </a:cubicBezTo>
                    <a:cubicBezTo>
                      <a:pt x="27" y="10"/>
                      <a:pt x="26" y="7"/>
                      <a:pt x="25" y="5"/>
                    </a:cubicBezTo>
                    <a:cubicBezTo>
                      <a:pt x="23" y="2"/>
                      <a:pt x="19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8" name="Freeform 671"/>
              <p:cNvSpPr/>
              <p:nvPr/>
            </p:nvSpPr>
            <p:spPr bwMode="auto">
              <a:xfrm>
                <a:off x="4769" y="608"/>
                <a:ext cx="60" cy="38"/>
              </a:xfrm>
              <a:custGeom>
                <a:avLst/>
                <a:gdLst>
                  <a:gd name="T0" fmla="*/ 7 w 17"/>
                  <a:gd name="T1" fmla="*/ 0 h 11"/>
                  <a:gd name="T2" fmla="*/ 7 w 17"/>
                  <a:gd name="T3" fmla="*/ 0 h 11"/>
                  <a:gd name="T4" fmla="*/ 3 w 17"/>
                  <a:gd name="T5" fmla="*/ 1 h 11"/>
                  <a:gd name="T6" fmla="*/ 3 w 17"/>
                  <a:gd name="T7" fmla="*/ 1 h 11"/>
                  <a:gd name="T8" fmla="*/ 3 w 17"/>
                  <a:gd name="T9" fmla="*/ 1 h 11"/>
                  <a:gd name="T10" fmla="*/ 3 w 17"/>
                  <a:gd name="T11" fmla="*/ 2 h 11"/>
                  <a:gd name="T12" fmla="*/ 3 w 17"/>
                  <a:gd name="T13" fmla="*/ 2 h 11"/>
                  <a:gd name="T14" fmla="*/ 3 w 17"/>
                  <a:gd name="T15" fmla="*/ 2 h 11"/>
                  <a:gd name="T16" fmla="*/ 8 w 17"/>
                  <a:gd name="T17" fmla="*/ 11 h 11"/>
                  <a:gd name="T18" fmla="*/ 8 w 17"/>
                  <a:gd name="T19" fmla="*/ 11 h 11"/>
                  <a:gd name="T20" fmla="*/ 8 w 17"/>
                  <a:gd name="T21" fmla="*/ 11 h 11"/>
                  <a:gd name="T22" fmla="*/ 8 w 17"/>
                  <a:gd name="T23" fmla="*/ 11 h 11"/>
                  <a:gd name="T24" fmla="*/ 9 w 17"/>
                  <a:gd name="T25" fmla="*/ 11 h 11"/>
                  <a:gd name="T26" fmla="*/ 9 w 17"/>
                  <a:gd name="T27" fmla="*/ 11 h 11"/>
                  <a:gd name="T28" fmla="*/ 9 w 17"/>
                  <a:gd name="T29" fmla="*/ 11 h 11"/>
                  <a:gd name="T30" fmla="*/ 9 w 17"/>
                  <a:gd name="T31" fmla="*/ 11 h 11"/>
                  <a:gd name="T32" fmla="*/ 10 w 17"/>
                  <a:gd name="T33" fmla="*/ 11 h 11"/>
                  <a:gd name="T34" fmla="*/ 10 w 17"/>
                  <a:gd name="T35" fmla="*/ 11 h 11"/>
                  <a:gd name="T36" fmla="*/ 7 w 17"/>
                  <a:gd name="T37" fmla="*/ 0 h 11"/>
                  <a:gd name="T38" fmla="*/ 7 w 17"/>
                  <a:gd name="T39" fmla="*/ 0 h 11"/>
                  <a:gd name="T40" fmla="*/ 7 w 17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1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6"/>
                      <a:pt x="4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7" y="9"/>
                      <a:pt x="12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9" name="Freeform 672"/>
              <p:cNvSpPr/>
              <p:nvPr/>
            </p:nvSpPr>
            <p:spPr bwMode="auto">
              <a:xfrm>
                <a:off x="2869" y="604"/>
                <a:ext cx="41" cy="42"/>
              </a:xfrm>
              <a:custGeom>
                <a:avLst/>
                <a:gdLst>
                  <a:gd name="T0" fmla="*/ 6 w 12"/>
                  <a:gd name="T1" fmla="*/ 0 h 12"/>
                  <a:gd name="T2" fmla="*/ 6 w 12"/>
                  <a:gd name="T3" fmla="*/ 0 h 12"/>
                  <a:gd name="T4" fmla="*/ 0 w 12"/>
                  <a:gd name="T5" fmla="*/ 6 h 12"/>
                  <a:gd name="T6" fmla="*/ 0 w 12"/>
                  <a:gd name="T7" fmla="*/ 6 h 12"/>
                  <a:gd name="T8" fmla="*/ 0 w 12"/>
                  <a:gd name="T9" fmla="*/ 6 h 12"/>
                  <a:gd name="T10" fmla="*/ 0 w 12"/>
                  <a:gd name="T11" fmla="*/ 7 h 12"/>
                  <a:gd name="T12" fmla="*/ 5 w 12"/>
                  <a:gd name="T13" fmla="*/ 12 h 12"/>
                  <a:gd name="T14" fmla="*/ 5 w 12"/>
                  <a:gd name="T15" fmla="*/ 12 h 12"/>
                  <a:gd name="T16" fmla="*/ 5 w 12"/>
                  <a:gd name="T17" fmla="*/ 12 h 12"/>
                  <a:gd name="T18" fmla="*/ 5 w 12"/>
                  <a:gd name="T19" fmla="*/ 12 h 12"/>
                  <a:gd name="T20" fmla="*/ 7 w 12"/>
                  <a:gd name="T21" fmla="*/ 12 h 12"/>
                  <a:gd name="T22" fmla="*/ 7 w 12"/>
                  <a:gd name="T23" fmla="*/ 12 h 12"/>
                  <a:gd name="T24" fmla="*/ 7 w 12"/>
                  <a:gd name="T25" fmla="*/ 12 h 12"/>
                  <a:gd name="T26" fmla="*/ 7 w 12"/>
                  <a:gd name="T27" fmla="*/ 12 h 12"/>
                  <a:gd name="T28" fmla="*/ 7 w 12"/>
                  <a:gd name="T29" fmla="*/ 12 h 12"/>
                  <a:gd name="T30" fmla="*/ 12 w 12"/>
                  <a:gd name="T31" fmla="*/ 5 h 12"/>
                  <a:gd name="T32" fmla="*/ 9 w 12"/>
                  <a:gd name="T33" fmla="*/ 1 h 12"/>
                  <a:gd name="T34" fmla="*/ 9 w 12"/>
                  <a:gd name="T35" fmla="*/ 1 h 12"/>
                  <a:gd name="T36" fmla="*/ 8 w 12"/>
                  <a:gd name="T37" fmla="*/ 1 h 12"/>
                  <a:gd name="T38" fmla="*/ 6 w 12"/>
                  <a:gd name="T39" fmla="*/ 0 h 12"/>
                  <a:gd name="T40" fmla="*/ 6 w 12"/>
                  <a:gd name="T41" fmla="*/ 0 h 12"/>
                  <a:gd name="T42" fmla="*/ 6 w 1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11"/>
                      <a:pt x="12" y="8"/>
                      <a:pt x="12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0" name="Freeform 673"/>
              <p:cNvSpPr/>
              <p:nvPr/>
            </p:nvSpPr>
            <p:spPr bwMode="auto">
              <a:xfrm>
                <a:off x="4271" y="3314"/>
                <a:ext cx="62" cy="60"/>
              </a:xfrm>
              <a:custGeom>
                <a:avLst/>
                <a:gdLst>
                  <a:gd name="T0" fmla="*/ 10 w 18"/>
                  <a:gd name="T1" fmla="*/ 0 h 17"/>
                  <a:gd name="T2" fmla="*/ 10 w 18"/>
                  <a:gd name="T3" fmla="*/ 0 h 17"/>
                  <a:gd name="T4" fmla="*/ 1 w 18"/>
                  <a:gd name="T5" fmla="*/ 10 h 17"/>
                  <a:gd name="T6" fmla="*/ 1 w 18"/>
                  <a:gd name="T7" fmla="*/ 10 h 17"/>
                  <a:gd name="T8" fmla="*/ 1 w 18"/>
                  <a:gd name="T9" fmla="*/ 10 h 17"/>
                  <a:gd name="T10" fmla="*/ 1 w 18"/>
                  <a:gd name="T11" fmla="*/ 10 h 17"/>
                  <a:gd name="T12" fmla="*/ 1 w 18"/>
                  <a:gd name="T13" fmla="*/ 10 h 17"/>
                  <a:gd name="T14" fmla="*/ 1 w 18"/>
                  <a:gd name="T15" fmla="*/ 10 h 17"/>
                  <a:gd name="T16" fmla="*/ 8 w 18"/>
                  <a:gd name="T17" fmla="*/ 17 h 17"/>
                  <a:gd name="T18" fmla="*/ 8 w 18"/>
                  <a:gd name="T19" fmla="*/ 17 h 17"/>
                  <a:gd name="T20" fmla="*/ 8 w 18"/>
                  <a:gd name="T21" fmla="*/ 17 h 17"/>
                  <a:gd name="T22" fmla="*/ 8 w 18"/>
                  <a:gd name="T23" fmla="*/ 17 h 17"/>
                  <a:gd name="T24" fmla="*/ 12 w 18"/>
                  <a:gd name="T25" fmla="*/ 16 h 17"/>
                  <a:gd name="T26" fmla="*/ 12 w 18"/>
                  <a:gd name="T27" fmla="*/ 16 h 17"/>
                  <a:gd name="T28" fmla="*/ 12 w 18"/>
                  <a:gd name="T29" fmla="*/ 16 h 17"/>
                  <a:gd name="T30" fmla="*/ 18 w 18"/>
                  <a:gd name="T31" fmla="*/ 10 h 17"/>
                  <a:gd name="T32" fmla="*/ 18 w 18"/>
                  <a:gd name="T33" fmla="*/ 10 h 17"/>
                  <a:gd name="T34" fmla="*/ 10 w 18"/>
                  <a:gd name="T35" fmla="*/ 0 h 17"/>
                  <a:gd name="T36" fmla="*/ 10 w 18"/>
                  <a:gd name="T37" fmla="*/ 0 h 17"/>
                  <a:gd name="T38" fmla="*/ 10 w 18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7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4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6" y="15"/>
                      <a:pt x="18" y="12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3"/>
                      <a:pt x="1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1" name="Freeform 674"/>
              <p:cNvSpPr/>
              <p:nvPr/>
            </p:nvSpPr>
            <p:spPr bwMode="auto">
              <a:xfrm>
                <a:off x="3475" y="3332"/>
                <a:ext cx="684" cy="276"/>
              </a:xfrm>
              <a:custGeom>
                <a:avLst/>
                <a:gdLst>
                  <a:gd name="T0" fmla="*/ 19 w 196"/>
                  <a:gd name="T1" fmla="*/ 52 h 79"/>
                  <a:gd name="T2" fmla="*/ 30 w 196"/>
                  <a:gd name="T3" fmla="*/ 63 h 79"/>
                  <a:gd name="T4" fmla="*/ 80 w 196"/>
                  <a:gd name="T5" fmla="*/ 68 h 79"/>
                  <a:gd name="T6" fmla="*/ 98 w 196"/>
                  <a:gd name="T7" fmla="*/ 39 h 79"/>
                  <a:gd name="T8" fmla="*/ 110 w 196"/>
                  <a:gd name="T9" fmla="*/ 63 h 79"/>
                  <a:gd name="T10" fmla="*/ 164 w 196"/>
                  <a:gd name="T11" fmla="*/ 65 h 79"/>
                  <a:gd name="T12" fmla="*/ 177 w 196"/>
                  <a:gd name="T13" fmla="*/ 52 h 79"/>
                  <a:gd name="T14" fmla="*/ 191 w 196"/>
                  <a:gd name="T15" fmla="*/ 51 h 79"/>
                  <a:gd name="T16" fmla="*/ 193 w 196"/>
                  <a:gd name="T17" fmla="*/ 56 h 79"/>
                  <a:gd name="T18" fmla="*/ 192 w 196"/>
                  <a:gd name="T19" fmla="*/ 58 h 79"/>
                  <a:gd name="T20" fmla="*/ 191 w 196"/>
                  <a:gd name="T21" fmla="*/ 59 h 79"/>
                  <a:gd name="T22" fmla="*/ 186 w 196"/>
                  <a:gd name="T23" fmla="*/ 57 h 79"/>
                  <a:gd name="T24" fmla="*/ 183 w 196"/>
                  <a:gd name="T25" fmla="*/ 55 h 79"/>
                  <a:gd name="T26" fmla="*/ 192 w 196"/>
                  <a:gd name="T27" fmla="*/ 61 h 79"/>
                  <a:gd name="T28" fmla="*/ 193 w 196"/>
                  <a:gd name="T29" fmla="*/ 50 h 79"/>
                  <a:gd name="T30" fmla="*/ 177 w 196"/>
                  <a:gd name="T31" fmla="*/ 49 h 79"/>
                  <a:gd name="T32" fmla="*/ 170 w 196"/>
                  <a:gd name="T33" fmla="*/ 56 h 79"/>
                  <a:gd name="T34" fmla="*/ 152 w 196"/>
                  <a:gd name="T35" fmla="*/ 28 h 79"/>
                  <a:gd name="T36" fmla="*/ 138 w 196"/>
                  <a:gd name="T37" fmla="*/ 38 h 79"/>
                  <a:gd name="T38" fmla="*/ 151 w 196"/>
                  <a:gd name="T39" fmla="*/ 54 h 79"/>
                  <a:gd name="T40" fmla="*/ 153 w 196"/>
                  <a:gd name="T41" fmla="*/ 54 h 79"/>
                  <a:gd name="T42" fmla="*/ 161 w 196"/>
                  <a:gd name="T43" fmla="*/ 45 h 79"/>
                  <a:gd name="T44" fmla="*/ 151 w 196"/>
                  <a:gd name="T45" fmla="*/ 49 h 79"/>
                  <a:gd name="T46" fmla="*/ 144 w 196"/>
                  <a:gd name="T47" fmla="*/ 37 h 79"/>
                  <a:gd name="T48" fmla="*/ 150 w 196"/>
                  <a:gd name="T49" fmla="*/ 46 h 79"/>
                  <a:gd name="T50" fmla="*/ 148 w 196"/>
                  <a:gd name="T51" fmla="*/ 36 h 79"/>
                  <a:gd name="T52" fmla="*/ 164 w 196"/>
                  <a:gd name="T53" fmla="*/ 36 h 79"/>
                  <a:gd name="T54" fmla="*/ 168 w 196"/>
                  <a:gd name="T55" fmla="*/ 46 h 79"/>
                  <a:gd name="T56" fmla="*/ 156 w 196"/>
                  <a:gd name="T57" fmla="*/ 67 h 79"/>
                  <a:gd name="T58" fmla="*/ 107 w 196"/>
                  <a:gd name="T59" fmla="*/ 56 h 79"/>
                  <a:gd name="T60" fmla="*/ 114 w 196"/>
                  <a:gd name="T61" fmla="*/ 0 h 79"/>
                  <a:gd name="T62" fmla="*/ 114 w 196"/>
                  <a:gd name="T63" fmla="*/ 0 h 79"/>
                  <a:gd name="T64" fmla="*/ 98 w 196"/>
                  <a:gd name="T65" fmla="*/ 31 h 79"/>
                  <a:gd name="T66" fmla="*/ 89 w 196"/>
                  <a:gd name="T67" fmla="*/ 7 h 79"/>
                  <a:gd name="T68" fmla="*/ 82 w 196"/>
                  <a:gd name="T69" fmla="*/ 0 h 79"/>
                  <a:gd name="T70" fmla="*/ 82 w 196"/>
                  <a:gd name="T71" fmla="*/ 0 h 79"/>
                  <a:gd name="T72" fmla="*/ 89 w 196"/>
                  <a:gd name="T73" fmla="*/ 56 h 79"/>
                  <a:gd name="T74" fmla="*/ 40 w 196"/>
                  <a:gd name="T75" fmla="*/ 67 h 79"/>
                  <a:gd name="T76" fmla="*/ 28 w 196"/>
                  <a:gd name="T77" fmla="*/ 46 h 79"/>
                  <a:gd name="T78" fmla="*/ 32 w 196"/>
                  <a:gd name="T79" fmla="*/ 35 h 79"/>
                  <a:gd name="T80" fmla="*/ 48 w 196"/>
                  <a:gd name="T81" fmla="*/ 36 h 79"/>
                  <a:gd name="T82" fmla="*/ 46 w 196"/>
                  <a:gd name="T83" fmla="*/ 46 h 79"/>
                  <a:gd name="T84" fmla="*/ 52 w 196"/>
                  <a:gd name="T85" fmla="*/ 37 h 79"/>
                  <a:gd name="T86" fmla="*/ 45 w 196"/>
                  <a:gd name="T87" fmla="*/ 49 h 79"/>
                  <a:gd name="T88" fmla="*/ 35 w 196"/>
                  <a:gd name="T89" fmla="*/ 45 h 79"/>
                  <a:gd name="T90" fmla="*/ 45 w 196"/>
                  <a:gd name="T91" fmla="*/ 54 h 79"/>
                  <a:gd name="T92" fmla="*/ 47 w 196"/>
                  <a:gd name="T93" fmla="*/ 54 h 79"/>
                  <a:gd name="T94" fmla="*/ 49 w 196"/>
                  <a:gd name="T95" fmla="*/ 29 h 79"/>
                  <a:gd name="T96" fmla="*/ 30 w 196"/>
                  <a:gd name="T97" fmla="*/ 33 h 79"/>
                  <a:gd name="T98" fmla="*/ 26 w 196"/>
                  <a:gd name="T99" fmla="*/ 56 h 79"/>
                  <a:gd name="T100" fmla="*/ 27 w 196"/>
                  <a:gd name="T101" fmla="*/ 57 h 79"/>
                  <a:gd name="T102" fmla="*/ 20 w 196"/>
                  <a:gd name="T103" fmla="*/ 50 h 79"/>
                  <a:gd name="T104" fmla="*/ 3 w 196"/>
                  <a:gd name="T105" fmla="*/ 50 h 79"/>
                  <a:gd name="T106" fmla="*/ 4 w 196"/>
                  <a:gd name="T107" fmla="*/ 61 h 79"/>
                  <a:gd name="T108" fmla="*/ 13 w 196"/>
                  <a:gd name="T109" fmla="*/ 55 h 79"/>
                  <a:gd name="T110" fmla="*/ 10 w 196"/>
                  <a:gd name="T111" fmla="*/ 57 h 79"/>
                  <a:gd name="T112" fmla="*/ 5 w 196"/>
                  <a:gd name="T113" fmla="*/ 59 h 79"/>
                  <a:gd name="T114" fmla="*/ 3 w 196"/>
                  <a:gd name="T115" fmla="*/ 56 h 79"/>
                  <a:gd name="T116" fmla="*/ 5 w 196"/>
                  <a:gd name="T117" fmla="*/ 51 h 79"/>
                  <a:gd name="T118" fmla="*/ 19 w 196"/>
                  <a:gd name="T119" fmla="*/ 5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6" h="79">
                    <a:moveTo>
                      <a:pt x="19" y="52"/>
                    </a:moveTo>
                    <a:cubicBezTo>
                      <a:pt x="24" y="54"/>
                      <a:pt x="27" y="59"/>
                      <a:pt x="30" y="63"/>
                    </a:cubicBezTo>
                    <a:cubicBezTo>
                      <a:pt x="42" y="77"/>
                      <a:pt x="66" y="78"/>
                      <a:pt x="80" y="68"/>
                    </a:cubicBezTo>
                    <a:cubicBezTo>
                      <a:pt x="91" y="61"/>
                      <a:pt x="97" y="50"/>
                      <a:pt x="98" y="39"/>
                    </a:cubicBezTo>
                    <a:cubicBezTo>
                      <a:pt x="99" y="48"/>
                      <a:pt x="103" y="57"/>
                      <a:pt x="110" y="63"/>
                    </a:cubicBezTo>
                    <a:cubicBezTo>
                      <a:pt x="123" y="78"/>
                      <a:pt x="149" y="79"/>
                      <a:pt x="164" y="65"/>
                    </a:cubicBezTo>
                    <a:cubicBezTo>
                      <a:pt x="168" y="61"/>
                      <a:pt x="172" y="55"/>
                      <a:pt x="177" y="52"/>
                    </a:cubicBezTo>
                    <a:cubicBezTo>
                      <a:pt x="181" y="49"/>
                      <a:pt x="187" y="47"/>
                      <a:pt x="191" y="51"/>
                    </a:cubicBezTo>
                    <a:cubicBezTo>
                      <a:pt x="193" y="52"/>
                      <a:pt x="193" y="54"/>
                      <a:pt x="193" y="56"/>
                    </a:cubicBezTo>
                    <a:cubicBezTo>
                      <a:pt x="193" y="57"/>
                      <a:pt x="192" y="57"/>
                      <a:pt x="192" y="58"/>
                    </a:cubicBezTo>
                    <a:cubicBezTo>
                      <a:pt x="191" y="59"/>
                      <a:pt x="191" y="59"/>
                      <a:pt x="191" y="59"/>
                    </a:cubicBezTo>
                    <a:cubicBezTo>
                      <a:pt x="189" y="60"/>
                      <a:pt x="188" y="60"/>
                      <a:pt x="186" y="57"/>
                    </a:cubicBezTo>
                    <a:cubicBezTo>
                      <a:pt x="187" y="55"/>
                      <a:pt x="184" y="54"/>
                      <a:pt x="183" y="55"/>
                    </a:cubicBezTo>
                    <a:cubicBezTo>
                      <a:pt x="180" y="62"/>
                      <a:pt x="188" y="64"/>
                      <a:pt x="192" y="61"/>
                    </a:cubicBezTo>
                    <a:cubicBezTo>
                      <a:pt x="196" y="59"/>
                      <a:pt x="196" y="53"/>
                      <a:pt x="193" y="50"/>
                    </a:cubicBezTo>
                    <a:cubicBezTo>
                      <a:pt x="189" y="45"/>
                      <a:pt x="182" y="46"/>
                      <a:pt x="177" y="49"/>
                    </a:cubicBezTo>
                    <a:cubicBezTo>
                      <a:pt x="174" y="51"/>
                      <a:pt x="172" y="53"/>
                      <a:pt x="170" y="56"/>
                    </a:cubicBezTo>
                    <a:cubicBezTo>
                      <a:pt x="175" y="43"/>
                      <a:pt x="168" y="27"/>
                      <a:pt x="152" y="28"/>
                    </a:cubicBezTo>
                    <a:cubicBezTo>
                      <a:pt x="146" y="28"/>
                      <a:pt x="140" y="32"/>
                      <a:pt x="138" y="38"/>
                    </a:cubicBezTo>
                    <a:cubicBezTo>
                      <a:pt x="137" y="45"/>
                      <a:pt x="142" y="55"/>
                      <a:pt x="151" y="54"/>
                    </a:cubicBezTo>
                    <a:cubicBezTo>
                      <a:pt x="151" y="54"/>
                      <a:pt x="152" y="54"/>
                      <a:pt x="153" y="54"/>
                    </a:cubicBezTo>
                    <a:cubicBezTo>
                      <a:pt x="161" y="52"/>
                      <a:pt x="161" y="45"/>
                      <a:pt x="161" y="45"/>
                    </a:cubicBezTo>
                    <a:cubicBezTo>
                      <a:pt x="161" y="45"/>
                      <a:pt x="157" y="50"/>
                      <a:pt x="151" y="49"/>
                    </a:cubicBezTo>
                    <a:cubicBezTo>
                      <a:pt x="144" y="48"/>
                      <a:pt x="142" y="41"/>
                      <a:pt x="144" y="37"/>
                    </a:cubicBezTo>
                    <a:cubicBezTo>
                      <a:pt x="144" y="37"/>
                      <a:pt x="144" y="45"/>
                      <a:pt x="150" y="46"/>
                    </a:cubicBezTo>
                    <a:cubicBezTo>
                      <a:pt x="150" y="46"/>
                      <a:pt x="146" y="41"/>
                      <a:pt x="148" y="36"/>
                    </a:cubicBezTo>
                    <a:cubicBezTo>
                      <a:pt x="150" y="32"/>
                      <a:pt x="158" y="30"/>
                      <a:pt x="164" y="36"/>
                    </a:cubicBezTo>
                    <a:cubicBezTo>
                      <a:pt x="166" y="38"/>
                      <a:pt x="168" y="42"/>
                      <a:pt x="168" y="46"/>
                    </a:cubicBezTo>
                    <a:cubicBezTo>
                      <a:pt x="169" y="55"/>
                      <a:pt x="163" y="63"/>
                      <a:pt x="156" y="67"/>
                    </a:cubicBezTo>
                    <a:cubicBezTo>
                      <a:pt x="139" y="77"/>
                      <a:pt x="118" y="72"/>
                      <a:pt x="107" y="56"/>
                    </a:cubicBezTo>
                    <a:cubicBezTo>
                      <a:pt x="94" y="39"/>
                      <a:pt x="101" y="15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05" y="9"/>
                      <a:pt x="99" y="18"/>
                      <a:pt x="98" y="31"/>
                    </a:cubicBezTo>
                    <a:cubicBezTo>
                      <a:pt x="97" y="23"/>
                      <a:pt x="94" y="14"/>
                      <a:pt x="89" y="7"/>
                    </a:cubicBezTo>
                    <a:cubicBezTo>
                      <a:pt x="87" y="5"/>
                      <a:pt x="84" y="2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6" y="15"/>
                      <a:pt x="102" y="38"/>
                      <a:pt x="89" y="56"/>
                    </a:cubicBezTo>
                    <a:cubicBezTo>
                      <a:pt x="79" y="72"/>
                      <a:pt x="57" y="76"/>
                      <a:pt x="40" y="67"/>
                    </a:cubicBezTo>
                    <a:cubicBezTo>
                      <a:pt x="32" y="63"/>
                      <a:pt x="28" y="55"/>
                      <a:pt x="28" y="46"/>
                    </a:cubicBezTo>
                    <a:cubicBezTo>
                      <a:pt x="28" y="42"/>
                      <a:pt x="30" y="38"/>
                      <a:pt x="32" y="35"/>
                    </a:cubicBezTo>
                    <a:cubicBezTo>
                      <a:pt x="39" y="30"/>
                      <a:pt x="46" y="32"/>
                      <a:pt x="48" y="36"/>
                    </a:cubicBezTo>
                    <a:cubicBezTo>
                      <a:pt x="50" y="41"/>
                      <a:pt x="46" y="46"/>
                      <a:pt x="46" y="46"/>
                    </a:cubicBezTo>
                    <a:cubicBezTo>
                      <a:pt x="52" y="45"/>
                      <a:pt x="52" y="37"/>
                      <a:pt x="52" y="37"/>
                    </a:cubicBezTo>
                    <a:cubicBezTo>
                      <a:pt x="54" y="41"/>
                      <a:pt x="52" y="48"/>
                      <a:pt x="45" y="49"/>
                    </a:cubicBezTo>
                    <a:cubicBezTo>
                      <a:pt x="39" y="50"/>
                      <a:pt x="35" y="45"/>
                      <a:pt x="35" y="45"/>
                    </a:cubicBezTo>
                    <a:cubicBezTo>
                      <a:pt x="35" y="45"/>
                      <a:pt x="34" y="53"/>
                      <a:pt x="45" y="54"/>
                    </a:cubicBezTo>
                    <a:cubicBezTo>
                      <a:pt x="45" y="54"/>
                      <a:pt x="46" y="54"/>
                      <a:pt x="47" y="54"/>
                    </a:cubicBezTo>
                    <a:cubicBezTo>
                      <a:pt x="58" y="53"/>
                      <a:pt x="63" y="34"/>
                      <a:pt x="49" y="29"/>
                    </a:cubicBezTo>
                    <a:cubicBezTo>
                      <a:pt x="42" y="26"/>
                      <a:pt x="35" y="28"/>
                      <a:pt x="30" y="33"/>
                    </a:cubicBezTo>
                    <a:cubicBezTo>
                      <a:pt x="23" y="38"/>
                      <a:pt x="23" y="49"/>
                      <a:pt x="26" y="56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5" y="54"/>
                      <a:pt x="23" y="52"/>
                      <a:pt x="20" y="50"/>
                    </a:cubicBezTo>
                    <a:cubicBezTo>
                      <a:pt x="15" y="46"/>
                      <a:pt x="7" y="44"/>
                      <a:pt x="3" y="50"/>
                    </a:cubicBezTo>
                    <a:cubicBezTo>
                      <a:pt x="0" y="53"/>
                      <a:pt x="1" y="58"/>
                      <a:pt x="4" y="61"/>
                    </a:cubicBezTo>
                    <a:cubicBezTo>
                      <a:pt x="8" y="65"/>
                      <a:pt x="16" y="61"/>
                      <a:pt x="13" y="55"/>
                    </a:cubicBezTo>
                    <a:cubicBezTo>
                      <a:pt x="12" y="54"/>
                      <a:pt x="9" y="55"/>
                      <a:pt x="10" y="57"/>
                    </a:cubicBezTo>
                    <a:cubicBezTo>
                      <a:pt x="8" y="60"/>
                      <a:pt x="7" y="60"/>
                      <a:pt x="5" y="59"/>
                    </a:cubicBezTo>
                    <a:cubicBezTo>
                      <a:pt x="4" y="58"/>
                      <a:pt x="4" y="57"/>
                      <a:pt x="3" y="56"/>
                    </a:cubicBezTo>
                    <a:cubicBezTo>
                      <a:pt x="3" y="54"/>
                      <a:pt x="4" y="52"/>
                      <a:pt x="5" y="51"/>
                    </a:cubicBezTo>
                    <a:cubicBezTo>
                      <a:pt x="9" y="46"/>
                      <a:pt x="15" y="49"/>
                      <a:pt x="19" y="52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2" name="Freeform 675"/>
              <p:cNvSpPr/>
              <p:nvPr/>
            </p:nvSpPr>
            <p:spPr bwMode="auto">
              <a:xfrm>
                <a:off x="3465" y="3259"/>
                <a:ext cx="269" cy="171"/>
              </a:xfrm>
              <a:custGeom>
                <a:avLst/>
                <a:gdLst>
                  <a:gd name="T0" fmla="*/ 28 w 77"/>
                  <a:gd name="T1" fmla="*/ 3 h 49"/>
                  <a:gd name="T2" fmla="*/ 0 w 77"/>
                  <a:gd name="T3" fmla="*/ 30 h 49"/>
                  <a:gd name="T4" fmla="*/ 20 w 77"/>
                  <a:gd name="T5" fmla="*/ 45 h 49"/>
                  <a:gd name="T6" fmla="*/ 27 w 77"/>
                  <a:gd name="T7" fmla="*/ 34 h 49"/>
                  <a:gd name="T8" fmla="*/ 20 w 77"/>
                  <a:gd name="T9" fmla="*/ 26 h 49"/>
                  <a:gd name="T10" fmla="*/ 12 w 77"/>
                  <a:gd name="T11" fmla="*/ 29 h 49"/>
                  <a:gd name="T12" fmla="*/ 19 w 77"/>
                  <a:gd name="T13" fmla="*/ 31 h 49"/>
                  <a:gd name="T14" fmla="*/ 18 w 77"/>
                  <a:gd name="T15" fmla="*/ 40 h 49"/>
                  <a:gd name="T16" fmla="*/ 19 w 77"/>
                  <a:gd name="T17" fmla="*/ 35 h 49"/>
                  <a:gd name="T18" fmla="*/ 14 w 77"/>
                  <a:gd name="T19" fmla="*/ 39 h 49"/>
                  <a:gd name="T20" fmla="*/ 4 w 77"/>
                  <a:gd name="T21" fmla="*/ 36 h 49"/>
                  <a:gd name="T22" fmla="*/ 9 w 77"/>
                  <a:gd name="T23" fmla="*/ 14 h 49"/>
                  <a:gd name="T24" fmla="*/ 41 w 77"/>
                  <a:gd name="T25" fmla="*/ 5 h 49"/>
                  <a:gd name="T26" fmla="*/ 77 w 77"/>
                  <a:gd name="T27" fmla="*/ 15 h 49"/>
                  <a:gd name="T28" fmla="*/ 77 w 77"/>
                  <a:gd name="T29" fmla="*/ 15 h 49"/>
                  <a:gd name="T30" fmla="*/ 28 w 77"/>
                  <a:gd name="T3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49">
                    <a:moveTo>
                      <a:pt x="28" y="3"/>
                    </a:moveTo>
                    <a:cubicBezTo>
                      <a:pt x="14" y="5"/>
                      <a:pt x="0" y="14"/>
                      <a:pt x="0" y="30"/>
                    </a:cubicBezTo>
                    <a:cubicBezTo>
                      <a:pt x="0" y="40"/>
                      <a:pt x="10" y="49"/>
                      <a:pt x="20" y="45"/>
                    </a:cubicBezTo>
                    <a:cubicBezTo>
                      <a:pt x="24" y="43"/>
                      <a:pt x="27" y="38"/>
                      <a:pt x="27" y="34"/>
                    </a:cubicBezTo>
                    <a:cubicBezTo>
                      <a:pt x="27" y="29"/>
                      <a:pt x="23" y="27"/>
                      <a:pt x="20" y="26"/>
                    </a:cubicBezTo>
                    <a:cubicBezTo>
                      <a:pt x="16" y="25"/>
                      <a:pt x="12" y="29"/>
                      <a:pt x="12" y="29"/>
                    </a:cubicBezTo>
                    <a:cubicBezTo>
                      <a:pt x="12" y="29"/>
                      <a:pt x="17" y="28"/>
                      <a:pt x="19" y="31"/>
                    </a:cubicBezTo>
                    <a:cubicBezTo>
                      <a:pt x="23" y="36"/>
                      <a:pt x="18" y="40"/>
                      <a:pt x="18" y="40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5"/>
                      <a:pt x="18" y="38"/>
                      <a:pt x="14" y="39"/>
                    </a:cubicBezTo>
                    <a:cubicBezTo>
                      <a:pt x="9" y="41"/>
                      <a:pt x="6" y="38"/>
                      <a:pt x="4" y="36"/>
                    </a:cubicBezTo>
                    <a:cubicBezTo>
                      <a:pt x="1" y="29"/>
                      <a:pt x="4" y="19"/>
                      <a:pt x="9" y="14"/>
                    </a:cubicBezTo>
                    <a:cubicBezTo>
                      <a:pt x="18" y="6"/>
                      <a:pt x="30" y="5"/>
                      <a:pt x="41" y="5"/>
                    </a:cubicBezTo>
                    <a:cubicBezTo>
                      <a:pt x="53" y="5"/>
                      <a:pt x="67" y="8"/>
                      <a:pt x="77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3" y="3"/>
                      <a:pt x="46" y="0"/>
                      <a:pt x="28" y="3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3" name="Freeform 676"/>
              <p:cNvSpPr/>
              <p:nvPr/>
            </p:nvSpPr>
            <p:spPr bwMode="auto">
              <a:xfrm>
                <a:off x="3678" y="3293"/>
                <a:ext cx="129" cy="224"/>
              </a:xfrm>
              <a:custGeom>
                <a:avLst/>
                <a:gdLst>
                  <a:gd name="T0" fmla="*/ 16 w 37"/>
                  <a:gd name="T1" fmla="*/ 33 h 64"/>
                  <a:gd name="T2" fmla="*/ 12 w 37"/>
                  <a:gd name="T3" fmla="*/ 38 h 64"/>
                  <a:gd name="T4" fmla="*/ 9 w 37"/>
                  <a:gd name="T5" fmla="*/ 57 h 64"/>
                  <a:gd name="T6" fmla="*/ 28 w 37"/>
                  <a:gd name="T7" fmla="*/ 59 h 64"/>
                  <a:gd name="T8" fmla="*/ 34 w 37"/>
                  <a:gd name="T9" fmla="*/ 50 h 64"/>
                  <a:gd name="T10" fmla="*/ 27 w 37"/>
                  <a:gd name="T11" fmla="*/ 19 h 64"/>
                  <a:gd name="T12" fmla="*/ 0 w 37"/>
                  <a:gd name="T13" fmla="*/ 0 h 64"/>
                  <a:gd name="T14" fmla="*/ 0 w 37"/>
                  <a:gd name="T15" fmla="*/ 0 h 64"/>
                  <a:gd name="T16" fmla="*/ 30 w 37"/>
                  <a:gd name="T17" fmla="*/ 31 h 64"/>
                  <a:gd name="T18" fmla="*/ 30 w 37"/>
                  <a:gd name="T19" fmla="*/ 52 h 64"/>
                  <a:gd name="T20" fmla="*/ 23 w 37"/>
                  <a:gd name="T21" fmla="*/ 58 h 64"/>
                  <a:gd name="T22" fmla="*/ 17 w 37"/>
                  <a:gd name="T23" fmla="*/ 58 h 64"/>
                  <a:gd name="T24" fmla="*/ 15 w 37"/>
                  <a:gd name="T25" fmla="*/ 49 h 64"/>
                  <a:gd name="T26" fmla="*/ 18 w 37"/>
                  <a:gd name="T27" fmla="*/ 50 h 64"/>
                  <a:gd name="T28" fmla="*/ 19 w 37"/>
                  <a:gd name="T29" fmla="*/ 53 h 64"/>
                  <a:gd name="T30" fmla="*/ 20 w 37"/>
                  <a:gd name="T31" fmla="*/ 50 h 64"/>
                  <a:gd name="T32" fmla="*/ 20 w 37"/>
                  <a:gd name="T33" fmla="*/ 47 h 64"/>
                  <a:gd name="T34" fmla="*/ 22 w 37"/>
                  <a:gd name="T35" fmla="*/ 47 h 64"/>
                  <a:gd name="T36" fmla="*/ 25 w 37"/>
                  <a:gd name="T37" fmla="*/ 54 h 64"/>
                  <a:gd name="T38" fmla="*/ 23 w 37"/>
                  <a:gd name="T39" fmla="*/ 40 h 64"/>
                  <a:gd name="T40" fmla="*/ 18 w 37"/>
                  <a:gd name="T41" fmla="*/ 39 h 64"/>
                  <a:gd name="T42" fmla="*/ 18 w 37"/>
                  <a:gd name="T43" fmla="*/ 35 h 64"/>
                  <a:gd name="T44" fmla="*/ 16 w 37"/>
                  <a:gd name="T45" fmla="*/ 3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64">
                    <a:moveTo>
                      <a:pt x="16" y="33"/>
                    </a:moveTo>
                    <a:cubicBezTo>
                      <a:pt x="16" y="33"/>
                      <a:pt x="15" y="36"/>
                      <a:pt x="12" y="38"/>
                    </a:cubicBezTo>
                    <a:cubicBezTo>
                      <a:pt x="7" y="41"/>
                      <a:pt x="3" y="49"/>
                      <a:pt x="9" y="57"/>
                    </a:cubicBezTo>
                    <a:cubicBezTo>
                      <a:pt x="15" y="64"/>
                      <a:pt x="25" y="63"/>
                      <a:pt x="28" y="59"/>
                    </a:cubicBezTo>
                    <a:cubicBezTo>
                      <a:pt x="31" y="57"/>
                      <a:pt x="33" y="54"/>
                      <a:pt x="34" y="50"/>
                    </a:cubicBezTo>
                    <a:cubicBezTo>
                      <a:pt x="37" y="40"/>
                      <a:pt x="32" y="27"/>
                      <a:pt x="27" y="19"/>
                    </a:cubicBezTo>
                    <a:cubicBezTo>
                      <a:pt x="20" y="10"/>
                      <a:pt x="10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7"/>
                      <a:pt x="25" y="17"/>
                      <a:pt x="30" y="31"/>
                    </a:cubicBezTo>
                    <a:cubicBezTo>
                      <a:pt x="32" y="38"/>
                      <a:pt x="33" y="45"/>
                      <a:pt x="30" y="52"/>
                    </a:cubicBezTo>
                    <a:cubicBezTo>
                      <a:pt x="28" y="55"/>
                      <a:pt x="26" y="57"/>
                      <a:pt x="23" y="58"/>
                    </a:cubicBezTo>
                    <a:cubicBezTo>
                      <a:pt x="21" y="59"/>
                      <a:pt x="19" y="58"/>
                      <a:pt x="17" y="58"/>
                    </a:cubicBezTo>
                    <a:cubicBezTo>
                      <a:pt x="14" y="57"/>
                      <a:pt x="13" y="51"/>
                      <a:pt x="15" y="49"/>
                    </a:cubicBezTo>
                    <a:cubicBezTo>
                      <a:pt x="16" y="48"/>
                      <a:pt x="18" y="48"/>
                      <a:pt x="18" y="50"/>
                    </a:cubicBezTo>
                    <a:cubicBezTo>
                      <a:pt x="18" y="53"/>
                      <a:pt x="19" y="53"/>
                      <a:pt x="19" y="53"/>
                    </a:cubicBezTo>
                    <a:cubicBezTo>
                      <a:pt x="19" y="53"/>
                      <a:pt x="19" y="51"/>
                      <a:pt x="20" y="50"/>
                    </a:cubicBezTo>
                    <a:cubicBezTo>
                      <a:pt x="21" y="50"/>
                      <a:pt x="22" y="47"/>
                      <a:pt x="20" y="47"/>
                    </a:cubicBezTo>
                    <a:cubicBezTo>
                      <a:pt x="19" y="46"/>
                      <a:pt x="21" y="45"/>
                      <a:pt x="22" y="47"/>
                    </a:cubicBezTo>
                    <a:cubicBezTo>
                      <a:pt x="23" y="51"/>
                      <a:pt x="25" y="51"/>
                      <a:pt x="25" y="54"/>
                    </a:cubicBezTo>
                    <a:cubicBezTo>
                      <a:pt x="25" y="54"/>
                      <a:pt x="30" y="43"/>
                      <a:pt x="23" y="40"/>
                    </a:cubicBezTo>
                    <a:cubicBezTo>
                      <a:pt x="20" y="39"/>
                      <a:pt x="19" y="41"/>
                      <a:pt x="18" y="39"/>
                    </a:cubicBezTo>
                    <a:cubicBezTo>
                      <a:pt x="17" y="38"/>
                      <a:pt x="18" y="37"/>
                      <a:pt x="18" y="35"/>
                    </a:cubicBezTo>
                    <a:cubicBezTo>
                      <a:pt x="18" y="35"/>
                      <a:pt x="17" y="33"/>
                      <a:pt x="16" y="33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4" name="Freeform 677"/>
              <p:cNvSpPr/>
              <p:nvPr/>
            </p:nvSpPr>
            <p:spPr bwMode="auto">
              <a:xfrm>
                <a:off x="3284" y="3210"/>
                <a:ext cx="300" cy="377"/>
              </a:xfrm>
              <a:custGeom>
                <a:avLst/>
                <a:gdLst>
                  <a:gd name="T0" fmla="*/ 31 w 86"/>
                  <a:gd name="T1" fmla="*/ 96 h 108"/>
                  <a:gd name="T2" fmla="*/ 59 w 86"/>
                  <a:gd name="T3" fmla="*/ 106 h 108"/>
                  <a:gd name="T4" fmla="*/ 86 w 86"/>
                  <a:gd name="T5" fmla="*/ 106 h 108"/>
                  <a:gd name="T6" fmla="*/ 59 w 86"/>
                  <a:gd name="T7" fmla="*/ 105 h 108"/>
                  <a:gd name="T8" fmla="*/ 19 w 86"/>
                  <a:gd name="T9" fmla="*/ 74 h 108"/>
                  <a:gd name="T10" fmla="*/ 26 w 86"/>
                  <a:gd name="T11" fmla="*/ 83 h 108"/>
                  <a:gd name="T12" fmla="*/ 85 w 86"/>
                  <a:gd name="T13" fmla="*/ 102 h 108"/>
                  <a:gd name="T14" fmla="*/ 85 w 86"/>
                  <a:gd name="T15" fmla="*/ 102 h 108"/>
                  <a:gd name="T16" fmla="*/ 41 w 86"/>
                  <a:gd name="T17" fmla="*/ 90 h 108"/>
                  <a:gd name="T18" fmla="*/ 18 w 86"/>
                  <a:gd name="T19" fmla="*/ 68 h 108"/>
                  <a:gd name="T20" fmla="*/ 19 w 86"/>
                  <a:gd name="T21" fmla="*/ 64 h 108"/>
                  <a:gd name="T22" fmla="*/ 45 w 86"/>
                  <a:gd name="T23" fmla="*/ 50 h 108"/>
                  <a:gd name="T24" fmla="*/ 51 w 86"/>
                  <a:gd name="T25" fmla="*/ 73 h 108"/>
                  <a:gd name="T26" fmla="*/ 37 w 86"/>
                  <a:gd name="T27" fmla="*/ 67 h 108"/>
                  <a:gd name="T28" fmla="*/ 40 w 86"/>
                  <a:gd name="T29" fmla="*/ 61 h 108"/>
                  <a:gd name="T30" fmla="*/ 37 w 86"/>
                  <a:gd name="T31" fmla="*/ 67 h 108"/>
                  <a:gd name="T32" fmla="*/ 52 w 86"/>
                  <a:gd name="T33" fmla="*/ 74 h 108"/>
                  <a:gd name="T34" fmla="*/ 46 w 86"/>
                  <a:gd name="T35" fmla="*/ 49 h 108"/>
                  <a:gd name="T36" fmla="*/ 16 w 86"/>
                  <a:gd name="T37" fmla="*/ 64 h 108"/>
                  <a:gd name="T38" fmla="*/ 16 w 86"/>
                  <a:gd name="T39" fmla="*/ 64 h 108"/>
                  <a:gd name="T40" fmla="*/ 11 w 86"/>
                  <a:gd name="T41" fmla="*/ 52 h 108"/>
                  <a:gd name="T42" fmla="*/ 15 w 86"/>
                  <a:gd name="T43" fmla="*/ 6 h 108"/>
                  <a:gd name="T44" fmla="*/ 35 w 86"/>
                  <a:gd name="T45" fmla="*/ 13 h 108"/>
                  <a:gd name="T46" fmla="*/ 35 w 86"/>
                  <a:gd name="T47" fmla="*/ 18 h 108"/>
                  <a:gd name="T48" fmla="*/ 34 w 86"/>
                  <a:gd name="T49" fmla="*/ 20 h 108"/>
                  <a:gd name="T50" fmla="*/ 29 w 86"/>
                  <a:gd name="T51" fmla="*/ 16 h 108"/>
                  <a:gd name="T52" fmla="*/ 25 w 86"/>
                  <a:gd name="T53" fmla="*/ 17 h 108"/>
                  <a:gd name="T54" fmla="*/ 23 w 86"/>
                  <a:gd name="T55" fmla="*/ 21 h 108"/>
                  <a:gd name="T56" fmla="*/ 23 w 86"/>
                  <a:gd name="T57" fmla="*/ 17 h 108"/>
                  <a:gd name="T58" fmla="*/ 20 w 86"/>
                  <a:gd name="T59" fmla="*/ 11 h 108"/>
                  <a:gd name="T60" fmla="*/ 18 w 86"/>
                  <a:gd name="T61" fmla="*/ 22 h 108"/>
                  <a:gd name="T62" fmla="*/ 19 w 86"/>
                  <a:gd name="T63" fmla="*/ 25 h 108"/>
                  <a:gd name="T64" fmla="*/ 16 w 86"/>
                  <a:gd name="T65" fmla="*/ 24 h 108"/>
                  <a:gd name="T66" fmla="*/ 12 w 86"/>
                  <a:gd name="T67" fmla="*/ 24 h 108"/>
                  <a:gd name="T68" fmla="*/ 15 w 86"/>
                  <a:gd name="T69" fmla="*/ 28 h 108"/>
                  <a:gd name="T70" fmla="*/ 30 w 86"/>
                  <a:gd name="T71" fmla="*/ 32 h 108"/>
                  <a:gd name="T72" fmla="*/ 39 w 86"/>
                  <a:gd name="T73" fmla="*/ 16 h 108"/>
                  <a:gd name="T74" fmla="*/ 38 w 86"/>
                  <a:gd name="T75" fmla="*/ 11 h 108"/>
                  <a:gd name="T76" fmla="*/ 17 w 86"/>
                  <a:gd name="T77" fmla="*/ 1 h 108"/>
                  <a:gd name="T78" fmla="*/ 2 w 86"/>
                  <a:gd name="T79" fmla="*/ 21 h 108"/>
                  <a:gd name="T80" fmla="*/ 16 w 86"/>
                  <a:gd name="T81" fmla="*/ 71 h 108"/>
                  <a:gd name="T82" fmla="*/ 31 w 86"/>
                  <a:gd name="T83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31" y="96"/>
                    </a:moveTo>
                    <a:cubicBezTo>
                      <a:pt x="40" y="103"/>
                      <a:pt x="51" y="106"/>
                      <a:pt x="59" y="106"/>
                    </a:cubicBezTo>
                    <a:cubicBezTo>
                      <a:pt x="76" y="108"/>
                      <a:pt x="86" y="106"/>
                      <a:pt x="86" y="106"/>
                    </a:cubicBezTo>
                    <a:cubicBezTo>
                      <a:pt x="86" y="106"/>
                      <a:pt x="76" y="108"/>
                      <a:pt x="59" y="105"/>
                    </a:cubicBezTo>
                    <a:cubicBezTo>
                      <a:pt x="46" y="104"/>
                      <a:pt x="23" y="95"/>
                      <a:pt x="19" y="74"/>
                    </a:cubicBezTo>
                    <a:cubicBezTo>
                      <a:pt x="21" y="77"/>
                      <a:pt x="24" y="80"/>
                      <a:pt x="26" y="83"/>
                    </a:cubicBezTo>
                    <a:cubicBezTo>
                      <a:pt x="41" y="97"/>
                      <a:pt x="64" y="106"/>
                      <a:pt x="85" y="102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70" y="103"/>
                      <a:pt x="54" y="98"/>
                      <a:pt x="41" y="90"/>
                    </a:cubicBezTo>
                    <a:cubicBezTo>
                      <a:pt x="31" y="85"/>
                      <a:pt x="24" y="77"/>
                      <a:pt x="18" y="68"/>
                    </a:cubicBezTo>
                    <a:cubicBezTo>
                      <a:pt x="18" y="67"/>
                      <a:pt x="18" y="66"/>
                      <a:pt x="19" y="64"/>
                    </a:cubicBezTo>
                    <a:cubicBezTo>
                      <a:pt x="21" y="52"/>
                      <a:pt x="36" y="47"/>
                      <a:pt x="45" y="50"/>
                    </a:cubicBezTo>
                    <a:cubicBezTo>
                      <a:pt x="56" y="53"/>
                      <a:pt x="58" y="68"/>
                      <a:pt x="51" y="73"/>
                    </a:cubicBezTo>
                    <a:cubicBezTo>
                      <a:pt x="44" y="78"/>
                      <a:pt x="37" y="71"/>
                      <a:pt x="37" y="67"/>
                    </a:cubicBezTo>
                    <a:cubicBezTo>
                      <a:pt x="37" y="62"/>
                      <a:pt x="41" y="61"/>
                      <a:pt x="40" y="61"/>
                    </a:cubicBezTo>
                    <a:cubicBezTo>
                      <a:pt x="41" y="61"/>
                      <a:pt x="37" y="61"/>
                      <a:pt x="37" y="67"/>
                    </a:cubicBezTo>
                    <a:cubicBezTo>
                      <a:pt x="36" y="71"/>
                      <a:pt x="44" y="80"/>
                      <a:pt x="52" y="74"/>
                    </a:cubicBezTo>
                    <a:cubicBezTo>
                      <a:pt x="60" y="68"/>
                      <a:pt x="58" y="52"/>
                      <a:pt x="46" y="49"/>
                    </a:cubicBezTo>
                    <a:cubicBezTo>
                      <a:pt x="36" y="44"/>
                      <a:pt x="19" y="50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4" y="61"/>
                      <a:pt x="12" y="57"/>
                      <a:pt x="11" y="52"/>
                    </a:cubicBezTo>
                    <a:cubicBezTo>
                      <a:pt x="6" y="40"/>
                      <a:pt x="0" y="14"/>
                      <a:pt x="15" y="6"/>
                    </a:cubicBezTo>
                    <a:cubicBezTo>
                      <a:pt x="22" y="2"/>
                      <a:pt x="32" y="6"/>
                      <a:pt x="35" y="13"/>
                    </a:cubicBezTo>
                    <a:cubicBezTo>
                      <a:pt x="35" y="15"/>
                      <a:pt x="36" y="16"/>
                      <a:pt x="35" y="18"/>
                    </a:cubicBezTo>
                    <a:cubicBezTo>
                      <a:pt x="35" y="19"/>
                      <a:pt x="35" y="20"/>
                      <a:pt x="34" y="20"/>
                    </a:cubicBezTo>
                    <a:cubicBezTo>
                      <a:pt x="31" y="22"/>
                      <a:pt x="27" y="19"/>
                      <a:pt x="29" y="16"/>
                    </a:cubicBezTo>
                    <a:cubicBezTo>
                      <a:pt x="29" y="16"/>
                      <a:pt x="26" y="15"/>
                      <a:pt x="25" y="17"/>
                    </a:cubicBezTo>
                    <a:cubicBezTo>
                      <a:pt x="24" y="19"/>
                      <a:pt x="25" y="21"/>
                      <a:pt x="23" y="21"/>
                    </a:cubicBezTo>
                    <a:cubicBezTo>
                      <a:pt x="21" y="21"/>
                      <a:pt x="22" y="19"/>
                      <a:pt x="23" y="17"/>
                    </a:cubicBezTo>
                    <a:cubicBezTo>
                      <a:pt x="24" y="16"/>
                      <a:pt x="23" y="12"/>
                      <a:pt x="20" y="11"/>
                    </a:cubicBezTo>
                    <a:cubicBezTo>
                      <a:pt x="20" y="11"/>
                      <a:pt x="14" y="17"/>
                      <a:pt x="18" y="22"/>
                    </a:cubicBezTo>
                    <a:cubicBezTo>
                      <a:pt x="18" y="22"/>
                      <a:pt x="20" y="24"/>
                      <a:pt x="19" y="25"/>
                    </a:cubicBezTo>
                    <a:cubicBezTo>
                      <a:pt x="17" y="26"/>
                      <a:pt x="17" y="25"/>
                      <a:pt x="16" y="24"/>
                    </a:cubicBezTo>
                    <a:cubicBezTo>
                      <a:pt x="16" y="23"/>
                      <a:pt x="14" y="22"/>
                      <a:pt x="12" y="24"/>
                    </a:cubicBezTo>
                    <a:cubicBezTo>
                      <a:pt x="12" y="24"/>
                      <a:pt x="14" y="24"/>
                      <a:pt x="15" y="28"/>
                    </a:cubicBezTo>
                    <a:cubicBezTo>
                      <a:pt x="16" y="31"/>
                      <a:pt x="21" y="35"/>
                      <a:pt x="30" y="32"/>
                    </a:cubicBezTo>
                    <a:cubicBezTo>
                      <a:pt x="36" y="29"/>
                      <a:pt x="40" y="21"/>
                      <a:pt x="39" y="16"/>
                    </a:cubicBezTo>
                    <a:cubicBezTo>
                      <a:pt x="39" y="14"/>
                      <a:pt x="38" y="12"/>
                      <a:pt x="38" y="11"/>
                    </a:cubicBezTo>
                    <a:cubicBezTo>
                      <a:pt x="34" y="3"/>
                      <a:pt x="25" y="0"/>
                      <a:pt x="17" y="1"/>
                    </a:cubicBezTo>
                    <a:cubicBezTo>
                      <a:pt x="8" y="3"/>
                      <a:pt x="3" y="13"/>
                      <a:pt x="2" y="21"/>
                    </a:cubicBezTo>
                    <a:cubicBezTo>
                      <a:pt x="0" y="38"/>
                      <a:pt x="6" y="56"/>
                      <a:pt x="16" y="71"/>
                    </a:cubicBezTo>
                    <a:cubicBezTo>
                      <a:pt x="17" y="81"/>
                      <a:pt x="23" y="91"/>
                      <a:pt x="31" y="96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5" name="Freeform 678"/>
              <p:cNvSpPr>
                <a:spLocks noEditPoints="1"/>
              </p:cNvSpPr>
              <p:nvPr/>
            </p:nvSpPr>
            <p:spPr bwMode="auto">
              <a:xfrm>
                <a:off x="2293" y="3276"/>
                <a:ext cx="1287" cy="451"/>
              </a:xfrm>
              <a:custGeom>
                <a:avLst/>
                <a:gdLst>
                  <a:gd name="T0" fmla="*/ 78 w 369"/>
                  <a:gd name="T1" fmla="*/ 31 h 129"/>
                  <a:gd name="T2" fmla="*/ 101 w 369"/>
                  <a:gd name="T3" fmla="*/ 30 h 129"/>
                  <a:gd name="T4" fmla="*/ 36 w 369"/>
                  <a:gd name="T5" fmla="*/ 91 h 129"/>
                  <a:gd name="T6" fmla="*/ 39 w 369"/>
                  <a:gd name="T7" fmla="*/ 77 h 129"/>
                  <a:gd name="T8" fmla="*/ 40 w 369"/>
                  <a:gd name="T9" fmla="*/ 71 h 129"/>
                  <a:gd name="T10" fmla="*/ 139 w 369"/>
                  <a:gd name="T11" fmla="*/ 29 h 129"/>
                  <a:gd name="T12" fmla="*/ 125 w 369"/>
                  <a:gd name="T13" fmla="*/ 101 h 129"/>
                  <a:gd name="T14" fmla="*/ 192 w 369"/>
                  <a:gd name="T15" fmla="*/ 103 h 129"/>
                  <a:gd name="T16" fmla="*/ 153 w 369"/>
                  <a:gd name="T17" fmla="*/ 99 h 129"/>
                  <a:gd name="T18" fmla="*/ 159 w 369"/>
                  <a:gd name="T19" fmla="*/ 109 h 129"/>
                  <a:gd name="T20" fmla="*/ 176 w 369"/>
                  <a:gd name="T21" fmla="*/ 107 h 129"/>
                  <a:gd name="T22" fmla="*/ 166 w 369"/>
                  <a:gd name="T23" fmla="*/ 90 h 129"/>
                  <a:gd name="T24" fmla="*/ 187 w 369"/>
                  <a:gd name="T25" fmla="*/ 111 h 129"/>
                  <a:gd name="T26" fmla="*/ 143 w 369"/>
                  <a:gd name="T27" fmla="*/ 98 h 129"/>
                  <a:gd name="T28" fmla="*/ 131 w 369"/>
                  <a:gd name="T29" fmla="*/ 92 h 129"/>
                  <a:gd name="T30" fmla="*/ 143 w 369"/>
                  <a:gd name="T31" fmla="*/ 98 h 129"/>
                  <a:gd name="T32" fmla="*/ 156 w 369"/>
                  <a:gd name="T33" fmla="*/ 38 h 129"/>
                  <a:gd name="T34" fmla="*/ 219 w 369"/>
                  <a:gd name="T35" fmla="*/ 47 h 129"/>
                  <a:gd name="T36" fmla="*/ 203 w 369"/>
                  <a:gd name="T37" fmla="*/ 58 h 129"/>
                  <a:gd name="T38" fmla="*/ 217 w 369"/>
                  <a:gd name="T39" fmla="*/ 59 h 129"/>
                  <a:gd name="T40" fmla="*/ 223 w 369"/>
                  <a:gd name="T41" fmla="*/ 66 h 129"/>
                  <a:gd name="T42" fmla="*/ 269 w 369"/>
                  <a:gd name="T43" fmla="*/ 74 h 129"/>
                  <a:gd name="T44" fmla="*/ 303 w 369"/>
                  <a:gd name="T45" fmla="*/ 99 h 129"/>
                  <a:gd name="T46" fmla="*/ 298 w 369"/>
                  <a:gd name="T47" fmla="*/ 112 h 129"/>
                  <a:gd name="T48" fmla="*/ 319 w 369"/>
                  <a:gd name="T49" fmla="*/ 112 h 129"/>
                  <a:gd name="T50" fmla="*/ 343 w 369"/>
                  <a:gd name="T51" fmla="*/ 98 h 129"/>
                  <a:gd name="T52" fmla="*/ 369 w 369"/>
                  <a:gd name="T53" fmla="*/ 93 h 129"/>
                  <a:gd name="T54" fmla="*/ 193 w 369"/>
                  <a:gd name="T55" fmla="*/ 35 h 129"/>
                  <a:gd name="T56" fmla="*/ 369 w 369"/>
                  <a:gd name="T57" fmla="*/ 90 h 129"/>
                  <a:gd name="T58" fmla="*/ 194 w 369"/>
                  <a:gd name="T59" fmla="*/ 28 h 129"/>
                  <a:gd name="T60" fmla="*/ 158 w 369"/>
                  <a:gd name="T61" fmla="*/ 24 h 129"/>
                  <a:gd name="T62" fmla="*/ 242 w 369"/>
                  <a:gd name="T63" fmla="*/ 36 h 129"/>
                  <a:gd name="T64" fmla="*/ 220 w 369"/>
                  <a:gd name="T65" fmla="*/ 25 h 129"/>
                  <a:gd name="T66" fmla="*/ 204 w 369"/>
                  <a:gd name="T67" fmla="*/ 0 h 129"/>
                  <a:gd name="T68" fmla="*/ 184 w 369"/>
                  <a:gd name="T69" fmla="*/ 3 h 129"/>
                  <a:gd name="T70" fmla="*/ 190 w 369"/>
                  <a:gd name="T71" fmla="*/ 13 h 129"/>
                  <a:gd name="T72" fmla="*/ 189 w 369"/>
                  <a:gd name="T73" fmla="*/ 17 h 129"/>
                  <a:gd name="T74" fmla="*/ 108 w 369"/>
                  <a:gd name="T75" fmla="*/ 22 h 129"/>
                  <a:gd name="T76" fmla="*/ 105 w 369"/>
                  <a:gd name="T77" fmla="*/ 15 h 129"/>
                  <a:gd name="T78" fmla="*/ 113 w 369"/>
                  <a:gd name="T79" fmla="*/ 11 h 129"/>
                  <a:gd name="T80" fmla="*/ 105 w 369"/>
                  <a:gd name="T81" fmla="*/ 22 h 129"/>
                  <a:gd name="T82" fmla="*/ 2 w 369"/>
                  <a:gd name="T83" fmla="*/ 53 h 129"/>
                  <a:gd name="T84" fmla="*/ 165 w 369"/>
                  <a:gd name="T85" fmla="*/ 31 h 129"/>
                  <a:gd name="T86" fmla="*/ 123 w 369"/>
                  <a:gd name="T87" fmla="*/ 99 h 129"/>
                  <a:gd name="T88" fmla="*/ 143 w 369"/>
                  <a:gd name="T89" fmla="*/ 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9" h="129">
                    <a:moveTo>
                      <a:pt x="1" y="53"/>
                    </a:moveTo>
                    <a:cubicBezTo>
                      <a:pt x="3" y="58"/>
                      <a:pt x="11" y="62"/>
                      <a:pt x="19" y="59"/>
                    </a:cubicBezTo>
                    <a:cubicBezTo>
                      <a:pt x="36" y="55"/>
                      <a:pt x="54" y="38"/>
                      <a:pt x="78" y="31"/>
                    </a:cubicBezTo>
                    <a:cubicBezTo>
                      <a:pt x="108" y="22"/>
                      <a:pt x="135" y="21"/>
                      <a:pt x="152" y="23"/>
                    </a:cubicBezTo>
                    <a:cubicBezTo>
                      <a:pt x="149" y="24"/>
                      <a:pt x="146" y="25"/>
                      <a:pt x="143" y="26"/>
                    </a:cubicBezTo>
                    <a:cubicBezTo>
                      <a:pt x="129" y="26"/>
                      <a:pt x="115" y="27"/>
                      <a:pt x="101" y="30"/>
                    </a:cubicBezTo>
                    <a:cubicBezTo>
                      <a:pt x="86" y="33"/>
                      <a:pt x="73" y="38"/>
                      <a:pt x="60" y="45"/>
                    </a:cubicBezTo>
                    <a:cubicBezTo>
                      <a:pt x="50" y="51"/>
                      <a:pt x="40" y="58"/>
                      <a:pt x="33" y="68"/>
                    </a:cubicBezTo>
                    <a:cubicBezTo>
                      <a:pt x="29" y="75"/>
                      <a:pt x="26" y="87"/>
                      <a:pt x="36" y="91"/>
                    </a:cubicBezTo>
                    <a:cubicBezTo>
                      <a:pt x="43" y="94"/>
                      <a:pt x="50" y="83"/>
                      <a:pt x="43" y="78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1" y="77"/>
                      <a:pt x="39" y="77"/>
                      <a:pt x="39" y="77"/>
                    </a:cubicBezTo>
                    <a:cubicBezTo>
                      <a:pt x="42" y="83"/>
                      <a:pt x="36" y="85"/>
                      <a:pt x="34" y="80"/>
                    </a:cubicBezTo>
                    <a:cubicBezTo>
                      <a:pt x="32" y="75"/>
                      <a:pt x="37" y="69"/>
                      <a:pt x="37" y="69"/>
                    </a:cubicBezTo>
                    <a:cubicBezTo>
                      <a:pt x="37" y="72"/>
                      <a:pt x="40" y="71"/>
                      <a:pt x="40" y="71"/>
                    </a:cubicBezTo>
                    <a:cubicBezTo>
                      <a:pt x="40" y="66"/>
                      <a:pt x="45" y="60"/>
                      <a:pt x="48" y="56"/>
                    </a:cubicBezTo>
                    <a:cubicBezTo>
                      <a:pt x="58" y="48"/>
                      <a:pt x="71" y="42"/>
                      <a:pt x="83" y="37"/>
                    </a:cubicBezTo>
                    <a:cubicBezTo>
                      <a:pt x="100" y="31"/>
                      <a:pt x="120" y="29"/>
                      <a:pt x="139" y="29"/>
                    </a:cubicBezTo>
                    <a:cubicBezTo>
                      <a:pt x="121" y="39"/>
                      <a:pt x="108" y="59"/>
                      <a:pt x="110" y="77"/>
                    </a:cubicBezTo>
                    <a:cubicBezTo>
                      <a:pt x="111" y="86"/>
                      <a:pt x="115" y="95"/>
                      <a:pt x="122" y="100"/>
                    </a:cubicBezTo>
                    <a:cubicBezTo>
                      <a:pt x="123" y="101"/>
                      <a:pt x="124" y="101"/>
                      <a:pt x="125" y="101"/>
                    </a:cubicBezTo>
                    <a:cubicBezTo>
                      <a:pt x="126" y="103"/>
                      <a:pt x="126" y="105"/>
                      <a:pt x="127" y="107"/>
                    </a:cubicBezTo>
                    <a:cubicBezTo>
                      <a:pt x="133" y="121"/>
                      <a:pt x="149" y="129"/>
                      <a:pt x="164" y="129"/>
                    </a:cubicBezTo>
                    <a:cubicBezTo>
                      <a:pt x="178" y="128"/>
                      <a:pt x="191" y="119"/>
                      <a:pt x="192" y="103"/>
                    </a:cubicBezTo>
                    <a:cubicBezTo>
                      <a:pt x="194" y="91"/>
                      <a:pt x="185" y="80"/>
                      <a:pt x="173" y="80"/>
                    </a:cubicBezTo>
                    <a:cubicBezTo>
                      <a:pt x="167" y="80"/>
                      <a:pt x="162" y="81"/>
                      <a:pt x="158" y="85"/>
                    </a:cubicBezTo>
                    <a:cubicBezTo>
                      <a:pt x="155" y="87"/>
                      <a:pt x="152" y="92"/>
                      <a:pt x="153" y="99"/>
                    </a:cubicBezTo>
                    <a:cubicBezTo>
                      <a:pt x="155" y="108"/>
                      <a:pt x="150" y="105"/>
                      <a:pt x="150" y="103"/>
                    </a:cubicBezTo>
                    <a:cubicBezTo>
                      <a:pt x="150" y="103"/>
                      <a:pt x="147" y="107"/>
                      <a:pt x="149" y="110"/>
                    </a:cubicBezTo>
                    <a:cubicBezTo>
                      <a:pt x="152" y="114"/>
                      <a:pt x="157" y="112"/>
                      <a:pt x="159" y="109"/>
                    </a:cubicBezTo>
                    <a:cubicBezTo>
                      <a:pt x="161" y="105"/>
                      <a:pt x="162" y="106"/>
                      <a:pt x="163" y="109"/>
                    </a:cubicBezTo>
                    <a:cubicBezTo>
                      <a:pt x="165" y="112"/>
                      <a:pt x="174" y="117"/>
                      <a:pt x="180" y="111"/>
                    </a:cubicBezTo>
                    <a:cubicBezTo>
                      <a:pt x="180" y="111"/>
                      <a:pt x="176" y="109"/>
                      <a:pt x="176" y="107"/>
                    </a:cubicBezTo>
                    <a:cubicBezTo>
                      <a:pt x="176" y="105"/>
                      <a:pt x="174" y="97"/>
                      <a:pt x="165" y="98"/>
                    </a:cubicBezTo>
                    <a:cubicBezTo>
                      <a:pt x="156" y="100"/>
                      <a:pt x="161" y="92"/>
                      <a:pt x="168" y="96"/>
                    </a:cubicBezTo>
                    <a:cubicBezTo>
                      <a:pt x="168" y="96"/>
                      <a:pt x="169" y="91"/>
                      <a:pt x="166" y="90"/>
                    </a:cubicBezTo>
                    <a:cubicBezTo>
                      <a:pt x="163" y="89"/>
                      <a:pt x="163" y="86"/>
                      <a:pt x="166" y="85"/>
                    </a:cubicBezTo>
                    <a:cubicBezTo>
                      <a:pt x="169" y="84"/>
                      <a:pt x="173" y="84"/>
                      <a:pt x="176" y="84"/>
                    </a:cubicBezTo>
                    <a:cubicBezTo>
                      <a:pt x="188" y="86"/>
                      <a:pt x="191" y="102"/>
                      <a:pt x="187" y="111"/>
                    </a:cubicBezTo>
                    <a:cubicBezTo>
                      <a:pt x="181" y="124"/>
                      <a:pt x="165" y="127"/>
                      <a:pt x="153" y="124"/>
                    </a:cubicBezTo>
                    <a:cubicBezTo>
                      <a:pt x="142" y="121"/>
                      <a:pt x="134" y="113"/>
                      <a:pt x="130" y="103"/>
                    </a:cubicBezTo>
                    <a:cubicBezTo>
                      <a:pt x="135" y="103"/>
                      <a:pt x="140" y="102"/>
                      <a:pt x="143" y="98"/>
                    </a:cubicBezTo>
                    <a:cubicBezTo>
                      <a:pt x="148" y="93"/>
                      <a:pt x="147" y="85"/>
                      <a:pt x="143" y="81"/>
                    </a:cubicBezTo>
                    <a:cubicBezTo>
                      <a:pt x="139" y="77"/>
                      <a:pt x="133" y="78"/>
                      <a:pt x="130" y="81"/>
                    </a:cubicBezTo>
                    <a:cubicBezTo>
                      <a:pt x="125" y="88"/>
                      <a:pt x="130" y="92"/>
                      <a:pt x="131" y="92"/>
                    </a:cubicBezTo>
                    <a:cubicBezTo>
                      <a:pt x="130" y="92"/>
                      <a:pt x="125" y="88"/>
                      <a:pt x="131" y="82"/>
                    </a:cubicBezTo>
                    <a:cubicBezTo>
                      <a:pt x="133" y="79"/>
                      <a:pt x="139" y="78"/>
                      <a:pt x="143" y="82"/>
                    </a:cubicBezTo>
                    <a:cubicBezTo>
                      <a:pt x="147" y="85"/>
                      <a:pt x="147" y="93"/>
                      <a:pt x="143" y="98"/>
                    </a:cubicBezTo>
                    <a:cubicBezTo>
                      <a:pt x="139" y="101"/>
                      <a:pt x="134" y="102"/>
                      <a:pt x="129" y="101"/>
                    </a:cubicBezTo>
                    <a:cubicBezTo>
                      <a:pt x="128" y="99"/>
                      <a:pt x="128" y="98"/>
                      <a:pt x="128" y="96"/>
                    </a:cubicBezTo>
                    <a:cubicBezTo>
                      <a:pt x="121" y="71"/>
                      <a:pt x="133" y="49"/>
                      <a:pt x="156" y="38"/>
                    </a:cubicBezTo>
                    <a:cubicBezTo>
                      <a:pt x="161" y="35"/>
                      <a:pt x="167" y="34"/>
                      <a:pt x="173" y="33"/>
                    </a:cubicBezTo>
                    <a:cubicBezTo>
                      <a:pt x="176" y="33"/>
                      <a:pt x="179" y="34"/>
                      <a:pt x="181" y="34"/>
                    </a:cubicBezTo>
                    <a:cubicBezTo>
                      <a:pt x="194" y="37"/>
                      <a:pt x="207" y="42"/>
                      <a:pt x="219" y="47"/>
                    </a:cubicBezTo>
                    <a:cubicBezTo>
                      <a:pt x="204" y="44"/>
                      <a:pt x="201" y="53"/>
                      <a:pt x="201" y="53"/>
                    </a:cubicBezTo>
                    <a:cubicBezTo>
                      <a:pt x="201" y="53"/>
                      <a:pt x="210" y="49"/>
                      <a:pt x="212" y="52"/>
                    </a:cubicBezTo>
                    <a:cubicBezTo>
                      <a:pt x="214" y="55"/>
                      <a:pt x="209" y="53"/>
                      <a:pt x="203" y="58"/>
                    </a:cubicBezTo>
                    <a:cubicBezTo>
                      <a:pt x="198" y="63"/>
                      <a:pt x="201" y="72"/>
                      <a:pt x="201" y="72"/>
                    </a:cubicBezTo>
                    <a:cubicBezTo>
                      <a:pt x="200" y="70"/>
                      <a:pt x="207" y="68"/>
                      <a:pt x="210" y="66"/>
                    </a:cubicBezTo>
                    <a:cubicBezTo>
                      <a:pt x="214" y="65"/>
                      <a:pt x="216" y="62"/>
                      <a:pt x="217" y="59"/>
                    </a:cubicBezTo>
                    <a:cubicBezTo>
                      <a:pt x="217" y="57"/>
                      <a:pt x="223" y="56"/>
                      <a:pt x="220" y="61"/>
                    </a:cubicBezTo>
                    <a:cubicBezTo>
                      <a:pt x="216" y="66"/>
                      <a:pt x="221" y="71"/>
                      <a:pt x="221" y="71"/>
                    </a:cubicBezTo>
                    <a:cubicBezTo>
                      <a:pt x="221" y="71"/>
                      <a:pt x="220" y="69"/>
                      <a:pt x="223" y="66"/>
                    </a:cubicBezTo>
                    <a:cubicBezTo>
                      <a:pt x="226" y="63"/>
                      <a:pt x="222" y="64"/>
                      <a:pt x="229" y="59"/>
                    </a:cubicBezTo>
                    <a:cubicBezTo>
                      <a:pt x="232" y="56"/>
                      <a:pt x="238" y="57"/>
                      <a:pt x="243" y="59"/>
                    </a:cubicBezTo>
                    <a:cubicBezTo>
                      <a:pt x="252" y="64"/>
                      <a:pt x="260" y="69"/>
                      <a:pt x="269" y="74"/>
                    </a:cubicBezTo>
                    <a:cubicBezTo>
                      <a:pt x="287" y="84"/>
                      <a:pt x="306" y="93"/>
                      <a:pt x="326" y="96"/>
                    </a:cubicBezTo>
                    <a:cubicBezTo>
                      <a:pt x="322" y="96"/>
                      <a:pt x="319" y="96"/>
                      <a:pt x="316" y="95"/>
                    </a:cubicBezTo>
                    <a:cubicBezTo>
                      <a:pt x="306" y="92"/>
                      <a:pt x="303" y="99"/>
                      <a:pt x="303" y="99"/>
                    </a:cubicBezTo>
                    <a:cubicBezTo>
                      <a:pt x="307" y="96"/>
                      <a:pt x="311" y="98"/>
                      <a:pt x="308" y="99"/>
                    </a:cubicBezTo>
                    <a:cubicBezTo>
                      <a:pt x="306" y="99"/>
                      <a:pt x="304" y="103"/>
                      <a:pt x="304" y="106"/>
                    </a:cubicBezTo>
                    <a:cubicBezTo>
                      <a:pt x="303" y="111"/>
                      <a:pt x="298" y="112"/>
                      <a:pt x="298" y="112"/>
                    </a:cubicBezTo>
                    <a:cubicBezTo>
                      <a:pt x="305" y="113"/>
                      <a:pt x="314" y="109"/>
                      <a:pt x="317" y="104"/>
                    </a:cubicBezTo>
                    <a:cubicBezTo>
                      <a:pt x="319" y="100"/>
                      <a:pt x="323" y="103"/>
                      <a:pt x="319" y="105"/>
                    </a:cubicBezTo>
                    <a:cubicBezTo>
                      <a:pt x="316" y="107"/>
                      <a:pt x="319" y="112"/>
                      <a:pt x="319" y="112"/>
                    </a:cubicBezTo>
                    <a:cubicBezTo>
                      <a:pt x="319" y="112"/>
                      <a:pt x="320" y="106"/>
                      <a:pt x="326" y="107"/>
                    </a:cubicBezTo>
                    <a:cubicBezTo>
                      <a:pt x="332" y="107"/>
                      <a:pt x="332" y="104"/>
                      <a:pt x="335" y="101"/>
                    </a:cubicBezTo>
                    <a:cubicBezTo>
                      <a:pt x="337" y="100"/>
                      <a:pt x="340" y="99"/>
                      <a:pt x="343" y="98"/>
                    </a:cubicBezTo>
                    <a:cubicBezTo>
                      <a:pt x="346" y="98"/>
                      <a:pt x="348" y="98"/>
                      <a:pt x="350" y="97"/>
                    </a:cubicBezTo>
                    <a:cubicBezTo>
                      <a:pt x="350" y="97"/>
                      <a:pt x="351" y="97"/>
                      <a:pt x="352" y="97"/>
                    </a:cubicBezTo>
                    <a:cubicBezTo>
                      <a:pt x="358" y="96"/>
                      <a:pt x="364" y="95"/>
                      <a:pt x="369" y="93"/>
                    </a:cubicBezTo>
                    <a:cubicBezTo>
                      <a:pt x="369" y="92"/>
                      <a:pt x="369" y="92"/>
                      <a:pt x="369" y="92"/>
                    </a:cubicBezTo>
                    <a:cubicBezTo>
                      <a:pt x="337" y="102"/>
                      <a:pt x="306" y="91"/>
                      <a:pt x="277" y="75"/>
                    </a:cubicBezTo>
                    <a:cubicBezTo>
                      <a:pt x="249" y="61"/>
                      <a:pt x="223" y="45"/>
                      <a:pt x="193" y="35"/>
                    </a:cubicBezTo>
                    <a:cubicBezTo>
                      <a:pt x="189" y="34"/>
                      <a:pt x="185" y="33"/>
                      <a:pt x="181" y="32"/>
                    </a:cubicBezTo>
                    <a:cubicBezTo>
                      <a:pt x="199" y="30"/>
                      <a:pt x="216" y="35"/>
                      <a:pt x="232" y="41"/>
                    </a:cubicBezTo>
                    <a:cubicBezTo>
                      <a:pt x="276" y="59"/>
                      <a:pt x="318" y="102"/>
                      <a:pt x="369" y="90"/>
                    </a:cubicBezTo>
                    <a:cubicBezTo>
                      <a:pt x="369" y="90"/>
                      <a:pt x="369" y="90"/>
                      <a:pt x="369" y="90"/>
                    </a:cubicBezTo>
                    <a:cubicBezTo>
                      <a:pt x="335" y="97"/>
                      <a:pt x="304" y="78"/>
                      <a:pt x="277" y="61"/>
                    </a:cubicBezTo>
                    <a:cubicBezTo>
                      <a:pt x="251" y="46"/>
                      <a:pt x="224" y="31"/>
                      <a:pt x="194" y="28"/>
                    </a:cubicBezTo>
                    <a:cubicBezTo>
                      <a:pt x="187" y="27"/>
                      <a:pt x="179" y="28"/>
                      <a:pt x="171" y="29"/>
                    </a:cubicBezTo>
                    <a:cubicBezTo>
                      <a:pt x="164" y="28"/>
                      <a:pt x="156" y="27"/>
                      <a:pt x="149" y="27"/>
                    </a:cubicBezTo>
                    <a:cubicBezTo>
                      <a:pt x="152" y="25"/>
                      <a:pt x="155" y="24"/>
                      <a:pt x="158" y="24"/>
                    </a:cubicBezTo>
                    <a:cubicBezTo>
                      <a:pt x="166" y="25"/>
                      <a:pt x="170" y="26"/>
                      <a:pt x="170" y="26"/>
                    </a:cubicBezTo>
                    <a:cubicBezTo>
                      <a:pt x="170" y="26"/>
                      <a:pt x="166" y="24"/>
                      <a:pt x="159" y="23"/>
                    </a:cubicBezTo>
                    <a:cubicBezTo>
                      <a:pt x="191" y="15"/>
                      <a:pt x="222" y="26"/>
                      <a:pt x="242" y="36"/>
                    </a:cubicBezTo>
                    <a:cubicBezTo>
                      <a:pt x="266" y="48"/>
                      <a:pt x="280" y="58"/>
                      <a:pt x="280" y="58"/>
                    </a:cubicBezTo>
                    <a:cubicBezTo>
                      <a:pt x="280" y="58"/>
                      <a:pt x="267" y="47"/>
                      <a:pt x="242" y="35"/>
                    </a:cubicBezTo>
                    <a:cubicBezTo>
                      <a:pt x="236" y="32"/>
                      <a:pt x="229" y="28"/>
                      <a:pt x="220" y="25"/>
                    </a:cubicBezTo>
                    <a:cubicBezTo>
                      <a:pt x="215" y="23"/>
                      <a:pt x="210" y="19"/>
                      <a:pt x="209" y="15"/>
                    </a:cubicBezTo>
                    <a:cubicBezTo>
                      <a:pt x="207" y="12"/>
                      <a:pt x="205" y="10"/>
                      <a:pt x="203" y="8"/>
                    </a:cubicBezTo>
                    <a:cubicBezTo>
                      <a:pt x="201" y="6"/>
                      <a:pt x="204" y="0"/>
                      <a:pt x="204" y="0"/>
                    </a:cubicBezTo>
                    <a:cubicBezTo>
                      <a:pt x="201" y="1"/>
                      <a:pt x="198" y="4"/>
                      <a:pt x="199" y="6"/>
                    </a:cubicBezTo>
                    <a:cubicBezTo>
                      <a:pt x="200" y="8"/>
                      <a:pt x="198" y="12"/>
                      <a:pt x="196" y="6"/>
                    </a:cubicBezTo>
                    <a:cubicBezTo>
                      <a:pt x="194" y="0"/>
                      <a:pt x="186" y="2"/>
                      <a:pt x="184" y="3"/>
                    </a:cubicBezTo>
                    <a:cubicBezTo>
                      <a:pt x="182" y="3"/>
                      <a:pt x="180" y="0"/>
                      <a:pt x="180" y="0"/>
                    </a:cubicBezTo>
                    <a:cubicBezTo>
                      <a:pt x="179" y="3"/>
                      <a:pt x="181" y="7"/>
                      <a:pt x="184" y="8"/>
                    </a:cubicBezTo>
                    <a:cubicBezTo>
                      <a:pt x="187" y="9"/>
                      <a:pt x="193" y="11"/>
                      <a:pt x="190" y="13"/>
                    </a:cubicBezTo>
                    <a:cubicBezTo>
                      <a:pt x="188" y="15"/>
                      <a:pt x="185" y="9"/>
                      <a:pt x="184" y="10"/>
                    </a:cubicBezTo>
                    <a:cubicBezTo>
                      <a:pt x="182" y="11"/>
                      <a:pt x="179" y="9"/>
                      <a:pt x="179" y="9"/>
                    </a:cubicBezTo>
                    <a:cubicBezTo>
                      <a:pt x="180" y="13"/>
                      <a:pt x="182" y="16"/>
                      <a:pt x="189" y="17"/>
                    </a:cubicBezTo>
                    <a:cubicBezTo>
                      <a:pt x="192" y="18"/>
                      <a:pt x="196" y="19"/>
                      <a:pt x="200" y="20"/>
                    </a:cubicBezTo>
                    <a:cubicBezTo>
                      <a:pt x="185" y="18"/>
                      <a:pt x="170" y="18"/>
                      <a:pt x="154" y="22"/>
                    </a:cubicBezTo>
                    <a:cubicBezTo>
                      <a:pt x="143" y="21"/>
                      <a:pt x="127" y="20"/>
                      <a:pt x="108" y="22"/>
                    </a:cubicBezTo>
                    <a:cubicBezTo>
                      <a:pt x="108" y="22"/>
                      <a:pt x="107" y="22"/>
                      <a:pt x="106" y="21"/>
                    </a:cubicBezTo>
                    <a:cubicBezTo>
                      <a:pt x="102" y="16"/>
                      <a:pt x="108" y="16"/>
                      <a:pt x="108" y="16"/>
                    </a:cubicBezTo>
                    <a:cubicBezTo>
                      <a:pt x="107" y="14"/>
                      <a:pt x="106" y="15"/>
                      <a:pt x="105" y="15"/>
                    </a:cubicBezTo>
                    <a:cubicBezTo>
                      <a:pt x="103" y="15"/>
                      <a:pt x="100" y="12"/>
                      <a:pt x="104" y="12"/>
                    </a:cubicBezTo>
                    <a:cubicBezTo>
                      <a:pt x="106" y="11"/>
                      <a:pt x="107" y="13"/>
                      <a:pt x="110" y="11"/>
                    </a:cubicBezTo>
                    <a:cubicBezTo>
                      <a:pt x="111" y="10"/>
                      <a:pt x="113" y="11"/>
                      <a:pt x="113" y="11"/>
                    </a:cubicBezTo>
                    <a:cubicBezTo>
                      <a:pt x="111" y="6"/>
                      <a:pt x="108" y="5"/>
                      <a:pt x="106" y="6"/>
                    </a:cubicBezTo>
                    <a:cubicBezTo>
                      <a:pt x="103" y="6"/>
                      <a:pt x="99" y="9"/>
                      <a:pt x="99" y="14"/>
                    </a:cubicBezTo>
                    <a:cubicBezTo>
                      <a:pt x="99" y="18"/>
                      <a:pt x="102" y="22"/>
                      <a:pt x="105" y="22"/>
                    </a:cubicBezTo>
                    <a:cubicBezTo>
                      <a:pt x="96" y="24"/>
                      <a:pt x="87" y="26"/>
                      <a:pt x="78" y="28"/>
                    </a:cubicBezTo>
                    <a:cubicBezTo>
                      <a:pt x="52" y="36"/>
                      <a:pt x="35" y="53"/>
                      <a:pt x="19" y="58"/>
                    </a:cubicBezTo>
                    <a:cubicBezTo>
                      <a:pt x="11" y="61"/>
                      <a:pt x="4" y="58"/>
                      <a:pt x="2" y="53"/>
                    </a:cubicBezTo>
                    <a:cubicBezTo>
                      <a:pt x="0" y="49"/>
                      <a:pt x="2" y="47"/>
                      <a:pt x="3" y="47"/>
                    </a:cubicBezTo>
                    <a:cubicBezTo>
                      <a:pt x="2" y="47"/>
                      <a:pt x="0" y="49"/>
                      <a:pt x="1" y="53"/>
                    </a:cubicBezTo>
                    <a:close/>
                    <a:moveTo>
                      <a:pt x="165" y="31"/>
                    </a:moveTo>
                    <a:cubicBezTo>
                      <a:pt x="155" y="34"/>
                      <a:pt x="145" y="39"/>
                      <a:pt x="137" y="47"/>
                    </a:cubicBezTo>
                    <a:cubicBezTo>
                      <a:pt x="123" y="61"/>
                      <a:pt x="119" y="81"/>
                      <a:pt x="125" y="100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16" y="94"/>
                      <a:pt x="113" y="86"/>
                      <a:pt x="112" y="77"/>
                    </a:cubicBezTo>
                    <a:cubicBezTo>
                      <a:pt x="110" y="59"/>
                      <a:pt x="123" y="40"/>
                      <a:pt x="140" y="30"/>
                    </a:cubicBezTo>
                    <a:cubicBezTo>
                      <a:pt x="141" y="30"/>
                      <a:pt x="142" y="29"/>
                      <a:pt x="143" y="29"/>
                    </a:cubicBezTo>
                    <a:cubicBezTo>
                      <a:pt x="150" y="29"/>
                      <a:pt x="158" y="30"/>
                      <a:pt x="165" y="31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6" name="Freeform 679"/>
              <p:cNvSpPr/>
              <p:nvPr/>
            </p:nvSpPr>
            <p:spPr bwMode="auto">
              <a:xfrm>
                <a:off x="3566" y="3279"/>
                <a:ext cx="115" cy="81"/>
              </a:xfrm>
              <a:custGeom>
                <a:avLst/>
                <a:gdLst>
                  <a:gd name="T0" fmla="*/ 13 w 33"/>
                  <a:gd name="T1" fmla="*/ 14 h 23"/>
                  <a:gd name="T2" fmla="*/ 10 w 33"/>
                  <a:gd name="T3" fmla="*/ 14 h 23"/>
                  <a:gd name="T4" fmla="*/ 9 w 33"/>
                  <a:gd name="T5" fmla="*/ 23 h 23"/>
                  <a:gd name="T6" fmla="*/ 18 w 33"/>
                  <a:gd name="T7" fmla="*/ 18 h 23"/>
                  <a:gd name="T8" fmla="*/ 33 w 33"/>
                  <a:gd name="T9" fmla="*/ 9 h 23"/>
                  <a:gd name="T10" fmla="*/ 28 w 33"/>
                  <a:gd name="T11" fmla="*/ 5 h 23"/>
                  <a:gd name="T12" fmla="*/ 23 w 33"/>
                  <a:gd name="T13" fmla="*/ 3 h 23"/>
                  <a:gd name="T14" fmla="*/ 18 w 33"/>
                  <a:gd name="T15" fmla="*/ 4 h 23"/>
                  <a:gd name="T16" fmla="*/ 4 w 33"/>
                  <a:gd name="T17" fmla="*/ 6 h 23"/>
                  <a:gd name="T18" fmla="*/ 1 w 33"/>
                  <a:gd name="T19" fmla="*/ 4 h 23"/>
                  <a:gd name="T20" fmla="*/ 3 w 33"/>
                  <a:gd name="T21" fmla="*/ 10 h 23"/>
                  <a:gd name="T22" fmla="*/ 14 w 33"/>
                  <a:gd name="T23" fmla="*/ 11 h 23"/>
                  <a:gd name="T24" fmla="*/ 13 w 33"/>
                  <a:gd name="T2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23">
                    <a:moveTo>
                      <a:pt x="13" y="14"/>
                    </a:moveTo>
                    <a:cubicBezTo>
                      <a:pt x="12" y="14"/>
                      <a:pt x="10" y="14"/>
                      <a:pt x="10" y="14"/>
                    </a:cubicBezTo>
                    <a:cubicBezTo>
                      <a:pt x="5" y="17"/>
                      <a:pt x="9" y="23"/>
                      <a:pt x="9" y="23"/>
                    </a:cubicBezTo>
                    <a:cubicBezTo>
                      <a:pt x="9" y="23"/>
                      <a:pt x="11" y="18"/>
                      <a:pt x="18" y="18"/>
                    </a:cubicBezTo>
                    <a:cubicBezTo>
                      <a:pt x="26" y="18"/>
                      <a:pt x="33" y="9"/>
                      <a:pt x="33" y="9"/>
                    </a:cubicBezTo>
                    <a:cubicBezTo>
                      <a:pt x="31" y="10"/>
                      <a:pt x="30" y="8"/>
                      <a:pt x="28" y="5"/>
                    </a:cubicBezTo>
                    <a:cubicBezTo>
                      <a:pt x="25" y="2"/>
                      <a:pt x="23" y="3"/>
                      <a:pt x="23" y="3"/>
                    </a:cubicBezTo>
                    <a:cubicBezTo>
                      <a:pt x="24" y="5"/>
                      <a:pt x="24" y="9"/>
                      <a:pt x="18" y="4"/>
                    </a:cubicBezTo>
                    <a:cubicBezTo>
                      <a:pt x="12" y="0"/>
                      <a:pt x="6" y="5"/>
                      <a:pt x="4" y="6"/>
                    </a:cubicBezTo>
                    <a:cubicBezTo>
                      <a:pt x="2" y="7"/>
                      <a:pt x="1" y="4"/>
                      <a:pt x="1" y="4"/>
                    </a:cubicBezTo>
                    <a:cubicBezTo>
                      <a:pt x="1" y="4"/>
                      <a:pt x="0" y="7"/>
                      <a:pt x="3" y="10"/>
                    </a:cubicBezTo>
                    <a:cubicBezTo>
                      <a:pt x="8" y="15"/>
                      <a:pt x="13" y="10"/>
                      <a:pt x="14" y="11"/>
                    </a:cubicBezTo>
                    <a:cubicBezTo>
                      <a:pt x="14" y="13"/>
                      <a:pt x="13" y="13"/>
                      <a:pt x="13" y="14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7" name="Freeform 680"/>
              <p:cNvSpPr/>
              <p:nvPr/>
            </p:nvSpPr>
            <p:spPr bwMode="auto">
              <a:xfrm>
                <a:off x="2499" y="3426"/>
                <a:ext cx="70" cy="98"/>
              </a:xfrm>
              <a:custGeom>
                <a:avLst/>
                <a:gdLst>
                  <a:gd name="T0" fmla="*/ 1 w 20"/>
                  <a:gd name="T1" fmla="*/ 14 h 28"/>
                  <a:gd name="T2" fmla="*/ 4 w 20"/>
                  <a:gd name="T3" fmla="*/ 19 h 28"/>
                  <a:gd name="T4" fmla="*/ 6 w 20"/>
                  <a:gd name="T5" fmla="*/ 20 h 28"/>
                  <a:gd name="T6" fmla="*/ 13 w 20"/>
                  <a:gd name="T7" fmla="*/ 28 h 28"/>
                  <a:gd name="T8" fmla="*/ 11 w 20"/>
                  <a:gd name="T9" fmla="*/ 21 h 28"/>
                  <a:gd name="T10" fmla="*/ 11 w 20"/>
                  <a:gd name="T11" fmla="*/ 16 h 28"/>
                  <a:gd name="T12" fmla="*/ 12 w 20"/>
                  <a:gd name="T13" fmla="*/ 17 h 28"/>
                  <a:gd name="T14" fmla="*/ 16 w 20"/>
                  <a:gd name="T15" fmla="*/ 21 h 28"/>
                  <a:gd name="T16" fmla="*/ 17 w 20"/>
                  <a:gd name="T17" fmla="*/ 15 h 28"/>
                  <a:gd name="T18" fmla="*/ 17 w 20"/>
                  <a:gd name="T19" fmla="*/ 6 h 28"/>
                  <a:gd name="T20" fmla="*/ 19 w 20"/>
                  <a:gd name="T21" fmla="*/ 0 h 28"/>
                  <a:gd name="T22" fmla="*/ 8 w 20"/>
                  <a:gd name="T23" fmla="*/ 6 h 28"/>
                  <a:gd name="T24" fmla="*/ 1 w 20"/>
                  <a:gd name="T2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28">
                    <a:moveTo>
                      <a:pt x="1" y="14"/>
                    </a:moveTo>
                    <a:cubicBezTo>
                      <a:pt x="0" y="19"/>
                      <a:pt x="4" y="19"/>
                      <a:pt x="4" y="19"/>
                    </a:cubicBezTo>
                    <a:cubicBezTo>
                      <a:pt x="3" y="17"/>
                      <a:pt x="7" y="16"/>
                      <a:pt x="6" y="20"/>
                    </a:cubicBezTo>
                    <a:cubicBezTo>
                      <a:pt x="4" y="26"/>
                      <a:pt x="13" y="28"/>
                      <a:pt x="13" y="28"/>
                    </a:cubicBezTo>
                    <a:cubicBezTo>
                      <a:pt x="11" y="27"/>
                      <a:pt x="10" y="24"/>
                      <a:pt x="11" y="21"/>
                    </a:cubicBezTo>
                    <a:cubicBezTo>
                      <a:pt x="12" y="19"/>
                      <a:pt x="11" y="18"/>
                      <a:pt x="11" y="16"/>
                    </a:cubicBezTo>
                    <a:cubicBezTo>
                      <a:pt x="10" y="15"/>
                      <a:pt x="13" y="13"/>
                      <a:pt x="12" y="17"/>
                    </a:cubicBezTo>
                    <a:cubicBezTo>
                      <a:pt x="11" y="20"/>
                      <a:pt x="16" y="21"/>
                      <a:pt x="16" y="21"/>
                    </a:cubicBezTo>
                    <a:cubicBezTo>
                      <a:pt x="16" y="21"/>
                      <a:pt x="14" y="19"/>
                      <a:pt x="17" y="15"/>
                    </a:cubicBezTo>
                    <a:cubicBezTo>
                      <a:pt x="20" y="11"/>
                      <a:pt x="17" y="10"/>
                      <a:pt x="17" y="6"/>
                    </a:cubicBezTo>
                    <a:cubicBezTo>
                      <a:pt x="17" y="2"/>
                      <a:pt x="19" y="0"/>
                      <a:pt x="19" y="0"/>
                    </a:cubicBezTo>
                    <a:cubicBezTo>
                      <a:pt x="16" y="1"/>
                      <a:pt x="11" y="3"/>
                      <a:pt x="8" y="6"/>
                    </a:cubicBezTo>
                    <a:cubicBezTo>
                      <a:pt x="3" y="9"/>
                      <a:pt x="1" y="12"/>
                      <a:pt x="1" y="14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8" name="Freeform 681"/>
              <p:cNvSpPr/>
              <p:nvPr/>
            </p:nvSpPr>
            <p:spPr bwMode="auto">
              <a:xfrm>
                <a:off x="2792" y="3402"/>
                <a:ext cx="97" cy="139"/>
              </a:xfrm>
              <a:custGeom>
                <a:avLst/>
                <a:gdLst>
                  <a:gd name="T0" fmla="*/ 28 w 28"/>
                  <a:gd name="T1" fmla="*/ 0 h 40"/>
                  <a:gd name="T2" fmla="*/ 10 w 28"/>
                  <a:gd name="T3" fmla="*/ 6 h 40"/>
                  <a:gd name="T4" fmla="*/ 1 w 28"/>
                  <a:gd name="T5" fmla="*/ 20 h 40"/>
                  <a:gd name="T6" fmla="*/ 6 w 28"/>
                  <a:gd name="T7" fmla="*/ 17 h 40"/>
                  <a:gd name="T8" fmla="*/ 5 w 28"/>
                  <a:gd name="T9" fmla="*/ 20 h 40"/>
                  <a:gd name="T10" fmla="*/ 11 w 28"/>
                  <a:gd name="T11" fmla="*/ 40 h 40"/>
                  <a:gd name="T12" fmla="*/ 13 w 28"/>
                  <a:gd name="T13" fmla="*/ 29 h 40"/>
                  <a:gd name="T14" fmla="*/ 13 w 28"/>
                  <a:gd name="T15" fmla="*/ 19 h 40"/>
                  <a:gd name="T16" fmla="*/ 16 w 28"/>
                  <a:gd name="T17" fmla="*/ 19 h 40"/>
                  <a:gd name="T18" fmla="*/ 21 w 28"/>
                  <a:gd name="T19" fmla="*/ 30 h 40"/>
                  <a:gd name="T20" fmla="*/ 22 w 28"/>
                  <a:gd name="T21" fmla="*/ 22 h 40"/>
                  <a:gd name="T22" fmla="*/ 21 w 28"/>
                  <a:gd name="T23" fmla="*/ 12 h 40"/>
                  <a:gd name="T24" fmla="*/ 28 w 28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0">
                    <a:moveTo>
                      <a:pt x="28" y="0"/>
                    </a:moveTo>
                    <a:cubicBezTo>
                      <a:pt x="28" y="0"/>
                      <a:pt x="17" y="3"/>
                      <a:pt x="10" y="6"/>
                    </a:cubicBezTo>
                    <a:cubicBezTo>
                      <a:pt x="0" y="11"/>
                      <a:pt x="1" y="20"/>
                      <a:pt x="1" y="20"/>
                    </a:cubicBezTo>
                    <a:cubicBezTo>
                      <a:pt x="1" y="20"/>
                      <a:pt x="4" y="16"/>
                      <a:pt x="6" y="17"/>
                    </a:cubicBezTo>
                    <a:cubicBezTo>
                      <a:pt x="7" y="18"/>
                      <a:pt x="5" y="20"/>
                      <a:pt x="5" y="20"/>
                    </a:cubicBezTo>
                    <a:cubicBezTo>
                      <a:pt x="0" y="30"/>
                      <a:pt x="11" y="40"/>
                      <a:pt x="11" y="40"/>
                    </a:cubicBezTo>
                    <a:cubicBezTo>
                      <a:pt x="11" y="40"/>
                      <a:pt x="10" y="33"/>
                      <a:pt x="13" y="29"/>
                    </a:cubicBezTo>
                    <a:cubicBezTo>
                      <a:pt x="15" y="26"/>
                      <a:pt x="13" y="22"/>
                      <a:pt x="13" y="19"/>
                    </a:cubicBezTo>
                    <a:cubicBezTo>
                      <a:pt x="12" y="15"/>
                      <a:pt x="17" y="13"/>
                      <a:pt x="16" y="19"/>
                    </a:cubicBezTo>
                    <a:cubicBezTo>
                      <a:pt x="14" y="26"/>
                      <a:pt x="21" y="30"/>
                      <a:pt x="21" y="30"/>
                    </a:cubicBezTo>
                    <a:cubicBezTo>
                      <a:pt x="21" y="30"/>
                      <a:pt x="20" y="26"/>
                      <a:pt x="22" y="22"/>
                    </a:cubicBezTo>
                    <a:cubicBezTo>
                      <a:pt x="24" y="19"/>
                      <a:pt x="22" y="17"/>
                      <a:pt x="21" y="12"/>
                    </a:cubicBezTo>
                    <a:cubicBezTo>
                      <a:pt x="20" y="5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9" name="Freeform 682"/>
              <p:cNvSpPr/>
              <p:nvPr/>
            </p:nvSpPr>
            <p:spPr bwMode="auto">
              <a:xfrm>
                <a:off x="2544" y="3293"/>
                <a:ext cx="77" cy="70"/>
              </a:xfrm>
              <a:custGeom>
                <a:avLst/>
                <a:gdLst>
                  <a:gd name="T0" fmla="*/ 5 w 22"/>
                  <a:gd name="T1" fmla="*/ 18 h 20"/>
                  <a:gd name="T2" fmla="*/ 9 w 22"/>
                  <a:gd name="T3" fmla="*/ 20 h 20"/>
                  <a:gd name="T4" fmla="*/ 22 w 22"/>
                  <a:gd name="T5" fmla="*/ 17 h 20"/>
                  <a:gd name="T6" fmla="*/ 17 w 22"/>
                  <a:gd name="T7" fmla="*/ 11 h 20"/>
                  <a:gd name="T8" fmla="*/ 16 w 22"/>
                  <a:gd name="T9" fmla="*/ 3 h 20"/>
                  <a:gd name="T10" fmla="*/ 12 w 22"/>
                  <a:gd name="T11" fmla="*/ 0 h 20"/>
                  <a:gd name="T12" fmla="*/ 11 w 22"/>
                  <a:gd name="T13" fmla="*/ 5 h 20"/>
                  <a:gd name="T14" fmla="*/ 10 w 22"/>
                  <a:gd name="T15" fmla="*/ 10 h 20"/>
                  <a:gd name="T16" fmla="*/ 6 w 22"/>
                  <a:gd name="T17" fmla="*/ 4 h 20"/>
                  <a:gd name="T18" fmla="*/ 0 w 22"/>
                  <a:gd name="T19" fmla="*/ 2 h 20"/>
                  <a:gd name="T20" fmla="*/ 1 w 22"/>
                  <a:gd name="T21" fmla="*/ 7 h 20"/>
                  <a:gd name="T22" fmla="*/ 7 w 22"/>
                  <a:gd name="T23" fmla="*/ 15 h 20"/>
                  <a:gd name="T24" fmla="*/ 5 w 22"/>
                  <a:gd name="T2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20">
                    <a:moveTo>
                      <a:pt x="5" y="18"/>
                    </a:moveTo>
                    <a:cubicBezTo>
                      <a:pt x="5" y="18"/>
                      <a:pt x="6" y="20"/>
                      <a:pt x="9" y="20"/>
                    </a:cubicBezTo>
                    <a:cubicBezTo>
                      <a:pt x="12" y="20"/>
                      <a:pt x="17" y="18"/>
                      <a:pt x="22" y="17"/>
                    </a:cubicBezTo>
                    <a:cubicBezTo>
                      <a:pt x="22" y="17"/>
                      <a:pt x="16" y="15"/>
                      <a:pt x="17" y="11"/>
                    </a:cubicBezTo>
                    <a:cubicBezTo>
                      <a:pt x="17" y="8"/>
                      <a:pt x="19" y="4"/>
                      <a:pt x="16" y="3"/>
                    </a:cubicBezTo>
                    <a:cubicBezTo>
                      <a:pt x="13" y="2"/>
                      <a:pt x="12" y="0"/>
                      <a:pt x="12" y="0"/>
                    </a:cubicBezTo>
                    <a:cubicBezTo>
                      <a:pt x="12" y="0"/>
                      <a:pt x="11" y="1"/>
                      <a:pt x="11" y="5"/>
                    </a:cubicBezTo>
                    <a:cubicBezTo>
                      <a:pt x="11" y="8"/>
                      <a:pt x="12" y="9"/>
                      <a:pt x="10" y="10"/>
                    </a:cubicBezTo>
                    <a:cubicBezTo>
                      <a:pt x="8" y="10"/>
                      <a:pt x="5" y="7"/>
                      <a:pt x="6" y="4"/>
                    </a:cubicBezTo>
                    <a:cubicBezTo>
                      <a:pt x="7" y="1"/>
                      <a:pt x="1" y="1"/>
                      <a:pt x="0" y="2"/>
                    </a:cubicBezTo>
                    <a:cubicBezTo>
                      <a:pt x="0" y="2"/>
                      <a:pt x="1" y="3"/>
                      <a:pt x="1" y="7"/>
                    </a:cubicBezTo>
                    <a:cubicBezTo>
                      <a:pt x="0" y="10"/>
                      <a:pt x="0" y="13"/>
                      <a:pt x="7" y="15"/>
                    </a:cubicBezTo>
                    <a:cubicBezTo>
                      <a:pt x="11" y="16"/>
                      <a:pt x="8" y="18"/>
                      <a:pt x="5" y="18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0" name="Freeform 683"/>
              <p:cNvSpPr/>
              <p:nvPr/>
            </p:nvSpPr>
            <p:spPr bwMode="auto">
              <a:xfrm>
                <a:off x="3273" y="3426"/>
                <a:ext cx="73" cy="91"/>
              </a:xfrm>
              <a:custGeom>
                <a:avLst/>
                <a:gdLst>
                  <a:gd name="T0" fmla="*/ 5 w 21"/>
                  <a:gd name="T1" fmla="*/ 20 h 26"/>
                  <a:gd name="T2" fmla="*/ 13 w 21"/>
                  <a:gd name="T3" fmla="*/ 25 h 26"/>
                  <a:gd name="T4" fmla="*/ 21 w 21"/>
                  <a:gd name="T5" fmla="*/ 25 h 26"/>
                  <a:gd name="T6" fmla="*/ 15 w 21"/>
                  <a:gd name="T7" fmla="*/ 14 h 26"/>
                  <a:gd name="T8" fmla="*/ 15 w 21"/>
                  <a:gd name="T9" fmla="*/ 6 h 26"/>
                  <a:gd name="T10" fmla="*/ 12 w 21"/>
                  <a:gd name="T11" fmla="*/ 8 h 26"/>
                  <a:gd name="T12" fmla="*/ 9 w 21"/>
                  <a:gd name="T13" fmla="*/ 11 h 26"/>
                  <a:gd name="T14" fmla="*/ 4 w 21"/>
                  <a:gd name="T15" fmla="*/ 0 h 26"/>
                  <a:gd name="T16" fmla="*/ 3 w 21"/>
                  <a:gd name="T17" fmla="*/ 5 h 26"/>
                  <a:gd name="T18" fmla="*/ 8 w 21"/>
                  <a:gd name="T19" fmla="*/ 17 h 26"/>
                  <a:gd name="T20" fmla="*/ 11 w 21"/>
                  <a:gd name="T21" fmla="*/ 20 h 26"/>
                  <a:gd name="T22" fmla="*/ 5 w 21"/>
                  <a:gd name="T23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6">
                    <a:moveTo>
                      <a:pt x="5" y="20"/>
                    </a:moveTo>
                    <a:cubicBezTo>
                      <a:pt x="5" y="20"/>
                      <a:pt x="8" y="25"/>
                      <a:pt x="13" y="25"/>
                    </a:cubicBezTo>
                    <a:cubicBezTo>
                      <a:pt x="17" y="26"/>
                      <a:pt x="21" y="25"/>
                      <a:pt x="21" y="25"/>
                    </a:cubicBezTo>
                    <a:cubicBezTo>
                      <a:pt x="21" y="25"/>
                      <a:pt x="15" y="19"/>
                      <a:pt x="15" y="14"/>
                    </a:cubicBezTo>
                    <a:cubicBezTo>
                      <a:pt x="16" y="9"/>
                      <a:pt x="15" y="6"/>
                      <a:pt x="15" y="6"/>
                    </a:cubicBezTo>
                    <a:cubicBezTo>
                      <a:pt x="15" y="6"/>
                      <a:pt x="12" y="5"/>
                      <a:pt x="12" y="8"/>
                    </a:cubicBezTo>
                    <a:cubicBezTo>
                      <a:pt x="12" y="12"/>
                      <a:pt x="10" y="14"/>
                      <a:pt x="9" y="11"/>
                    </a:cubicBezTo>
                    <a:cubicBezTo>
                      <a:pt x="9" y="9"/>
                      <a:pt x="11" y="3"/>
                      <a:pt x="4" y="0"/>
                    </a:cubicBezTo>
                    <a:cubicBezTo>
                      <a:pt x="4" y="0"/>
                      <a:pt x="5" y="3"/>
                      <a:pt x="3" y="5"/>
                    </a:cubicBezTo>
                    <a:cubicBezTo>
                      <a:pt x="1" y="7"/>
                      <a:pt x="0" y="14"/>
                      <a:pt x="8" y="17"/>
                    </a:cubicBezTo>
                    <a:cubicBezTo>
                      <a:pt x="8" y="17"/>
                      <a:pt x="11" y="18"/>
                      <a:pt x="11" y="20"/>
                    </a:cubicBezTo>
                    <a:cubicBezTo>
                      <a:pt x="10" y="21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3" name="Freeform 685"/>
            <p:cNvSpPr/>
            <p:nvPr/>
          </p:nvSpPr>
          <p:spPr bwMode="auto">
            <a:xfrm>
              <a:off x="3475" y="3506"/>
              <a:ext cx="684" cy="214"/>
            </a:xfrm>
            <a:custGeom>
              <a:avLst/>
              <a:gdLst>
                <a:gd name="T0" fmla="*/ 12 w 196"/>
                <a:gd name="T1" fmla="*/ 61 h 61"/>
                <a:gd name="T2" fmla="*/ 21 w 196"/>
                <a:gd name="T3" fmla="*/ 55 h 61"/>
                <a:gd name="T4" fmla="*/ 13 w 196"/>
                <a:gd name="T5" fmla="*/ 47 h 61"/>
                <a:gd name="T6" fmla="*/ 13 w 196"/>
                <a:gd name="T7" fmla="*/ 47 h 61"/>
                <a:gd name="T8" fmla="*/ 13 w 196"/>
                <a:gd name="T9" fmla="*/ 57 h 61"/>
                <a:gd name="T10" fmla="*/ 16 w 196"/>
                <a:gd name="T11" fmla="*/ 51 h 61"/>
                <a:gd name="T12" fmla="*/ 9 w 196"/>
                <a:gd name="T13" fmla="*/ 51 h 61"/>
                <a:gd name="T14" fmla="*/ 8 w 196"/>
                <a:gd name="T15" fmla="*/ 43 h 61"/>
                <a:gd name="T16" fmla="*/ 40 w 196"/>
                <a:gd name="T17" fmla="*/ 33 h 61"/>
                <a:gd name="T18" fmla="*/ 98 w 196"/>
                <a:gd name="T19" fmla="*/ 0 h 61"/>
                <a:gd name="T20" fmla="*/ 156 w 196"/>
                <a:gd name="T21" fmla="*/ 33 h 61"/>
                <a:gd name="T22" fmla="*/ 188 w 196"/>
                <a:gd name="T23" fmla="*/ 43 h 61"/>
                <a:gd name="T24" fmla="*/ 187 w 196"/>
                <a:gd name="T25" fmla="*/ 51 h 61"/>
                <a:gd name="T26" fmla="*/ 180 w 196"/>
                <a:gd name="T27" fmla="*/ 51 h 61"/>
                <a:gd name="T28" fmla="*/ 183 w 196"/>
                <a:gd name="T29" fmla="*/ 57 h 61"/>
                <a:gd name="T30" fmla="*/ 183 w 196"/>
                <a:gd name="T31" fmla="*/ 47 h 61"/>
                <a:gd name="T32" fmla="*/ 183 w 196"/>
                <a:gd name="T33" fmla="*/ 47 h 61"/>
                <a:gd name="T34" fmla="*/ 174 w 196"/>
                <a:gd name="T35" fmla="*/ 54 h 61"/>
                <a:gd name="T36" fmla="*/ 183 w 196"/>
                <a:gd name="T37" fmla="*/ 61 h 61"/>
                <a:gd name="T38" fmla="*/ 188 w 196"/>
                <a:gd name="T39" fmla="*/ 37 h 61"/>
                <a:gd name="T40" fmla="*/ 146 w 196"/>
                <a:gd name="T41" fmla="*/ 31 h 61"/>
                <a:gd name="T42" fmla="*/ 98 w 196"/>
                <a:gd name="T43" fmla="*/ 0 h 61"/>
                <a:gd name="T44" fmla="*/ 98 w 196"/>
                <a:gd name="T45" fmla="*/ 0 h 61"/>
                <a:gd name="T46" fmla="*/ 98 w 196"/>
                <a:gd name="T47" fmla="*/ 0 h 61"/>
                <a:gd name="T48" fmla="*/ 98 w 196"/>
                <a:gd name="T49" fmla="*/ 0 h 61"/>
                <a:gd name="T50" fmla="*/ 98 w 196"/>
                <a:gd name="T51" fmla="*/ 0 h 61"/>
                <a:gd name="T52" fmla="*/ 52 w 196"/>
                <a:gd name="T53" fmla="*/ 31 h 61"/>
                <a:gd name="T54" fmla="*/ 9 w 196"/>
                <a:gd name="T55" fmla="*/ 37 h 61"/>
                <a:gd name="T56" fmla="*/ 12 w 196"/>
                <a:gd name="T5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61">
                  <a:moveTo>
                    <a:pt x="12" y="61"/>
                  </a:moveTo>
                  <a:cubicBezTo>
                    <a:pt x="16" y="61"/>
                    <a:pt x="20" y="59"/>
                    <a:pt x="21" y="55"/>
                  </a:cubicBezTo>
                  <a:cubicBezTo>
                    <a:pt x="24" y="50"/>
                    <a:pt x="18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9" y="46"/>
                    <a:pt x="19" y="56"/>
                    <a:pt x="13" y="57"/>
                  </a:cubicBezTo>
                  <a:cubicBezTo>
                    <a:pt x="17" y="55"/>
                    <a:pt x="16" y="51"/>
                    <a:pt x="16" y="51"/>
                  </a:cubicBezTo>
                  <a:cubicBezTo>
                    <a:pt x="15" y="53"/>
                    <a:pt x="13" y="56"/>
                    <a:pt x="9" y="51"/>
                  </a:cubicBezTo>
                  <a:cubicBezTo>
                    <a:pt x="7" y="49"/>
                    <a:pt x="7" y="46"/>
                    <a:pt x="8" y="43"/>
                  </a:cubicBezTo>
                  <a:cubicBezTo>
                    <a:pt x="13" y="33"/>
                    <a:pt x="30" y="33"/>
                    <a:pt x="40" y="33"/>
                  </a:cubicBezTo>
                  <a:cubicBezTo>
                    <a:pt x="65" y="34"/>
                    <a:pt x="90" y="26"/>
                    <a:pt x="98" y="0"/>
                  </a:cubicBezTo>
                  <a:cubicBezTo>
                    <a:pt x="106" y="26"/>
                    <a:pt x="131" y="34"/>
                    <a:pt x="156" y="33"/>
                  </a:cubicBezTo>
                  <a:cubicBezTo>
                    <a:pt x="166" y="33"/>
                    <a:pt x="182" y="33"/>
                    <a:pt x="188" y="43"/>
                  </a:cubicBezTo>
                  <a:cubicBezTo>
                    <a:pt x="189" y="46"/>
                    <a:pt x="189" y="49"/>
                    <a:pt x="187" y="51"/>
                  </a:cubicBezTo>
                  <a:cubicBezTo>
                    <a:pt x="183" y="56"/>
                    <a:pt x="181" y="53"/>
                    <a:pt x="180" y="51"/>
                  </a:cubicBezTo>
                  <a:cubicBezTo>
                    <a:pt x="180" y="51"/>
                    <a:pt x="179" y="55"/>
                    <a:pt x="183" y="57"/>
                  </a:cubicBezTo>
                  <a:cubicBezTo>
                    <a:pt x="176" y="56"/>
                    <a:pt x="177" y="46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78" y="46"/>
                    <a:pt x="173" y="49"/>
                    <a:pt x="174" y="54"/>
                  </a:cubicBezTo>
                  <a:cubicBezTo>
                    <a:pt x="175" y="58"/>
                    <a:pt x="179" y="60"/>
                    <a:pt x="183" y="61"/>
                  </a:cubicBezTo>
                  <a:cubicBezTo>
                    <a:pt x="196" y="61"/>
                    <a:pt x="194" y="43"/>
                    <a:pt x="188" y="37"/>
                  </a:cubicBezTo>
                  <a:cubicBezTo>
                    <a:pt x="177" y="28"/>
                    <a:pt x="159" y="31"/>
                    <a:pt x="146" y="31"/>
                  </a:cubicBezTo>
                  <a:cubicBezTo>
                    <a:pt x="125" y="30"/>
                    <a:pt x="105" y="2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1" y="20"/>
                    <a:pt x="72" y="29"/>
                    <a:pt x="52" y="31"/>
                  </a:cubicBezTo>
                  <a:cubicBezTo>
                    <a:pt x="38" y="32"/>
                    <a:pt x="21" y="28"/>
                    <a:pt x="9" y="37"/>
                  </a:cubicBezTo>
                  <a:cubicBezTo>
                    <a:pt x="1" y="43"/>
                    <a:pt x="0" y="59"/>
                    <a:pt x="12" y="6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 686"/>
            <p:cNvSpPr/>
            <p:nvPr/>
          </p:nvSpPr>
          <p:spPr bwMode="auto">
            <a:xfrm>
              <a:off x="3901" y="3259"/>
              <a:ext cx="272" cy="174"/>
            </a:xfrm>
            <a:custGeom>
              <a:avLst/>
              <a:gdLst>
                <a:gd name="T0" fmla="*/ 65 w 78"/>
                <a:gd name="T1" fmla="*/ 29 h 50"/>
                <a:gd name="T2" fmla="*/ 58 w 78"/>
                <a:gd name="T3" fmla="*/ 26 h 50"/>
                <a:gd name="T4" fmla="*/ 50 w 78"/>
                <a:gd name="T5" fmla="*/ 33 h 50"/>
                <a:gd name="T6" fmla="*/ 57 w 78"/>
                <a:gd name="T7" fmla="*/ 45 h 50"/>
                <a:gd name="T8" fmla="*/ 77 w 78"/>
                <a:gd name="T9" fmla="*/ 30 h 50"/>
                <a:gd name="T10" fmla="*/ 51 w 78"/>
                <a:gd name="T11" fmla="*/ 3 h 50"/>
                <a:gd name="T12" fmla="*/ 0 w 78"/>
                <a:gd name="T13" fmla="*/ 15 h 50"/>
                <a:gd name="T14" fmla="*/ 0 w 78"/>
                <a:gd name="T15" fmla="*/ 15 h 50"/>
                <a:gd name="T16" fmla="*/ 34 w 78"/>
                <a:gd name="T17" fmla="*/ 5 h 50"/>
                <a:gd name="T18" fmla="*/ 67 w 78"/>
                <a:gd name="T19" fmla="*/ 13 h 50"/>
                <a:gd name="T20" fmla="*/ 72 w 78"/>
                <a:gd name="T21" fmla="*/ 37 h 50"/>
                <a:gd name="T22" fmla="*/ 63 w 78"/>
                <a:gd name="T23" fmla="*/ 39 h 50"/>
                <a:gd name="T24" fmla="*/ 58 w 78"/>
                <a:gd name="T25" fmla="*/ 35 h 50"/>
                <a:gd name="T26" fmla="*/ 59 w 78"/>
                <a:gd name="T27" fmla="*/ 40 h 50"/>
                <a:gd name="T28" fmla="*/ 58 w 78"/>
                <a:gd name="T29" fmla="*/ 31 h 50"/>
                <a:gd name="T30" fmla="*/ 65 w 78"/>
                <a:gd name="T31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50">
                  <a:moveTo>
                    <a:pt x="65" y="29"/>
                  </a:moveTo>
                  <a:cubicBezTo>
                    <a:pt x="65" y="29"/>
                    <a:pt x="62" y="26"/>
                    <a:pt x="58" y="26"/>
                  </a:cubicBezTo>
                  <a:cubicBezTo>
                    <a:pt x="54" y="26"/>
                    <a:pt x="51" y="29"/>
                    <a:pt x="50" y="33"/>
                  </a:cubicBezTo>
                  <a:cubicBezTo>
                    <a:pt x="49" y="38"/>
                    <a:pt x="53" y="43"/>
                    <a:pt x="57" y="45"/>
                  </a:cubicBezTo>
                  <a:cubicBezTo>
                    <a:pt x="67" y="50"/>
                    <a:pt x="76" y="39"/>
                    <a:pt x="77" y="30"/>
                  </a:cubicBezTo>
                  <a:cubicBezTo>
                    <a:pt x="78" y="15"/>
                    <a:pt x="63" y="5"/>
                    <a:pt x="51" y="3"/>
                  </a:cubicBezTo>
                  <a:cubicBezTo>
                    <a:pt x="33" y="0"/>
                    <a:pt x="14" y="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8"/>
                    <a:pt x="22" y="5"/>
                    <a:pt x="34" y="5"/>
                  </a:cubicBezTo>
                  <a:cubicBezTo>
                    <a:pt x="46" y="4"/>
                    <a:pt x="57" y="5"/>
                    <a:pt x="67" y="13"/>
                  </a:cubicBezTo>
                  <a:cubicBezTo>
                    <a:pt x="73" y="19"/>
                    <a:pt x="77" y="30"/>
                    <a:pt x="72" y="37"/>
                  </a:cubicBezTo>
                  <a:cubicBezTo>
                    <a:pt x="70" y="39"/>
                    <a:pt x="67" y="40"/>
                    <a:pt x="63" y="39"/>
                  </a:cubicBezTo>
                  <a:cubicBezTo>
                    <a:pt x="59" y="38"/>
                    <a:pt x="58" y="35"/>
                    <a:pt x="58" y="35"/>
                  </a:cubicBezTo>
                  <a:cubicBezTo>
                    <a:pt x="58" y="35"/>
                    <a:pt x="57" y="36"/>
                    <a:pt x="59" y="40"/>
                  </a:cubicBezTo>
                  <a:cubicBezTo>
                    <a:pt x="59" y="40"/>
                    <a:pt x="54" y="36"/>
                    <a:pt x="58" y="31"/>
                  </a:cubicBezTo>
                  <a:cubicBezTo>
                    <a:pt x="60" y="28"/>
                    <a:pt x="65" y="29"/>
                    <a:pt x="65" y="2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 687"/>
            <p:cNvSpPr/>
            <p:nvPr/>
          </p:nvSpPr>
          <p:spPr bwMode="auto">
            <a:xfrm>
              <a:off x="3824" y="3293"/>
              <a:ext cx="133" cy="224"/>
            </a:xfrm>
            <a:custGeom>
              <a:avLst/>
              <a:gdLst>
                <a:gd name="T0" fmla="*/ 4 w 38"/>
                <a:gd name="T1" fmla="*/ 49 h 64"/>
                <a:gd name="T2" fmla="*/ 10 w 38"/>
                <a:gd name="T3" fmla="*/ 60 h 64"/>
                <a:gd name="T4" fmla="*/ 29 w 38"/>
                <a:gd name="T5" fmla="*/ 57 h 64"/>
                <a:gd name="T6" fmla="*/ 26 w 38"/>
                <a:gd name="T7" fmla="*/ 38 h 64"/>
                <a:gd name="T8" fmla="*/ 22 w 38"/>
                <a:gd name="T9" fmla="*/ 33 h 64"/>
                <a:gd name="T10" fmla="*/ 20 w 38"/>
                <a:gd name="T11" fmla="*/ 35 h 64"/>
                <a:gd name="T12" fmla="*/ 20 w 38"/>
                <a:gd name="T13" fmla="*/ 39 h 64"/>
                <a:gd name="T14" fmla="*/ 15 w 38"/>
                <a:gd name="T15" fmla="*/ 40 h 64"/>
                <a:gd name="T16" fmla="*/ 13 w 38"/>
                <a:gd name="T17" fmla="*/ 54 h 64"/>
                <a:gd name="T18" fmla="*/ 16 w 38"/>
                <a:gd name="T19" fmla="*/ 47 h 64"/>
                <a:gd name="T20" fmla="*/ 18 w 38"/>
                <a:gd name="T21" fmla="*/ 47 h 64"/>
                <a:gd name="T22" fmla="*/ 18 w 38"/>
                <a:gd name="T23" fmla="*/ 50 h 64"/>
                <a:gd name="T24" fmla="*/ 19 w 38"/>
                <a:gd name="T25" fmla="*/ 53 h 64"/>
                <a:gd name="T26" fmla="*/ 20 w 38"/>
                <a:gd name="T27" fmla="*/ 50 h 64"/>
                <a:gd name="T28" fmla="*/ 23 w 38"/>
                <a:gd name="T29" fmla="*/ 49 h 64"/>
                <a:gd name="T30" fmla="*/ 23 w 38"/>
                <a:gd name="T31" fmla="*/ 57 h 64"/>
                <a:gd name="T32" fmla="*/ 17 w 38"/>
                <a:gd name="T33" fmla="*/ 58 h 64"/>
                <a:gd name="T34" fmla="*/ 8 w 38"/>
                <a:gd name="T35" fmla="*/ 52 h 64"/>
                <a:gd name="T36" fmla="*/ 8 w 38"/>
                <a:gd name="T37" fmla="*/ 31 h 64"/>
                <a:gd name="T38" fmla="*/ 38 w 38"/>
                <a:gd name="T39" fmla="*/ 0 h 64"/>
                <a:gd name="T40" fmla="*/ 38 w 38"/>
                <a:gd name="T41" fmla="*/ 0 h 64"/>
                <a:gd name="T42" fmla="*/ 4 w 38"/>
                <a:gd name="T4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4">
                  <a:moveTo>
                    <a:pt x="4" y="49"/>
                  </a:moveTo>
                  <a:cubicBezTo>
                    <a:pt x="5" y="54"/>
                    <a:pt x="7" y="57"/>
                    <a:pt x="10" y="60"/>
                  </a:cubicBezTo>
                  <a:cubicBezTo>
                    <a:pt x="14" y="63"/>
                    <a:pt x="23" y="64"/>
                    <a:pt x="29" y="57"/>
                  </a:cubicBezTo>
                  <a:cubicBezTo>
                    <a:pt x="35" y="49"/>
                    <a:pt x="31" y="41"/>
                    <a:pt x="26" y="38"/>
                  </a:cubicBezTo>
                  <a:cubicBezTo>
                    <a:pt x="23" y="36"/>
                    <a:pt x="22" y="33"/>
                    <a:pt x="22" y="33"/>
                  </a:cubicBezTo>
                  <a:cubicBezTo>
                    <a:pt x="21" y="33"/>
                    <a:pt x="20" y="35"/>
                    <a:pt x="20" y="35"/>
                  </a:cubicBezTo>
                  <a:cubicBezTo>
                    <a:pt x="20" y="37"/>
                    <a:pt x="21" y="38"/>
                    <a:pt x="20" y="39"/>
                  </a:cubicBezTo>
                  <a:cubicBezTo>
                    <a:pt x="19" y="41"/>
                    <a:pt x="18" y="39"/>
                    <a:pt x="15" y="40"/>
                  </a:cubicBezTo>
                  <a:cubicBezTo>
                    <a:pt x="8" y="43"/>
                    <a:pt x="13" y="54"/>
                    <a:pt x="13" y="54"/>
                  </a:cubicBezTo>
                  <a:cubicBezTo>
                    <a:pt x="13" y="51"/>
                    <a:pt x="15" y="51"/>
                    <a:pt x="16" y="47"/>
                  </a:cubicBezTo>
                  <a:cubicBezTo>
                    <a:pt x="17" y="45"/>
                    <a:pt x="19" y="46"/>
                    <a:pt x="18" y="47"/>
                  </a:cubicBezTo>
                  <a:cubicBezTo>
                    <a:pt x="16" y="47"/>
                    <a:pt x="17" y="50"/>
                    <a:pt x="18" y="50"/>
                  </a:cubicBezTo>
                  <a:cubicBezTo>
                    <a:pt x="19" y="51"/>
                    <a:pt x="19" y="53"/>
                    <a:pt x="19" y="53"/>
                  </a:cubicBezTo>
                  <a:cubicBezTo>
                    <a:pt x="19" y="53"/>
                    <a:pt x="20" y="53"/>
                    <a:pt x="20" y="50"/>
                  </a:cubicBezTo>
                  <a:cubicBezTo>
                    <a:pt x="20" y="48"/>
                    <a:pt x="22" y="48"/>
                    <a:pt x="23" y="49"/>
                  </a:cubicBezTo>
                  <a:cubicBezTo>
                    <a:pt x="25" y="51"/>
                    <a:pt x="24" y="55"/>
                    <a:pt x="23" y="57"/>
                  </a:cubicBezTo>
                  <a:cubicBezTo>
                    <a:pt x="22" y="58"/>
                    <a:pt x="19" y="58"/>
                    <a:pt x="17" y="58"/>
                  </a:cubicBezTo>
                  <a:cubicBezTo>
                    <a:pt x="13" y="59"/>
                    <a:pt x="10" y="56"/>
                    <a:pt x="8" y="52"/>
                  </a:cubicBezTo>
                  <a:cubicBezTo>
                    <a:pt x="5" y="46"/>
                    <a:pt x="6" y="38"/>
                    <a:pt x="8" y="31"/>
                  </a:cubicBezTo>
                  <a:cubicBezTo>
                    <a:pt x="13" y="17"/>
                    <a:pt x="25" y="7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7"/>
                    <a:pt x="0" y="27"/>
                    <a:pt x="4" y="4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6" name="Freeform 688"/>
            <p:cNvSpPr/>
            <p:nvPr/>
          </p:nvSpPr>
          <p:spPr bwMode="auto">
            <a:xfrm>
              <a:off x="4051" y="3210"/>
              <a:ext cx="300" cy="377"/>
            </a:xfrm>
            <a:custGeom>
              <a:avLst/>
              <a:gdLst>
                <a:gd name="T0" fmla="*/ 27 w 86"/>
                <a:gd name="T1" fmla="*/ 105 h 108"/>
                <a:gd name="T2" fmla="*/ 0 w 86"/>
                <a:gd name="T3" fmla="*/ 106 h 108"/>
                <a:gd name="T4" fmla="*/ 27 w 86"/>
                <a:gd name="T5" fmla="*/ 106 h 108"/>
                <a:gd name="T6" fmla="*/ 55 w 86"/>
                <a:gd name="T7" fmla="*/ 96 h 108"/>
                <a:gd name="T8" fmla="*/ 70 w 86"/>
                <a:gd name="T9" fmla="*/ 71 h 108"/>
                <a:gd name="T10" fmla="*/ 84 w 86"/>
                <a:gd name="T11" fmla="*/ 21 h 108"/>
                <a:gd name="T12" fmla="*/ 69 w 86"/>
                <a:gd name="T13" fmla="*/ 1 h 108"/>
                <a:gd name="T14" fmla="*/ 48 w 86"/>
                <a:gd name="T15" fmla="*/ 11 h 108"/>
                <a:gd name="T16" fmla="*/ 47 w 86"/>
                <a:gd name="T17" fmla="*/ 16 h 108"/>
                <a:gd name="T18" fmla="*/ 56 w 86"/>
                <a:gd name="T19" fmla="*/ 32 h 108"/>
                <a:gd name="T20" fmla="*/ 71 w 86"/>
                <a:gd name="T21" fmla="*/ 28 h 108"/>
                <a:gd name="T22" fmla="*/ 74 w 86"/>
                <a:gd name="T23" fmla="*/ 24 h 108"/>
                <a:gd name="T24" fmla="*/ 70 w 86"/>
                <a:gd name="T25" fmla="*/ 24 h 108"/>
                <a:gd name="T26" fmla="*/ 67 w 86"/>
                <a:gd name="T27" fmla="*/ 25 h 108"/>
                <a:gd name="T28" fmla="*/ 68 w 86"/>
                <a:gd name="T29" fmla="*/ 22 h 108"/>
                <a:gd name="T30" fmla="*/ 66 w 86"/>
                <a:gd name="T31" fmla="*/ 11 h 108"/>
                <a:gd name="T32" fmla="*/ 63 w 86"/>
                <a:gd name="T33" fmla="*/ 17 h 108"/>
                <a:gd name="T34" fmla="*/ 63 w 86"/>
                <a:gd name="T35" fmla="*/ 21 h 108"/>
                <a:gd name="T36" fmla="*/ 61 w 86"/>
                <a:gd name="T37" fmla="*/ 17 h 108"/>
                <a:gd name="T38" fmla="*/ 57 w 86"/>
                <a:gd name="T39" fmla="*/ 16 h 108"/>
                <a:gd name="T40" fmla="*/ 52 w 86"/>
                <a:gd name="T41" fmla="*/ 20 h 108"/>
                <a:gd name="T42" fmla="*/ 51 w 86"/>
                <a:gd name="T43" fmla="*/ 19 h 108"/>
                <a:gd name="T44" fmla="*/ 51 w 86"/>
                <a:gd name="T45" fmla="*/ 14 h 108"/>
                <a:gd name="T46" fmla="*/ 69 w 86"/>
                <a:gd name="T47" fmla="*/ 5 h 108"/>
                <a:gd name="T48" fmla="*/ 81 w 86"/>
                <a:gd name="T49" fmla="*/ 26 h 108"/>
                <a:gd name="T50" fmla="*/ 75 w 86"/>
                <a:gd name="T51" fmla="*/ 52 h 108"/>
                <a:gd name="T52" fmla="*/ 70 w 86"/>
                <a:gd name="T53" fmla="*/ 65 h 108"/>
                <a:gd name="T54" fmla="*/ 70 w 86"/>
                <a:gd name="T55" fmla="*/ 64 h 108"/>
                <a:gd name="T56" fmla="*/ 40 w 86"/>
                <a:gd name="T57" fmla="*/ 49 h 108"/>
                <a:gd name="T58" fmla="*/ 34 w 86"/>
                <a:gd name="T59" fmla="*/ 74 h 108"/>
                <a:gd name="T60" fmla="*/ 49 w 86"/>
                <a:gd name="T61" fmla="*/ 67 h 108"/>
                <a:gd name="T62" fmla="*/ 46 w 86"/>
                <a:gd name="T63" fmla="*/ 61 h 108"/>
                <a:gd name="T64" fmla="*/ 49 w 86"/>
                <a:gd name="T65" fmla="*/ 67 h 108"/>
                <a:gd name="T66" fmla="*/ 35 w 86"/>
                <a:gd name="T67" fmla="*/ 73 h 108"/>
                <a:gd name="T68" fmla="*/ 41 w 86"/>
                <a:gd name="T69" fmla="*/ 50 h 108"/>
                <a:gd name="T70" fmla="*/ 67 w 86"/>
                <a:gd name="T71" fmla="*/ 64 h 108"/>
                <a:gd name="T72" fmla="*/ 68 w 86"/>
                <a:gd name="T73" fmla="*/ 68 h 108"/>
                <a:gd name="T74" fmla="*/ 47 w 86"/>
                <a:gd name="T75" fmla="*/ 89 h 108"/>
                <a:gd name="T76" fmla="*/ 1 w 86"/>
                <a:gd name="T77" fmla="*/ 102 h 108"/>
                <a:gd name="T78" fmla="*/ 1 w 86"/>
                <a:gd name="T79" fmla="*/ 102 h 108"/>
                <a:gd name="T80" fmla="*/ 60 w 86"/>
                <a:gd name="T81" fmla="*/ 83 h 108"/>
                <a:gd name="T82" fmla="*/ 67 w 86"/>
                <a:gd name="T83" fmla="*/ 75 h 108"/>
                <a:gd name="T84" fmla="*/ 27 w 86"/>
                <a:gd name="T85" fmla="*/ 10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" h="108">
                  <a:moveTo>
                    <a:pt x="27" y="105"/>
                  </a:moveTo>
                  <a:cubicBezTo>
                    <a:pt x="10" y="108"/>
                    <a:pt x="0" y="106"/>
                    <a:pt x="0" y="106"/>
                  </a:cubicBezTo>
                  <a:cubicBezTo>
                    <a:pt x="0" y="106"/>
                    <a:pt x="10" y="108"/>
                    <a:pt x="27" y="106"/>
                  </a:cubicBezTo>
                  <a:cubicBezTo>
                    <a:pt x="35" y="106"/>
                    <a:pt x="46" y="103"/>
                    <a:pt x="55" y="96"/>
                  </a:cubicBezTo>
                  <a:cubicBezTo>
                    <a:pt x="63" y="91"/>
                    <a:pt x="69" y="82"/>
                    <a:pt x="70" y="71"/>
                  </a:cubicBezTo>
                  <a:cubicBezTo>
                    <a:pt x="80" y="57"/>
                    <a:pt x="86" y="38"/>
                    <a:pt x="84" y="21"/>
                  </a:cubicBezTo>
                  <a:cubicBezTo>
                    <a:pt x="83" y="12"/>
                    <a:pt x="78" y="4"/>
                    <a:pt x="69" y="1"/>
                  </a:cubicBezTo>
                  <a:cubicBezTo>
                    <a:pt x="61" y="0"/>
                    <a:pt x="51" y="3"/>
                    <a:pt x="48" y="11"/>
                  </a:cubicBezTo>
                  <a:cubicBezTo>
                    <a:pt x="47" y="12"/>
                    <a:pt x="47" y="14"/>
                    <a:pt x="47" y="16"/>
                  </a:cubicBezTo>
                  <a:cubicBezTo>
                    <a:pt x="46" y="21"/>
                    <a:pt x="50" y="30"/>
                    <a:pt x="56" y="32"/>
                  </a:cubicBezTo>
                  <a:cubicBezTo>
                    <a:pt x="65" y="35"/>
                    <a:pt x="70" y="31"/>
                    <a:pt x="71" y="28"/>
                  </a:cubicBezTo>
                  <a:cubicBezTo>
                    <a:pt x="72" y="24"/>
                    <a:pt x="74" y="24"/>
                    <a:pt x="74" y="24"/>
                  </a:cubicBezTo>
                  <a:cubicBezTo>
                    <a:pt x="72" y="22"/>
                    <a:pt x="70" y="23"/>
                    <a:pt x="70" y="24"/>
                  </a:cubicBezTo>
                  <a:cubicBezTo>
                    <a:pt x="69" y="25"/>
                    <a:pt x="69" y="26"/>
                    <a:pt x="67" y="25"/>
                  </a:cubicBezTo>
                  <a:cubicBezTo>
                    <a:pt x="66" y="24"/>
                    <a:pt x="68" y="22"/>
                    <a:pt x="68" y="22"/>
                  </a:cubicBezTo>
                  <a:cubicBezTo>
                    <a:pt x="72" y="17"/>
                    <a:pt x="66" y="11"/>
                    <a:pt x="66" y="11"/>
                  </a:cubicBezTo>
                  <a:cubicBezTo>
                    <a:pt x="63" y="12"/>
                    <a:pt x="62" y="16"/>
                    <a:pt x="63" y="17"/>
                  </a:cubicBezTo>
                  <a:cubicBezTo>
                    <a:pt x="64" y="19"/>
                    <a:pt x="65" y="21"/>
                    <a:pt x="63" y="21"/>
                  </a:cubicBezTo>
                  <a:cubicBezTo>
                    <a:pt x="61" y="21"/>
                    <a:pt x="62" y="19"/>
                    <a:pt x="61" y="17"/>
                  </a:cubicBezTo>
                  <a:cubicBezTo>
                    <a:pt x="60" y="15"/>
                    <a:pt x="57" y="16"/>
                    <a:pt x="57" y="16"/>
                  </a:cubicBezTo>
                  <a:cubicBezTo>
                    <a:pt x="59" y="19"/>
                    <a:pt x="55" y="22"/>
                    <a:pt x="52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1" y="17"/>
                    <a:pt x="51" y="16"/>
                    <a:pt x="51" y="14"/>
                  </a:cubicBezTo>
                  <a:cubicBezTo>
                    <a:pt x="52" y="6"/>
                    <a:pt x="62" y="4"/>
                    <a:pt x="69" y="5"/>
                  </a:cubicBezTo>
                  <a:cubicBezTo>
                    <a:pt x="78" y="8"/>
                    <a:pt x="80" y="18"/>
                    <a:pt x="81" y="26"/>
                  </a:cubicBezTo>
                  <a:cubicBezTo>
                    <a:pt x="81" y="35"/>
                    <a:pt x="78" y="44"/>
                    <a:pt x="75" y="52"/>
                  </a:cubicBezTo>
                  <a:cubicBezTo>
                    <a:pt x="74" y="57"/>
                    <a:pt x="72" y="61"/>
                    <a:pt x="70" y="65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7" y="50"/>
                    <a:pt x="50" y="44"/>
                    <a:pt x="40" y="49"/>
                  </a:cubicBezTo>
                  <a:cubicBezTo>
                    <a:pt x="28" y="52"/>
                    <a:pt x="26" y="68"/>
                    <a:pt x="34" y="74"/>
                  </a:cubicBezTo>
                  <a:cubicBezTo>
                    <a:pt x="42" y="80"/>
                    <a:pt x="50" y="71"/>
                    <a:pt x="49" y="67"/>
                  </a:cubicBezTo>
                  <a:cubicBezTo>
                    <a:pt x="49" y="61"/>
                    <a:pt x="45" y="61"/>
                    <a:pt x="46" y="61"/>
                  </a:cubicBezTo>
                  <a:cubicBezTo>
                    <a:pt x="45" y="61"/>
                    <a:pt x="49" y="62"/>
                    <a:pt x="49" y="67"/>
                  </a:cubicBezTo>
                  <a:cubicBezTo>
                    <a:pt x="49" y="71"/>
                    <a:pt x="42" y="78"/>
                    <a:pt x="35" y="73"/>
                  </a:cubicBezTo>
                  <a:cubicBezTo>
                    <a:pt x="28" y="68"/>
                    <a:pt x="30" y="53"/>
                    <a:pt x="41" y="50"/>
                  </a:cubicBezTo>
                  <a:cubicBezTo>
                    <a:pt x="50" y="47"/>
                    <a:pt x="65" y="52"/>
                    <a:pt x="67" y="64"/>
                  </a:cubicBezTo>
                  <a:cubicBezTo>
                    <a:pt x="68" y="66"/>
                    <a:pt x="68" y="67"/>
                    <a:pt x="68" y="68"/>
                  </a:cubicBezTo>
                  <a:cubicBezTo>
                    <a:pt x="62" y="77"/>
                    <a:pt x="55" y="84"/>
                    <a:pt x="47" y="89"/>
                  </a:cubicBezTo>
                  <a:cubicBezTo>
                    <a:pt x="34" y="98"/>
                    <a:pt x="17" y="103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22" y="106"/>
                    <a:pt x="44" y="97"/>
                    <a:pt x="60" y="83"/>
                  </a:cubicBezTo>
                  <a:cubicBezTo>
                    <a:pt x="62" y="80"/>
                    <a:pt x="65" y="78"/>
                    <a:pt x="67" y="75"/>
                  </a:cubicBezTo>
                  <a:cubicBezTo>
                    <a:pt x="63" y="95"/>
                    <a:pt x="40" y="104"/>
                    <a:pt x="27" y="105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7" name="Freeform 689"/>
            <p:cNvSpPr>
              <a:spLocks noEditPoints="1"/>
            </p:cNvSpPr>
            <p:nvPr/>
          </p:nvSpPr>
          <p:spPr bwMode="auto">
            <a:xfrm>
              <a:off x="4054" y="3276"/>
              <a:ext cx="1287" cy="454"/>
            </a:xfrm>
            <a:custGeom>
              <a:avLst/>
              <a:gdLst>
                <a:gd name="T0" fmla="*/ 263 w 369"/>
                <a:gd name="T1" fmla="*/ 6 h 130"/>
                <a:gd name="T2" fmla="*/ 265 w 369"/>
                <a:gd name="T3" fmla="*/ 12 h 130"/>
                <a:gd name="T4" fmla="*/ 263 w 369"/>
                <a:gd name="T5" fmla="*/ 21 h 130"/>
                <a:gd name="T6" fmla="*/ 169 w 369"/>
                <a:gd name="T7" fmla="*/ 20 h 130"/>
                <a:gd name="T8" fmla="*/ 185 w 369"/>
                <a:gd name="T9" fmla="*/ 10 h 130"/>
                <a:gd name="T10" fmla="*/ 189 w 369"/>
                <a:gd name="T11" fmla="*/ 0 h 130"/>
                <a:gd name="T12" fmla="*/ 170 w 369"/>
                <a:gd name="T13" fmla="*/ 6 h 130"/>
                <a:gd name="T14" fmla="*/ 160 w 369"/>
                <a:gd name="T15" fmla="*/ 15 h 130"/>
                <a:gd name="T16" fmla="*/ 89 w 369"/>
                <a:gd name="T17" fmla="*/ 58 h 130"/>
                <a:gd name="T18" fmla="*/ 199 w 369"/>
                <a:gd name="T19" fmla="*/ 26 h 130"/>
                <a:gd name="T20" fmla="*/ 198 w 369"/>
                <a:gd name="T21" fmla="*/ 29 h 130"/>
                <a:gd name="T22" fmla="*/ 0 w 369"/>
                <a:gd name="T23" fmla="*/ 90 h 130"/>
                <a:gd name="T24" fmla="*/ 188 w 369"/>
                <a:gd name="T25" fmla="*/ 31 h 130"/>
                <a:gd name="T26" fmla="*/ 0 w 369"/>
                <a:gd name="T27" fmla="*/ 92 h 130"/>
                <a:gd name="T28" fmla="*/ 16 w 369"/>
                <a:gd name="T29" fmla="*/ 97 h 130"/>
                <a:gd name="T30" fmla="*/ 43 w 369"/>
                <a:gd name="T31" fmla="*/ 107 h 130"/>
                <a:gd name="T32" fmla="*/ 53 w 369"/>
                <a:gd name="T33" fmla="*/ 104 h 130"/>
                <a:gd name="T34" fmla="*/ 61 w 369"/>
                <a:gd name="T35" fmla="*/ 99 h 130"/>
                <a:gd name="T36" fmla="*/ 40 w 369"/>
                <a:gd name="T37" fmla="*/ 97 h 130"/>
                <a:gd name="T38" fmla="*/ 140 w 369"/>
                <a:gd name="T39" fmla="*/ 59 h 130"/>
                <a:gd name="T40" fmla="*/ 149 w 369"/>
                <a:gd name="T41" fmla="*/ 61 h 130"/>
                <a:gd name="T42" fmla="*/ 168 w 369"/>
                <a:gd name="T43" fmla="*/ 72 h 130"/>
                <a:gd name="T44" fmla="*/ 168 w 369"/>
                <a:gd name="T45" fmla="*/ 53 h 130"/>
                <a:gd name="T46" fmla="*/ 196 w 369"/>
                <a:gd name="T47" fmla="*/ 32 h 130"/>
                <a:gd name="T48" fmla="*/ 226 w 369"/>
                <a:gd name="T49" fmla="*/ 98 h 130"/>
                <a:gd name="T50" fmla="*/ 238 w 369"/>
                <a:gd name="T51" fmla="*/ 92 h 130"/>
                <a:gd name="T52" fmla="*/ 226 w 369"/>
                <a:gd name="T53" fmla="*/ 98 h 130"/>
                <a:gd name="T54" fmla="*/ 181 w 369"/>
                <a:gd name="T55" fmla="*/ 98 h 130"/>
                <a:gd name="T56" fmla="*/ 203 w 369"/>
                <a:gd name="T57" fmla="*/ 90 h 130"/>
                <a:gd name="T58" fmla="*/ 193 w 369"/>
                <a:gd name="T59" fmla="*/ 107 h 130"/>
                <a:gd name="T60" fmla="*/ 210 w 369"/>
                <a:gd name="T61" fmla="*/ 109 h 130"/>
                <a:gd name="T62" fmla="*/ 216 w 369"/>
                <a:gd name="T63" fmla="*/ 99 h 130"/>
                <a:gd name="T64" fmla="*/ 186 w 369"/>
                <a:gd name="T65" fmla="*/ 83 h 130"/>
                <a:gd name="T66" fmla="*/ 228 w 369"/>
                <a:gd name="T67" fmla="*/ 122 h 130"/>
                <a:gd name="T68" fmla="*/ 259 w 369"/>
                <a:gd name="T69" fmla="*/ 77 h 130"/>
                <a:gd name="T70" fmla="*/ 310 w 369"/>
                <a:gd name="T71" fmla="*/ 49 h 130"/>
                <a:gd name="T72" fmla="*/ 332 w 369"/>
                <a:gd name="T73" fmla="*/ 69 h 130"/>
                <a:gd name="T74" fmla="*/ 326 w 369"/>
                <a:gd name="T75" fmla="*/ 78 h 130"/>
                <a:gd name="T76" fmla="*/ 336 w 369"/>
                <a:gd name="T77" fmla="*/ 69 h 130"/>
                <a:gd name="T78" fmla="*/ 225 w 369"/>
                <a:gd name="T79" fmla="*/ 26 h 130"/>
                <a:gd name="T80" fmla="*/ 350 w 369"/>
                <a:gd name="T81" fmla="*/ 59 h 130"/>
                <a:gd name="T82" fmla="*/ 367 w 369"/>
                <a:gd name="T83" fmla="*/ 53 h 130"/>
                <a:gd name="T84" fmla="*/ 264 w 369"/>
                <a:gd name="T85" fmla="*/ 22 h 130"/>
                <a:gd name="T86" fmla="*/ 257 w 369"/>
                <a:gd name="T87" fmla="*/ 77 h 130"/>
                <a:gd name="T88" fmla="*/ 246 w 369"/>
                <a:gd name="T89" fmla="*/ 94 h 130"/>
                <a:gd name="T90" fmla="*/ 226 w 369"/>
                <a:gd name="T91" fmla="*/ 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9" h="130">
                  <a:moveTo>
                    <a:pt x="264" y="22"/>
                  </a:moveTo>
                  <a:cubicBezTo>
                    <a:pt x="267" y="22"/>
                    <a:pt x="270" y="18"/>
                    <a:pt x="270" y="14"/>
                  </a:cubicBezTo>
                  <a:cubicBezTo>
                    <a:pt x="270" y="9"/>
                    <a:pt x="266" y="6"/>
                    <a:pt x="263" y="6"/>
                  </a:cubicBezTo>
                  <a:cubicBezTo>
                    <a:pt x="261" y="5"/>
                    <a:pt x="258" y="6"/>
                    <a:pt x="256" y="11"/>
                  </a:cubicBezTo>
                  <a:cubicBezTo>
                    <a:pt x="256" y="11"/>
                    <a:pt x="258" y="10"/>
                    <a:pt x="259" y="11"/>
                  </a:cubicBezTo>
                  <a:cubicBezTo>
                    <a:pt x="262" y="13"/>
                    <a:pt x="263" y="11"/>
                    <a:pt x="265" y="12"/>
                  </a:cubicBezTo>
                  <a:cubicBezTo>
                    <a:pt x="269" y="12"/>
                    <a:pt x="266" y="15"/>
                    <a:pt x="264" y="15"/>
                  </a:cubicBezTo>
                  <a:cubicBezTo>
                    <a:pt x="263" y="15"/>
                    <a:pt x="262" y="14"/>
                    <a:pt x="261" y="16"/>
                  </a:cubicBezTo>
                  <a:cubicBezTo>
                    <a:pt x="261" y="16"/>
                    <a:pt x="267" y="16"/>
                    <a:pt x="263" y="21"/>
                  </a:cubicBezTo>
                  <a:cubicBezTo>
                    <a:pt x="262" y="22"/>
                    <a:pt x="261" y="22"/>
                    <a:pt x="261" y="22"/>
                  </a:cubicBezTo>
                  <a:cubicBezTo>
                    <a:pt x="242" y="20"/>
                    <a:pt x="226" y="21"/>
                    <a:pt x="215" y="22"/>
                  </a:cubicBezTo>
                  <a:cubicBezTo>
                    <a:pt x="199" y="18"/>
                    <a:pt x="184" y="18"/>
                    <a:pt x="169" y="20"/>
                  </a:cubicBezTo>
                  <a:cubicBezTo>
                    <a:pt x="173" y="19"/>
                    <a:pt x="177" y="18"/>
                    <a:pt x="180" y="17"/>
                  </a:cubicBezTo>
                  <a:cubicBezTo>
                    <a:pt x="187" y="16"/>
                    <a:pt x="189" y="13"/>
                    <a:pt x="190" y="9"/>
                  </a:cubicBezTo>
                  <a:cubicBezTo>
                    <a:pt x="190" y="9"/>
                    <a:pt x="187" y="11"/>
                    <a:pt x="185" y="10"/>
                  </a:cubicBezTo>
                  <a:cubicBezTo>
                    <a:pt x="184" y="9"/>
                    <a:pt x="182" y="15"/>
                    <a:pt x="179" y="13"/>
                  </a:cubicBezTo>
                  <a:cubicBezTo>
                    <a:pt x="176" y="11"/>
                    <a:pt x="182" y="9"/>
                    <a:pt x="185" y="8"/>
                  </a:cubicBezTo>
                  <a:cubicBezTo>
                    <a:pt x="188" y="7"/>
                    <a:pt x="190" y="3"/>
                    <a:pt x="189" y="0"/>
                  </a:cubicBezTo>
                  <a:cubicBezTo>
                    <a:pt x="189" y="0"/>
                    <a:pt x="187" y="3"/>
                    <a:pt x="185" y="3"/>
                  </a:cubicBezTo>
                  <a:cubicBezTo>
                    <a:pt x="183" y="2"/>
                    <a:pt x="175" y="0"/>
                    <a:pt x="173" y="6"/>
                  </a:cubicBezTo>
                  <a:cubicBezTo>
                    <a:pt x="171" y="12"/>
                    <a:pt x="169" y="8"/>
                    <a:pt x="170" y="6"/>
                  </a:cubicBezTo>
                  <a:cubicBezTo>
                    <a:pt x="171" y="4"/>
                    <a:pt x="168" y="1"/>
                    <a:pt x="165" y="0"/>
                  </a:cubicBezTo>
                  <a:cubicBezTo>
                    <a:pt x="165" y="0"/>
                    <a:pt x="168" y="6"/>
                    <a:pt x="166" y="8"/>
                  </a:cubicBezTo>
                  <a:cubicBezTo>
                    <a:pt x="164" y="10"/>
                    <a:pt x="162" y="12"/>
                    <a:pt x="160" y="15"/>
                  </a:cubicBezTo>
                  <a:cubicBezTo>
                    <a:pt x="159" y="19"/>
                    <a:pt x="154" y="23"/>
                    <a:pt x="149" y="25"/>
                  </a:cubicBezTo>
                  <a:cubicBezTo>
                    <a:pt x="140" y="28"/>
                    <a:pt x="133" y="32"/>
                    <a:pt x="127" y="35"/>
                  </a:cubicBezTo>
                  <a:cubicBezTo>
                    <a:pt x="102" y="47"/>
                    <a:pt x="89" y="58"/>
                    <a:pt x="89" y="58"/>
                  </a:cubicBezTo>
                  <a:cubicBezTo>
                    <a:pt x="89" y="58"/>
                    <a:pt x="103" y="48"/>
                    <a:pt x="127" y="36"/>
                  </a:cubicBezTo>
                  <a:cubicBezTo>
                    <a:pt x="147" y="26"/>
                    <a:pt x="178" y="15"/>
                    <a:pt x="210" y="23"/>
                  </a:cubicBezTo>
                  <a:cubicBezTo>
                    <a:pt x="203" y="24"/>
                    <a:pt x="199" y="26"/>
                    <a:pt x="199" y="26"/>
                  </a:cubicBezTo>
                  <a:cubicBezTo>
                    <a:pt x="199" y="26"/>
                    <a:pt x="203" y="25"/>
                    <a:pt x="211" y="24"/>
                  </a:cubicBezTo>
                  <a:cubicBezTo>
                    <a:pt x="214" y="24"/>
                    <a:pt x="217" y="25"/>
                    <a:pt x="220" y="27"/>
                  </a:cubicBezTo>
                  <a:cubicBezTo>
                    <a:pt x="213" y="27"/>
                    <a:pt x="205" y="28"/>
                    <a:pt x="198" y="29"/>
                  </a:cubicBezTo>
                  <a:cubicBezTo>
                    <a:pt x="174" y="25"/>
                    <a:pt x="149" y="32"/>
                    <a:pt x="127" y="42"/>
                  </a:cubicBezTo>
                  <a:cubicBezTo>
                    <a:pt x="87" y="61"/>
                    <a:pt x="47" y="10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0" y="97"/>
                    <a:pt x="58" y="84"/>
                    <a:pt x="84" y="69"/>
                  </a:cubicBezTo>
                  <a:cubicBezTo>
                    <a:pt x="112" y="53"/>
                    <a:pt x="140" y="36"/>
                    <a:pt x="172" y="32"/>
                  </a:cubicBezTo>
                  <a:cubicBezTo>
                    <a:pt x="178" y="31"/>
                    <a:pt x="183" y="31"/>
                    <a:pt x="188" y="31"/>
                  </a:cubicBezTo>
                  <a:cubicBezTo>
                    <a:pt x="185" y="32"/>
                    <a:pt x="181" y="33"/>
                    <a:pt x="178" y="34"/>
                  </a:cubicBezTo>
                  <a:cubicBezTo>
                    <a:pt x="148" y="43"/>
                    <a:pt x="121" y="60"/>
                    <a:pt x="94" y="74"/>
                  </a:cubicBezTo>
                  <a:cubicBezTo>
                    <a:pt x="65" y="90"/>
                    <a:pt x="33" y="10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" y="95"/>
                    <a:pt x="11" y="96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7"/>
                    <a:pt x="20" y="98"/>
                    <a:pt x="26" y="98"/>
                  </a:cubicBezTo>
                  <a:cubicBezTo>
                    <a:pt x="29" y="99"/>
                    <a:pt x="32" y="100"/>
                    <a:pt x="34" y="101"/>
                  </a:cubicBezTo>
                  <a:cubicBezTo>
                    <a:pt x="37" y="104"/>
                    <a:pt x="37" y="107"/>
                    <a:pt x="43" y="107"/>
                  </a:cubicBezTo>
                  <a:cubicBezTo>
                    <a:pt x="49" y="106"/>
                    <a:pt x="50" y="112"/>
                    <a:pt x="50" y="112"/>
                  </a:cubicBezTo>
                  <a:cubicBezTo>
                    <a:pt x="50" y="112"/>
                    <a:pt x="53" y="107"/>
                    <a:pt x="50" y="105"/>
                  </a:cubicBezTo>
                  <a:cubicBezTo>
                    <a:pt x="46" y="103"/>
                    <a:pt x="50" y="100"/>
                    <a:pt x="53" y="104"/>
                  </a:cubicBezTo>
                  <a:cubicBezTo>
                    <a:pt x="55" y="109"/>
                    <a:pt x="64" y="113"/>
                    <a:pt x="71" y="112"/>
                  </a:cubicBezTo>
                  <a:cubicBezTo>
                    <a:pt x="71" y="112"/>
                    <a:pt x="66" y="111"/>
                    <a:pt x="65" y="106"/>
                  </a:cubicBezTo>
                  <a:cubicBezTo>
                    <a:pt x="65" y="103"/>
                    <a:pt x="63" y="99"/>
                    <a:pt x="61" y="99"/>
                  </a:cubicBezTo>
                  <a:cubicBezTo>
                    <a:pt x="58" y="98"/>
                    <a:pt x="62" y="96"/>
                    <a:pt x="66" y="99"/>
                  </a:cubicBezTo>
                  <a:cubicBezTo>
                    <a:pt x="66" y="99"/>
                    <a:pt x="63" y="92"/>
                    <a:pt x="53" y="95"/>
                  </a:cubicBezTo>
                  <a:cubicBezTo>
                    <a:pt x="49" y="96"/>
                    <a:pt x="45" y="96"/>
                    <a:pt x="40" y="97"/>
                  </a:cubicBezTo>
                  <a:cubicBezTo>
                    <a:pt x="55" y="95"/>
                    <a:pt x="70" y="89"/>
                    <a:pt x="84" y="82"/>
                  </a:cubicBezTo>
                  <a:cubicBezTo>
                    <a:pt x="99" y="75"/>
                    <a:pt x="114" y="66"/>
                    <a:pt x="129" y="58"/>
                  </a:cubicBezTo>
                  <a:cubicBezTo>
                    <a:pt x="133" y="57"/>
                    <a:pt x="138" y="56"/>
                    <a:pt x="140" y="59"/>
                  </a:cubicBezTo>
                  <a:cubicBezTo>
                    <a:pt x="147" y="64"/>
                    <a:pt x="143" y="63"/>
                    <a:pt x="146" y="66"/>
                  </a:cubicBezTo>
                  <a:cubicBezTo>
                    <a:pt x="149" y="69"/>
                    <a:pt x="148" y="71"/>
                    <a:pt x="148" y="71"/>
                  </a:cubicBezTo>
                  <a:cubicBezTo>
                    <a:pt x="148" y="71"/>
                    <a:pt x="153" y="66"/>
                    <a:pt x="149" y="61"/>
                  </a:cubicBezTo>
                  <a:cubicBezTo>
                    <a:pt x="146" y="56"/>
                    <a:pt x="152" y="57"/>
                    <a:pt x="152" y="59"/>
                  </a:cubicBezTo>
                  <a:cubicBezTo>
                    <a:pt x="153" y="62"/>
                    <a:pt x="155" y="65"/>
                    <a:pt x="159" y="66"/>
                  </a:cubicBezTo>
                  <a:cubicBezTo>
                    <a:pt x="162" y="68"/>
                    <a:pt x="169" y="70"/>
                    <a:pt x="168" y="72"/>
                  </a:cubicBezTo>
                  <a:cubicBezTo>
                    <a:pt x="168" y="72"/>
                    <a:pt x="171" y="63"/>
                    <a:pt x="166" y="58"/>
                  </a:cubicBezTo>
                  <a:cubicBezTo>
                    <a:pt x="160" y="53"/>
                    <a:pt x="155" y="55"/>
                    <a:pt x="157" y="52"/>
                  </a:cubicBezTo>
                  <a:cubicBezTo>
                    <a:pt x="159" y="49"/>
                    <a:pt x="168" y="53"/>
                    <a:pt x="168" y="53"/>
                  </a:cubicBezTo>
                  <a:cubicBezTo>
                    <a:pt x="168" y="53"/>
                    <a:pt x="165" y="45"/>
                    <a:pt x="151" y="47"/>
                  </a:cubicBezTo>
                  <a:cubicBezTo>
                    <a:pt x="157" y="44"/>
                    <a:pt x="163" y="42"/>
                    <a:pt x="169" y="40"/>
                  </a:cubicBezTo>
                  <a:cubicBezTo>
                    <a:pt x="178" y="37"/>
                    <a:pt x="187" y="34"/>
                    <a:pt x="196" y="32"/>
                  </a:cubicBezTo>
                  <a:cubicBezTo>
                    <a:pt x="210" y="35"/>
                    <a:pt x="223" y="42"/>
                    <a:pt x="233" y="53"/>
                  </a:cubicBezTo>
                  <a:cubicBezTo>
                    <a:pt x="244" y="66"/>
                    <a:pt x="246" y="85"/>
                    <a:pt x="240" y="101"/>
                  </a:cubicBezTo>
                  <a:cubicBezTo>
                    <a:pt x="235" y="102"/>
                    <a:pt x="230" y="101"/>
                    <a:pt x="226" y="98"/>
                  </a:cubicBezTo>
                  <a:cubicBezTo>
                    <a:pt x="222" y="93"/>
                    <a:pt x="222" y="85"/>
                    <a:pt x="226" y="82"/>
                  </a:cubicBezTo>
                  <a:cubicBezTo>
                    <a:pt x="230" y="78"/>
                    <a:pt x="236" y="79"/>
                    <a:pt x="238" y="82"/>
                  </a:cubicBezTo>
                  <a:cubicBezTo>
                    <a:pt x="244" y="88"/>
                    <a:pt x="238" y="92"/>
                    <a:pt x="238" y="92"/>
                  </a:cubicBezTo>
                  <a:cubicBezTo>
                    <a:pt x="239" y="92"/>
                    <a:pt x="244" y="88"/>
                    <a:pt x="239" y="81"/>
                  </a:cubicBezTo>
                  <a:cubicBezTo>
                    <a:pt x="236" y="78"/>
                    <a:pt x="230" y="77"/>
                    <a:pt x="226" y="81"/>
                  </a:cubicBezTo>
                  <a:cubicBezTo>
                    <a:pt x="222" y="85"/>
                    <a:pt x="221" y="93"/>
                    <a:pt x="226" y="98"/>
                  </a:cubicBezTo>
                  <a:cubicBezTo>
                    <a:pt x="229" y="102"/>
                    <a:pt x="234" y="103"/>
                    <a:pt x="240" y="102"/>
                  </a:cubicBezTo>
                  <a:cubicBezTo>
                    <a:pt x="236" y="110"/>
                    <a:pt x="231" y="116"/>
                    <a:pt x="224" y="121"/>
                  </a:cubicBezTo>
                  <a:cubicBezTo>
                    <a:pt x="207" y="130"/>
                    <a:pt x="176" y="122"/>
                    <a:pt x="181" y="98"/>
                  </a:cubicBezTo>
                  <a:cubicBezTo>
                    <a:pt x="182" y="89"/>
                    <a:pt x="189" y="84"/>
                    <a:pt x="197" y="84"/>
                  </a:cubicBezTo>
                  <a:cubicBezTo>
                    <a:pt x="199" y="84"/>
                    <a:pt x="201" y="84"/>
                    <a:pt x="203" y="85"/>
                  </a:cubicBezTo>
                  <a:cubicBezTo>
                    <a:pt x="206" y="86"/>
                    <a:pt x="206" y="89"/>
                    <a:pt x="203" y="90"/>
                  </a:cubicBezTo>
                  <a:cubicBezTo>
                    <a:pt x="200" y="91"/>
                    <a:pt x="201" y="96"/>
                    <a:pt x="201" y="96"/>
                  </a:cubicBezTo>
                  <a:cubicBezTo>
                    <a:pt x="208" y="92"/>
                    <a:pt x="213" y="100"/>
                    <a:pt x="204" y="98"/>
                  </a:cubicBezTo>
                  <a:cubicBezTo>
                    <a:pt x="195" y="97"/>
                    <a:pt x="193" y="105"/>
                    <a:pt x="193" y="107"/>
                  </a:cubicBezTo>
                  <a:cubicBezTo>
                    <a:pt x="193" y="109"/>
                    <a:pt x="189" y="111"/>
                    <a:pt x="189" y="111"/>
                  </a:cubicBezTo>
                  <a:cubicBezTo>
                    <a:pt x="195" y="117"/>
                    <a:pt x="204" y="112"/>
                    <a:pt x="206" y="109"/>
                  </a:cubicBezTo>
                  <a:cubicBezTo>
                    <a:pt x="207" y="106"/>
                    <a:pt x="208" y="105"/>
                    <a:pt x="210" y="109"/>
                  </a:cubicBezTo>
                  <a:cubicBezTo>
                    <a:pt x="212" y="112"/>
                    <a:pt x="217" y="114"/>
                    <a:pt x="220" y="110"/>
                  </a:cubicBezTo>
                  <a:cubicBezTo>
                    <a:pt x="222" y="107"/>
                    <a:pt x="219" y="103"/>
                    <a:pt x="219" y="103"/>
                  </a:cubicBezTo>
                  <a:cubicBezTo>
                    <a:pt x="219" y="105"/>
                    <a:pt x="214" y="108"/>
                    <a:pt x="216" y="99"/>
                  </a:cubicBezTo>
                  <a:cubicBezTo>
                    <a:pt x="217" y="93"/>
                    <a:pt x="215" y="88"/>
                    <a:pt x="212" y="85"/>
                  </a:cubicBezTo>
                  <a:cubicBezTo>
                    <a:pt x="210" y="84"/>
                    <a:pt x="208" y="83"/>
                    <a:pt x="206" y="82"/>
                  </a:cubicBezTo>
                  <a:cubicBezTo>
                    <a:pt x="200" y="79"/>
                    <a:pt x="191" y="79"/>
                    <a:pt x="186" y="83"/>
                  </a:cubicBezTo>
                  <a:cubicBezTo>
                    <a:pt x="178" y="88"/>
                    <a:pt x="175" y="99"/>
                    <a:pt x="177" y="108"/>
                  </a:cubicBezTo>
                  <a:cubicBezTo>
                    <a:pt x="179" y="118"/>
                    <a:pt x="188" y="125"/>
                    <a:pt x="198" y="128"/>
                  </a:cubicBezTo>
                  <a:cubicBezTo>
                    <a:pt x="208" y="130"/>
                    <a:pt x="219" y="128"/>
                    <a:pt x="228" y="122"/>
                  </a:cubicBezTo>
                  <a:cubicBezTo>
                    <a:pt x="236" y="118"/>
                    <a:pt x="241" y="110"/>
                    <a:pt x="244" y="101"/>
                  </a:cubicBezTo>
                  <a:cubicBezTo>
                    <a:pt x="245" y="101"/>
                    <a:pt x="246" y="101"/>
                    <a:pt x="247" y="100"/>
                  </a:cubicBezTo>
                  <a:cubicBezTo>
                    <a:pt x="254" y="95"/>
                    <a:pt x="258" y="86"/>
                    <a:pt x="259" y="77"/>
                  </a:cubicBezTo>
                  <a:cubicBezTo>
                    <a:pt x="261" y="59"/>
                    <a:pt x="248" y="39"/>
                    <a:pt x="231" y="29"/>
                  </a:cubicBezTo>
                  <a:cubicBezTo>
                    <a:pt x="243" y="29"/>
                    <a:pt x="255" y="30"/>
                    <a:pt x="267" y="32"/>
                  </a:cubicBezTo>
                  <a:cubicBezTo>
                    <a:pt x="283" y="35"/>
                    <a:pt x="297" y="41"/>
                    <a:pt x="310" y="49"/>
                  </a:cubicBezTo>
                  <a:cubicBezTo>
                    <a:pt x="313" y="51"/>
                    <a:pt x="317" y="53"/>
                    <a:pt x="320" y="56"/>
                  </a:cubicBezTo>
                  <a:cubicBezTo>
                    <a:pt x="324" y="59"/>
                    <a:pt x="329" y="66"/>
                    <a:pt x="329" y="71"/>
                  </a:cubicBezTo>
                  <a:cubicBezTo>
                    <a:pt x="329" y="71"/>
                    <a:pt x="332" y="72"/>
                    <a:pt x="332" y="69"/>
                  </a:cubicBezTo>
                  <a:cubicBezTo>
                    <a:pt x="332" y="69"/>
                    <a:pt x="337" y="75"/>
                    <a:pt x="335" y="80"/>
                  </a:cubicBezTo>
                  <a:cubicBezTo>
                    <a:pt x="333" y="85"/>
                    <a:pt x="327" y="83"/>
                    <a:pt x="330" y="77"/>
                  </a:cubicBezTo>
                  <a:cubicBezTo>
                    <a:pt x="330" y="77"/>
                    <a:pt x="328" y="77"/>
                    <a:pt x="326" y="78"/>
                  </a:cubicBezTo>
                  <a:cubicBezTo>
                    <a:pt x="326" y="78"/>
                    <a:pt x="326" y="78"/>
                    <a:pt x="326" y="78"/>
                  </a:cubicBezTo>
                  <a:cubicBezTo>
                    <a:pt x="319" y="83"/>
                    <a:pt x="325" y="93"/>
                    <a:pt x="333" y="91"/>
                  </a:cubicBezTo>
                  <a:cubicBezTo>
                    <a:pt x="342" y="89"/>
                    <a:pt x="340" y="76"/>
                    <a:pt x="336" y="69"/>
                  </a:cubicBezTo>
                  <a:cubicBezTo>
                    <a:pt x="331" y="59"/>
                    <a:pt x="320" y="51"/>
                    <a:pt x="310" y="46"/>
                  </a:cubicBezTo>
                  <a:cubicBezTo>
                    <a:pt x="298" y="39"/>
                    <a:pt x="284" y="33"/>
                    <a:pt x="270" y="30"/>
                  </a:cubicBezTo>
                  <a:cubicBezTo>
                    <a:pt x="256" y="27"/>
                    <a:pt x="241" y="26"/>
                    <a:pt x="225" y="26"/>
                  </a:cubicBezTo>
                  <a:cubicBezTo>
                    <a:pt x="223" y="25"/>
                    <a:pt x="220" y="24"/>
                    <a:pt x="217" y="23"/>
                  </a:cubicBezTo>
                  <a:cubicBezTo>
                    <a:pt x="234" y="21"/>
                    <a:pt x="261" y="22"/>
                    <a:pt x="291" y="31"/>
                  </a:cubicBezTo>
                  <a:cubicBezTo>
                    <a:pt x="315" y="38"/>
                    <a:pt x="333" y="55"/>
                    <a:pt x="350" y="59"/>
                  </a:cubicBezTo>
                  <a:cubicBezTo>
                    <a:pt x="358" y="62"/>
                    <a:pt x="366" y="58"/>
                    <a:pt x="368" y="53"/>
                  </a:cubicBezTo>
                  <a:cubicBezTo>
                    <a:pt x="369" y="49"/>
                    <a:pt x="367" y="47"/>
                    <a:pt x="366" y="47"/>
                  </a:cubicBezTo>
                  <a:cubicBezTo>
                    <a:pt x="367" y="47"/>
                    <a:pt x="369" y="49"/>
                    <a:pt x="367" y="53"/>
                  </a:cubicBezTo>
                  <a:cubicBezTo>
                    <a:pt x="365" y="58"/>
                    <a:pt x="358" y="61"/>
                    <a:pt x="350" y="58"/>
                  </a:cubicBezTo>
                  <a:cubicBezTo>
                    <a:pt x="334" y="53"/>
                    <a:pt x="317" y="36"/>
                    <a:pt x="291" y="28"/>
                  </a:cubicBezTo>
                  <a:cubicBezTo>
                    <a:pt x="282" y="26"/>
                    <a:pt x="273" y="24"/>
                    <a:pt x="264" y="22"/>
                  </a:cubicBezTo>
                  <a:close/>
                  <a:moveTo>
                    <a:pt x="226" y="29"/>
                  </a:moveTo>
                  <a:cubicBezTo>
                    <a:pt x="227" y="29"/>
                    <a:pt x="228" y="30"/>
                    <a:pt x="229" y="30"/>
                  </a:cubicBezTo>
                  <a:cubicBezTo>
                    <a:pt x="246" y="40"/>
                    <a:pt x="259" y="59"/>
                    <a:pt x="257" y="77"/>
                  </a:cubicBezTo>
                  <a:cubicBezTo>
                    <a:pt x="256" y="86"/>
                    <a:pt x="253" y="94"/>
                    <a:pt x="246" y="99"/>
                  </a:cubicBezTo>
                  <a:cubicBezTo>
                    <a:pt x="246" y="99"/>
                    <a:pt x="245" y="99"/>
                    <a:pt x="244" y="100"/>
                  </a:cubicBezTo>
                  <a:cubicBezTo>
                    <a:pt x="245" y="98"/>
                    <a:pt x="245" y="96"/>
                    <a:pt x="246" y="94"/>
                  </a:cubicBezTo>
                  <a:cubicBezTo>
                    <a:pt x="250" y="73"/>
                    <a:pt x="242" y="53"/>
                    <a:pt x="224" y="40"/>
                  </a:cubicBezTo>
                  <a:cubicBezTo>
                    <a:pt x="218" y="36"/>
                    <a:pt x="211" y="33"/>
                    <a:pt x="204" y="31"/>
                  </a:cubicBezTo>
                  <a:cubicBezTo>
                    <a:pt x="211" y="30"/>
                    <a:pt x="219" y="29"/>
                    <a:pt x="226" y="2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8" name="Freeform 690"/>
            <p:cNvSpPr/>
            <p:nvPr/>
          </p:nvSpPr>
          <p:spPr bwMode="auto">
            <a:xfrm>
              <a:off x="3950" y="3279"/>
              <a:ext cx="115" cy="81"/>
            </a:xfrm>
            <a:custGeom>
              <a:avLst/>
              <a:gdLst>
                <a:gd name="T0" fmla="*/ 30 w 33"/>
                <a:gd name="T1" fmla="*/ 10 h 23"/>
                <a:gd name="T2" fmla="*/ 32 w 33"/>
                <a:gd name="T3" fmla="*/ 4 h 23"/>
                <a:gd name="T4" fmla="*/ 29 w 33"/>
                <a:gd name="T5" fmla="*/ 6 h 23"/>
                <a:gd name="T6" fmla="*/ 15 w 33"/>
                <a:gd name="T7" fmla="*/ 4 h 23"/>
                <a:gd name="T8" fmla="*/ 10 w 33"/>
                <a:gd name="T9" fmla="*/ 3 h 23"/>
                <a:gd name="T10" fmla="*/ 5 w 33"/>
                <a:gd name="T11" fmla="*/ 5 h 23"/>
                <a:gd name="T12" fmla="*/ 0 w 33"/>
                <a:gd name="T13" fmla="*/ 9 h 23"/>
                <a:gd name="T14" fmla="*/ 15 w 33"/>
                <a:gd name="T15" fmla="*/ 18 h 23"/>
                <a:gd name="T16" fmla="*/ 24 w 33"/>
                <a:gd name="T17" fmla="*/ 23 h 23"/>
                <a:gd name="T18" fmla="*/ 23 w 33"/>
                <a:gd name="T19" fmla="*/ 14 h 23"/>
                <a:gd name="T20" fmla="*/ 20 w 33"/>
                <a:gd name="T21" fmla="*/ 14 h 23"/>
                <a:gd name="T22" fmla="*/ 19 w 33"/>
                <a:gd name="T23" fmla="*/ 11 h 23"/>
                <a:gd name="T24" fmla="*/ 30 w 33"/>
                <a:gd name="T2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30" y="10"/>
                  </a:moveTo>
                  <a:cubicBezTo>
                    <a:pt x="33" y="7"/>
                    <a:pt x="32" y="4"/>
                    <a:pt x="32" y="4"/>
                  </a:cubicBezTo>
                  <a:cubicBezTo>
                    <a:pt x="32" y="4"/>
                    <a:pt x="31" y="7"/>
                    <a:pt x="29" y="6"/>
                  </a:cubicBezTo>
                  <a:cubicBezTo>
                    <a:pt x="27" y="5"/>
                    <a:pt x="21" y="0"/>
                    <a:pt x="15" y="4"/>
                  </a:cubicBezTo>
                  <a:cubicBezTo>
                    <a:pt x="9" y="9"/>
                    <a:pt x="8" y="5"/>
                    <a:pt x="10" y="3"/>
                  </a:cubicBezTo>
                  <a:cubicBezTo>
                    <a:pt x="10" y="3"/>
                    <a:pt x="8" y="2"/>
                    <a:pt x="5" y="5"/>
                  </a:cubicBezTo>
                  <a:cubicBezTo>
                    <a:pt x="3" y="8"/>
                    <a:pt x="2" y="10"/>
                    <a:pt x="0" y="9"/>
                  </a:cubicBezTo>
                  <a:cubicBezTo>
                    <a:pt x="0" y="9"/>
                    <a:pt x="7" y="18"/>
                    <a:pt x="15" y="18"/>
                  </a:cubicBezTo>
                  <a:cubicBezTo>
                    <a:pt x="22" y="18"/>
                    <a:pt x="24" y="23"/>
                    <a:pt x="24" y="23"/>
                  </a:cubicBezTo>
                  <a:cubicBezTo>
                    <a:pt x="24" y="23"/>
                    <a:pt x="28" y="17"/>
                    <a:pt x="23" y="14"/>
                  </a:cubicBezTo>
                  <a:cubicBezTo>
                    <a:pt x="23" y="14"/>
                    <a:pt x="21" y="14"/>
                    <a:pt x="20" y="14"/>
                  </a:cubicBezTo>
                  <a:cubicBezTo>
                    <a:pt x="20" y="13"/>
                    <a:pt x="19" y="13"/>
                    <a:pt x="19" y="11"/>
                  </a:cubicBezTo>
                  <a:cubicBezTo>
                    <a:pt x="20" y="10"/>
                    <a:pt x="24" y="15"/>
                    <a:pt x="30" y="1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Freeform 691"/>
            <p:cNvSpPr/>
            <p:nvPr/>
          </p:nvSpPr>
          <p:spPr bwMode="auto">
            <a:xfrm>
              <a:off x="5066" y="3426"/>
              <a:ext cx="70" cy="98"/>
            </a:xfrm>
            <a:custGeom>
              <a:avLst/>
              <a:gdLst>
                <a:gd name="T0" fmla="*/ 12 w 20"/>
                <a:gd name="T1" fmla="*/ 6 h 28"/>
                <a:gd name="T2" fmla="*/ 1 w 20"/>
                <a:gd name="T3" fmla="*/ 0 h 28"/>
                <a:gd name="T4" fmla="*/ 3 w 20"/>
                <a:gd name="T5" fmla="*/ 6 h 28"/>
                <a:gd name="T6" fmla="*/ 3 w 20"/>
                <a:gd name="T7" fmla="*/ 15 h 28"/>
                <a:gd name="T8" fmla="*/ 4 w 20"/>
                <a:gd name="T9" fmla="*/ 21 h 28"/>
                <a:gd name="T10" fmla="*/ 8 w 20"/>
                <a:gd name="T11" fmla="*/ 17 h 28"/>
                <a:gd name="T12" fmla="*/ 9 w 20"/>
                <a:gd name="T13" fmla="*/ 16 h 28"/>
                <a:gd name="T14" fmla="*/ 9 w 20"/>
                <a:gd name="T15" fmla="*/ 21 h 28"/>
                <a:gd name="T16" fmla="*/ 7 w 20"/>
                <a:gd name="T17" fmla="*/ 28 h 28"/>
                <a:gd name="T18" fmla="*/ 14 w 20"/>
                <a:gd name="T19" fmla="*/ 20 h 28"/>
                <a:gd name="T20" fmla="*/ 16 w 20"/>
                <a:gd name="T21" fmla="*/ 19 h 28"/>
                <a:gd name="T22" fmla="*/ 19 w 20"/>
                <a:gd name="T23" fmla="*/ 14 h 28"/>
                <a:gd name="T24" fmla="*/ 12 w 20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8">
                  <a:moveTo>
                    <a:pt x="12" y="6"/>
                  </a:moveTo>
                  <a:cubicBezTo>
                    <a:pt x="9" y="3"/>
                    <a:pt x="4" y="1"/>
                    <a:pt x="1" y="0"/>
                  </a:cubicBezTo>
                  <a:cubicBezTo>
                    <a:pt x="1" y="0"/>
                    <a:pt x="3" y="2"/>
                    <a:pt x="3" y="6"/>
                  </a:cubicBezTo>
                  <a:cubicBezTo>
                    <a:pt x="3" y="10"/>
                    <a:pt x="0" y="11"/>
                    <a:pt x="3" y="15"/>
                  </a:cubicBezTo>
                  <a:cubicBezTo>
                    <a:pt x="6" y="19"/>
                    <a:pt x="4" y="21"/>
                    <a:pt x="4" y="21"/>
                  </a:cubicBezTo>
                  <a:cubicBezTo>
                    <a:pt x="4" y="21"/>
                    <a:pt x="9" y="20"/>
                    <a:pt x="8" y="17"/>
                  </a:cubicBezTo>
                  <a:cubicBezTo>
                    <a:pt x="7" y="13"/>
                    <a:pt x="10" y="15"/>
                    <a:pt x="9" y="16"/>
                  </a:cubicBezTo>
                  <a:cubicBezTo>
                    <a:pt x="9" y="18"/>
                    <a:pt x="8" y="19"/>
                    <a:pt x="9" y="21"/>
                  </a:cubicBezTo>
                  <a:cubicBezTo>
                    <a:pt x="10" y="24"/>
                    <a:pt x="9" y="27"/>
                    <a:pt x="7" y="28"/>
                  </a:cubicBezTo>
                  <a:cubicBezTo>
                    <a:pt x="7" y="28"/>
                    <a:pt x="16" y="26"/>
                    <a:pt x="14" y="20"/>
                  </a:cubicBezTo>
                  <a:cubicBezTo>
                    <a:pt x="13" y="16"/>
                    <a:pt x="17" y="17"/>
                    <a:pt x="16" y="19"/>
                  </a:cubicBezTo>
                  <a:cubicBezTo>
                    <a:pt x="16" y="19"/>
                    <a:pt x="20" y="19"/>
                    <a:pt x="19" y="14"/>
                  </a:cubicBezTo>
                  <a:cubicBezTo>
                    <a:pt x="19" y="12"/>
                    <a:pt x="17" y="9"/>
                    <a:pt x="12" y="6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Freeform 692"/>
            <p:cNvSpPr/>
            <p:nvPr/>
          </p:nvSpPr>
          <p:spPr bwMode="auto">
            <a:xfrm>
              <a:off x="4745" y="3402"/>
              <a:ext cx="98" cy="139"/>
            </a:xfrm>
            <a:custGeom>
              <a:avLst/>
              <a:gdLst>
                <a:gd name="T0" fmla="*/ 27 w 28"/>
                <a:gd name="T1" fmla="*/ 20 h 40"/>
                <a:gd name="T2" fmla="*/ 18 w 28"/>
                <a:gd name="T3" fmla="*/ 6 h 40"/>
                <a:gd name="T4" fmla="*/ 0 w 28"/>
                <a:gd name="T5" fmla="*/ 0 h 40"/>
                <a:gd name="T6" fmla="*/ 7 w 28"/>
                <a:gd name="T7" fmla="*/ 12 h 40"/>
                <a:gd name="T8" fmla="*/ 6 w 28"/>
                <a:gd name="T9" fmla="*/ 22 h 40"/>
                <a:gd name="T10" fmla="*/ 7 w 28"/>
                <a:gd name="T11" fmla="*/ 30 h 40"/>
                <a:gd name="T12" fmla="*/ 12 w 28"/>
                <a:gd name="T13" fmla="*/ 19 h 40"/>
                <a:gd name="T14" fmla="*/ 15 w 28"/>
                <a:gd name="T15" fmla="*/ 19 h 40"/>
                <a:gd name="T16" fmla="*/ 15 w 28"/>
                <a:gd name="T17" fmla="*/ 29 h 40"/>
                <a:gd name="T18" fmla="*/ 18 w 28"/>
                <a:gd name="T19" fmla="*/ 40 h 40"/>
                <a:gd name="T20" fmla="*/ 23 w 28"/>
                <a:gd name="T21" fmla="*/ 20 h 40"/>
                <a:gd name="T22" fmla="*/ 22 w 28"/>
                <a:gd name="T23" fmla="*/ 17 h 40"/>
                <a:gd name="T24" fmla="*/ 27 w 28"/>
                <a:gd name="T2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0">
                  <a:moveTo>
                    <a:pt x="27" y="20"/>
                  </a:moveTo>
                  <a:cubicBezTo>
                    <a:pt x="27" y="20"/>
                    <a:pt x="28" y="11"/>
                    <a:pt x="18" y="6"/>
                  </a:cubicBezTo>
                  <a:cubicBezTo>
                    <a:pt x="11" y="3"/>
                    <a:pt x="0" y="0"/>
                    <a:pt x="0" y="0"/>
                  </a:cubicBezTo>
                  <a:cubicBezTo>
                    <a:pt x="0" y="0"/>
                    <a:pt x="8" y="5"/>
                    <a:pt x="7" y="12"/>
                  </a:cubicBezTo>
                  <a:cubicBezTo>
                    <a:pt x="6" y="17"/>
                    <a:pt x="4" y="19"/>
                    <a:pt x="6" y="22"/>
                  </a:cubicBezTo>
                  <a:cubicBezTo>
                    <a:pt x="8" y="26"/>
                    <a:pt x="7" y="30"/>
                    <a:pt x="7" y="30"/>
                  </a:cubicBezTo>
                  <a:cubicBezTo>
                    <a:pt x="7" y="30"/>
                    <a:pt x="14" y="26"/>
                    <a:pt x="12" y="19"/>
                  </a:cubicBezTo>
                  <a:cubicBezTo>
                    <a:pt x="11" y="13"/>
                    <a:pt x="16" y="15"/>
                    <a:pt x="15" y="19"/>
                  </a:cubicBezTo>
                  <a:cubicBezTo>
                    <a:pt x="15" y="22"/>
                    <a:pt x="13" y="26"/>
                    <a:pt x="15" y="29"/>
                  </a:cubicBezTo>
                  <a:cubicBezTo>
                    <a:pt x="18" y="33"/>
                    <a:pt x="18" y="40"/>
                    <a:pt x="18" y="40"/>
                  </a:cubicBezTo>
                  <a:cubicBezTo>
                    <a:pt x="18" y="40"/>
                    <a:pt x="28" y="30"/>
                    <a:pt x="23" y="20"/>
                  </a:cubicBezTo>
                  <a:cubicBezTo>
                    <a:pt x="23" y="20"/>
                    <a:pt x="21" y="18"/>
                    <a:pt x="22" y="17"/>
                  </a:cubicBezTo>
                  <a:cubicBezTo>
                    <a:pt x="24" y="16"/>
                    <a:pt x="27" y="20"/>
                    <a:pt x="27" y="2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 693"/>
            <p:cNvSpPr/>
            <p:nvPr/>
          </p:nvSpPr>
          <p:spPr bwMode="auto">
            <a:xfrm>
              <a:off x="5014" y="3293"/>
              <a:ext cx="76" cy="70"/>
            </a:xfrm>
            <a:custGeom>
              <a:avLst/>
              <a:gdLst>
                <a:gd name="T0" fmla="*/ 5 w 22"/>
                <a:gd name="T1" fmla="*/ 11 h 20"/>
                <a:gd name="T2" fmla="*/ 0 w 22"/>
                <a:gd name="T3" fmla="*/ 17 h 20"/>
                <a:gd name="T4" fmla="*/ 13 w 22"/>
                <a:gd name="T5" fmla="*/ 20 h 20"/>
                <a:gd name="T6" fmla="*/ 17 w 22"/>
                <a:gd name="T7" fmla="*/ 18 h 20"/>
                <a:gd name="T8" fmla="*/ 15 w 22"/>
                <a:gd name="T9" fmla="*/ 15 h 20"/>
                <a:gd name="T10" fmla="*/ 22 w 22"/>
                <a:gd name="T11" fmla="*/ 7 h 20"/>
                <a:gd name="T12" fmla="*/ 22 w 22"/>
                <a:gd name="T13" fmla="*/ 2 h 20"/>
                <a:gd name="T14" fmla="*/ 16 w 22"/>
                <a:gd name="T15" fmla="*/ 4 h 20"/>
                <a:gd name="T16" fmla="*/ 12 w 22"/>
                <a:gd name="T17" fmla="*/ 10 h 20"/>
                <a:gd name="T18" fmla="*/ 11 w 22"/>
                <a:gd name="T19" fmla="*/ 5 h 20"/>
                <a:gd name="T20" fmla="*/ 10 w 22"/>
                <a:gd name="T21" fmla="*/ 0 h 20"/>
                <a:gd name="T22" fmla="*/ 6 w 22"/>
                <a:gd name="T23" fmla="*/ 3 h 20"/>
                <a:gd name="T24" fmla="*/ 5 w 22"/>
                <a:gd name="T2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0">
                  <a:moveTo>
                    <a:pt x="5" y="11"/>
                  </a:moveTo>
                  <a:cubicBezTo>
                    <a:pt x="6" y="15"/>
                    <a:pt x="0" y="17"/>
                    <a:pt x="0" y="17"/>
                  </a:cubicBezTo>
                  <a:cubicBezTo>
                    <a:pt x="5" y="18"/>
                    <a:pt x="10" y="20"/>
                    <a:pt x="13" y="20"/>
                  </a:cubicBezTo>
                  <a:cubicBezTo>
                    <a:pt x="16" y="20"/>
                    <a:pt x="17" y="18"/>
                    <a:pt x="17" y="18"/>
                  </a:cubicBezTo>
                  <a:cubicBezTo>
                    <a:pt x="14" y="18"/>
                    <a:pt x="11" y="16"/>
                    <a:pt x="15" y="15"/>
                  </a:cubicBezTo>
                  <a:cubicBezTo>
                    <a:pt x="22" y="13"/>
                    <a:pt x="22" y="10"/>
                    <a:pt x="22" y="7"/>
                  </a:cubicBezTo>
                  <a:cubicBezTo>
                    <a:pt x="21" y="3"/>
                    <a:pt x="22" y="2"/>
                    <a:pt x="22" y="2"/>
                  </a:cubicBezTo>
                  <a:cubicBezTo>
                    <a:pt x="21" y="1"/>
                    <a:pt x="15" y="1"/>
                    <a:pt x="16" y="4"/>
                  </a:cubicBezTo>
                  <a:cubicBezTo>
                    <a:pt x="17" y="7"/>
                    <a:pt x="14" y="10"/>
                    <a:pt x="12" y="10"/>
                  </a:cubicBezTo>
                  <a:cubicBezTo>
                    <a:pt x="10" y="9"/>
                    <a:pt x="11" y="8"/>
                    <a:pt x="11" y="5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0" y="0"/>
                    <a:pt x="9" y="2"/>
                    <a:pt x="6" y="3"/>
                  </a:cubicBezTo>
                  <a:cubicBezTo>
                    <a:pt x="3" y="4"/>
                    <a:pt x="5" y="8"/>
                    <a:pt x="5" y="1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Freeform 694"/>
            <p:cNvSpPr/>
            <p:nvPr/>
          </p:nvSpPr>
          <p:spPr bwMode="auto">
            <a:xfrm>
              <a:off x="4288" y="3426"/>
              <a:ext cx="73" cy="91"/>
            </a:xfrm>
            <a:custGeom>
              <a:avLst/>
              <a:gdLst>
                <a:gd name="T0" fmla="*/ 13 w 21"/>
                <a:gd name="T1" fmla="*/ 17 h 26"/>
                <a:gd name="T2" fmla="*/ 18 w 21"/>
                <a:gd name="T3" fmla="*/ 5 h 26"/>
                <a:gd name="T4" fmla="*/ 17 w 21"/>
                <a:gd name="T5" fmla="*/ 0 h 26"/>
                <a:gd name="T6" fmla="*/ 12 w 21"/>
                <a:gd name="T7" fmla="*/ 11 h 26"/>
                <a:gd name="T8" fmla="*/ 9 w 21"/>
                <a:gd name="T9" fmla="*/ 8 h 26"/>
                <a:gd name="T10" fmla="*/ 6 w 21"/>
                <a:gd name="T11" fmla="*/ 6 h 26"/>
                <a:gd name="T12" fmla="*/ 6 w 21"/>
                <a:gd name="T13" fmla="*/ 14 h 26"/>
                <a:gd name="T14" fmla="*/ 0 w 21"/>
                <a:gd name="T15" fmla="*/ 25 h 26"/>
                <a:gd name="T16" fmla="*/ 8 w 21"/>
                <a:gd name="T17" fmla="*/ 25 h 26"/>
                <a:gd name="T18" fmla="*/ 16 w 21"/>
                <a:gd name="T19" fmla="*/ 20 h 26"/>
                <a:gd name="T20" fmla="*/ 10 w 21"/>
                <a:gd name="T21" fmla="*/ 20 h 26"/>
                <a:gd name="T22" fmla="*/ 13 w 21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6">
                  <a:moveTo>
                    <a:pt x="13" y="17"/>
                  </a:moveTo>
                  <a:cubicBezTo>
                    <a:pt x="21" y="14"/>
                    <a:pt x="20" y="7"/>
                    <a:pt x="18" y="5"/>
                  </a:cubicBezTo>
                  <a:cubicBezTo>
                    <a:pt x="16" y="3"/>
                    <a:pt x="17" y="0"/>
                    <a:pt x="17" y="0"/>
                  </a:cubicBezTo>
                  <a:cubicBezTo>
                    <a:pt x="10" y="3"/>
                    <a:pt x="12" y="9"/>
                    <a:pt x="12" y="11"/>
                  </a:cubicBezTo>
                  <a:cubicBezTo>
                    <a:pt x="11" y="14"/>
                    <a:pt x="9" y="12"/>
                    <a:pt x="9" y="8"/>
                  </a:cubicBezTo>
                  <a:cubicBezTo>
                    <a:pt x="9" y="5"/>
                    <a:pt x="6" y="6"/>
                    <a:pt x="6" y="6"/>
                  </a:cubicBezTo>
                  <a:cubicBezTo>
                    <a:pt x="6" y="6"/>
                    <a:pt x="5" y="9"/>
                    <a:pt x="6" y="14"/>
                  </a:cubicBezTo>
                  <a:cubicBezTo>
                    <a:pt x="6" y="19"/>
                    <a:pt x="0" y="25"/>
                    <a:pt x="0" y="25"/>
                  </a:cubicBezTo>
                  <a:cubicBezTo>
                    <a:pt x="0" y="25"/>
                    <a:pt x="4" y="26"/>
                    <a:pt x="8" y="25"/>
                  </a:cubicBezTo>
                  <a:cubicBezTo>
                    <a:pt x="13" y="25"/>
                    <a:pt x="16" y="20"/>
                    <a:pt x="16" y="20"/>
                  </a:cubicBezTo>
                  <a:cubicBezTo>
                    <a:pt x="16" y="20"/>
                    <a:pt x="11" y="21"/>
                    <a:pt x="10" y="20"/>
                  </a:cubicBezTo>
                  <a:cubicBezTo>
                    <a:pt x="10" y="18"/>
                    <a:pt x="13" y="17"/>
                    <a:pt x="13" y="17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Freeform 695"/>
            <p:cNvSpPr/>
            <p:nvPr/>
          </p:nvSpPr>
          <p:spPr bwMode="auto">
            <a:xfrm>
              <a:off x="3468" y="590"/>
              <a:ext cx="684" cy="280"/>
            </a:xfrm>
            <a:custGeom>
              <a:avLst/>
              <a:gdLst>
                <a:gd name="T0" fmla="*/ 177 w 196"/>
                <a:gd name="T1" fmla="*/ 28 h 80"/>
                <a:gd name="T2" fmla="*/ 166 w 196"/>
                <a:gd name="T3" fmla="*/ 17 h 80"/>
                <a:gd name="T4" fmla="*/ 116 w 196"/>
                <a:gd name="T5" fmla="*/ 11 h 80"/>
                <a:gd name="T6" fmla="*/ 99 w 196"/>
                <a:gd name="T7" fmla="*/ 41 h 80"/>
                <a:gd name="T8" fmla="*/ 87 w 196"/>
                <a:gd name="T9" fmla="*/ 16 h 80"/>
                <a:gd name="T10" fmla="*/ 33 w 196"/>
                <a:gd name="T11" fmla="*/ 14 h 80"/>
                <a:gd name="T12" fmla="*/ 20 w 196"/>
                <a:gd name="T13" fmla="*/ 28 h 80"/>
                <a:gd name="T14" fmla="*/ 5 w 196"/>
                <a:gd name="T15" fmla="*/ 29 h 80"/>
                <a:gd name="T16" fmla="*/ 4 w 196"/>
                <a:gd name="T17" fmla="*/ 23 h 80"/>
                <a:gd name="T18" fmla="*/ 4 w 196"/>
                <a:gd name="T19" fmla="*/ 22 h 80"/>
                <a:gd name="T20" fmla="*/ 5 w 196"/>
                <a:gd name="T21" fmla="*/ 21 h 80"/>
                <a:gd name="T22" fmla="*/ 11 w 196"/>
                <a:gd name="T23" fmla="*/ 22 h 80"/>
                <a:gd name="T24" fmla="*/ 13 w 196"/>
                <a:gd name="T25" fmla="*/ 24 h 80"/>
                <a:gd name="T26" fmla="*/ 4 w 196"/>
                <a:gd name="T27" fmla="*/ 18 h 80"/>
                <a:gd name="T28" fmla="*/ 3 w 196"/>
                <a:gd name="T29" fmla="*/ 29 h 80"/>
                <a:gd name="T30" fmla="*/ 19 w 196"/>
                <a:gd name="T31" fmla="*/ 30 h 80"/>
                <a:gd name="T32" fmla="*/ 27 w 196"/>
                <a:gd name="T33" fmla="*/ 23 h 80"/>
                <a:gd name="T34" fmla="*/ 45 w 196"/>
                <a:gd name="T35" fmla="*/ 51 h 80"/>
                <a:gd name="T36" fmla="*/ 58 w 196"/>
                <a:gd name="T37" fmla="*/ 41 h 80"/>
                <a:gd name="T38" fmla="*/ 46 w 196"/>
                <a:gd name="T39" fmla="*/ 25 h 80"/>
                <a:gd name="T40" fmla="*/ 44 w 196"/>
                <a:gd name="T41" fmla="*/ 26 h 80"/>
                <a:gd name="T42" fmla="*/ 36 w 196"/>
                <a:gd name="T43" fmla="*/ 34 h 80"/>
                <a:gd name="T44" fmla="*/ 45 w 196"/>
                <a:gd name="T45" fmla="*/ 31 h 80"/>
                <a:gd name="T46" fmla="*/ 52 w 196"/>
                <a:gd name="T47" fmla="*/ 42 h 80"/>
                <a:gd name="T48" fmla="*/ 46 w 196"/>
                <a:gd name="T49" fmla="*/ 33 h 80"/>
                <a:gd name="T50" fmla="*/ 48 w 196"/>
                <a:gd name="T51" fmla="*/ 43 h 80"/>
                <a:gd name="T52" fmla="*/ 32 w 196"/>
                <a:gd name="T53" fmla="*/ 44 h 80"/>
                <a:gd name="T54" fmla="*/ 28 w 196"/>
                <a:gd name="T55" fmla="*/ 33 h 80"/>
                <a:gd name="T56" fmla="*/ 41 w 196"/>
                <a:gd name="T57" fmla="*/ 12 h 80"/>
                <a:gd name="T58" fmla="*/ 90 w 196"/>
                <a:gd name="T59" fmla="*/ 23 h 80"/>
                <a:gd name="T60" fmla="*/ 82 w 196"/>
                <a:gd name="T61" fmla="*/ 80 h 80"/>
                <a:gd name="T62" fmla="*/ 82 w 196"/>
                <a:gd name="T63" fmla="*/ 80 h 80"/>
                <a:gd name="T64" fmla="*/ 98 w 196"/>
                <a:gd name="T65" fmla="*/ 48 h 80"/>
                <a:gd name="T66" fmla="*/ 108 w 196"/>
                <a:gd name="T67" fmla="*/ 72 h 80"/>
                <a:gd name="T68" fmla="*/ 115 w 196"/>
                <a:gd name="T69" fmla="*/ 80 h 80"/>
                <a:gd name="T70" fmla="*/ 115 w 196"/>
                <a:gd name="T71" fmla="*/ 80 h 80"/>
                <a:gd name="T72" fmla="*/ 107 w 196"/>
                <a:gd name="T73" fmla="*/ 23 h 80"/>
                <a:gd name="T74" fmla="*/ 156 w 196"/>
                <a:gd name="T75" fmla="*/ 12 h 80"/>
                <a:gd name="T76" fmla="*/ 169 w 196"/>
                <a:gd name="T77" fmla="*/ 33 h 80"/>
                <a:gd name="T78" fmla="*/ 164 w 196"/>
                <a:gd name="T79" fmla="*/ 44 h 80"/>
                <a:gd name="T80" fmla="*/ 149 w 196"/>
                <a:gd name="T81" fmla="*/ 43 h 80"/>
                <a:gd name="T82" fmla="*/ 151 w 196"/>
                <a:gd name="T83" fmla="*/ 33 h 80"/>
                <a:gd name="T84" fmla="*/ 144 w 196"/>
                <a:gd name="T85" fmla="*/ 42 h 80"/>
                <a:gd name="T86" fmla="*/ 151 w 196"/>
                <a:gd name="T87" fmla="*/ 31 h 80"/>
                <a:gd name="T88" fmla="*/ 161 w 196"/>
                <a:gd name="T89" fmla="*/ 34 h 80"/>
                <a:gd name="T90" fmla="*/ 152 w 196"/>
                <a:gd name="T91" fmla="*/ 25 h 80"/>
                <a:gd name="T92" fmla="*/ 149 w 196"/>
                <a:gd name="T93" fmla="*/ 25 h 80"/>
                <a:gd name="T94" fmla="*/ 148 w 196"/>
                <a:gd name="T95" fmla="*/ 50 h 80"/>
                <a:gd name="T96" fmla="*/ 166 w 196"/>
                <a:gd name="T97" fmla="*/ 47 h 80"/>
                <a:gd name="T98" fmla="*/ 170 w 196"/>
                <a:gd name="T99" fmla="*/ 23 h 80"/>
                <a:gd name="T100" fmla="*/ 170 w 196"/>
                <a:gd name="T101" fmla="*/ 22 h 80"/>
                <a:gd name="T102" fmla="*/ 176 w 196"/>
                <a:gd name="T103" fmla="*/ 29 h 80"/>
                <a:gd name="T104" fmla="*/ 194 w 196"/>
                <a:gd name="T105" fmla="*/ 29 h 80"/>
                <a:gd name="T106" fmla="*/ 193 w 196"/>
                <a:gd name="T107" fmla="*/ 18 h 80"/>
                <a:gd name="T108" fmla="*/ 184 w 196"/>
                <a:gd name="T109" fmla="*/ 24 h 80"/>
                <a:gd name="T110" fmla="*/ 186 w 196"/>
                <a:gd name="T111" fmla="*/ 22 h 80"/>
                <a:gd name="T112" fmla="*/ 192 w 196"/>
                <a:gd name="T113" fmla="*/ 21 h 80"/>
                <a:gd name="T114" fmla="*/ 193 w 196"/>
                <a:gd name="T115" fmla="*/ 23 h 80"/>
                <a:gd name="T116" fmla="*/ 192 w 196"/>
                <a:gd name="T117" fmla="*/ 29 h 80"/>
                <a:gd name="T118" fmla="*/ 177 w 196"/>
                <a:gd name="T11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6" h="80">
                  <a:moveTo>
                    <a:pt x="177" y="28"/>
                  </a:moveTo>
                  <a:cubicBezTo>
                    <a:pt x="173" y="25"/>
                    <a:pt x="170" y="20"/>
                    <a:pt x="166" y="17"/>
                  </a:cubicBezTo>
                  <a:cubicBezTo>
                    <a:pt x="155" y="2"/>
                    <a:pt x="131" y="1"/>
                    <a:pt x="116" y="11"/>
                  </a:cubicBezTo>
                  <a:cubicBezTo>
                    <a:pt x="105" y="18"/>
                    <a:pt x="100" y="29"/>
                    <a:pt x="99" y="41"/>
                  </a:cubicBezTo>
                  <a:cubicBezTo>
                    <a:pt x="98" y="31"/>
                    <a:pt x="93" y="22"/>
                    <a:pt x="87" y="16"/>
                  </a:cubicBezTo>
                  <a:cubicBezTo>
                    <a:pt x="73" y="2"/>
                    <a:pt x="47" y="0"/>
                    <a:pt x="33" y="14"/>
                  </a:cubicBezTo>
                  <a:cubicBezTo>
                    <a:pt x="28" y="18"/>
                    <a:pt x="25" y="24"/>
                    <a:pt x="20" y="28"/>
                  </a:cubicBezTo>
                  <a:cubicBezTo>
                    <a:pt x="15" y="31"/>
                    <a:pt x="9" y="32"/>
                    <a:pt x="5" y="29"/>
                  </a:cubicBezTo>
                  <a:cubicBezTo>
                    <a:pt x="4" y="27"/>
                    <a:pt x="3" y="25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19"/>
                    <a:pt x="9" y="20"/>
                    <a:pt x="11" y="22"/>
                  </a:cubicBezTo>
                  <a:cubicBezTo>
                    <a:pt x="10" y="24"/>
                    <a:pt x="12" y="26"/>
                    <a:pt x="13" y="24"/>
                  </a:cubicBezTo>
                  <a:cubicBezTo>
                    <a:pt x="16" y="18"/>
                    <a:pt x="9" y="15"/>
                    <a:pt x="4" y="18"/>
                  </a:cubicBezTo>
                  <a:cubicBezTo>
                    <a:pt x="1" y="21"/>
                    <a:pt x="0" y="26"/>
                    <a:pt x="3" y="29"/>
                  </a:cubicBezTo>
                  <a:cubicBezTo>
                    <a:pt x="7" y="34"/>
                    <a:pt x="14" y="33"/>
                    <a:pt x="19" y="30"/>
                  </a:cubicBezTo>
                  <a:cubicBezTo>
                    <a:pt x="22" y="29"/>
                    <a:pt x="24" y="26"/>
                    <a:pt x="27" y="23"/>
                  </a:cubicBezTo>
                  <a:cubicBezTo>
                    <a:pt x="21" y="36"/>
                    <a:pt x="29" y="52"/>
                    <a:pt x="45" y="51"/>
                  </a:cubicBezTo>
                  <a:cubicBezTo>
                    <a:pt x="51" y="51"/>
                    <a:pt x="57" y="47"/>
                    <a:pt x="58" y="41"/>
                  </a:cubicBezTo>
                  <a:cubicBezTo>
                    <a:pt x="60" y="34"/>
                    <a:pt x="54" y="24"/>
                    <a:pt x="46" y="25"/>
                  </a:cubicBezTo>
                  <a:cubicBezTo>
                    <a:pt x="45" y="25"/>
                    <a:pt x="44" y="25"/>
                    <a:pt x="44" y="26"/>
                  </a:cubicBezTo>
                  <a:cubicBezTo>
                    <a:pt x="35" y="27"/>
                    <a:pt x="36" y="34"/>
                    <a:pt x="36" y="34"/>
                  </a:cubicBezTo>
                  <a:cubicBezTo>
                    <a:pt x="36" y="34"/>
                    <a:pt x="39" y="30"/>
                    <a:pt x="45" y="31"/>
                  </a:cubicBezTo>
                  <a:cubicBezTo>
                    <a:pt x="52" y="31"/>
                    <a:pt x="55" y="38"/>
                    <a:pt x="52" y="42"/>
                  </a:cubicBezTo>
                  <a:cubicBezTo>
                    <a:pt x="52" y="42"/>
                    <a:pt x="53" y="34"/>
                    <a:pt x="46" y="33"/>
                  </a:cubicBezTo>
                  <a:cubicBezTo>
                    <a:pt x="46" y="33"/>
                    <a:pt x="51" y="38"/>
                    <a:pt x="48" y="43"/>
                  </a:cubicBezTo>
                  <a:cubicBezTo>
                    <a:pt x="46" y="47"/>
                    <a:pt x="39" y="49"/>
                    <a:pt x="32" y="44"/>
                  </a:cubicBezTo>
                  <a:cubicBezTo>
                    <a:pt x="30" y="41"/>
                    <a:pt x="29" y="37"/>
                    <a:pt x="28" y="33"/>
                  </a:cubicBezTo>
                  <a:cubicBezTo>
                    <a:pt x="28" y="24"/>
                    <a:pt x="33" y="16"/>
                    <a:pt x="41" y="12"/>
                  </a:cubicBezTo>
                  <a:cubicBezTo>
                    <a:pt x="57" y="2"/>
                    <a:pt x="79" y="8"/>
                    <a:pt x="90" y="23"/>
                  </a:cubicBezTo>
                  <a:cubicBezTo>
                    <a:pt x="103" y="41"/>
                    <a:pt x="96" y="64"/>
                    <a:pt x="82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91" y="70"/>
                    <a:pt x="97" y="61"/>
                    <a:pt x="98" y="48"/>
                  </a:cubicBezTo>
                  <a:cubicBezTo>
                    <a:pt x="99" y="57"/>
                    <a:pt x="102" y="65"/>
                    <a:pt x="108" y="72"/>
                  </a:cubicBezTo>
                  <a:cubicBezTo>
                    <a:pt x="110" y="75"/>
                    <a:pt x="112" y="77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01" y="64"/>
                    <a:pt x="95" y="41"/>
                    <a:pt x="107" y="23"/>
                  </a:cubicBezTo>
                  <a:cubicBezTo>
                    <a:pt x="118" y="7"/>
                    <a:pt x="140" y="3"/>
                    <a:pt x="156" y="12"/>
                  </a:cubicBezTo>
                  <a:cubicBezTo>
                    <a:pt x="164" y="16"/>
                    <a:pt x="169" y="24"/>
                    <a:pt x="169" y="33"/>
                  </a:cubicBezTo>
                  <a:cubicBezTo>
                    <a:pt x="168" y="38"/>
                    <a:pt x="167" y="41"/>
                    <a:pt x="164" y="44"/>
                  </a:cubicBezTo>
                  <a:cubicBezTo>
                    <a:pt x="158" y="49"/>
                    <a:pt x="151" y="47"/>
                    <a:pt x="149" y="43"/>
                  </a:cubicBezTo>
                  <a:cubicBezTo>
                    <a:pt x="146" y="38"/>
                    <a:pt x="151" y="33"/>
                    <a:pt x="151" y="33"/>
                  </a:cubicBezTo>
                  <a:cubicBezTo>
                    <a:pt x="144" y="34"/>
                    <a:pt x="144" y="42"/>
                    <a:pt x="144" y="42"/>
                  </a:cubicBezTo>
                  <a:cubicBezTo>
                    <a:pt x="142" y="38"/>
                    <a:pt x="145" y="31"/>
                    <a:pt x="151" y="31"/>
                  </a:cubicBezTo>
                  <a:cubicBezTo>
                    <a:pt x="158" y="30"/>
                    <a:pt x="161" y="34"/>
                    <a:pt x="161" y="34"/>
                  </a:cubicBezTo>
                  <a:cubicBezTo>
                    <a:pt x="161" y="34"/>
                    <a:pt x="162" y="26"/>
                    <a:pt x="152" y="25"/>
                  </a:cubicBezTo>
                  <a:cubicBezTo>
                    <a:pt x="151" y="25"/>
                    <a:pt x="150" y="25"/>
                    <a:pt x="149" y="25"/>
                  </a:cubicBezTo>
                  <a:cubicBezTo>
                    <a:pt x="138" y="26"/>
                    <a:pt x="134" y="45"/>
                    <a:pt x="148" y="50"/>
                  </a:cubicBezTo>
                  <a:cubicBezTo>
                    <a:pt x="154" y="53"/>
                    <a:pt x="161" y="51"/>
                    <a:pt x="166" y="47"/>
                  </a:cubicBezTo>
                  <a:cubicBezTo>
                    <a:pt x="173" y="41"/>
                    <a:pt x="173" y="30"/>
                    <a:pt x="170" y="23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5"/>
                    <a:pt x="174" y="27"/>
                    <a:pt x="176" y="29"/>
                  </a:cubicBezTo>
                  <a:cubicBezTo>
                    <a:pt x="181" y="33"/>
                    <a:pt x="189" y="35"/>
                    <a:pt x="194" y="29"/>
                  </a:cubicBezTo>
                  <a:cubicBezTo>
                    <a:pt x="196" y="26"/>
                    <a:pt x="196" y="21"/>
                    <a:pt x="193" y="18"/>
                  </a:cubicBezTo>
                  <a:cubicBezTo>
                    <a:pt x="188" y="15"/>
                    <a:pt x="181" y="18"/>
                    <a:pt x="184" y="24"/>
                  </a:cubicBezTo>
                  <a:cubicBezTo>
                    <a:pt x="184" y="26"/>
                    <a:pt x="187" y="24"/>
                    <a:pt x="186" y="22"/>
                  </a:cubicBezTo>
                  <a:cubicBezTo>
                    <a:pt x="188" y="20"/>
                    <a:pt x="190" y="19"/>
                    <a:pt x="192" y="21"/>
                  </a:cubicBezTo>
                  <a:cubicBezTo>
                    <a:pt x="192" y="21"/>
                    <a:pt x="193" y="22"/>
                    <a:pt x="193" y="23"/>
                  </a:cubicBezTo>
                  <a:cubicBezTo>
                    <a:pt x="194" y="25"/>
                    <a:pt x="193" y="27"/>
                    <a:pt x="192" y="29"/>
                  </a:cubicBezTo>
                  <a:cubicBezTo>
                    <a:pt x="188" y="33"/>
                    <a:pt x="181" y="30"/>
                    <a:pt x="177" y="28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4" name="Freeform 696"/>
            <p:cNvSpPr/>
            <p:nvPr/>
          </p:nvSpPr>
          <p:spPr bwMode="auto">
            <a:xfrm>
              <a:off x="3894" y="772"/>
              <a:ext cx="269" cy="168"/>
            </a:xfrm>
            <a:custGeom>
              <a:avLst/>
              <a:gdLst>
                <a:gd name="T0" fmla="*/ 49 w 77"/>
                <a:gd name="T1" fmla="*/ 45 h 48"/>
                <a:gd name="T2" fmla="*/ 77 w 77"/>
                <a:gd name="T3" fmla="*/ 18 h 48"/>
                <a:gd name="T4" fmla="*/ 58 w 77"/>
                <a:gd name="T5" fmla="*/ 3 h 48"/>
                <a:gd name="T6" fmla="*/ 50 w 77"/>
                <a:gd name="T7" fmla="*/ 15 h 48"/>
                <a:gd name="T8" fmla="*/ 58 w 77"/>
                <a:gd name="T9" fmla="*/ 22 h 48"/>
                <a:gd name="T10" fmla="*/ 66 w 77"/>
                <a:gd name="T11" fmla="*/ 19 h 48"/>
                <a:gd name="T12" fmla="*/ 58 w 77"/>
                <a:gd name="T13" fmla="*/ 17 h 48"/>
                <a:gd name="T14" fmla="*/ 59 w 77"/>
                <a:gd name="T15" fmla="*/ 8 h 48"/>
                <a:gd name="T16" fmla="*/ 59 w 77"/>
                <a:gd name="T17" fmla="*/ 14 h 48"/>
                <a:gd name="T18" fmla="*/ 64 w 77"/>
                <a:gd name="T19" fmla="*/ 9 h 48"/>
                <a:gd name="T20" fmla="*/ 73 w 77"/>
                <a:gd name="T21" fmla="*/ 13 h 48"/>
                <a:gd name="T22" fmla="*/ 68 w 77"/>
                <a:gd name="T23" fmla="*/ 34 h 48"/>
                <a:gd name="T24" fmla="*/ 36 w 77"/>
                <a:gd name="T25" fmla="*/ 44 h 48"/>
                <a:gd name="T26" fmla="*/ 0 w 77"/>
                <a:gd name="T27" fmla="*/ 33 h 48"/>
                <a:gd name="T28" fmla="*/ 0 w 77"/>
                <a:gd name="T29" fmla="*/ 33 h 48"/>
                <a:gd name="T30" fmla="*/ 49 w 77"/>
                <a:gd name="T31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48">
                  <a:moveTo>
                    <a:pt x="49" y="45"/>
                  </a:moveTo>
                  <a:cubicBezTo>
                    <a:pt x="63" y="43"/>
                    <a:pt x="77" y="34"/>
                    <a:pt x="77" y="18"/>
                  </a:cubicBezTo>
                  <a:cubicBezTo>
                    <a:pt x="77" y="9"/>
                    <a:pt x="67" y="0"/>
                    <a:pt x="58" y="3"/>
                  </a:cubicBezTo>
                  <a:cubicBezTo>
                    <a:pt x="53" y="5"/>
                    <a:pt x="50" y="10"/>
                    <a:pt x="50" y="15"/>
                  </a:cubicBezTo>
                  <a:cubicBezTo>
                    <a:pt x="51" y="19"/>
                    <a:pt x="54" y="22"/>
                    <a:pt x="58" y="22"/>
                  </a:cubicBezTo>
                  <a:cubicBezTo>
                    <a:pt x="62" y="23"/>
                    <a:pt x="66" y="19"/>
                    <a:pt x="66" y="19"/>
                  </a:cubicBezTo>
                  <a:cubicBezTo>
                    <a:pt x="66" y="19"/>
                    <a:pt x="60" y="20"/>
                    <a:pt x="58" y="17"/>
                  </a:cubicBezTo>
                  <a:cubicBezTo>
                    <a:pt x="54" y="13"/>
                    <a:pt x="59" y="8"/>
                    <a:pt x="59" y="8"/>
                  </a:cubicBezTo>
                  <a:cubicBezTo>
                    <a:pt x="58" y="12"/>
                    <a:pt x="59" y="14"/>
                    <a:pt x="59" y="14"/>
                  </a:cubicBezTo>
                  <a:cubicBezTo>
                    <a:pt x="59" y="14"/>
                    <a:pt x="59" y="10"/>
                    <a:pt x="64" y="9"/>
                  </a:cubicBezTo>
                  <a:cubicBezTo>
                    <a:pt x="69" y="8"/>
                    <a:pt x="71" y="10"/>
                    <a:pt x="73" y="13"/>
                  </a:cubicBezTo>
                  <a:cubicBezTo>
                    <a:pt x="77" y="19"/>
                    <a:pt x="73" y="29"/>
                    <a:pt x="68" y="34"/>
                  </a:cubicBezTo>
                  <a:cubicBezTo>
                    <a:pt x="60" y="43"/>
                    <a:pt x="47" y="44"/>
                    <a:pt x="36" y="44"/>
                  </a:cubicBezTo>
                  <a:cubicBezTo>
                    <a:pt x="24" y="44"/>
                    <a:pt x="11" y="40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4" y="45"/>
                    <a:pt x="32" y="48"/>
                    <a:pt x="49" y="45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5" name="Freeform 697"/>
            <p:cNvSpPr/>
            <p:nvPr/>
          </p:nvSpPr>
          <p:spPr bwMode="auto">
            <a:xfrm>
              <a:off x="3821" y="681"/>
              <a:ext cx="129" cy="224"/>
            </a:xfrm>
            <a:custGeom>
              <a:avLst/>
              <a:gdLst>
                <a:gd name="T0" fmla="*/ 21 w 37"/>
                <a:gd name="T1" fmla="*/ 32 h 64"/>
                <a:gd name="T2" fmla="*/ 25 w 37"/>
                <a:gd name="T3" fmla="*/ 26 h 64"/>
                <a:gd name="T4" fmla="*/ 28 w 37"/>
                <a:gd name="T5" fmla="*/ 7 h 64"/>
                <a:gd name="T6" fmla="*/ 9 w 37"/>
                <a:gd name="T7" fmla="*/ 5 h 64"/>
                <a:gd name="T8" fmla="*/ 4 w 37"/>
                <a:gd name="T9" fmla="*/ 14 h 64"/>
                <a:gd name="T10" fmla="*/ 11 w 37"/>
                <a:gd name="T11" fmla="*/ 45 h 64"/>
                <a:gd name="T12" fmla="*/ 37 w 37"/>
                <a:gd name="T13" fmla="*/ 64 h 64"/>
                <a:gd name="T14" fmla="*/ 37 w 37"/>
                <a:gd name="T15" fmla="*/ 64 h 64"/>
                <a:gd name="T16" fmla="*/ 8 w 37"/>
                <a:gd name="T17" fmla="*/ 33 h 64"/>
                <a:gd name="T18" fmla="*/ 8 w 37"/>
                <a:gd name="T19" fmla="*/ 12 h 64"/>
                <a:gd name="T20" fmla="*/ 14 w 37"/>
                <a:gd name="T21" fmla="*/ 6 h 64"/>
                <a:gd name="T22" fmla="*/ 20 w 37"/>
                <a:gd name="T23" fmla="*/ 6 h 64"/>
                <a:gd name="T24" fmla="*/ 22 w 37"/>
                <a:gd name="T25" fmla="*/ 16 h 64"/>
                <a:gd name="T26" fmla="*/ 19 w 37"/>
                <a:gd name="T27" fmla="*/ 14 h 64"/>
                <a:gd name="T28" fmla="*/ 18 w 37"/>
                <a:gd name="T29" fmla="*/ 11 h 64"/>
                <a:gd name="T30" fmla="*/ 17 w 37"/>
                <a:gd name="T31" fmla="*/ 14 h 64"/>
                <a:gd name="T32" fmla="*/ 17 w 37"/>
                <a:gd name="T33" fmla="*/ 17 h 64"/>
                <a:gd name="T34" fmla="*/ 16 w 37"/>
                <a:gd name="T35" fmla="*/ 17 h 64"/>
                <a:gd name="T36" fmla="*/ 12 w 37"/>
                <a:gd name="T37" fmla="*/ 11 h 64"/>
                <a:gd name="T38" fmla="*/ 14 w 37"/>
                <a:gd name="T39" fmla="*/ 24 h 64"/>
                <a:gd name="T40" fmla="*/ 20 w 37"/>
                <a:gd name="T41" fmla="*/ 25 h 64"/>
                <a:gd name="T42" fmla="*/ 19 w 37"/>
                <a:gd name="T43" fmla="*/ 29 h 64"/>
                <a:gd name="T44" fmla="*/ 21 w 37"/>
                <a:gd name="T4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64">
                  <a:moveTo>
                    <a:pt x="21" y="32"/>
                  </a:moveTo>
                  <a:cubicBezTo>
                    <a:pt x="21" y="32"/>
                    <a:pt x="22" y="28"/>
                    <a:pt x="25" y="26"/>
                  </a:cubicBezTo>
                  <a:cubicBezTo>
                    <a:pt x="31" y="23"/>
                    <a:pt x="34" y="15"/>
                    <a:pt x="28" y="7"/>
                  </a:cubicBezTo>
                  <a:cubicBezTo>
                    <a:pt x="22" y="0"/>
                    <a:pt x="13" y="1"/>
                    <a:pt x="9" y="5"/>
                  </a:cubicBezTo>
                  <a:cubicBezTo>
                    <a:pt x="7" y="7"/>
                    <a:pt x="5" y="11"/>
                    <a:pt x="4" y="14"/>
                  </a:cubicBezTo>
                  <a:cubicBezTo>
                    <a:pt x="0" y="24"/>
                    <a:pt x="5" y="37"/>
                    <a:pt x="11" y="45"/>
                  </a:cubicBezTo>
                  <a:cubicBezTo>
                    <a:pt x="17" y="54"/>
                    <a:pt x="27" y="60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5" y="57"/>
                    <a:pt x="12" y="47"/>
                    <a:pt x="8" y="33"/>
                  </a:cubicBezTo>
                  <a:cubicBezTo>
                    <a:pt x="5" y="26"/>
                    <a:pt x="5" y="19"/>
                    <a:pt x="8" y="12"/>
                  </a:cubicBezTo>
                  <a:cubicBezTo>
                    <a:pt x="9" y="9"/>
                    <a:pt x="11" y="7"/>
                    <a:pt x="14" y="6"/>
                  </a:cubicBezTo>
                  <a:cubicBezTo>
                    <a:pt x="16" y="6"/>
                    <a:pt x="18" y="6"/>
                    <a:pt x="20" y="6"/>
                  </a:cubicBezTo>
                  <a:cubicBezTo>
                    <a:pt x="24" y="7"/>
                    <a:pt x="25" y="13"/>
                    <a:pt x="22" y="16"/>
                  </a:cubicBezTo>
                  <a:cubicBezTo>
                    <a:pt x="21" y="16"/>
                    <a:pt x="19" y="16"/>
                    <a:pt x="19" y="14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8" y="11"/>
                    <a:pt x="18" y="13"/>
                    <a:pt x="17" y="14"/>
                  </a:cubicBezTo>
                  <a:cubicBezTo>
                    <a:pt x="16" y="15"/>
                    <a:pt x="16" y="17"/>
                    <a:pt x="17" y="17"/>
                  </a:cubicBezTo>
                  <a:cubicBezTo>
                    <a:pt x="19" y="18"/>
                    <a:pt x="17" y="20"/>
                    <a:pt x="16" y="17"/>
                  </a:cubicBezTo>
                  <a:cubicBezTo>
                    <a:pt x="15" y="13"/>
                    <a:pt x="12" y="13"/>
                    <a:pt x="12" y="11"/>
                  </a:cubicBezTo>
                  <a:cubicBezTo>
                    <a:pt x="12" y="11"/>
                    <a:pt x="8" y="21"/>
                    <a:pt x="14" y="24"/>
                  </a:cubicBezTo>
                  <a:cubicBezTo>
                    <a:pt x="18" y="26"/>
                    <a:pt x="19" y="24"/>
                    <a:pt x="20" y="25"/>
                  </a:cubicBezTo>
                  <a:cubicBezTo>
                    <a:pt x="20" y="26"/>
                    <a:pt x="19" y="27"/>
                    <a:pt x="19" y="29"/>
                  </a:cubicBezTo>
                  <a:cubicBezTo>
                    <a:pt x="19" y="29"/>
                    <a:pt x="20" y="31"/>
                    <a:pt x="21" y="3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6" name="Freeform 698"/>
            <p:cNvSpPr/>
            <p:nvPr/>
          </p:nvSpPr>
          <p:spPr bwMode="auto">
            <a:xfrm>
              <a:off x="4044" y="611"/>
              <a:ext cx="303" cy="377"/>
            </a:xfrm>
            <a:custGeom>
              <a:avLst/>
              <a:gdLst>
                <a:gd name="T0" fmla="*/ 55 w 87"/>
                <a:gd name="T1" fmla="*/ 12 h 108"/>
                <a:gd name="T2" fmla="*/ 28 w 87"/>
                <a:gd name="T3" fmla="*/ 2 h 108"/>
                <a:gd name="T4" fmla="*/ 0 w 87"/>
                <a:gd name="T5" fmla="*/ 2 h 108"/>
                <a:gd name="T6" fmla="*/ 27 w 87"/>
                <a:gd name="T7" fmla="*/ 3 h 108"/>
                <a:gd name="T8" fmla="*/ 67 w 87"/>
                <a:gd name="T9" fmla="*/ 34 h 108"/>
                <a:gd name="T10" fmla="*/ 60 w 87"/>
                <a:gd name="T11" fmla="*/ 26 h 108"/>
                <a:gd name="T12" fmla="*/ 2 w 87"/>
                <a:gd name="T13" fmla="*/ 6 h 108"/>
                <a:gd name="T14" fmla="*/ 2 w 87"/>
                <a:gd name="T15" fmla="*/ 6 h 108"/>
                <a:gd name="T16" fmla="*/ 46 w 87"/>
                <a:gd name="T17" fmla="*/ 18 h 108"/>
                <a:gd name="T18" fmla="*/ 68 w 87"/>
                <a:gd name="T19" fmla="*/ 40 h 108"/>
                <a:gd name="T20" fmla="*/ 68 w 87"/>
                <a:gd name="T21" fmla="*/ 44 h 108"/>
                <a:gd name="T22" fmla="*/ 41 w 87"/>
                <a:gd name="T23" fmla="*/ 58 h 108"/>
                <a:gd name="T24" fmla="*/ 35 w 87"/>
                <a:gd name="T25" fmla="*/ 36 h 108"/>
                <a:gd name="T26" fmla="*/ 49 w 87"/>
                <a:gd name="T27" fmla="*/ 42 h 108"/>
                <a:gd name="T28" fmla="*/ 46 w 87"/>
                <a:gd name="T29" fmla="*/ 47 h 108"/>
                <a:gd name="T30" fmla="*/ 50 w 87"/>
                <a:gd name="T31" fmla="*/ 41 h 108"/>
                <a:gd name="T32" fmla="*/ 34 w 87"/>
                <a:gd name="T33" fmla="*/ 35 h 108"/>
                <a:gd name="T34" fmla="*/ 40 w 87"/>
                <a:gd name="T35" fmla="*/ 60 h 108"/>
                <a:gd name="T36" fmla="*/ 70 w 87"/>
                <a:gd name="T37" fmla="*/ 44 h 108"/>
                <a:gd name="T38" fmla="*/ 70 w 87"/>
                <a:gd name="T39" fmla="*/ 44 h 108"/>
                <a:gd name="T40" fmla="*/ 76 w 87"/>
                <a:gd name="T41" fmla="*/ 56 h 108"/>
                <a:gd name="T42" fmla="*/ 71 w 87"/>
                <a:gd name="T43" fmla="*/ 102 h 108"/>
                <a:gd name="T44" fmla="*/ 51 w 87"/>
                <a:gd name="T45" fmla="*/ 95 h 108"/>
                <a:gd name="T46" fmla="*/ 51 w 87"/>
                <a:gd name="T47" fmla="*/ 90 h 108"/>
                <a:gd name="T48" fmla="*/ 52 w 87"/>
                <a:gd name="T49" fmla="*/ 88 h 108"/>
                <a:gd name="T50" fmla="*/ 57 w 87"/>
                <a:gd name="T51" fmla="*/ 92 h 108"/>
                <a:gd name="T52" fmla="*/ 61 w 87"/>
                <a:gd name="T53" fmla="*/ 92 h 108"/>
                <a:gd name="T54" fmla="*/ 63 w 87"/>
                <a:gd name="T55" fmla="*/ 88 h 108"/>
                <a:gd name="T56" fmla="*/ 64 w 87"/>
                <a:gd name="T57" fmla="*/ 91 h 108"/>
                <a:gd name="T58" fmla="*/ 66 w 87"/>
                <a:gd name="T59" fmla="*/ 97 h 108"/>
                <a:gd name="T60" fmla="*/ 68 w 87"/>
                <a:gd name="T61" fmla="*/ 86 h 108"/>
                <a:gd name="T62" fmla="*/ 68 w 87"/>
                <a:gd name="T63" fmla="*/ 83 h 108"/>
                <a:gd name="T64" fmla="*/ 70 w 87"/>
                <a:gd name="T65" fmla="*/ 85 h 108"/>
                <a:gd name="T66" fmla="*/ 75 w 87"/>
                <a:gd name="T67" fmla="*/ 85 h 108"/>
                <a:gd name="T68" fmla="*/ 71 w 87"/>
                <a:gd name="T69" fmla="*/ 80 h 108"/>
                <a:gd name="T70" fmla="*/ 56 w 87"/>
                <a:gd name="T71" fmla="*/ 76 h 108"/>
                <a:gd name="T72" fmla="*/ 47 w 87"/>
                <a:gd name="T73" fmla="*/ 93 h 108"/>
                <a:gd name="T74" fmla="*/ 49 w 87"/>
                <a:gd name="T75" fmla="*/ 98 h 108"/>
                <a:gd name="T76" fmla="*/ 69 w 87"/>
                <a:gd name="T77" fmla="*/ 107 h 108"/>
                <a:gd name="T78" fmla="*/ 84 w 87"/>
                <a:gd name="T79" fmla="*/ 87 h 108"/>
                <a:gd name="T80" fmla="*/ 70 w 87"/>
                <a:gd name="T81" fmla="*/ 38 h 108"/>
                <a:gd name="T82" fmla="*/ 55 w 87"/>
                <a:gd name="T83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" h="108">
                  <a:moveTo>
                    <a:pt x="55" y="12"/>
                  </a:moveTo>
                  <a:cubicBezTo>
                    <a:pt x="46" y="5"/>
                    <a:pt x="36" y="3"/>
                    <a:pt x="28" y="2"/>
                  </a:cubicBezTo>
                  <a:cubicBezTo>
                    <a:pt x="11" y="0"/>
                    <a:pt x="0" y="3"/>
                    <a:pt x="0" y="2"/>
                  </a:cubicBezTo>
                  <a:cubicBezTo>
                    <a:pt x="0" y="2"/>
                    <a:pt x="11" y="1"/>
                    <a:pt x="27" y="3"/>
                  </a:cubicBezTo>
                  <a:cubicBezTo>
                    <a:pt x="40" y="4"/>
                    <a:pt x="63" y="14"/>
                    <a:pt x="67" y="34"/>
                  </a:cubicBezTo>
                  <a:cubicBezTo>
                    <a:pt x="65" y="31"/>
                    <a:pt x="63" y="28"/>
                    <a:pt x="60" y="26"/>
                  </a:cubicBezTo>
                  <a:cubicBezTo>
                    <a:pt x="45" y="11"/>
                    <a:pt x="22" y="2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7" y="5"/>
                    <a:pt x="33" y="10"/>
                    <a:pt x="46" y="18"/>
                  </a:cubicBezTo>
                  <a:cubicBezTo>
                    <a:pt x="55" y="24"/>
                    <a:pt x="62" y="31"/>
                    <a:pt x="68" y="40"/>
                  </a:cubicBezTo>
                  <a:cubicBezTo>
                    <a:pt x="68" y="42"/>
                    <a:pt x="68" y="43"/>
                    <a:pt x="68" y="44"/>
                  </a:cubicBezTo>
                  <a:cubicBezTo>
                    <a:pt x="66" y="57"/>
                    <a:pt x="51" y="62"/>
                    <a:pt x="41" y="58"/>
                  </a:cubicBezTo>
                  <a:cubicBezTo>
                    <a:pt x="30" y="55"/>
                    <a:pt x="28" y="40"/>
                    <a:pt x="35" y="36"/>
                  </a:cubicBezTo>
                  <a:cubicBezTo>
                    <a:pt x="42" y="30"/>
                    <a:pt x="50" y="37"/>
                    <a:pt x="49" y="42"/>
                  </a:cubicBezTo>
                  <a:cubicBezTo>
                    <a:pt x="50" y="47"/>
                    <a:pt x="46" y="47"/>
                    <a:pt x="46" y="47"/>
                  </a:cubicBezTo>
                  <a:cubicBezTo>
                    <a:pt x="46" y="47"/>
                    <a:pt x="50" y="47"/>
                    <a:pt x="50" y="41"/>
                  </a:cubicBezTo>
                  <a:cubicBezTo>
                    <a:pt x="50" y="37"/>
                    <a:pt x="43" y="29"/>
                    <a:pt x="34" y="35"/>
                  </a:cubicBezTo>
                  <a:cubicBezTo>
                    <a:pt x="27" y="40"/>
                    <a:pt x="29" y="56"/>
                    <a:pt x="40" y="60"/>
                  </a:cubicBezTo>
                  <a:cubicBezTo>
                    <a:pt x="51" y="64"/>
                    <a:pt x="67" y="59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2" y="48"/>
                    <a:pt x="74" y="52"/>
                    <a:pt x="76" y="56"/>
                  </a:cubicBezTo>
                  <a:cubicBezTo>
                    <a:pt x="81" y="69"/>
                    <a:pt x="87" y="94"/>
                    <a:pt x="71" y="102"/>
                  </a:cubicBezTo>
                  <a:cubicBezTo>
                    <a:pt x="64" y="106"/>
                    <a:pt x="54" y="103"/>
                    <a:pt x="51" y="95"/>
                  </a:cubicBezTo>
                  <a:cubicBezTo>
                    <a:pt x="51" y="94"/>
                    <a:pt x="51" y="92"/>
                    <a:pt x="51" y="90"/>
                  </a:cubicBezTo>
                  <a:cubicBezTo>
                    <a:pt x="51" y="89"/>
                    <a:pt x="52" y="88"/>
                    <a:pt x="52" y="88"/>
                  </a:cubicBezTo>
                  <a:cubicBezTo>
                    <a:pt x="56" y="86"/>
                    <a:pt x="59" y="89"/>
                    <a:pt x="57" y="92"/>
                  </a:cubicBezTo>
                  <a:cubicBezTo>
                    <a:pt x="57" y="92"/>
                    <a:pt x="61" y="94"/>
                    <a:pt x="61" y="92"/>
                  </a:cubicBezTo>
                  <a:cubicBezTo>
                    <a:pt x="62" y="90"/>
                    <a:pt x="62" y="88"/>
                    <a:pt x="63" y="88"/>
                  </a:cubicBezTo>
                  <a:cubicBezTo>
                    <a:pt x="65" y="87"/>
                    <a:pt x="65" y="90"/>
                    <a:pt x="64" y="91"/>
                  </a:cubicBezTo>
                  <a:cubicBezTo>
                    <a:pt x="63" y="92"/>
                    <a:pt x="63" y="96"/>
                    <a:pt x="66" y="97"/>
                  </a:cubicBezTo>
                  <a:cubicBezTo>
                    <a:pt x="66" y="97"/>
                    <a:pt x="72" y="91"/>
                    <a:pt x="68" y="86"/>
                  </a:cubicBezTo>
                  <a:cubicBezTo>
                    <a:pt x="68" y="86"/>
                    <a:pt x="66" y="84"/>
                    <a:pt x="68" y="83"/>
                  </a:cubicBezTo>
                  <a:cubicBezTo>
                    <a:pt x="69" y="82"/>
                    <a:pt x="70" y="83"/>
                    <a:pt x="70" y="85"/>
                  </a:cubicBezTo>
                  <a:cubicBezTo>
                    <a:pt x="70" y="86"/>
                    <a:pt x="73" y="87"/>
                    <a:pt x="75" y="85"/>
                  </a:cubicBezTo>
                  <a:cubicBezTo>
                    <a:pt x="75" y="85"/>
                    <a:pt x="73" y="84"/>
                    <a:pt x="71" y="80"/>
                  </a:cubicBezTo>
                  <a:cubicBezTo>
                    <a:pt x="70" y="77"/>
                    <a:pt x="65" y="73"/>
                    <a:pt x="56" y="76"/>
                  </a:cubicBezTo>
                  <a:cubicBezTo>
                    <a:pt x="50" y="79"/>
                    <a:pt x="47" y="87"/>
                    <a:pt x="47" y="93"/>
                  </a:cubicBezTo>
                  <a:cubicBezTo>
                    <a:pt x="47" y="94"/>
                    <a:pt x="48" y="96"/>
                    <a:pt x="49" y="98"/>
                  </a:cubicBezTo>
                  <a:cubicBezTo>
                    <a:pt x="52" y="106"/>
                    <a:pt x="61" y="108"/>
                    <a:pt x="69" y="107"/>
                  </a:cubicBezTo>
                  <a:cubicBezTo>
                    <a:pt x="78" y="105"/>
                    <a:pt x="83" y="95"/>
                    <a:pt x="84" y="87"/>
                  </a:cubicBezTo>
                  <a:cubicBezTo>
                    <a:pt x="86" y="70"/>
                    <a:pt x="80" y="52"/>
                    <a:pt x="70" y="38"/>
                  </a:cubicBezTo>
                  <a:cubicBezTo>
                    <a:pt x="69" y="27"/>
                    <a:pt x="63" y="17"/>
                    <a:pt x="55" y="1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699"/>
            <p:cNvSpPr>
              <a:spLocks noEditPoints="1"/>
            </p:cNvSpPr>
            <p:nvPr/>
          </p:nvSpPr>
          <p:spPr bwMode="auto">
            <a:xfrm>
              <a:off x="4047" y="472"/>
              <a:ext cx="1291" cy="450"/>
            </a:xfrm>
            <a:custGeom>
              <a:avLst/>
              <a:gdLst>
                <a:gd name="T0" fmla="*/ 291 w 370"/>
                <a:gd name="T1" fmla="*/ 99 h 129"/>
                <a:gd name="T2" fmla="*/ 268 w 370"/>
                <a:gd name="T3" fmla="*/ 100 h 129"/>
                <a:gd name="T4" fmla="*/ 334 w 370"/>
                <a:gd name="T5" fmla="*/ 38 h 129"/>
                <a:gd name="T6" fmla="*/ 331 w 370"/>
                <a:gd name="T7" fmla="*/ 53 h 129"/>
                <a:gd name="T8" fmla="*/ 330 w 370"/>
                <a:gd name="T9" fmla="*/ 58 h 129"/>
                <a:gd name="T10" fmla="*/ 231 w 370"/>
                <a:gd name="T11" fmla="*/ 100 h 129"/>
                <a:gd name="T12" fmla="*/ 244 w 370"/>
                <a:gd name="T13" fmla="*/ 28 h 129"/>
                <a:gd name="T14" fmla="*/ 177 w 370"/>
                <a:gd name="T15" fmla="*/ 26 h 129"/>
                <a:gd name="T16" fmla="*/ 216 w 370"/>
                <a:gd name="T17" fmla="*/ 30 h 129"/>
                <a:gd name="T18" fmla="*/ 211 w 370"/>
                <a:gd name="T19" fmla="*/ 20 h 129"/>
                <a:gd name="T20" fmla="*/ 193 w 370"/>
                <a:gd name="T21" fmla="*/ 23 h 129"/>
                <a:gd name="T22" fmla="*/ 203 w 370"/>
                <a:gd name="T23" fmla="*/ 39 h 129"/>
                <a:gd name="T24" fmla="*/ 183 w 370"/>
                <a:gd name="T25" fmla="*/ 18 h 129"/>
                <a:gd name="T26" fmla="*/ 226 w 370"/>
                <a:gd name="T27" fmla="*/ 31 h 129"/>
                <a:gd name="T28" fmla="*/ 239 w 370"/>
                <a:gd name="T29" fmla="*/ 38 h 129"/>
                <a:gd name="T30" fmla="*/ 227 w 370"/>
                <a:gd name="T31" fmla="*/ 32 h 129"/>
                <a:gd name="T32" fmla="*/ 214 w 370"/>
                <a:gd name="T33" fmla="*/ 91 h 129"/>
                <a:gd name="T34" fmla="*/ 151 w 370"/>
                <a:gd name="T35" fmla="*/ 82 h 129"/>
                <a:gd name="T36" fmla="*/ 166 w 370"/>
                <a:gd name="T37" fmla="*/ 71 h 129"/>
                <a:gd name="T38" fmla="*/ 153 w 370"/>
                <a:gd name="T39" fmla="*/ 70 h 129"/>
                <a:gd name="T40" fmla="*/ 146 w 370"/>
                <a:gd name="T41" fmla="*/ 63 h 129"/>
                <a:gd name="T42" fmla="*/ 100 w 370"/>
                <a:gd name="T43" fmla="*/ 55 h 129"/>
                <a:gd name="T44" fmla="*/ 67 w 370"/>
                <a:gd name="T45" fmla="*/ 30 h 129"/>
                <a:gd name="T46" fmla="*/ 71 w 370"/>
                <a:gd name="T47" fmla="*/ 17 h 129"/>
                <a:gd name="T48" fmla="*/ 51 w 370"/>
                <a:gd name="T49" fmla="*/ 17 h 129"/>
                <a:gd name="T50" fmla="*/ 26 w 370"/>
                <a:gd name="T51" fmla="*/ 31 h 129"/>
                <a:gd name="T52" fmla="*/ 0 w 370"/>
                <a:gd name="T53" fmla="*/ 37 h 129"/>
                <a:gd name="T54" fmla="*/ 176 w 370"/>
                <a:gd name="T55" fmla="*/ 94 h 129"/>
                <a:gd name="T56" fmla="*/ 0 w 370"/>
                <a:gd name="T57" fmla="*/ 39 h 129"/>
                <a:gd name="T58" fmla="*/ 175 w 370"/>
                <a:gd name="T59" fmla="*/ 101 h 129"/>
                <a:gd name="T60" fmla="*/ 212 w 370"/>
                <a:gd name="T61" fmla="*/ 106 h 129"/>
                <a:gd name="T62" fmla="*/ 128 w 370"/>
                <a:gd name="T63" fmla="*/ 94 h 129"/>
                <a:gd name="T64" fmla="*/ 149 w 370"/>
                <a:gd name="T65" fmla="*/ 104 h 129"/>
                <a:gd name="T66" fmla="*/ 166 w 370"/>
                <a:gd name="T67" fmla="*/ 129 h 129"/>
                <a:gd name="T68" fmla="*/ 185 w 370"/>
                <a:gd name="T69" fmla="*/ 127 h 129"/>
                <a:gd name="T70" fmla="*/ 179 w 370"/>
                <a:gd name="T71" fmla="*/ 117 h 129"/>
                <a:gd name="T72" fmla="*/ 181 w 370"/>
                <a:gd name="T73" fmla="*/ 112 h 129"/>
                <a:gd name="T74" fmla="*/ 261 w 370"/>
                <a:gd name="T75" fmla="*/ 107 h 129"/>
                <a:gd name="T76" fmla="*/ 265 w 370"/>
                <a:gd name="T77" fmla="*/ 115 h 129"/>
                <a:gd name="T78" fmla="*/ 256 w 370"/>
                <a:gd name="T79" fmla="*/ 118 h 129"/>
                <a:gd name="T80" fmla="*/ 264 w 370"/>
                <a:gd name="T81" fmla="*/ 107 h 129"/>
                <a:gd name="T82" fmla="*/ 368 w 370"/>
                <a:gd name="T83" fmla="*/ 76 h 129"/>
                <a:gd name="T84" fmla="*/ 204 w 370"/>
                <a:gd name="T85" fmla="*/ 98 h 129"/>
                <a:gd name="T86" fmla="*/ 247 w 370"/>
                <a:gd name="T87" fmla="*/ 31 h 129"/>
                <a:gd name="T88" fmla="*/ 226 w 370"/>
                <a:gd name="T89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0" h="129">
                  <a:moveTo>
                    <a:pt x="368" y="76"/>
                  </a:moveTo>
                  <a:cubicBezTo>
                    <a:pt x="366" y="71"/>
                    <a:pt x="358" y="68"/>
                    <a:pt x="350" y="70"/>
                  </a:cubicBezTo>
                  <a:cubicBezTo>
                    <a:pt x="333" y="75"/>
                    <a:pt x="316" y="91"/>
                    <a:pt x="291" y="99"/>
                  </a:cubicBezTo>
                  <a:cubicBezTo>
                    <a:pt x="261" y="108"/>
                    <a:pt x="234" y="108"/>
                    <a:pt x="217" y="106"/>
                  </a:cubicBezTo>
                  <a:cubicBezTo>
                    <a:pt x="220" y="105"/>
                    <a:pt x="223" y="104"/>
                    <a:pt x="226" y="103"/>
                  </a:cubicBezTo>
                  <a:cubicBezTo>
                    <a:pt x="240" y="103"/>
                    <a:pt x="255" y="102"/>
                    <a:pt x="268" y="100"/>
                  </a:cubicBezTo>
                  <a:cubicBezTo>
                    <a:pt x="283" y="97"/>
                    <a:pt x="296" y="91"/>
                    <a:pt x="309" y="84"/>
                  </a:cubicBezTo>
                  <a:cubicBezTo>
                    <a:pt x="320" y="79"/>
                    <a:pt x="330" y="72"/>
                    <a:pt x="336" y="61"/>
                  </a:cubicBezTo>
                  <a:cubicBezTo>
                    <a:pt x="340" y="55"/>
                    <a:pt x="343" y="42"/>
                    <a:pt x="334" y="38"/>
                  </a:cubicBezTo>
                  <a:cubicBezTo>
                    <a:pt x="326" y="35"/>
                    <a:pt x="319" y="46"/>
                    <a:pt x="327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8" y="52"/>
                    <a:pt x="331" y="53"/>
                    <a:pt x="331" y="53"/>
                  </a:cubicBezTo>
                  <a:cubicBezTo>
                    <a:pt x="328" y="46"/>
                    <a:pt x="334" y="45"/>
                    <a:pt x="335" y="49"/>
                  </a:cubicBezTo>
                  <a:cubicBezTo>
                    <a:pt x="337" y="55"/>
                    <a:pt x="332" y="60"/>
                    <a:pt x="332" y="60"/>
                  </a:cubicBezTo>
                  <a:cubicBezTo>
                    <a:pt x="332" y="57"/>
                    <a:pt x="330" y="58"/>
                    <a:pt x="330" y="58"/>
                  </a:cubicBezTo>
                  <a:cubicBezTo>
                    <a:pt x="330" y="64"/>
                    <a:pt x="325" y="70"/>
                    <a:pt x="321" y="73"/>
                  </a:cubicBezTo>
                  <a:cubicBezTo>
                    <a:pt x="311" y="81"/>
                    <a:pt x="298" y="87"/>
                    <a:pt x="286" y="92"/>
                  </a:cubicBezTo>
                  <a:cubicBezTo>
                    <a:pt x="269" y="98"/>
                    <a:pt x="250" y="101"/>
                    <a:pt x="231" y="100"/>
                  </a:cubicBezTo>
                  <a:cubicBezTo>
                    <a:pt x="249" y="90"/>
                    <a:pt x="261" y="71"/>
                    <a:pt x="259" y="52"/>
                  </a:cubicBezTo>
                  <a:cubicBezTo>
                    <a:pt x="258" y="43"/>
                    <a:pt x="255" y="34"/>
                    <a:pt x="248" y="29"/>
                  </a:cubicBezTo>
                  <a:cubicBezTo>
                    <a:pt x="246" y="29"/>
                    <a:pt x="245" y="28"/>
                    <a:pt x="244" y="28"/>
                  </a:cubicBezTo>
                  <a:cubicBezTo>
                    <a:pt x="244" y="26"/>
                    <a:pt x="243" y="24"/>
                    <a:pt x="242" y="22"/>
                  </a:cubicBezTo>
                  <a:cubicBezTo>
                    <a:pt x="236" y="8"/>
                    <a:pt x="221" y="0"/>
                    <a:pt x="206" y="1"/>
                  </a:cubicBezTo>
                  <a:cubicBezTo>
                    <a:pt x="191" y="1"/>
                    <a:pt x="178" y="11"/>
                    <a:pt x="177" y="26"/>
                  </a:cubicBezTo>
                  <a:cubicBezTo>
                    <a:pt x="176" y="38"/>
                    <a:pt x="184" y="49"/>
                    <a:pt x="196" y="49"/>
                  </a:cubicBezTo>
                  <a:cubicBezTo>
                    <a:pt x="202" y="50"/>
                    <a:pt x="207" y="48"/>
                    <a:pt x="211" y="45"/>
                  </a:cubicBezTo>
                  <a:cubicBezTo>
                    <a:pt x="214" y="42"/>
                    <a:pt x="218" y="37"/>
                    <a:pt x="216" y="30"/>
                  </a:cubicBezTo>
                  <a:cubicBezTo>
                    <a:pt x="214" y="21"/>
                    <a:pt x="219" y="24"/>
                    <a:pt x="219" y="26"/>
                  </a:cubicBezTo>
                  <a:cubicBezTo>
                    <a:pt x="219" y="26"/>
                    <a:pt x="223" y="23"/>
                    <a:pt x="220" y="20"/>
                  </a:cubicBezTo>
                  <a:cubicBezTo>
                    <a:pt x="217" y="16"/>
                    <a:pt x="212" y="17"/>
                    <a:pt x="211" y="20"/>
                  </a:cubicBezTo>
                  <a:cubicBezTo>
                    <a:pt x="208" y="24"/>
                    <a:pt x="207" y="23"/>
                    <a:pt x="206" y="20"/>
                  </a:cubicBezTo>
                  <a:cubicBezTo>
                    <a:pt x="205" y="18"/>
                    <a:pt x="196" y="12"/>
                    <a:pt x="189" y="19"/>
                  </a:cubicBezTo>
                  <a:cubicBezTo>
                    <a:pt x="189" y="19"/>
                    <a:pt x="193" y="21"/>
                    <a:pt x="193" y="23"/>
                  </a:cubicBezTo>
                  <a:cubicBezTo>
                    <a:pt x="193" y="25"/>
                    <a:pt x="195" y="32"/>
                    <a:pt x="204" y="31"/>
                  </a:cubicBezTo>
                  <a:cubicBezTo>
                    <a:pt x="213" y="30"/>
                    <a:pt x="208" y="37"/>
                    <a:pt x="201" y="34"/>
                  </a:cubicBezTo>
                  <a:cubicBezTo>
                    <a:pt x="201" y="34"/>
                    <a:pt x="200" y="38"/>
                    <a:pt x="203" y="39"/>
                  </a:cubicBezTo>
                  <a:cubicBezTo>
                    <a:pt x="206" y="40"/>
                    <a:pt x="207" y="43"/>
                    <a:pt x="204" y="45"/>
                  </a:cubicBezTo>
                  <a:cubicBezTo>
                    <a:pt x="200" y="46"/>
                    <a:pt x="196" y="46"/>
                    <a:pt x="193" y="45"/>
                  </a:cubicBezTo>
                  <a:cubicBezTo>
                    <a:pt x="181" y="43"/>
                    <a:pt x="179" y="27"/>
                    <a:pt x="183" y="18"/>
                  </a:cubicBezTo>
                  <a:cubicBezTo>
                    <a:pt x="188" y="6"/>
                    <a:pt x="204" y="3"/>
                    <a:pt x="216" y="5"/>
                  </a:cubicBezTo>
                  <a:cubicBezTo>
                    <a:pt x="228" y="8"/>
                    <a:pt x="236" y="16"/>
                    <a:pt x="240" y="27"/>
                  </a:cubicBezTo>
                  <a:cubicBezTo>
                    <a:pt x="235" y="26"/>
                    <a:pt x="229" y="28"/>
                    <a:pt x="226" y="31"/>
                  </a:cubicBezTo>
                  <a:cubicBezTo>
                    <a:pt x="221" y="36"/>
                    <a:pt x="222" y="45"/>
                    <a:pt x="226" y="48"/>
                  </a:cubicBezTo>
                  <a:cubicBezTo>
                    <a:pt x="230" y="52"/>
                    <a:pt x="237" y="51"/>
                    <a:pt x="239" y="48"/>
                  </a:cubicBezTo>
                  <a:cubicBezTo>
                    <a:pt x="244" y="41"/>
                    <a:pt x="239" y="38"/>
                    <a:pt x="239" y="38"/>
                  </a:cubicBezTo>
                  <a:cubicBezTo>
                    <a:pt x="239" y="38"/>
                    <a:pt x="244" y="42"/>
                    <a:pt x="239" y="48"/>
                  </a:cubicBezTo>
                  <a:cubicBezTo>
                    <a:pt x="236" y="51"/>
                    <a:pt x="231" y="52"/>
                    <a:pt x="227" y="48"/>
                  </a:cubicBezTo>
                  <a:cubicBezTo>
                    <a:pt x="223" y="44"/>
                    <a:pt x="222" y="36"/>
                    <a:pt x="227" y="32"/>
                  </a:cubicBezTo>
                  <a:cubicBezTo>
                    <a:pt x="230" y="28"/>
                    <a:pt x="235" y="27"/>
                    <a:pt x="240" y="28"/>
                  </a:cubicBezTo>
                  <a:cubicBezTo>
                    <a:pt x="241" y="30"/>
                    <a:pt x="241" y="31"/>
                    <a:pt x="242" y="33"/>
                  </a:cubicBezTo>
                  <a:cubicBezTo>
                    <a:pt x="248" y="58"/>
                    <a:pt x="236" y="80"/>
                    <a:pt x="214" y="91"/>
                  </a:cubicBezTo>
                  <a:cubicBezTo>
                    <a:pt x="208" y="94"/>
                    <a:pt x="202" y="96"/>
                    <a:pt x="196" y="97"/>
                  </a:cubicBezTo>
                  <a:cubicBezTo>
                    <a:pt x="193" y="96"/>
                    <a:pt x="191" y="96"/>
                    <a:pt x="188" y="95"/>
                  </a:cubicBezTo>
                  <a:cubicBezTo>
                    <a:pt x="175" y="92"/>
                    <a:pt x="163" y="87"/>
                    <a:pt x="151" y="82"/>
                  </a:cubicBezTo>
                  <a:cubicBezTo>
                    <a:pt x="165" y="85"/>
                    <a:pt x="168" y="76"/>
                    <a:pt x="168" y="76"/>
                  </a:cubicBezTo>
                  <a:cubicBezTo>
                    <a:pt x="168" y="76"/>
                    <a:pt x="160" y="80"/>
                    <a:pt x="157" y="77"/>
                  </a:cubicBezTo>
                  <a:cubicBezTo>
                    <a:pt x="155" y="74"/>
                    <a:pt x="160" y="76"/>
                    <a:pt x="166" y="71"/>
                  </a:cubicBezTo>
                  <a:cubicBezTo>
                    <a:pt x="172" y="66"/>
                    <a:pt x="169" y="57"/>
                    <a:pt x="169" y="57"/>
                  </a:cubicBezTo>
                  <a:cubicBezTo>
                    <a:pt x="169" y="59"/>
                    <a:pt x="162" y="61"/>
                    <a:pt x="159" y="63"/>
                  </a:cubicBezTo>
                  <a:cubicBezTo>
                    <a:pt x="156" y="64"/>
                    <a:pt x="153" y="67"/>
                    <a:pt x="153" y="70"/>
                  </a:cubicBezTo>
                  <a:cubicBezTo>
                    <a:pt x="152" y="73"/>
                    <a:pt x="146" y="73"/>
                    <a:pt x="150" y="68"/>
                  </a:cubicBezTo>
                  <a:cubicBezTo>
                    <a:pt x="153" y="63"/>
                    <a:pt x="148" y="58"/>
                    <a:pt x="148" y="58"/>
                  </a:cubicBezTo>
                  <a:cubicBezTo>
                    <a:pt x="148" y="58"/>
                    <a:pt x="149" y="60"/>
                    <a:pt x="146" y="63"/>
                  </a:cubicBezTo>
                  <a:cubicBezTo>
                    <a:pt x="143" y="66"/>
                    <a:pt x="147" y="65"/>
                    <a:pt x="141" y="70"/>
                  </a:cubicBezTo>
                  <a:cubicBezTo>
                    <a:pt x="138" y="73"/>
                    <a:pt x="132" y="72"/>
                    <a:pt x="127" y="70"/>
                  </a:cubicBezTo>
                  <a:cubicBezTo>
                    <a:pt x="118" y="65"/>
                    <a:pt x="109" y="60"/>
                    <a:pt x="100" y="55"/>
                  </a:cubicBezTo>
                  <a:cubicBezTo>
                    <a:pt x="82" y="46"/>
                    <a:pt x="63" y="36"/>
                    <a:pt x="43" y="33"/>
                  </a:cubicBezTo>
                  <a:cubicBezTo>
                    <a:pt x="47" y="33"/>
                    <a:pt x="50" y="34"/>
                    <a:pt x="53" y="34"/>
                  </a:cubicBezTo>
                  <a:cubicBezTo>
                    <a:pt x="64" y="37"/>
                    <a:pt x="67" y="30"/>
                    <a:pt x="67" y="30"/>
                  </a:cubicBezTo>
                  <a:cubicBezTo>
                    <a:pt x="62" y="33"/>
                    <a:pt x="59" y="31"/>
                    <a:pt x="61" y="31"/>
                  </a:cubicBezTo>
                  <a:cubicBezTo>
                    <a:pt x="63" y="30"/>
                    <a:pt x="65" y="26"/>
                    <a:pt x="66" y="23"/>
                  </a:cubicBezTo>
                  <a:cubicBezTo>
                    <a:pt x="66" y="18"/>
                    <a:pt x="71" y="17"/>
                    <a:pt x="71" y="17"/>
                  </a:cubicBezTo>
                  <a:cubicBezTo>
                    <a:pt x="65" y="16"/>
                    <a:pt x="56" y="20"/>
                    <a:pt x="53" y="25"/>
                  </a:cubicBezTo>
                  <a:cubicBezTo>
                    <a:pt x="51" y="29"/>
                    <a:pt x="47" y="26"/>
                    <a:pt x="50" y="24"/>
                  </a:cubicBezTo>
                  <a:cubicBezTo>
                    <a:pt x="53" y="22"/>
                    <a:pt x="51" y="17"/>
                    <a:pt x="51" y="17"/>
                  </a:cubicBezTo>
                  <a:cubicBezTo>
                    <a:pt x="51" y="17"/>
                    <a:pt x="49" y="23"/>
                    <a:pt x="43" y="22"/>
                  </a:cubicBezTo>
                  <a:cubicBezTo>
                    <a:pt x="38" y="22"/>
                    <a:pt x="38" y="25"/>
                    <a:pt x="34" y="28"/>
                  </a:cubicBezTo>
                  <a:cubicBezTo>
                    <a:pt x="32" y="30"/>
                    <a:pt x="30" y="30"/>
                    <a:pt x="26" y="31"/>
                  </a:cubicBezTo>
                  <a:cubicBezTo>
                    <a:pt x="24" y="31"/>
                    <a:pt x="21" y="32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1" y="33"/>
                    <a:pt x="6" y="35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27"/>
                    <a:pt x="64" y="39"/>
                    <a:pt x="93" y="54"/>
                  </a:cubicBezTo>
                  <a:cubicBezTo>
                    <a:pt x="120" y="69"/>
                    <a:pt x="147" y="85"/>
                    <a:pt x="176" y="94"/>
                  </a:cubicBezTo>
                  <a:cubicBezTo>
                    <a:pt x="180" y="96"/>
                    <a:pt x="184" y="97"/>
                    <a:pt x="188" y="98"/>
                  </a:cubicBezTo>
                  <a:cubicBezTo>
                    <a:pt x="171" y="99"/>
                    <a:pt x="153" y="94"/>
                    <a:pt x="137" y="88"/>
                  </a:cubicBezTo>
                  <a:cubicBezTo>
                    <a:pt x="93" y="70"/>
                    <a:pt x="51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4" y="32"/>
                    <a:pt x="65" y="52"/>
                    <a:pt x="93" y="68"/>
                  </a:cubicBezTo>
                  <a:cubicBezTo>
                    <a:pt x="118" y="83"/>
                    <a:pt x="145" y="98"/>
                    <a:pt x="175" y="101"/>
                  </a:cubicBezTo>
                  <a:cubicBezTo>
                    <a:pt x="183" y="102"/>
                    <a:pt x="190" y="101"/>
                    <a:pt x="198" y="100"/>
                  </a:cubicBezTo>
                  <a:cubicBezTo>
                    <a:pt x="205" y="101"/>
                    <a:pt x="213" y="102"/>
                    <a:pt x="221" y="103"/>
                  </a:cubicBezTo>
                  <a:cubicBezTo>
                    <a:pt x="218" y="104"/>
                    <a:pt x="215" y="105"/>
                    <a:pt x="212" y="106"/>
                  </a:cubicBezTo>
                  <a:cubicBezTo>
                    <a:pt x="204" y="105"/>
                    <a:pt x="199" y="104"/>
                    <a:pt x="200" y="103"/>
                  </a:cubicBezTo>
                  <a:cubicBezTo>
                    <a:pt x="199" y="103"/>
                    <a:pt x="203" y="105"/>
                    <a:pt x="210" y="106"/>
                  </a:cubicBezTo>
                  <a:cubicBezTo>
                    <a:pt x="179" y="114"/>
                    <a:pt x="147" y="103"/>
                    <a:pt x="128" y="94"/>
                  </a:cubicBezTo>
                  <a:cubicBezTo>
                    <a:pt x="103" y="82"/>
                    <a:pt x="90" y="71"/>
                    <a:pt x="90" y="71"/>
                  </a:cubicBezTo>
                  <a:cubicBezTo>
                    <a:pt x="90" y="71"/>
                    <a:pt x="103" y="82"/>
                    <a:pt x="127" y="95"/>
                  </a:cubicBezTo>
                  <a:cubicBezTo>
                    <a:pt x="133" y="98"/>
                    <a:pt x="141" y="101"/>
                    <a:pt x="149" y="104"/>
                  </a:cubicBezTo>
                  <a:cubicBezTo>
                    <a:pt x="155" y="107"/>
                    <a:pt x="159" y="110"/>
                    <a:pt x="161" y="114"/>
                  </a:cubicBezTo>
                  <a:cubicBezTo>
                    <a:pt x="163" y="117"/>
                    <a:pt x="164" y="119"/>
                    <a:pt x="166" y="121"/>
                  </a:cubicBezTo>
                  <a:cubicBezTo>
                    <a:pt x="168" y="123"/>
                    <a:pt x="166" y="129"/>
                    <a:pt x="166" y="129"/>
                  </a:cubicBezTo>
                  <a:cubicBezTo>
                    <a:pt x="169" y="129"/>
                    <a:pt x="171" y="125"/>
                    <a:pt x="170" y="123"/>
                  </a:cubicBezTo>
                  <a:cubicBezTo>
                    <a:pt x="170" y="121"/>
                    <a:pt x="171" y="117"/>
                    <a:pt x="173" y="123"/>
                  </a:cubicBezTo>
                  <a:cubicBezTo>
                    <a:pt x="176" y="129"/>
                    <a:pt x="183" y="127"/>
                    <a:pt x="185" y="127"/>
                  </a:cubicBezTo>
                  <a:cubicBezTo>
                    <a:pt x="187" y="126"/>
                    <a:pt x="190" y="129"/>
                    <a:pt x="190" y="129"/>
                  </a:cubicBezTo>
                  <a:cubicBezTo>
                    <a:pt x="191" y="127"/>
                    <a:pt x="189" y="122"/>
                    <a:pt x="186" y="121"/>
                  </a:cubicBezTo>
                  <a:cubicBezTo>
                    <a:pt x="182" y="121"/>
                    <a:pt x="176" y="119"/>
                    <a:pt x="179" y="117"/>
                  </a:cubicBezTo>
                  <a:cubicBezTo>
                    <a:pt x="182" y="115"/>
                    <a:pt x="185" y="120"/>
                    <a:pt x="186" y="119"/>
                  </a:cubicBezTo>
                  <a:cubicBezTo>
                    <a:pt x="187" y="118"/>
                    <a:pt x="190" y="120"/>
                    <a:pt x="190" y="120"/>
                  </a:cubicBezTo>
                  <a:cubicBezTo>
                    <a:pt x="190" y="116"/>
                    <a:pt x="188" y="113"/>
                    <a:pt x="181" y="112"/>
                  </a:cubicBezTo>
                  <a:cubicBezTo>
                    <a:pt x="178" y="111"/>
                    <a:pt x="174" y="110"/>
                    <a:pt x="170" y="109"/>
                  </a:cubicBezTo>
                  <a:cubicBezTo>
                    <a:pt x="184" y="112"/>
                    <a:pt x="200" y="112"/>
                    <a:pt x="215" y="107"/>
                  </a:cubicBezTo>
                  <a:cubicBezTo>
                    <a:pt x="226" y="108"/>
                    <a:pt x="242" y="109"/>
                    <a:pt x="261" y="107"/>
                  </a:cubicBezTo>
                  <a:cubicBezTo>
                    <a:pt x="262" y="107"/>
                    <a:pt x="263" y="108"/>
                    <a:pt x="264" y="108"/>
                  </a:cubicBezTo>
                  <a:cubicBezTo>
                    <a:pt x="268" y="113"/>
                    <a:pt x="261" y="113"/>
                    <a:pt x="261" y="113"/>
                  </a:cubicBezTo>
                  <a:cubicBezTo>
                    <a:pt x="263" y="115"/>
                    <a:pt x="264" y="115"/>
                    <a:pt x="265" y="115"/>
                  </a:cubicBezTo>
                  <a:cubicBezTo>
                    <a:pt x="267" y="114"/>
                    <a:pt x="269" y="117"/>
                    <a:pt x="265" y="118"/>
                  </a:cubicBezTo>
                  <a:cubicBezTo>
                    <a:pt x="263" y="118"/>
                    <a:pt x="262" y="116"/>
                    <a:pt x="260" y="118"/>
                  </a:cubicBezTo>
                  <a:cubicBezTo>
                    <a:pt x="258" y="120"/>
                    <a:pt x="256" y="118"/>
                    <a:pt x="256" y="118"/>
                  </a:cubicBezTo>
                  <a:cubicBezTo>
                    <a:pt x="258" y="124"/>
                    <a:pt x="261" y="124"/>
                    <a:pt x="263" y="124"/>
                  </a:cubicBezTo>
                  <a:cubicBezTo>
                    <a:pt x="266" y="123"/>
                    <a:pt x="270" y="120"/>
                    <a:pt x="270" y="116"/>
                  </a:cubicBezTo>
                  <a:cubicBezTo>
                    <a:pt x="270" y="111"/>
                    <a:pt x="267" y="108"/>
                    <a:pt x="264" y="107"/>
                  </a:cubicBezTo>
                  <a:cubicBezTo>
                    <a:pt x="273" y="106"/>
                    <a:pt x="282" y="104"/>
                    <a:pt x="292" y="101"/>
                  </a:cubicBezTo>
                  <a:cubicBezTo>
                    <a:pt x="317" y="93"/>
                    <a:pt x="334" y="76"/>
                    <a:pt x="350" y="71"/>
                  </a:cubicBezTo>
                  <a:cubicBezTo>
                    <a:pt x="358" y="68"/>
                    <a:pt x="366" y="71"/>
                    <a:pt x="368" y="76"/>
                  </a:cubicBezTo>
                  <a:cubicBezTo>
                    <a:pt x="369" y="80"/>
                    <a:pt x="367" y="82"/>
                    <a:pt x="367" y="83"/>
                  </a:cubicBezTo>
                  <a:cubicBezTo>
                    <a:pt x="367" y="82"/>
                    <a:pt x="370" y="80"/>
                    <a:pt x="368" y="76"/>
                  </a:cubicBezTo>
                  <a:close/>
                  <a:moveTo>
                    <a:pt x="204" y="98"/>
                  </a:moveTo>
                  <a:cubicBezTo>
                    <a:pt x="215" y="95"/>
                    <a:pt x="225" y="90"/>
                    <a:pt x="232" y="82"/>
                  </a:cubicBezTo>
                  <a:cubicBezTo>
                    <a:pt x="247" y="69"/>
                    <a:pt x="250" y="48"/>
                    <a:pt x="245" y="30"/>
                  </a:cubicBezTo>
                  <a:cubicBezTo>
                    <a:pt x="245" y="30"/>
                    <a:pt x="246" y="30"/>
                    <a:pt x="247" y="31"/>
                  </a:cubicBezTo>
                  <a:cubicBezTo>
                    <a:pt x="253" y="35"/>
                    <a:pt x="256" y="44"/>
                    <a:pt x="257" y="52"/>
                  </a:cubicBezTo>
                  <a:cubicBezTo>
                    <a:pt x="259" y="70"/>
                    <a:pt x="247" y="89"/>
                    <a:pt x="229" y="99"/>
                  </a:cubicBezTo>
                  <a:cubicBezTo>
                    <a:pt x="228" y="99"/>
                    <a:pt x="227" y="100"/>
                    <a:pt x="226" y="100"/>
                  </a:cubicBezTo>
                  <a:cubicBezTo>
                    <a:pt x="219" y="100"/>
                    <a:pt x="212" y="99"/>
                    <a:pt x="204" y="98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8" name="Freeform 700"/>
            <p:cNvSpPr/>
            <p:nvPr/>
          </p:nvSpPr>
          <p:spPr bwMode="auto">
            <a:xfrm>
              <a:off x="3946" y="838"/>
              <a:ext cx="119" cy="84"/>
            </a:xfrm>
            <a:custGeom>
              <a:avLst/>
              <a:gdLst>
                <a:gd name="T0" fmla="*/ 21 w 34"/>
                <a:gd name="T1" fmla="*/ 10 h 24"/>
                <a:gd name="T2" fmla="*/ 23 w 34"/>
                <a:gd name="T3" fmla="*/ 9 h 24"/>
                <a:gd name="T4" fmla="*/ 25 w 34"/>
                <a:gd name="T5" fmla="*/ 0 h 24"/>
                <a:gd name="T6" fmla="*/ 15 w 34"/>
                <a:gd name="T7" fmla="*/ 5 h 24"/>
                <a:gd name="T8" fmla="*/ 0 w 34"/>
                <a:gd name="T9" fmla="*/ 14 h 24"/>
                <a:gd name="T10" fmla="*/ 6 w 34"/>
                <a:gd name="T11" fmla="*/ 18 h 24"/>
                <a:gd name="T12" fmla="*/ 11 w 34"/>
                <a:gd name="T13" fmla="*/ 20 h 24"/>
                <a:gd name="T14" fmla="*/ 16 w 34"/>
                <a:gd name="T15" fmla="*/ 19 h 24"/>
                <a:gd name="T16" fmla="*/ 29 w 34"/>
                <a:gd name="T17" fmla="*/ 17 h 24"/>
                <a:gd name="T18" fmla="*/ 33 w 34"/>
                <a:gd name="T19" fmla="*/ 19 h 24"/>
                <a:gd name="T20" fmla="*/ 30 w 34"/>
                <a:gd name="T21" fmla="*/ 13 h 24"/>
                <a:gd name="T22" fmla="*/ 20 w 34"/>
                <a:gd name="T23" fmla="*/ 12 h 24"/>
                <a:gd name="T24" fmla="*/ 21 w 34"/>
                <a:gd name="T25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4">
                  <a:moveTo>
                    <a:pt x="21" y="10"/>
                  </a:moveTo>
                  <a:cubicBezTo>
                    <a:pt x="21" y="9"/>
                    <a:pt x="23" y="9"/>
                    <a:pt x="23" y="9"/>
                  </a:cubicBezTo>
                  <a:cubicBezTo>
                    <a:pt x="29" y="6"/>
                    <a:pt x="25" y="0"/>
                    <a:pt x="25" y="0"/>
                  </a:cubicBezTo>
                  <a:cubicBezTo>
                    <a:pt x="25" y="0"/>
                    <a:pt x="23" y="5"/>
                    <a:pt x="15" y="5"/>
                  </a:cubicBezTo>
                  <a:cubicBezTo>
                    <a:pt x="7" y="5"/>
                    <a:pt x="0" y="14"/>
                    <a:pt x="0" y="14"/>
                  </a:cubicBezTo>
                  <a:cubicBezTo>
                    <a:pt x="3" y="14"/>
                    <a:pt x="3" y="16"/>
                    <a:pt x="6" y="18"/>
                  </a:cubicBezTo>
                  <a:cubicBezTo>
                    <a:pt x="8" y="21"/>
                    <a:pt x="11" y="20"/>
                    <a:pt x="11" y="20"/>
                  </a:cubicBezTo>
                  <a:cubicBezTo>
                    <a:pt x="9" y="19"/>
                    <a:pt x="10" y="14"/>
                    <a:pt x="16" y="19"/>
                  </a:cubicBezTo>
                  <a:cubicBezTo>
                    <a:pt x="22" y="24"/>
                    <a:pt x="27" y="18"/>
                    <a:pt x="29" y="17"/>
                  </a:cubicBezTo>
                  <a:cubicBezTo>
                    <a:pt x="31" y="16"/>
                    <a:pt x="33" y="19"/>
                    <a:pt x="33" y="19"/>
                  </a:cubicBezTo>
                  <a:cubicBezTo>
                    <a:pt x="33" y="19"/>
                    <a:pt x="34" y="16"/>
                    <a:pt x="30" y="13"/>
                  </a:cubicBezTo>
                  <a:cubicBezTo>
                    <a:pt x="25" y="9"/>
                    <a:pt x="21" y="13"/>
                    <a:pt x="20" y="12"/>
                  </a:cubicBezTo>
                  <a:cubicBezTo>
                    <a:pt x="19" y="11"/>
                    <a:pt x="20" y="10"/>
                    <a:pt x="21" y="1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9" name="Freeform 701"/>
            <p:cNvSpPr/>
            <p:nvPr/>
          </p:nvSpPr>
          <p:spPr bwMode="auto">
            <a:xfrm>
              <a:off x="5059" y="678"/>
              <a:ext cx="70" cy="94"/>
            </a:xfrm>
            <a:custGeom>
              <a:avLst/>
              <a:gdLst>
                <a:gd name="T0" fmla="*/ 20 w 20"/>
                <a:gd name="T1" fmla="*/ 13 h 27"/>
                <a:gd name="T2" fmla="*/ 17 w 20"/>
                <a:gd name="T3" fmla="*/ 8 h 27"/>
                <a:gd name="T4" fmla="*/ 15 w 20"/>
                <a:gd name="T5" fmla="*/ 8 h 27"/>
                <a:gd name="T6" fmla="*/ 8 w 20"/>
                <a:gd name="T7" fmla="*/ 0 h 27"/>
                <a:gd name="T8" fmla="*/ 9 w 20"/>
                <a:gd name="T9" fmla="*/ 6 h 27"/>
                <a:gd name="T10" fmla="*/ 10 w 20"/>
                <a:gd name="T11" fmla="*/ 11 h 27"/>
                <a:gd name="T12" fmla="*/ 8 w 20"/>
                <a:gd name="T13" fmla="*/ 10 h 27"/>
                <a:gd name="T14" fmla="*/ 4 w 20"/>
                <a:gd name="T15" fmla="*/ 6 h 27"/>
                <a:gd name="T16" fmla="*/ 3 w 20"/>
                <a:gd name="T17" fmla="*/ 13 h 27"/>
                <a:gd name="T18" fmla="*/ 4 w 20"/>
                <a:gd name="T19" fmla="*/ 21 h 27"/>
                <a:gd name="T20" fmla="*/ 1 w 20"/>
                <a:gd name="T21" fmla="*/ 27 h 27"/>
                <a:gd name="T22" fmla="*/ 12 w 20"/>
                <a:gd name="T23" fmla="*/ 22 h 27"/>
                <a:gd name="T24" fmla="*/ 20 w 20"/>
                <a:gd name="T2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7">
                  <a:moveTo>
                    <a:pt x="20" y="13"/>
                  </a:moveTo>
                  <a:cubicBezTo>
                    <a:pt x="20" y="9"/>
                    <a:pt x="17" y="8"/>
                    <a:pt x="17" y="8"/>
                  </a:cubicBezTo>
                  <a:cubicBezTo>
                    <a:pt x="18" y="10"/>
                    <a:pt x="14" y="11"/>
                    <a:pt x="15" y="8"/>
                  </a:cubicBezTo>
                  <a:cubicBezTo>
                    <a:pt x="17" y="1"/>
                    <a:pt x="8" y="0"/>
                    <a:pt x="8" y="0"/>
                  </a:cubicBezTo>
                  <a:cubicBezTo>
                    <a:pt x="10" y="0"/>
                    <a:pt x="10" y="4"/>
                    <a:pt x="9" y="6"/>
                  </a:cubicBezTo>
                  <a:cubicBezTo>
                    <a:pt x="8" y="9"/>
                    <a:pt x="10" y="10"/>
                    <a:pt x="10" y="11"/>
                  </a:cubicBezTo>
                  <a:cubicBezTo>
                    <a:pt x="10" y="13"/>
                    <a:pt x="7" y="14"/>
                    <a:pt x="8" y="10"/>
                  </a:cubicBezTo>
                  <a:cubicBezTo>
                    <a:pt x="9" y="7"/>
                    <a:pt x="4" y="6"/>
                    <a:pt x="4" y="6"/>
                  </a:cubicBezTo>
                  <a:cubicBezTo>
                    <a:pt x="4" y="6"/>
                    <a:pt x="6" y="8"/>
                    <a:pt x="3" y="13"/>
                  </a:cubicBezTo>
                  <a:cubicBezTo>
                    <a:pt x="0" y="16"/>
                    <a:pt x="4" y="17"/>
                    <a:pt x="4" y="21"/>
                  </a:cubicBezTo>
                  <a:cubicBezTo>
                    <a:pt x="4" y="25"/>
                    <a:pt x="1" y="27"/>
                    <a:pt x="1" y="27"/>
                  </a:cubicBezTo>
                  <a:cubicBezTo>
                    <a:pt x="4" y="26"/>
                    <a:pt x="9" y="24"/>
                    <a:pt x="12" y="22"/>
                  </a:cubicBezTo>
                  <a:cubicBezTo>
                    <a:pt x="17" y="18"/>
                    <a:pt x="19" y="16"/>
                    <a:pt x="20" y="1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0" name="Freeform 702"/>
            <p:cNvSpPr/>
            <p:nvPr/>
          </p:nvSpPr>
          <p:spPr bwMode="auto">
            <a:xfrm>
              <a:off x="4738" y="657"/>
              <a:ext cx="98" cy="139"/>
            </a:xfrm>
            <a:custGeom>
              <a:avLst/>
              <a:gdLst>
                <a:gd name="T0" fmla="*/ 0 w 28"/>
                <a:gd name="T1" fmla="*/ 40 h 40"/>
                <a:gd name="T2" fmla="*/ 19 w 28"/>
                <a:gd name="T3" fmla="*/ 34 h 40"/>
                <a:gd name="T4" fmla="*/ 27 w 28"/>
                <a:gd name="T5" fmla="*/ 21 h 40"/>
                <a:gd name="T6" fmla="*/ 23 w 28"/>
                <a:gd name="T7" fmla="*/ 23 h 40"/>
                <a:gd name="T8" fmla="*/ 24 w 28"/>
                <a:gd name="T9" fmla="*/ 20 h 40"/>
                <a:gd name="T10" fmla="*/ 18 w 28"/>
                <a:gd name="T11" fmla="*/ 0 h 40"/>
                <a:gd name="T12" fmla="*/ 16 w 28"/>
                <a:gd name="T13" fmla="*/ 11 h 40"/>
                <a:gd name="T14" fmla="*/ 16 w 28"/>
                <a:gd name="T15" fmla="*/ 22 h 40"/>
                <a:gd name="T16" fmla="*/ 13 w 28"/>
                <a:gd name="T17" fmla="*/ 21 h 40"/>
                <a:gd name="T18" fmla="*/ 7 w 28"/>
                <a:gd name="T19" fmla="*/ 10 h 40"/>
                <a:gd name="T20" fmla="*/ 7 w 28"/>
                <a:gd name="T21" fmla="*/ 18 h 40"/>
                <a:gd name="T22" fmla="*/ 7 w 28"/>
                <a:gd name="T23" fmla="*/ 28 h 40"/>
                <a:gd name="T24" fmla="*/ 0 w 28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0">
                  <a:moveTo>
                    <a:pt x="0" y="40"/>
                  </a:moveTo>
                  <a:cubicBezTo>
                    <a:pt x="0" y="40"/>
                    <a:pt x="12" y="37"/>
                    <a:pt x="19" y="34"/>
                  </a:cubicBezTo>
                  <a:cubicBezTo>
                    <a:pt x="28" y="29"/>
                    <a:pt x="27" y="21"/>
                    <a:pt x="27" y="21"/>
                  </a:cubicBezTo>
                  <a:cubicBezTo>
                    <a:pt x="27" y="21"/>
                    <a:pt x="24" y="25"/>
                    <a:pt x="23" y="23"/>
                  </a:cubicBezTo>
                  <a:cubicBezTo>
                    <a:pt x="21" y="23"/>
                    <a:pt x="24" y="20"/>
                    <a:pt x="24" y="20"/>
                  </a:cubicBezTo>
                  <a:cubicBezTo>
                    <a:pt x="28" y="10"/>
                    <a:pt x="18" y="0"/>
                    <a:pt x="18" y="0"/>
                  </a:cubicBezTo>
                  <a:cubicBezTo>
                    <a:pt x="18" y="0"/>
                    <a:pt x="18" y="7"/>
                    <a:pt x="16" y="11"/>
                  </a:cubicBezTo>
                  <a:cubicBezTo>
                    <a:pt x="13" y="15"/>
                    <a:pt x="15" y="18"/>
                    <a:pt x="16" y="22"/>
                  </a:cubicBezTo>
                  <a:cubicBezTo>
                    <a:pt x="16" y="25"/>
                    <a:pt x="11" y="27"/>
                    <a:pt x="13" y="21"/>
                  </a:cubicBezTo>
                  <a:cubicBezTo>
                    <a:pt x="14" y="15"/>
                    <a:pt x="7" y="10"/>
                    <a:pt x="7" y="10"/>
                  </a:cubicBezTo>
                  <a:cubicBezTo>
                    <a:pt x="7" y="10"/>
                    <a:pt x="9" y="14"/>
                    <a:pt x="7" y="18"/>
                  </a:cubicBezTo>
                  <a:cubicBezTo>
                    <a:pt x="5" y="22"/>
                    <a:pt x="7" y="23"/>
                    <a:pt x="7" y="28"/>
                  </a:cubicBezTo>
                  <a:cubicBezTo>
                    <a:pt x="8" y="35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1" name="Freeform 703"/>
            <p:cNvSpPr/>
            <p:nvPr/>
          </p:nvSpPr>
          <p:spPr bwMode="auto">
            <a:xfrm>
              <a:off x="5007" y="835"/>
              <a:ext cx="80" cy="70"/>
            </a:xfrm>
            <a:custGeom>
              <a:avLst/>
              <a:gdLst>
                <a:gd name="T0" fmla="*/ 17 w 23"/>
                <a:gd name="T1" fmla="*/ 2 h 20"/>
                <a:gd name="T2" fmla="*/ 14 w 23"/>
                <a:gd name="T3" fmla="*/ 0 h 20"/>
                <a:gd name="T4" fmla="*/ 0 w 23"/>
                <a:gd name="T5" fmla="*/ 3 h 20"/>
                <a:gd name="T6" fmla="*/ 6 w 23"/>
                <a:gd name="T7" fmla="*/ 9 h 20"/>
                <a:gd name="T8" fmla="*/ 7 w 23"/>
                <a:gd name="T9" fmla="*/ 17 h 20"/>
                <a:gd name="T10" fmla="*/ 10 w 23"/>
                <a:gd name="T11" fmla="*/ 20 h 20"/>
                <a:gd name="T12" fmla="*/ 11 w 23"/>
                <a:gd name="T13" fmla="*/ 16 h 20"/>
                <a:gd name="T14" fmla="*/ 12 w 23"/>
                <a:gd name="T15" fmla="*/ 11 h 20"/>
                <a:gd name="T16" fmla="*/ 17 w 23"/>
                <a:gd name="T17" fmla="*/ 16 h 20"/>
                <a:gd name="T18" fmla="*/ 23 w 23"/>
                <a:gd name="T19" fmla="*/ 18 h 20"/>
                <a:gd name="T20" fmla="*/ 22 w 23"/>
                <a:gd name="T21" fmla="*/ 13 h 20"/>
                <a:gd name="T22" fmla="*/ 15 w 23"/>
                <a:gd name="T23" fmla="*/ 5 h 20"/>
                <a:gd name="T24" fmla="*/ 17 w 23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7" y="2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0" y="0"/>
                    <a:pt x="6" y="2"/>
                    <a:pt x="0" y="3"/>
                  </a:cubicBezTo>
                  <a:cubicBezTo>
                    <a:pt x="0" y="3"/>
                    <a:pt x="6" y="5"/>
                    <a:pt x="6" y="9"/>
                  </a:cubicBezTo>
                  <a:cubicBezTo>
                    <a:pt x="6" y="12"/>
                    <a:pt x="4" y="16"/>
                    <a:pt x="7" y="17"/>
                  </a:cubicBezTo>
                  <a:cubicBezTo>
                    <a:pt x="10" y="18"/>
                    <a:pt x="10" y="20"/>
                    <a:pt x="10" y="20"/>
                  </a:cubicBezTo>
                  <a:cubicBezTo>
                    <a:pt x="10" y="20"/>
                    <a:pt x="12" y="19"/>
                    <a:pt x="11" y="16"/>
                  </a:cubicBezTo>
                  <a:cubicBezTo>
                    <a:pt x="11" y="12"/>
                    <a:pt x="10" y="11"/>
                    <a:pt x="12" y="11"/>
                  </a:cubicBezTo>
                  <a:cubicBezTo>
                    <a:pt x="14" y="10"/>
                    <a:pt x="17" y="13"/>
                    <a:pt x="17" y="16"/>
                  </a:cubicBezTo>
                  <a:cubicBezTo>
                    <a:pt x="16" y="19"/>
                    <a:pt x="21" y="19"/>
                    <a:pt x="23" y="18"/>
                  </a:cubicBezTo>
                  <a:cubicBezTo>
                    <a:pt x="23" y="18"/>
                    <a:pt x="21" y="17"/>
                    <a:pt x="22" y="13"/>
                  </a:cubicBezTo>
                  <a:cubicBezTo>
                    <a:pt x="23" y="10"/>
                    <a:pt x="22" y="7"/>
                    <a:pt x="15" y="5"/>
                  </a:cubicBezTo>
                  <a:cubicBezTo>
                    <a:pt x="11" y="4"/>
                    <a:pt x="15" y="2"/>
                    <a:pt x="17" y="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2" name="Freeform 704"/>
            <p:cNvSpPr/>
            <p:nvPr/>
          </p:nvSpPr>
          <p:spPr bwMode="auto">
            <a:xfrm>
              <a:off x="4285" y="681"/>
              <a:ext cx="69" cy="91"/>
            </a:xfrm>
            <a:custGeom>
              <a:avLst/>
              <a:gdLst>
                <a:gd name="T0" fmla="*/ 15 w 20"/>
                <a:gd name="T1" fmla="*/ 6 h 26"/>
                <a:gd name="T2" fmla="*/ 7 w 20"/>
                <a:gd name="T3" fmla="*/ 1 h 26"/>
                <a:gd name="T4" fmla="*/ 0 w 20"/>
                <a:gd name="T5" fmla="*/ 1 h 26"/>
                <a:gd name="T6" fmla="*/ 5 w 20"/>
                <a:gd name="T7" fmla="*/ 12 h 26"/>
                <a:gd name="T8" fmla="*/ 6 w 20"/>
                <a:gd name="T9" fmla="*/ 20 h 26"/>
                <a:gd name="T10" fmla="*/ 8 w 20"/>
                <a:gd name="T11" fmla="*/ 18 h 26"/>
                <a:gd name="T12" fmla="*/ 11 w 20"/>
                <a:gd name="T13" fmla="*/ 15 h 26"/>
                <a:gd name="T14" fmla="*/ 16 w 20"/>
                <a:gd name="T15" fmla="*/ 26 h 26"/>
                <a:gd name="T16" fmla="*/ 17 w 20"/>
                <a:gd name="T17" fmla="*/ 21 h 26"/>
                <a:gd name="T18" fmla="*/ 13 w 20"/>
                <a:gd name="T19" fmla="*/ 9 h 26"/>
                <a:gd name="T20" fmla="*/ 10 w 20"/>
                <a:gd name="T21" fmla="*/ 6 h 26"/>
                <a:gd name="T22" fmla="*/ 15 w 20"/>
                <a:gd name="T2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6">
                  <a:moveTo>
                    <a:pt x="15" y="6"/>
                  </a:moveTo>
                  <a:cubicBezTo>
                    <a:pt x="15" y="6"/>
                    <a:pt x="12" y="1"/>
                    <a:pt x="7" y="1"/>
                  </a:cubicBezTo>
                  <a:cubicBezTo>
                    <a:pt x="3" y="0"/>
                    <a:pt x="0" y="1"/>
                    <a:pt x="0" y="1"/>
                  </a:cubicBezTo>
                  <a:cubicBezTo>
                    <a:pt x="0" y="1"/>
                    <a:pt x="6" y="7"/>
                    <a:pt x="5" y="12"/>
                  </a:cubicBezTo>
                  <a:cubicBezTo>
                    <a:pt x="4" y="17"/>
                    <a:pt x="6" y="20"/>
                    <a:pt x="6" y="20"/>
                  </a:cubicBezTo>
                  <a:cubicBezTo>
                    <a:pt x="6" y="20"/>
                    <a:pt x="8" y="21"/>
                    <a:pt x="8" y="18"/>
                  </a:cubicBezTo>
                  <a:cubicBezTo>
                    <a:pt x="9" y="15"/>
                    <a:pt x="10" y="13"/>
                    <a:pt x="11" y="15"/>
                  </a:cubicBezTo>
                  <a:cubicBezTo>
                    <a:pt x="11" y="17"/>
                    <a:pt x="10" y="23"/>
                    <a:pt x="16" y="26"/>
                  </a:cubicBezTo>
                  <a:cubicBezTo>
                    <a:pt x="16" y="26"/>
                    <a:pt x="16" y="23"/>
                    <a:pt x="17" y="21"/>
                  </a:cubicBezTo>
                  <a:cubicBezTo>
                    <a:pt x="19" y="20"/>
                    <a:pt x="20" y="12"/>
                    <a:pt x="13" y="9"/>
                  </a:cubicBezTo>
                  <a:cubicBezTo>
                    <a:pt x="13" y="9"/>
                    <a:pt x="9" y="8"/>
                    <a:pt x="10" y="6"/>
                  </a:cubicBezTo>
                  <a:cubicBezTo>
                    <a:pt x="11" y="5"/>
                    <a:pt x="15" y="6"/>
                    <a:pt x="15" y="6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3" name="Freeform 705"/>
            <p:cNvSpPr/>
            <p:nvPr/>
          </p:nvSpPr>
          <p:spPr bwMode="auto">
            <a:xfrm>
              <a:off x="3468" y="479"/>
              <a:ext cx="684" cy="216"/>
            </a:xfrm>
            <a:custGeom>
              <a:avLst/>
              <a:gdLst>
                <a:gd name="T0" fmla="*/ 184 w 196"/>
                <a:gd name="T1" fmla="*/ 1 h 62"/>
                <a:gd name="T2" fmla="*/ 175 w 196"/>
                <a:gd name="T3" fmla="*/ 6 h 62"/>
                <a:gd name="T4" fmla="*/ 183 w 196"/>
                <a:gd name="T5" fmla="*/ 14 h 62"/>
                <a:gd name="T6" fmla="*/ 183 w 196"/>
                <a:gd name="T7" fmla="*/ 14 h 62"/>
                <a:gd name="T8" fmla="*/ 183 w 196"/>
                <a:gd name="T9" fmla="*/ 5 h 62"/>
                <a:gd name="T10" fmla="*/ 181 w 196"/>
                <a:gd name="T11" fmla="*/ 10 h 62"/>
                <a:gd name="T12" fmla="*/ 188 w 196"/>
                <a:gd name="T13" fmla="*/ 10 h 62"/>
                <a:gd name="T14" fmla="*/ 189 w 196"/>
                <a:gd name="T15" fmla="*/ 18 h 62"/>
                <a:gd name="T16" fmla="*/ 157 w 196"/>
                <a:gd name="T17" fmla="*/ 28 h 62"/>
                <a:gd name="T18" fmla="*/ 98 w 196"/>
                <a:gd name="T19" fmla="*/ 61 h 62"/>
                <a:gd name="T20" fmla="*/ 40 w 196"/>
                <a:gd name="T21" fmla="*/ 28 h 62"/>
                <a:gd name="T22" fmla="*/ 8 w 196"/>
                <a:gd name="T23" fmla="*/ 18 h 62"/>
                <a:gd name="T24" fmla="*/ 9 w 196"/>
                <a:gd name="T25" fmla="*/ 10 h 62"/>
                <a:gd name="T26" fmla="*/ 16 w 196"/>
                <a:gd name="T27" fmla="*/ 10 h 62"/>
                <a:gd name="T28" fmla="*/ 14 w 196"/>
                <a:gd name="T29" fmla="*/ 5 h 62"/>
                <a:gd name="T30" fmla="*/ 14 w 196"/>
                <a:gd name="T31" fmla="*/ 14 h 62"/>
                <a:gd name="T32" fmla="*/ 14 w 196"/>
                <a:gd name="T33" fmla="*/ 14 h 62"/>
                <a:gd name="T34" fmla="*/ 22 w 196"/>
                <a:gd name="T35" fmla="*/ 7 h 62"/>
                <a:gd name="T36" fmla="*/ 13 w 196"/>
                <a:gd name="T37" fmla="*/ 1 h 62"/>
                <a:gd name="T38" fmla="*/ 9 w 196"/>
                <a:gd name="T39" fmla="*/ 24 h 62"/>
                <a:gd name="T40" fmla="*/ 51 w 196"/>
                <a:gd name="T41" fmla="*/ 31 h 62"/>
                <a:gd name="T42" fmla="*/ 98 w 196"/>
                <a:gd name="T43" fmla="*/ 62 h 62"/>
                <a:gd name="T44" fmla="*/ 98 w 196"/>
                <a:gd name="T45" fmla="*/ 62 h 62"/>
                <a:gd name="T46" fmla="*/ 98 w 196"/>
                <a:gd name="T47" fmla="*/ 62 h 62"/>
                <a:gd name="T48" fmla="*/ 98 w 196"/>
                <a:gd name="T49" fmla="*/ 62 h 62"/>
                <a:gd name="T50" fmla="*/ 98 w 196"/>
                <a:gd name="T51" fmla="*/ 62 h 62"/>
                <a:gd name="T52" fmla="*/ 145 w 196"/>
                <a:gd name="T53" fmla="*/ 31 h 62"/>
                <a:gd name="T54" fmla="*/ 188 w 196"/>
                <a:gd name="T55" fmla="*/ 24 h 62"/>
                <a:gd name="T56" fmla="*/ 184 w 196"/>
                <a:gd name="T57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62">
                  <a:moveTo>
                    <a:pt x="184" y="1"/>
                  </a:moveTo>
                  <a:cubicBezTo>
                    <a:pt x="180" y="0"/>
                    <a:pt x="176" y="3"/>
                    <a:pt x="175" y="6"/>
                  </a:cubicBezTo>
                  <a:cubicBezTo>
                    <a:pt x="173" y="12"/>
                    <a:pt x="178" y="16"/>
                    <a:pt x="183" y="14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77" y="15"/>
                    <a:pt x="177" y="6"/>
                    <a:pt x="183" y="5"/>
                  </a:cubicBezTo>
                  <a:cubicBezTo>
                    <a:pt x="180" y="6"/>
                    <a:pt x="181" y="10"/>
                    <a:pt x="181" y="10"/>
                  </a:cubicBezTo>
                  <a:cubicBezTo>
                    <a:pt x="181" y="8"/>
                    <a:pt x="183" y="6"/>
                    <a:pt x="188" y="10"/>
                  </a:cubicBezTo>
                  <a:cubicBezTo>
                    <a:pt x="190" y="12"/>
                    <a:pt x="189" y="15"/>
                    <a:pt x="189" y="18"/>
                  </a:cubicBezTo>
                  <a:cubicBezTo>
                    <a:pt x="184" y="28"/>
                    <a:pt x="166" y="28"/>
                    <a:pt x="157" y="28"/>
                  </a:cubicBezTo>
                  <a:cubicBezTo>
                    <a:pt x="132" y="28"/>
                    <a:pt x="107" y="35"/>
                    <a:pt x="98" y="61"/>
                  </a:cubicBezTo>
                  <a:cubicBezTo>
                    <a:pt x="90" y="36"/>
                    <a:pt x="65" y="27"/>
                    <a:pt x="40" y="28"/>
                  </a:cubicBezTo>
                  <a:cubicBezTo>
                    <a:pt x="30" y="28"/>
                    <a:pt x="14" y="28"/>
                    <a:pt x="8" y="18"/>
                  </a:cubicBezTo>
                  <a:cubicBezTo>
                    <a:pt x="7" y="15"/>
                    <a:pt x="7" y="12"/>
                    <a:pt x="9" y="10"/>
                  </a:cubicBezTo>
                  <a:cubicBezTo>
                    <a:pt x="13" y="6"/>
                    <a:pt x="16" y="8"/>
                    <a:pt x="16" y="10"/>
                  </a:cubicBezTo>
                  <a:cubicBezTo>
                    <a:pt x="16" y="10"/>
                    <a:pt x="17" y="6"/>
                    <a:pt x="14" y="5"/>
                  </a:cubicBezTo>
                  <a:cubicBezTo>
                    <a:pt x="20" y="5"/>
                    <a:pt x="19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8" y="16"/>
                    <a:pt x="23" y="12"/>
                    <a:pt x="22" y="7"/>
                  </a:cubicBezTo>
                  <a:cubicBezTo>
                    <a:pt x="21" y="3"/>
                    <a:pt x="17" y="1"/>
                    <a:pt x="13" y="1"/>
                  </a:cubicBezTo>
                  <a:cubicBezTo>
                    <a:pt x="0" y="0"/>
                    <a:pt x="2" y="18"/>
                    <a:pt x="9" y="24"/>
                  </a:cubicBezTo>
                  <a:cubicBezTo>
                    <a:pt x="20" y="34"/>
                    <a:pt x="38" y="30"/>
                    <a:pt x="51" y="31"/>
                  </a:cubicBezTo>
                  <a:cubicBezTo>
                    <a:pt x="71" y="31"/>
                    <a:pt x="91" y="41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106" y="41"/>
                    <a:pt x="124" y="32"/>
                    <a:pt x="145" y="31"/>
                  </a:cubicBezTo>
                  <a:cubicBezTo>
                    <a:pt x="159" y="30"/>
                    <a:pt x="175" y="34"/>
                    <a:pt x="188" y="24"/>
                  </a:cubicBezTo>
                  <a:cubicBezTo>
                    <a:pt x="196" y="18"/>
                    <a:pt x="196" y="2"/>
                    <a:pt x="184" y="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706"/>
            <p:cNvSpPr/>
            <p:nvPr/>
          </p:nvSpPr>
          <p:spPr bwMode="auto">
            <a:xfrm>
              <a:off x="3455" y="768"/>
              <a:ext cx="275" cy="172"/>
            </a:xfrm>
            <a:custGeom>
              <a:avLst/>
              <a:gdLst>
                <a:gd name="T0" fmla="*/ 13 w 79"/>
                <a:gd name="T1" fmla="*/ 20 h 49"/>
                <a:gd name="T2" fmla="*/ 20 w 79"/>
                <a:gd name="T3" fmla="*/ 23 h 49"/>
                <a:gd name="T4" fmla="*/ 28 w 79"/>
                <a:gd name="T5" fmla="*/ 16 h 49"/>
                <a:gd name="T6" fmla="*/ 22 w 79"/>
                <a:gd name="T7" fmla="*/ 4 h 49"/>
                <a:gd name="T8" fmla="*/ 2 w 79"/>
                <a:gd name="T9" fmla="*/ 19 h 49"/>
                <a:gd name="T10" fmla="*/ 28 w 79"/>
                <a:gd name="T11" fmla="*/ 46 h 49"/>
                <a:gd name="T12" fmla="*/ 79 w 79"/>
                <a:gd name="T13" fmla="*/ 34 h 49"/>
                <a:gd name="T14" fmla="*/ 78 w 79"/>
                <a:gd name="T15" fmla="*/ 34 h 49"/>
                <a:gd name="T16" fmla="*/ 44 w 79"/>
                <a:gd name="T17" fmla="*/ 45 h 49"/>
                <a:gd name="T18" fmla="*/ 12 w 79"/>
                <a:gd name="T19" fmla="*/ 36 h 49"/>
                <a:gd name="T20" fmla="*/ 7 w 79"/>
                <a:gd name="T21" fmla="*/ 12 h 49"/>
                <a:gd name="T22" fmla="*/ 15 w 79"/>
                <a:gd name="T23" fmla="*/ 10 h 49"/>
                <a:gd name="T24" fmla="*/ 20 w 79"/>
                <a:gd name="T25" fmla="*/ 15 h 49"/>
                <a:gd name="T26" fmla="*/ 20 w 79"/>
                <a:gd name="T27" fmla="*/ 9 h 49"/>
                <a:gd name="T28" fmla="*/ 21 w 79"/>
                <a:gd name="T29" fmla="*/ 18 h 49"/>
                <a:gd name="T30" fmla="*/ 13 w 79"/>
                <a:gd name="T31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9">
                  <a:moveTo>
                    <a:pt x="13" y="20"/>
                  </a:moveTo>
                  <a:cubicBezTo>
                    <a:pt x="13" y="20"/>
                    <a:pt x="16" y="24"/>
                    <a:pt x="20" y="23"/>
                  </a:cubicBezTo>
                  <a:cubicBezTo>
                    <a:pt x="24" y="23"/>
                    <a:pt x="27" y="20"/>
                    <a:pt x="28" y="16"/>
                  </a:cubicBezTo>
                  <a:cubicBezTo>
                    <a:pt x="29" y="12"/>
                    <a:pt x="25" y="6"/>
                    <a:pt x="22" y="4"/>
                  </a:cubicBezTo>
                  <a:cubicBezTo>
                    <a:pt x="12" y="0"/>
                    <a:pt x="2" y="10"/>
                    <a:pt x="2" y="19"/>
                  </a:cubicBezTo>
                  <a:cubicBezTo>
                    <a:pt x="0" y="34"/>
                    <a:pt x="15" y="44"/>
                    <a:pt x="28" y="46"/>
                  </a:cubicBezTo>
                  <a:cubicBezTo>
                    <a:pt x="46" y="49"/>
                    <a:pt x="65" y="46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8" y="41"/>
                    <a:pt x="56" y="44"/>
                    <a:pt x="44" y="45"/>
                  </a:cubicBezTo>
                  <a:cubicBezTo>
                    <a:pt x="33" y="45"/>
                    <a:pt x="21" y="44"/>
                    <a:pt x="12" y="36"/>
                  </a:cubicBezTo>
                  <a:cubicBezTo>
                    <a:pt x="5" y="31"/>
                    <a:pt x="2" y="20"/>
                    <a:pt x="7" y="12"/>
                  </a:cubicBezTo>
                  <a:cubicBezTo>
                    <a:pt x="8" y="10"/>
                    <a:pt x="11" y="9"/>
                    <a:pt x="15" y="10"/>
                  </a:cubicBezTo>
                  <a:cubicBezTo>
                    <a:pt x="19" y="11"/>
                    <a:pt x="20" y="15"/>
                    <a:pt x="20" y="15"/>
                  </a:cubicBezTo>
                  <a:cubicBezTo>
                    <a:pt x="20" y="15"/>
                    <a:pt x="21" y="13"/>
                    <a:pt x="20" y="9"/>
                  </a:cubicBezTo>
                  <a:cubicBezTo>
                    <a:pt x="20" y="9"/>
                    <a:pt x="24" y="14"/>
                    <a:pt x="21" y="18"/>
                  </a:cubicBezTo>
                  <a:cubicBezTo>
                    <a:pt x="18" y="21"/>
                    <a:pt x="13" y="20"/>
                    <a:pt x="13" y="2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5" name="Freeform 707"/>
            <p:cNvSpPr/>
            <p:nvPr/>
          </p:nvSpPr>
          <p:spPr bwMode="auto">
            <a:xfrm>
              <a:off x="3674" y="681"/>
              <a:ext cx="133" cy="224"/>
            </a:xfrm>
            <a:custGeom>
              <a:avLst/>
              <a:gdLst>
                <a:gd name="T0" fmla="*/ 34 w 38"/>
                <a:gd name="T1" fmla="*/ 15 h 64"/>
                <a:gd name="T2" fmla="*/ 27 w 38"/>
                <a:gd name="T3" fmla="*/ 5 h 64"/>
                <a:gd name="T4" fmla="*/ 9 w 38"/>
                <a:gd name="T5" fmla="*/ 7 h 64"/>
                <a:gd name="T6" fmla="*/ 11 w 38"/>
                <a:gd name="T7" fmla="*/ 26 h 64"/>
                <a:gd name="T8" fmla="*/ 16 w 38"/>
                <a:gd name="T9" fmla="*/ 32 h 64"/>
                <a:gd name="T10" fmla="*/ 18 w 38"/>
                <a:gd name="T11" fmla="*/ 29 h 64"/>
                <a:gd name="T12" fmla="*/ 17 w 38"/>
                <a:gd name="T13" fmla="*/ 25 h 64"/>
                <a:gd name="T14" fmla="*/ 22 w 38"/>
                <a:gd name="T15" fmla="*/ 24 h 64"/>
                <a:gd name="T16" fmla="*/ 24 w 38"/>
                <a:gd name="T17" fmla="*/ 11 h 64"/>
                <a:gd name="T18" fmla="*/ 21 w 38"/>
                <a:gd name="T19" fmla="*/ 17 h 64"/>
                <a:gd name="T20" fmla="*/ 19 w 38"/>
                <a:gd name="T21" fmla="*/ 17 h 64"/>
                <a:gd name="T22" fmla="*/ 20 w 38"/>
                <a:gd name="T23" fmla="*/ 14 h 64"/>
                <a:gd name="T24" fmla="*/ 19 w 38"/>
                <a:gd name="T25" fmla="*/ 11 h 64"/>
                <a:gd name="T26" fmla="*/ 18 w 38"/>
                <a:gd name="T27" fmla="*/ 14 h 64"/>
                <a:gd name="T28" fmla="*/ 15 w 38"/>
                <a:gd name="T29" fmla="*/ 16 h 64"/>
                <a:gd name="T30" fmla="*/ 15 w 38"/>
                <a:gd name="T31" fmla="*/ 8 h 64"/>
                <a:gd name="T32" fmla="*/ 20 w 38"/>
                <a:gd name="T33" fmla="*/ 6 h 64"/>
                <a:gd name="T34" fmla="*/ 29 w 38"/>
                <a:gd name="T35" fmla="*/ 12 h 64"/>
                <a:gd name="T36" fmla="*/ 29 w 38"/>
                <a:gd name="T37" fmla="*/ 33 h 64"/>
                <a:gd name="T38" fmla="*/ 0 w 38"/>
                <a:gd name="T39" fmla="*/ 64 h 64"/>
                <a:gd name="T40" fmla="*/ 0 w 38"/>
                <a:gd name="T41" fmla="*/ 64 h 64"/>
                <a:gd name="T42" fmla="*/ 34 w 38"/>
                <a:gd name="T43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4">
                  <a:moveTo>
                    <a:pt x="34" y="15"/>
                  </a:moveTo>
                  <a:cubicBezTo>
                    <a:pt x="33" y="11"/>
                    <a:pt x="30" y="7"/>
                    <a:pt x="27" y="5"/>
                  </a:cubicBezTo>
                  <a:cubicBezTo>
                    <a:pt x="23" y="1"/>
                    <a:pt x="14" y="0"/>
                    <a:pt x="9" y="7"/>
                  </a:cubicBezTo>
                  <a:cubicBezTo>
                    <a:pt x="2" y="15"/>
                    <a:pt x="6" y="23"/>
                    <a:pt x="11" y="26"/>
                  </a:cubicBezTo>
                  <a:cubicBezTo>
                    <a:pt x="14" y="28"/>
                    <a:pt x="16" y="32"/>
                    <a:pt x="16" y="32"/>
                  </a:cubicBezTo>
                  <a:cubicBezTo>
                    <a:pt x="17" y="31"/>
                    <a:pt x="18" y="29"/>
                    <a:pt x="18" y="29"/>
                  </a:cubicBezTo>
                  <a:cubicBezTo>
                    <a:pt x="18" y="27"/>
                    <a:pt x="16" y="26"/>
                    <a:pt x="17" y="25"/>
                  </a:cubicBezTo>
                  <a:cubicBezTo>
                    <a:pt x="18" y="24"/>
                    <a:pt x="19" y="26"/>
                    <a:pt x="22" y="24"/>
                  </a:cubicBezTo>
                  <a:cubicBezTo>
                    <a:pt x="29" y="21"/>
                    <a:pt x="24" y="11"/>
                    <a:pt x="24" y="11"/>
                  </a:cubicBezTo>
                  <a:cubicBezTo>
                    <a:pt x="24" y="13"/>
                    <a:pt x="22" y="13"/>
                    <a:pt x="21" y="17"/>
                  </a:cubicBezTo>
                  <a:cubicBezTo>
                    <a:pt x="20" y="20"/>
                    <a:pt x="18" y="18"/>
                    <a:pt x="19" y="17"/>
                  </a:cubicBezTo>
                  <a:cubicBezTo>
                    <a:pt x="21" y="17"/>
                    <a:pt x="21" y="15"/>
                    <a:pt x="20" y="14"/>
                  </a:cubicBezTo>
                  <a:cubicBezTo>
                    <a:pt x="19" y="13"/>
                    <a:pt x="19" y="11"/>
                    <a:pt x="19" y="11"/>
                  </a:cubicBezTo>
                  <a:cubicBezTo>
                    <a:pt x="19" y="11"/>
                    <a:pt x="18" y="12"/>
                    <a:pt x="18" y="14"/>
                  </a:cubicBezTo>
                  <a:cubicBezTo>
                    <a:pt x="18" y="16"/>
                    <a:pt x="16" y="16"/>
                    <a:pt x="15" y="16"/>
                  </a:cubicBezTo>
                  <a:cubicBezTo>
                    <a:pt x="13" y="14"/>
                    <a:pt x="13" y="10"/>
                    <a:pt x="15" y="8"/>
                  </a:cubicBezTo>
                  <a:cubicBezTo>
                    <a:pt x="16" y="6"/>
                    <a:pt x="18" y="6"/>
                    <a:pt x="20" y="6"/>
                  </a:cubicBezTo>
                  <a:cubicBezTo>
                    <a:pt x="24" y="6"/>
                    <a:pt x="27" y="8"/>
                    <a:pt x="29" y="12"/>
                  </a:cubicBezTo>
                  <a:cubicBezTo>
                    <a:pt x="33" y="19"/>
                    <a:pt x="31" y="26"/>
                    <a:pt x="29" y="33"/>
                  </a:cubicBezTo>
                  <a:cubicBezTo>
                    <a:pt x="25" y="47"/>
                    <a:pt x="12" y="57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9" y="57"/>
                    <a:pt x="38" y="38"/>
                    <a:pt x="34" y="15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6" name="Freeform 708"/>
            <p:cNvSpPr/>
            <p:nvPr/>
          </p:nvSpPr>
          <p:spPr bwMode="auto">
            <a:xfrm>
              <a:off x="3280" y="611"/>
              <a:ext cx="297" cy="381"/>
            </a:xfrm>
            <a:custGeom>
              <a:avLst/>
              <a:gdLst>
                <a:gd name="T0" fmla="*/ 58 w 85"/>
                <a:gd name="T1" fmla="*/ 3 h 109"/>
                <a:gd name="T2" fmla="*/ 85 w 85"/>
                <a:gd name="T3" fmla="*/ 2 h 109"/>
                <a:gd name="T4" fmla="*/ 58 w 85"/>
                <a:gd name="T5" fmla="*/ 2 h 109"/>
                <a:gd name="T6" fmla="*/ 30 w 85"/>
                <a:gd name="T7" fmla="*/ 12 h 109"/>
                <a:gd name="T8" fmla="*/ 16 w 85"/>
                <a:gd name="T9" fmla="*/ 37 h 109"/>
                <a:gd name="T10" fmla="*/ 2 w 85"/>
                <a:gd name="T11" fmla="*/ 87 h 109"/>
                <a:gd name="T12" fmla="*/ 17 w 85"/>
                <a:gd name="T13" fmla="*/ 107 h 109"/>
                <a:gd name="T14" fmla="*/ 37 w 85"/>
                <a:gd name="T15" fmla="*/ 98 h 109"/>
                <a:gd name="T16" fmla="*/ 38 w 85"/>
                <a:gd name="T17" fmla="*/ 92 h 109"/>
                <a:gd name="T18" fmla="*/ 30 w 85"/>
                <a:gd name="T19" fmla="*/ 76 h 109"/>
                <a:gd name="T20" fmla="*/ 14 w 85"/>
                <a:gd name="T21" fmla="*/ 80 h 109"/>
                <a:gd name="T22" fmla="*/ 11 w 85"/>
                <a:gd name="T23" fmla="*/ 85 h 109"/>
                <a:gd name="T24" fmla="*/ 16 w 85"/>
                <a:gd name="T25" fmla="*/ 85 h 109"/>
                <a:gd name="T26" fmla="*/ 18 w 85"/>
                <a:gd name="T27" fmla="*/ 83 h 109"/>
                <a:gd name="T28" fmla="*/ 17 w 85"/>
                <a:gd name="T29" fmla="*/ 86 h 109"/>
                <a:gd name="T30" fmla="*/ 20 w 85"/>
                <a:gd name="T31" fmla="*/ 97 h 109"/>
                <a:gd name="T32" fmla="*/ 22 w 85"/>
                <a:gd name="T33" fmla="*/ 91 h 109"/>
                <a:gd name="T34" fmla="*/ 22 w 85"/>
                <a:gd name="T35" fmla="*/ 88 h 109"/>
                <a:gd name="T36" fmla="*/ 24 w 85"/>
                <a:gd name="T37" fmla="*/ 92 h 109"/>
                <a:gd name="T38" fmla="*/ 28 w 85"/>
                <a:gd name="T39" fmla="*/ 92 h 109"/>
                <a:gd name="T40" fmla="*/ 33 w 85"/>
                <a:gd name="T41" fmla="*/ 88 h 109"/>
                <a:gd name="T42" fmla="*/ 35 w 85"/>
                <a:gd name="T43" fmla="*/ 90 h 109"/>
                <a:gd name="T44" fmla="*/ 35 w 85"/>
                <a:gd name="T45" fmla="*/ 94 h 109"/>
                <a:gd name="T46" fmla="*/ 16 w 85"/>
                <a:gd name="T47" fmla="*/ 103 h 109"/>
                <a:gd name="T48" fmla="*/ 5 w 85"/>
                <a:gd name="T49" fmla="*/ 82 h 109"/>
                <a:gd name="T50" fmla="*/ 10 w 85"/>
                <a:gd name="T51" fmla="*/ 56 h 109"/>
                <a:gd name="T52" fmla="*/ 16 w 85"/>
                <a:gd name="T53" fmla="*/ 44 h 109"/>
                <a:gd name="T54" fmla="*/ 16 w 85"/>
                <a:gd name="T55" fmla="*/ 44 h 109"/>
                <a:gd name="T56" fmla="*/ 45 w 85"/>
                <a:gd name="T57" fmla="*/ 60 h 109"/>
                <a:gd name="T58" fmla="*/ 51 w 85"/>
                <a:gd name="T59" fmla="*/ 35 h 109"/>
                <a:gd name="T60" fmla="*/ 36 w 85"/>
                <a:gd name="T61" fmla="*/ 41 h 109"/>
                <a:gd name="T62" fmla="*/ 40 w 85"/>
                <a:gd name="T63" fmla="*/ 47 h 109"/>
                <a:gd name="T64" fmla="*/ 36 w 85"/>
                <a:gd name="T65" fmla="*/ 42 h 109"/>
                <a:gd name="T66" fmla="*/ 51 w 85"/>
                <a:gd name="T67" fmla="*/ 36 h 109"/>
                <a:gd name="T68" fmla="*/ 45 w 85"/>
                <a:gd name="T69" fmla="*/ 58 h 109"/>
                <a:gd name="T70" fmla="*/ 18 w 85"/>
                <a:gd name="T71" fmla="*/ 44 h 109"/>
                <a:gd name="T72" fmla="*/ 18 w 85"/>
                <a:gd name="T73" fmla="*/ 40 h 109"/>
                <a:gd name="T74" fmla="*/ 39 w 85"/>
                <a:gd name="T75" fmla="*/ 19 h 109"/>
                <a:gd name="T76" fmla="*/ 84 w 85"/>
                <a:gd name="T77" fmla="*/ 6 h 109"/>
                <a:gd name="T78" fmla="*/ 84 w 85"/>
                <a:gd name="T79" fmla="*/ 6 h 109"/>
                <a:gd name="T80" fmla="*/ 26 w 85"/>
                <a:gd name="T81" fmla="*/ 26 h 109"/>
                <a:gd name="T82" fmla="*/ 18 w 85"/>
                <a:gd name="T83" fmla="*/ 33 h 109"/>
                <a:gd name="T84" fmla="*/ 58 w 85"/>
                <a:gd name="T85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09">
                  <a:moveTo>
                    <a:pt x="58" y="3"/>
                  </a:moveTo>
                  <a:cubicBezTo>
                    <a:pt x="75" y="1"/>
                    <a:pt x="85" y="2"/>
                    <a:pt x="85" y="2"/>
                  </a:cubicBezTo>
                  <a:cubicBezTo>
                    <a:pt x="85" y="2"/>
                    <a:pt x="75" y="0"/>
                    <a:pt x="58" y="2"/>
                  </a:cubicBezTo>
                  <a:cubicBezTo>
                    <a:pt x="50" y="3"/>
                    <a:pt x="40" y="5"/>
                    <a:pt x="30" y="12"/>
                  </a:cubicBezTo>
                  <a:cubicBezTo>
                    <a:pt x="23" y="17"/>
                    <a:pt x="16" y="27"/>
                    <a:pt x="16" y="37"/>
                  </a:cubicBezTo>
                  <a:cubicBezTo>
                    <a:pt x="6" y="52"/>
                    <a:pt x="0" y="70"/>
                    <a:pt x="2" y="87"/>
                  </a:cubicBezTo>
                  <a:cubicBezTo>
                    <a:pt x="3" y="96"/>
                    <a:pt x="7" y="104"/>
                    <a:pt x="17" y="107"/>
                  </a:cubicBezTo>
                  <a:cubicBezTo>
                    <a:pt x="25" y="109"/>
                    <a:pt x="34" y="105"/>
                    <a:pt x="37" y="98"/>
                  </a:cubicBezTo>
                  <a:cubicBezTo>
                    <a:pt x="38" y="96"/>
                    <a:pt x="38" y="94"/>
                    <a:pt x="38" y="92"/>
                  </a:cubicBezTo>
                  <a:cubicBezTo>
                    <a:pt x="39" y="87"/>
                    <a:pt x="35" y="79"/>
                    <a:pt x="30" y="76"/>
                  </a:cubicBezTo>
                  <a:cubicBezTo>
                    <a:pt x="21" y="73"/>
                    <a:pt x="15" y="77"/>
                    <a:pt x="14" y="80"/>
                  </a:cubicBezTo>
                  <a:cubicBezTo>
                    <a:pt x="13" y="84"/>
                    <a:pt x="11" y="85"/>
                    <a:pt x="11" y="85"/>
                  </a:cubicBezTo>
                  <a:cubicBezTo>
                    <a:pt x="13" y="87"/>
                    <a:pt x="15" y="86"/>
                    <a:pt x="16" y="85"/>
                  </a:cubicBezTo>
                  <a:cubicBezTo>
                    <a:pt x="16" y="83"/>
                    <a:pt x="17" y="82"/>
                    <a:pt x="18" y="83"/>
                  </a:cubicBezTo>
                  <a:cubicBezTo>
                    <a:pt x="20" y="84"/>
                    <a:pt x="17" y="86"/>
                    <a:pt x="17" y="86"/>
                  </a:cubicBezTo>
                  <a:cubicBezTo>
                    <a:pt x="13" y="91"/>
                    <a:pt x="20" y="97"/>
                    <a:pt x="20" y="97"/>
                  </a:cubicBezTo>
                  <a:cubicBezTo>
                    <a:pt x="23" y="96"/>
                    <a:pt x="23" y="92"/>
                    <a:pt x="22" y="91"/>
                  </a:cubicBezTo>
                  <a:cubicBezTo>
                    <a:pt x="21" y="90"/>
                    <a:pt x="21" y="87"/>
                    <a:pt x="22" y="88"/>
                  </a:cubicBezTo>
                  <a:cubicBezTo>
                    <a:pt x="24" y="88"/>
                    <a:pt x="24" y="90"/>
                    <a:pt x="24" y="92"/>
                  </a:cubicBezTo>
                  <a:cubicBezTo>
                    <a:pt x="25" y="94"/>
                    <a:pt x="28" y="92"/>
                    <a:pt x="28" y="92"/>
                  </a:cubicBezTo>
                  <a:cubicBezTo>
                    <a:pt x="26" y="89"/>
                    <a:pt x="30" y="86"/>
                    <a:pt x="33" y="88"/>
                  </a:cubicBezTo>
                  <a:cubicBezTo>
                    <a:pt x="34" y="88"/>
                    <a:pt x="34" y="89"/>
                    <a:pt x="35" y="90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3" y="102"/>
                    <a:pt x="23" y="105"/>
                    <a:pt x="16" y="103"/>
                  </a:cubicBezTo>
                  <a:cubicBezTo>
                    <a:pt x="7" y="101"/>
                    <a:pt x="5" y="90"/>
                    <a:pt x="5" y="82"/>
                  </a:cubicBezTo>
                  <a:cubicBezTo>
                    <a:pt x="4" y="73"/>
                    <a:pt x="7" y="64"/>
                    <a:pt x="10" y="56"/>
                  </a:cubicBezTo>
                  <a:cubicBezTo>
                    <a:pt x="12" y="52"/>
                    <a:pt x="13" y="48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8" y="59"/>
                    <a:pt x="35" y="64"/>
                    <a:pt x="45" y="60"/>
                  </a:cubicBezTo>
                  <a:cubicBezTo>
                    <a:pt x="57" y="56"/>
                    <a:pt x="59" y="40"/>
                    <a:pt x="51" y="35"/>
                  </a:cubicBezTo>
                  <a:cubicBezTo>
                    <a:pt x="43" y="29"/>
                    <a:pt x="35" y="37"/>
                    <a:pt x="36" y="41"/>
                  </a:cubicBezTo>
                  <a:cubicBezTo>
                    <a:pt x="36" y="47"/>
                    <a:pt x="40" y="47"/>
                    <a:pt x="40" y="47"/>
                  </a:cubicBezTo>
                  <a:cubicBezTo>
                    <a:pt x="40" y="47"/>
                    <a:pt x="36" y="47"/>
                    <a:pt x="36" y="42"/>
                  </a:cubicBezTo>
                  <a:cubicBezTo>
                    <a:pt x="36" y="37"/>
                    <a:pt x="44" y="30"/>
                    <a:pt x="51" y="36"/>
                  </a:cubicBezTo>
                  <a:cubicBezTo>
                    <a:pt x="57" y="40"/>
                    <a:pt x="55" y="55"/>
                    <a:pt x="45" y="58"/>
                  </a:cubicBezTo>
                  <a:cubicBezTo>
                    <a:pt x="35" y="62"/>
                    <a:pt x="20" y="57"/>
                    <a:pt x="18" y="44"/>
                  </a:cubicBezTo>
                  <a:cubicBezTo>
                    <a:pt x="18" y="43"/>
                    <a:pt x="18" y="41"/>
                    <a:pt x="18" y="40"/>
                  </a:cubicBezTo>
                  <a:cubicBezTo>
                    <a:pt x="23" y="32"/>
                    <a:pt x="30" y="25"/>
                    <a:pt x="39" y="19"/>
                  </a:cubicBezTo>
                  <a:cubicBezTo>
                    <a:pt x="52" y="11"/>
                    <a:pt x="69" y="5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63" y="2"/>
                    <a:pt x="41" y="11"/>
                    <a:pt x="26" y="26"/>
                  </a:cubicBezTo>
                  <a:cubicBezTo>
                    <a:pt x="23" y="28"/>
                    <a:pt x="21" y="31"/>
                    <a:pt x="18" y="33"/>
                  </a:cubicBezTo>
                  <a:cubicBezTo>
                    <a:pt x="23" y="14"/>
                    <a:pt x="46" y="4"/>
                    <a:pt x="58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709"/>
            <p:cNvSpPr>
              <a:spLocks noEditPoints="1"/>
            </p:cNvSpPr>
            <p:nvPr/>
          </p:nvSpPr>
          <p:spPr bwMode="auto">
            <a:xfrm>
              <a:off x="2286" y="468"/>
              <a:ext cx="1291" cy="454"/>
            </a:xfrm>
            <a:custGeom>
              <a:avLst/>
              <a:gdLst>
                <a:gd name="T0" fmla="*/ 107 w 370"/>
                <a:gd name="T1" fmla="*/ 125 h 130"/>
                <a:gd name="T2" fmla="*/ 104 w 370"/>
                <a:gd name="T3" fmla="*/ 119 h 130"/>
                <a:gd name="T4" fmla="*/ 106 w 370"/>
                <a:gd name="T5" fmla="*/ 109 h 130"/>
                <a:gd name="T6" fmla="*/ 200 w 370"/>
                <a:gd name="T7" fmla="*/ 110 h 130"/>
                <a:gd name="T8" fmla="*/ 184 w 370"/>
                <a:gd name="T9" fmla="*/ 120 h 130"/>
                <a:gd name="T10" fmla="*/ 180 w 370"/>
                <a:gd name="T11" fmla="*/ 130 h 130"/>
                <a:gd name="T12" fmla="*/ 199 w 370"/>
                <a:gd name="T13" fmla="*/ 124 h 130"/>
                <a:gd name="T14" fmla="*/ 209 w 370"/>
                <a:gd name="T15" fmla="*/ 115 h 130"/>
                <a:gd name="T16" fmla="*/ 280 w 370"/>
                <a:gd name="T17" fmla="*/ 72 h 130"/>
                <a:gd name="T18" fmla="*/ 170 w 370"/>
                <a:gd name="T19" fmla="*/ 104 h 130"/>
                <a:gd name="T20" fmla="*/ 171 w 370"/>
                <a:gd name="T21" fmla="*/ 101 h 130"/>
                <a:gd name="T22" fmla="*/ 370 w 370"/>
                <a:gd name="T23" fmla="*/ 40 h 130"/>
                <a:gd name="T24" fmla="*/ 181 w 370"/>
                <a:gd name="T25" fmla="*/ 99 h 130"/>
                <a:gd name="T26" fmla="*/ 370 w 370"/>
                <a:gd name="T27" fmla="*/ 38 h 130"/>
                <a:gd name="T28" fmla="*/ 353 w 370"/>
                <a:gd name="T29" fmla="*/ 34 h 130"/>
                <a:gd name="T30" fmla="*/ 326 w 370"/>
                <a:gd name="T31" fmla="*/ 23 h 130"/>
                <a:gd name="T32" fmla="*/ 317 w 370"/>
                <a:gd name="T33" fmla="*/ 26 h 130"/>
                <a:gd name="T34" fmla="*/ 309 w 370"/>
                <a:gd name="T35" fmla="*/ 32 h 130"/>
                <a:gd name="T36" fmla="*/ 329 w 370"/>
                <a:gd name="T37" fmla="*/ 34 h 130"/>
                <a:gd name="T38" fmla="*/ 229 w 370"/>
                <a:gd name="T39" fmla="*/ 71 h 130"/>
                <a:gd name="T40" fmla="*/ 220 w 370"/>
                <a:gd name="T41" fmla="*/ 69 h 130"/>
                <a:gd name="T42" fmla="*/ 201 w 370"/>
                <a:gd name="T43" fmla="*/ 58 h 130"/>
                <a:gd name="T44" fmla="*/ 201 w 370"/>
                <a:gd name="T45" fmla="*/ 77 h 130"/>
                <a:gd name="T46" fmla="*/ 174 w 370"/>
                <a:gd name="T47" fmla="*/ 98 h 130"/>
                <a:gd name="T48" fmla="*/ 143 w 370"/>
                <a:gd name="T49" fmla="*/ 33 h 130"/>
                <a:gd name="T50" fmla="*/ 131 w 370"/>
                <a:gd name="T51" fmla="*/ 39 h 130"/>
                <a:gd name="T52" fmla="*/ 144 w 370"/>
                <a:gd name="T53" fmla="*/ 32 h 130"/>
                <a:gd name="T54" fmla="*/ 189 w 370"/>
                <a:gd name="T55" fmla="*/ 33 h 130"/>
                <a:gd name="T56" fmla="*/ 166 w 370"/>
                <a:gd name="T57" fmla="*/ 40 h 130"/>
                <a:gd name="T58" fmla="*/ 177 w 370"/>
                <a:gd name="T59" fmla="*/ 24 h 130"/>
                <a:gd name="T60" fmla="*/ 159 w 370"/>
                <a:gd name="T61" fmla="*/ 21 h 130"/>
                <a:gd name="T62" fmla="*/ 154 w 370"/>
                <a:gd name="T63" fmla="*/ 31 h 130"/>
                <a:gd name="T64" fmla="*/ 184 w 370"/>
                <a:gd name="T65" fmla="*/ 47 h 130"/>
                <a:gd name="T66" fmla="*/ 141 w 370"/>
                <a:gd name="T67" fmla="*/ 8 h 130"/>
                <a:gd name="T68" fmla="*/ 111 w 370"/>
                <a:gd name="T69" fmla="*/ 53 h 130"/>
                <a:gd name="T70" fmla="*/ 59 w 370"/>
                <a:gd name="T71" fmla="*/ 81 h 130"/>
                <a:gd name="T72" fmla="*/ 38 w 370"/>
                <a:gd name="T73" fmla="*/ 61 h 130"/>
                <a:gd name="T74" fmla="*/ 43 w 370"/>
                <a:gd name="T75" fmla="*/ 52 h 130"/>
                <a:gd name="T76" fmla="*/ 33 w 370"/>
                <a:gd name="T77" fmla="*/ 61 h 130"/>
                <a:gd name="T78" fmla="*/ 144 w 370"/>
                <a:gd name="T79" fmla="*/ 104 h 130"/>
                <a:gd name="T80" fmla="*/ 20 w 370"/>
                <a:gd name="T81" fmla="*/ 71 h 130"/>
                <a:gd name="T82" fmla="*/ 2 w 370"/>
                <a:gd name="T83" fmla="*/ 77 h 130"/>
                <a:gd name="T84" fmla="*/ 105 w 370"/>
                <a:gd name="T85" fmla="*/ 108 h 130"/>
                <a:gd name="T86" fmla="*/ 113 w 370"/>
                <a:gd name="T87" fmla="*/ 53 h 130"/>
                <a:gd name="T88" fmla="*/ 124 w 370"/>
                <a:gd name="T89" fmla="*/ 36 h 130"/>
                <a:gd name="T90" fmla="*/ 143 w 370"/>
                <a:gd name="T91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0" h="130">
                  <a:moveTo>
                    <a:pt x="105" y="108"/>
                  </a:moveTo>
                  <a:cubicBezTo>
                    <a:pt x="102" y="109"/>
                    <a:pt x="99" y="112"/>
                    <a:pt x="100" y="117"/>
                  </a:cubicBezTo>
                  <a:cubicBezTo>
                    <a:pt x="100" y="121"/>
                    <a:pt x="104" y="124"/>
                    <a:pt x="107" y="125"/>
                  </a:cubicBezTo>
                  <a:cubicBezTo>
                    <a:pt x="109" y="125"/>
                    <a:pt x="112" y="125"/>
                    <a:pt x="114" y="119"/>
                  </a:cubicBezTo>
                  <a:cubicBezTo>
                    <a:pt x="114" y="119"/>
                    <a:pt x="112" y="121"/>
                    <a:pt x="110" y="119"/>
                  </a:cubicBezTo>
                  <a:cubicBezTo>
                    <a:pt x="108" y="117"/>
                    <a:pt x="107" y="119"/>
                    <a:pt x="104" y="119"/>
                  </a:cubicBezTo>
                  <a:cubicBezTo>
                    <a:pt x="101" y="118"/>
                    <a:pt x="103" y="115"/>
                    <a:pt x="105" y="116"/>
                  </a:cubicBezTo>
                  <a:cubicBezTo>
                    <a:pt x="106" y="116"/>
                    <a:pt x="107" y="116"/>
                    <a:pt x="109" y="114"/>
                  </a:cubicBezTo>
                  <a:cubicBezTo>
                    <a:pt x="109" y="114"/>
                    <a:pt x="102" y="114"/>
                    <a:pt x="106" y="109"/>
                  </a:cubicBezTo>
                  <a:cubicBezTo>
                    <a:pt x="107" y="109"/>
                    <a:pt x="108" y="108"/>
                    <a:pt x="109" y="108"/>
                  </a:cubicBezTo>
                  <a:cubicBezTo>
                    <a:pt x="127" y="110"/>
                    <a:pt x="143" y="109"/>
                    <a:pt x="154" y="108"/>
                  </a:cubicBezTo>
                  <a:cubicBezTo>
                    <a:pt x="170" y="113"/>
                    <a:pt x="186" y="113"/>
                    <a:pt x="200" y="110"/>
                  </a:cubicBezTo>
                  <a:cubicBezTo>
                    <a:pt x="196" y="111"/>
                    <a:pt x="192" y="112"/>
                    <a:pt x="189" y="113"/>
                  </a:cubicBezTo>
                  <a:cubicBezTo>
                    <a:pt x="182" y="114"/>
                    <a:pt x="180" y="117"/>
                    <a:pt x="180" y="121"/>
                  </a:cubicBezTo>
                  <a:cubicBezTo>
                    <a:pt x="180" y="121"/>
                    <a:pt x="183" y="119"/>
                    <a:pt x="184" y="120"/>
                  </a:cubicBezTo>
                  <a:cubicBezTo>
                    <a:pt x="185" y="121"/>
                    <a:pt x="188" y="116"/>
                    <a:pt x="191" y="118"/>
                  </a:cubicBezTo>
                  <a:cubicBezTo>
                    <a:pt x="193" y="120"/>
                    <a:pt x="188" y="122"/>
                    <a:pt x="184" y="122"/>
                  </a:cubicBezTo>
                  <a:cubicBezTo>
                    <a:pt x="181" y="123"/>
                    <a:pt x="179" y="128"/>
                    <a:pt x="180" y="130"/>
                  </a:cubicBezTo>
                  <a:cubicBezTo>
                    <a:pt x="180" y="130"/>
                    <a:pt x="183" y="127"/>
                    <a:pt x="185" y="128"/>
                  </a:cubicBezTo>
                  <a:cubicBezTo>
                    <a:pt x="187" y="128"/>
                    <a:pt x="194" y="130"/>
                    <a:pt x="196" y="124"/>
                  </a:cubicBezTo>
                  <a:cubicBezTo>
                    <a:pt x="199" y="118"/>
                    <a:pt x="200" y="122"/>
                    <a:pt x="199" y="124"/>
                  </a:cubicBezTo>
                  <a:cubicBezTo>
                    <a:pt x="198" y="126"/>
                    <a:pt x="201" y="130"/>
                    <a:pt x="204" y="130"/>
                  </a:cubicBezTo>
                  <a:cubicBezTo>
                    <a:pt x="204" y="130"/>
                    <a:pt x="202" y="124"/>
                    <a:pt x="204" y="122"/>
                  </a:cubicBezTo>
                  <a:cubicBezTo>
                    <a:pt x="206" y="120"/>
                    <a:pt x="207" y="118"/>
                    <a:pt x="209" y="115"/>
                  </a:cubicBezTo>
                  <a:cubicBezTo>
                    <a:pt x="211" y="111"/>
                    <a:pt x="215" y="108"/>
                    <a:pt x="221" y="105"/>
                  </a:cubicBezTo>
                  <a:cubicBezTo>
                    <a:pt x="229" y="102"/>
                    <a:pt x="237" y="99"/>
                    <a:pt x="243" y="96"/>
                  </a:cubicBezTo>
                  <a:cubicBezTo>
                    <a:pt x="267" y="83"/>
                    <a:pt x="280" y="72"/>
                    <a:pt x="280" y="72"/>
                  </a:cubicBezTo>
                  <a:cubicBezTo>
                    <a:pt x="280" y="72"/>
                    <a:pt x="267" y="83"/>
                    <a:pt x="242" y="95"/>
                  </a:cubicBezTo>
                  <a:cubicBezTo>
                    <a:pt x="223" y="104"/>
                    <a:pt x="191" y="115"/>
                    <a:pt x="159" y="107"/>
                  </a:cubicBezTo>
                  <a:cubicBezTo>
                    <a:pt x="166" y="106"/>
                    <a:pt x="170" y="104"/>
                    <a:pt x="170" y="104"/>
                  </a:cubicBezTo>
                  <a:cubicBezTo>
                    <a:pt x="170" y="104"/>
                    <a:pt x="166" y="106"/>
                    <a:pt x="158" y="107"/>
                  </a:cubicBezTo>
                  <a:cubicBezTo>
                    <a:pt x="155" y="106"/>
                    <a:pt x="152" y="105"/>
                    <a:pt x="149" y="104"/>
                  </a:cubicBezTo>
                  <a:cubicBezTo>
                    <a:pt x="156" y="103"/>
                    <a:pt x="164" y="102"/>
                    <a:pt x="171" y="101"/>
                  </a:cubicBezTo>
                  <a:cubicBezTo>
                    <a:pt x="195" y="105"/>
                    <a:pt x="220" y="98"/>
                    <a:pt x="242" y="88"/>
                  </a:cubicBezTo>
                  <a:cubicBezTo>
                    <a:pt x="282" y="69"/>
                    <a:pt x="322" y="31"/>
                    <a:pt x="370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39" y="33"/>
                    <a:pt x="311" y="46"/>
                    <a:pt x="285" y="61"/>
                  </a:cubicBezTo>
                  <a:cubicBezTo>
                    <a:pt x="258" y="77"/>
                    <a:pt x="229" y="95"/>
                    <a:pt x="197" y="99"/>
                  </a:cubicBezTo>
                  <a:cubicBezTo>
                    <a:pt x="192" y="99"/>
                    <a:pt x="186" y="99"/>
                    <a:pt x="181" y="99"/>
                  </a:cubicBezTo>
                  <a:cubicBezTo>
                    <a:pt x="185" y="98"/>
                    <a:pt x="188" y="97"/>
                    <a:pt x="192" y="96"/>
                  </a:cubicBezTo>
                  <a:cubicBezTo>
                    <a:pt x="221" y="87"/>
                    <a:pt x="248" y="70"/>
                    <a:pt x="275" y="56"/>
                  </a:cubicBezTo>
                  <a:cubicBezTo>
                    <a:pt x="305" y="40"/>
                    <a:pt x="336" y="28"/>
                    <a:pt x="370" y="38"/>
                  </a:cubicBezTo>
                  <a:cubicBezTo>
                    <a:pt x="370" y="38"/>
                    <a:pt x="370" y="38"/>
                    <a:pt x="370" y="38"/>
                  </a:cubicBezTo>
                  <a:cubicBezTo>
                    <a:pt x="364" y="36"/>
                    <a:pt x="359" y="34"/>
                    <a:pt x="353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3" y="34"/>
                    <a:pt x="349" y="33"/>
                    <a:pt x="343" y="32"/>
                  </a:cubicBezTo>
                  <a:cubicBezTo>
                    <a:pt x="340" y="31"/>
                    <a:pt x="338" y="31"/>
                    <a:pt x="336" y="29"/>
                  </a:cubicBezTo>
                  <a:cubicBezTo>
                    <a:pt x="332" y="26"/>
                    <a:pt x="332" y="23"/>
                    <a:pt x="326" y="23"/>
                  </a:cubicBezTo>
                  <a:cubicBezTo>
                    <a:pt x="321" y="24"/>
                    <a:pt x="319" y="18"/>
                    <a:pt x="319" y="18"/>
                  </a:cubicBezTo>
                  <a:cubicBezTo>
                    <a:pt x="319" y="18"/>
                    <a:pt x="316" y="23"/>
                    <a:pt x="320" y="25"/>
                  </a:cubicBezTo>
                  <a:cubicBezTo>
                    <a:pt x="323" y="27"/>
                    <a:pt x="319" y="30"/>
                    <a:pt x="317" y="26"/>
                  </a:cubicBezTo>
                  <a:cubicBezTo>
                    <a:pt x="314" y="21"/>
                    <a:pt x="305" y="17"/>
                    <a:pt x="298" y="18"/>
                  </a:cubicBezTo>
                  <a:cubicBezTo>
                    <a:pt x="298" y="18"/>
                    <a:pt x="303" y="19"/>
                    <a:pt x="304" y="24"/>
                  </a:cubicBezTo>
                  <a:cubicBezTo>
                    <a:pt x="304" y="27"/>
                    <a:pt x="306" y="31"/>
                    <a:pt x="309" y="32"/>
                  </a:cubicBezTo>
                  <a:cubicBezTo>
                    <a:pt x="311" y="32"/>
                    <a:pt x="307" y="34"/>
                    <a:pt x="303" y="31"/>
                  </a:cubicBezTo>
                  <a:cubicBezTo>
                    <a:pt x="303" y="31"/>
                    <a:pt x="306" y="38"/>
                    <a:pt x="317" y="35"/>
                  </a:cubicBezTo>
                  <a:cubicBezTo>
                    <a:pt x="320" y="34"/>
                    <a:pt x="325" y="34"/>
                    <a:pt x="329" y="34"/>
                  </a:cubicBezTo>
                  <a:cubicBezTo>
                    <a:pt x="314" y="36"/>
                    <a:pt x="300" y="41"/>
                    <a:pt x="286" y="48"/>
                  </a:cubicBezTo>
                  <a:cubicBezTo>
                    <a:pt x="270" y="56"/>
                    <a:pt x="256" y="64"/>
                    <a:pt x="241" y="72"/>
                  </a:cubicBezTo>
                  <a:cubicBezTo>
                    <a:pt x="236" y="73"/>
                    <a:pt x="232" y="74"/>
                    <a:pt x="229" y="71"/>
                  </a:cubicBezTo>
                  <a:cubicBezTo>
                    <a:pt x="223" y="66"/>
                    <a:pt x="227" y="67"/>
                    <a:pt x="224" y="64"/>
                  </a:cubicBezTo>
                  <a:cubicBezTo>
                    <a:pt x="220" y="61"/>
                    <a:pt x="221" y="59"/>
                    <a:pt x="221" y="59"/>
                  </a:cubicBezTo>
                  <a:cubicBezTo>
                    <a:pt x="221" y="59"/>
                    <a:pt x="216" y="64"/>
                    <a:pt x="220" y="69"/>
                  </a:cubicBezTo>
                  <a:cubicBezTo>
                    <a:pt x="224" y="74"/>
                    <a:pt x="218" y="74"/>
                    <a:pt x="217" y="71"/>
                  </a:cubicBezTo>
                  <a:cubicBezTo>
                    <a:pt x="216" y="68"/>
                    <a:pt x="214" y="65"/>
                    <a:pt x="211" y="64"/>
                  </a:cubicBezTo>
                  <a:cubicBezTo>
                    <a:pt x="208" y="62"/>
                    <a:pt x="201" y="60"/>
                    <a:pt x="201" y="58"/>
                  </a:cubicBezTo>
                  <a:cubicBezTo>
                    <a:pt x="201" y="58"/>
                    <a:pt x="198" y="67"/>
                    <a:pt x="204" y="72"/>
                  </a:cubicBezTo>
                  <a:cubicBezTo>
                    <a:pt x="209" y="77"/>
                    <a:pt x="215" y="75"/>
                    <a:pt x="212" y="78"/>
                  </a:cubicBezTo>
                  <a:cubicBezTo>
                    <a:pt x="210" y="81"/>
                    <a:pt x="201" y="77"/>
                    <a:pt x="201" y="77"/>
                  </a:cubicBezTo>
                  <a:cubicBezTo>
                    <a:pt x="201" y="77"/>
                    <a:pt x="205" y="86"/>
                    <a:pt x="218" y="83"/>
                  </a:cubicBezTo>
                  <a:cubicBezTo>
                    <a:pt x="212" y="86"/>
                    <a:pt x="206" y="88"/>
                    <a:pt x="200" y="90"/>
                  </a:cubicBezTo>
                  <a:cubicBezTo>
                    <a:pt x="192" y="94"/>
                    <a:pt x="183" y="96"/>
                    <a:pt x="174" y="98"/>
                  </a:cubicBezTo>
                  <a:cubicBezTo>
                    <a:pt x="159" y="95"/>
                    <a:pt x="146" y="88"/>
                    <a:pt x="136" y="77"/>
                  </a:cubicBezTo>
                  <a:cubicBezTo>
                    <a:pt x="126" y="65"/>
                    <a:pt x="123" y="45"/>
                    <a:pt x="129" y="29"/>
                  </a:cubicBezTo>
                  <a:cubicBezTo>
                    <a:pt x="134" y="28"/>
                    <a:pt x="140" y="29"/>
                    <a:pt x="143" y="33"/>
                  </a:cubicBezTo>
                  <a:cubicBezTo>
                    <a:pt x="148" y="37"/>
                    <a:pt x="147" y="45"/>
                    <a:pt x="143" y="49"/>
                  </a:cubicBezTo>
                  <a:cubicBezTo>
                    <a:pt x="139" y="53"/>
                    <a:pt x="133" y="52"/>
                    <a:pt x="131" y="49"/>
                  </a:cubicBezTo>
                  <a:cubicBezTo>
                    <a:pt x="126" y="43"/>
                    <a:pt x="131" y="39"/>
                    <a:pt x="131" y="39"/>
                  </a:cubicBezTo>
                  <a:cubicBezTo>
                    <a:pt x="131" y="39"/>
                    <a:pt x="125" y="42"/>
                    <a:pt x="131" y="49"/>
                  </a:cubicBezTo>
                  <a:cubicBezTo>
                    <a:pt x="133" y="52"/>
                    <a:pt x="139" y="53"/>
                    <a:pt x="143" y="49"/>
                  </a:cubicBezTo>
                  <a:cubicBezTo>
                    <a:pt x="148" y="46"/>
                    <a:pt x="149" y="37"/>
                    <a:pt x="144" y="32"/>
                  </a:cubicBezTo>
                  <a:cubicBezTo>
                    <a:pt x="140" y="28"/>
                    <a:pt x="135" y="27"/>
                    <a:pt x="130" y="28"/>
                  </a:cubicBezTo>
                  <a:cubicBezTo>
                    <a:pt x="133" y="20"/>
                    <a:pt x="138" y="14"/>
                    <a:pt x="145" y="10"/>
                  </a:cubicBezTo>
                  <a:cubicBezTo>
                    <a:pt x="163" y="0"/>
                    <a:pt x="193" y="8"/>
                    <a:pt x="189" y="33"/>
                  </a:cubicBezTo>
                  <a:cubicBezTo>
                    <a:pt x="187" y="41"/>
                    <a:pt x="181" y="46"/>
                    <a:pt x="172" y="47"/>
                  </a:cubicBezTo>
                  <a:cubicBezTo>
                    <a:pt x="170" y="47"/>
                    <a:pt x="168" y="46"/>
                    <a:pt x="166" y="46"/>
                  </a:cubicBezTo>
                  <a:cubicBezTo>
                    <a:pt x="163" y="44"/>
                    <a:pt x="163" y="41"/>
                    <a:pt x="166" y="40"/>
                  </a:cubicBezTo>
                  <a:cubicBezTo>
                    <a:pt x="170" y="39"/>
                    <a:pt x="169" y="35"/>
                    <a:pt x="169" y="35"/>
                  </a:cubicBezTo>
                  <a:cubicBezTo>
                    <a:pt x="162" y="38"/>
                    <a:pt x="157" y="30"/>
                    <a:pt x="166" y="32"/>
                  </a:cubicBezTo>
                  <a:cubicBezTo>
                    <a:pt x="174" y="33"/>
                    <a:pt x="177" y="26"/>
                    <a:pt x="177" y="24"/>
                  </a:cubicBezTo>
                  <a:cubicBezTo>
                    <a:pt x="177" y="22"/>
                    <a:pt x="181" y="20"/>
                    <a:pt x="181" y="20"/>
                  </a:cubicBezTo>
                  <a:cubicBezTo>
                    <a:pt x="174" y="13"/>
                    <a:pt x="165" y="19"/>
                    <a:pt x="164" y="21"/>
                  </a:cubicBezTo>
                  <a:cubicBezTo>
                    <a:pt x="163" y="24"/>
                    <a:pt x="162" y="25"/>
                    <a:pt x="159" y="21"/>
                  </a:cubicBezTo>
                  <a:cubicBezTo>
                    <a:pt x="157" y="18"/>
                    <a:pt x="152" y="17"/>
                    <a:pt x="149" y="21"/>
                  </a:cubicBezTo>
                  <a:cubicBezTo>
                    <a:pt x="147" y="24"/>
                    <a:pt x="151" y="27"/>
                    <a:pt x="151" y="27"/>
                  </a:cubicBezTo>
                  <a:cubicBezTo>
                    <a:pt x="151" y="25"/>
                    <a:pt x="156" y="22"/>
                    <a:pt x="154" y="31"/>
                  </a:cubicBezTo>
                  <a:cubicBezTo>
                    <a:pt x="152" y="38"/>
                    <a:pt x="155" y="42"/>
                    <a:pt x="158" y="45"/>
                  </a:cubicBezTo>
                  <a:cubicBezTo>
                    <a:pt x="159" y="46"/>
                    <a:pt x="161" y="48"/>
                    <a:pt x="163" y="48"/>
                  </a:cubicBezTo>
                  <a:cubicBezTo>
                    <a:pt x="169" y="51"/>
                    <a:pt x="178" y="52"/>
                    <a:pt x="184" y="47"/>
                  </a:cubicBezTo>
                  <a:cubicBezTo>
                    <a:pt x="191" y="42"/>
                    <a:pt x="194" y="31"/>
                    <a:pt x="192" y="22"/>
                  </a:cubicBezTo>
                  <a:cubicBezTo>
                    <a:pt x="190" y="12"/>
                    <a:pt x="181" y="5"/>
                    <a:pt x="171" y="3"/>
                  </a:cubicBezTo>
                  <a:cubicBezTo>
                    <a:pt x="161" y="0"/>
                    <a:pt x="150" y="2"/>
                    <a:pt x="141" y="8"/>
                  </a:cubicBezTo>
                  <a:cubicBezTo>
                    <a:pt x="133" y="13"/>
                    <a:pt x="128" y="20"/>
                    <a:pt x="126" y="29"/>
                  </a:cubicBezTo>
                  <a:cubicBezTo>
                    <a:pt x="124" y="29"/>
                    <a:pt x="123" y="30"/>
                    <a:pt x="122" y="30"/>
                  </a:cubicBezTo>
                  <a:cubicBezTo>
                    <a:pt x="115" y="35"/>
                    <a:pt x="112" y="44"/>
                    <a:pt x="111" y="53"/>
                  </a:cubicBezTo>
                  <a:cubicBezTo>
                    <a:pt x="108" y="72"/>
                    <a:pt x="121" y="91"/>
                    <a:pt x="139" y="101"/>
                  </a:cubicBezTo>
                  <a:cubicBezTo>
                    <a:pt x="126" y="101"/>
                    <a:pt x="114" y="100"/>
                    <a:pt x="102" y="98"/>
                  </a:cubicBezTo>
                  <a:cubicBezTo>
                    <a:pt x="87" y="95"/>
                    <a:pt x="73" y="89"/>
                    <a:pt x="59" y="81"/>
                  </a:cubicBezTo>
                  <a:cubicBezTo>
                    <a:pt x="56" y="79"/>
                    <a:pt x="52" y="77"/>
                    <a:pt x="49" y="74"/>
                  </a:cubicBezTo>
                  <a:cubicBezTo>
                    <a:pt x="45" y="71"/>
                    <a:pt x="40" y="65"/>
                    <a:pt x="40" y="59"/>
                  </a:cubicBezTo>
                  <a:cubicBezTo>
                    <a:pt x="40" y="59"/>
                    <a:pt x="38" y="58"/>
                    <a:pt x="38" y="61"/>
                  </a:cubicBezTo>
                  <a:cubicBezTo>
                    <a:pt x="38" y="61"/>
                    <a:pt x="33" y="56"/>
                    <a:pt x="35" y="50"/>
                  </a:cubicBezTo>
                  <a:cubicBezTo>
                    <a:pt x="36" y="46"/>
                    <a:pt x="42" y="47"/>
                    <a:pt x="39" y="54"/>
                  </a:cubicBezTo>
                  <a:cubicBezTo>
                    <a:pt x="39" y="54"/>
                    <a:pt x="41" y="53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50" y="48"/>
                    <a:pt x="44" y="37"/>
                    <a:pt x="37" y="39"/>
                  </a:cubicBezTo>
                  <a:cubicBezTo>
                    <a:pt x="27" y="41"/>
                    <a:pt x="29" y="54"/>
                    <a:pt x="33" y="61"/>
                  </a:cubicBezTo>
                  <a:cubicBezTo>
                    <a:pt x="38" y="72"/>
                    <a:pt x="49" y="79"/>
                    <a:pt x="59" y="85"/>
                  </a:cubicBezTo>
                  <a:cubicBezTo>
                    <a:pt x="72" y="92"/>
                    <a:pt x="85" y="97"/>
                    <a:pt x="99" y="100"/>
                  </a:cubicBezTo>
                  <a:cubicBezTo>
                    <a:pt x="114" y="103"/>
                    <a:pt x="129" y="104"/>
                    <a:pt x="144" y="104"/>
                  </a:cubicBezTo>
                  <a:cubicBezTo>
                    <a:pt x="147" y="105"/>
                    <a:pt x="150" y="106"/>
                    <a:pt x="153" y="107"/>
                  </a:cubicBezTo>
                  <a:cubicBezTo>
                    <a:pt x="136" y="109"/>
                    <a:pt x="108" y="109"/>
                    <a:pt x="79" y="100"/>
                  </a:cubicBezTo>
                  <a:cubicBezTo>
                    <a:pt x="54" y="92"/>
                    <a:pt x="36" y="76"/>
                    <a:pt x="20" y="71"/>
                  </a:cubicBezTo>
                  <a:cubicBezTo>
                    <a:pt x="11" y="69"/>
                    <a:pt x="3" y="72"/>
                    <a:pt x="2" y="77"/>
                  </a:cubicBezTo>
                  <a:cubicBezTo>
                    <a:pt x="0" y="81"/>
                    <a:pt x="3" y="83"/>
                    <a:pt x="3" y="84"/>
                  </a:cubicBezTo>
                  <a:cubicBezTo>
                    <a:pt x="3" y="83"/>
                    <a:pt x="0" y="81"/>
                    <a:pt x="2" y="77"/>
                  </a:cubicBezTo>
                  <a:cubicBezTo>
                    <a:pt x="4" y="72"/>
                    <a:pt x="11" y="69"/>
                    <a:pt x="19" y="72"/>
                  </a:cubicBezTo>
                  <a:cubicBezTo>
                    <a:pt x="35" y="77"/>
                    <a:pt x="53" y="94"/>
                    <a:pt x="78" y="102"/>
                  </a:cubicBezTo>
                  <a:cubicBezTo>
                    <a:pt x="87" y="105"/>
                    <a:pt x="97" y="107"/>
                    <a:pt x="105" y="108"/>
                  </a:cubicBezTo>
                  <a:close/>
                  <a:moveTo>
                    <a:pt x="143" y="101"/>
                  </a:moveTo>
                  <a:cubicBezTo>
                    <a:pt x="143" y="101"/>
                    <a:pt x="142" y="100"/>
                    <a:pt x="141" y="100"/>
                  </a:cubicBezTo>
                  <a:cubicBezTo>
                    <a:pt x="123" y="90"/>
                    <a:pt x="111" y="71"/>
                    <a:pt x="113" y="53"/>
                  </a:cubicBezTo>
                  <a:cubicBezTo>
                    <a:pt x="113" y="45"/>
                    <a:pt x="117" y="36"/>
                    <a:pt x="123" y="32"/>
                  </a:cubicBezTo>
                  <a:cubicBezTo>
                    <a:pt x="124" y="31"/>
                    <a:pt x="124" y="31"/>
                    <a:pt x="125" y="31"/>
                  </a:cubicBezTo>
                  <a:cubicBezTo>
                    <a:pt x="125" y="32"/>
                    <a:pt x="124" y="34"/>
                    <a:pt x="124" y="36"/>
                  </a:cubicBezTo>
                  <a:cubicBezTo>
                    <a:pt x="119" y="58"/>
                    <a:pt x="128" y="78"/>
                    <a:pt x="145" y="90"/>
                  </a:cubicBezTo>
                  <a:cubicBezTo>
                    <a:pt x="152" y="94"/>
                    <a:pt x="158" y="97"/>
                    <a:pt x="165" y="99"/>
                  </a:cubicBezTo>
                  <a:cubicBezTo>
                    <a:pt x="158" y="100"/>
                    <a:pt x="151" y="101"/>
                    <a:pt x="143" y="10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8" name="Freeform 710"/>
            <p:cNvSpPr/>
            <p:nvPr/>
          </p:nvSpPr>
          <p:spPr bwMode="auto">
            <a:xfrm>
              <a:off x="3563" y="838"/>
              <a:ext cx="118" cy="84"/>
            </a:xfrm>
            <a:custGeom>
              <a:avLst/>
              <a:gdLst>
                <a:gd name="T0" fmla="*/ 3 w 34"/>
                <a:gd name="T1" fmla="*/ 13 h 24"/>
                <a:gd name="T2" fmla="*/ 1 w 34"/>
                <a:gd name="T3" fmla="*/ 19 h 24"/>
                <a:gd name="T4" fmla="*/ 5 w 34"/>
                <a:gd name="T5" fmla="*/ 17 h 24"/>
                <a:gd name="T6" fmla="*/ 18 w 34"/>
                <a:gd name="T7" fmla="*/ 19 h 24"/>
                <a:gd name="T8" fmla="*/ 23 w 34"/>
                <a:gd name="T9" fmla="*/ 20 h 24"/>
                <a:gd name="T10" fmla="*/ 28 w 34"/>
                <a:gd name="T11" fmla="*/ 18 h 24"/>
                <a:gd name="T12" fmla="*/ 34 w 34"/>
                <a:gd name="T13" fmla="*/ 14 h 24"/>
                <a:gd name="T14" fmla="*/ 19 w 34"/>
                <a:gd name="T15" fmla="*/ 5 h 24"/>
                <a:gd name="T16" fmla="*/ 9 w 34"/>
                <a:gd name="T17" fmla="*/ 0 h 24"/>
                <a:gd name="T18" fmla="*/ 11 w 34"/>
                <a:gd name="T19" fmla="*/ 9 h 24"/>
                <a:gd name="T20" fmla="*/ 13 w 34"/>
                <a:gd name="T21" fmla="*/ 10 h 24"/>
                <a:gd name="T22" fmla="*/ 14 w 34"/>
                <a:gd name="T23" fmla="*/ 12 h 24"/>
                <a:gd name="T24" fmla="*/ 3 w 34"/>
                <a:gd name="T25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4">
                  <a:moveTo>
                    <a:pt x="3" y="13"/>
                  </a:moveTo>
                  <a:cubicBezTo>
                    <a:pt x="0" y="16"/>
                    <a:pt x="1" y="19"/>
                    <a:pt x="1" y="19"/>
                  </a:cubicBezTo>
                  <a:cubicBezTo>
                    <a:pt x="1" y="19"/>
                    <a:pt x="3" y="16"/>
                    <a:pt x="5" y="17"/>
                  </a:cubicBezTo>
                  <a:cubicBezTo>
                    <a:pt x="7" y="18"/>
                    <a:pt x="12" y="24"/>
                    <a:pt x="18" y="19"/>
                  </a:cubicBezTo>
                  <a:cubicBezTo>
                    <a:pt x="24" y="14"/>
                    <a:pt x="25" y="19"/>
                    <a:pt x="23" y="20"/>
                  </a:cubicBezTo>
                  <a:cubicBezTo>
                    <a:pt x="23" y="20"/>
                    <a:pt x="25" y="21"/>
                    <a:pt x="28" y="18"/>
                  </a:cubicBezTo>
                  <a:cubicBezTo>
                    <a:pt x="31" y="16"/>
                    <a:pt x="31" y="14"/>
                    <a:pt x="34" y="14"/>
                  </a:cubicBezTo>
                  <a:cubicBezTo>
                    <a:pt x="34" y="14"/>
                    <a:pt x="26" y="5"/>
                    <a:pt x="19" y="5"/>
                  </a:cubicBezTo>
                  <a:cubicBezTo>
                    <a:pt x="11" y="5"/>
                    <a:pt x="9" y="0"/>
                    <a:pt x="9" y="0"/>
                  </a:cubicBezTo>
                  <a:cubicBezTo>
                    <a:pt x="9" y="0"/>
                    <a:pt x="5" y="6"/>
                    <a:pt x="11" y="9"/>
                  </a:cubicBezTo>
                  <a:cubicBezTo>
                    <a:pt x="11" y="9"/>
                    <a:pt x="12" y="9"/>
                    <a:pt x="13" y="10"/>
                  </a:cubicBezTo>
                  <a:cubicBezTo>
                    <a:pt x="14" y="10"/>
                    <a:pt x="15" y="11"/>
                    <a:pt x="14" y="12"/>
                  </a:cubicBezTo>
                  <a:cubicBezTo>
                    <a:pt x="13" y="13"/>
                    <a:pt x="9" y="9"/>
                    <a:pt x="3" y="1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9" name="Freeform 711"/>
            <p:cNvSpPr/>
            <p:nvPr/>
          </p:nvSpPr>
          <p:spPr bwMode="auto">
            <a:xfrm>
              <a:off x="2492" y="678"/>
              <a:ext cx="73" cy="94"/>
            </a:xfrm>
            <a:custGeom>
              <a:avLst/>
              <a:gdLst>
                <a:gd name="T0" fmla="*/ 9 w 21"/>
                <a:gd name="T1" fmla="*/ 22 h 27"/>
                <a:gd name="T2" fmla="*/ 20 w 21"/>
                <a:gd name="T3" fmla="*/ 27 h 27"/>
                <a:gd name="T4" fmla="*/ 17 w 21"/>
                <a:gd name="T5" fmla="*/ 21 h 27"/>
                <a:gd name="T6" fmla="*/ 18 w 21"/>
                <a:gd name="T7" fmla="*/ 13 h 27"/>
                <a:gd name="T8" fmla="*/ 16 w 21"/>
                <a:gd name="T9" fmla="*/ 6 h 27"/>
                <a:gd name="T10" fmla="*/ 13 w 21"/>
                <a:gd name="T11" fmla="*/ 10 h 27"/>
                <a:gd name="T12" fmla="*/ 11 w 21"/>
                <a:gd name="T13" fmla="*/ 11 h 27"/>
                <a:gd name="T14" fmla="*/ 11 w 21"/>
                <a:gd name="T15" fmla="*/ 6 h 27"/>
                <a:gd name="T16" fmla="*/ 13 w 21"/>
                <a:gd name="T17" fmla="*/ 0 h 27"/>
                <a:gd name="T18" fmla="*/ 6 w 21"/>
                <a:gd name="T19" fmla="*/ 8 h 27"/>
                <a:gd name="T20" fmla="*/ 4 w 21"/>
                <a:gd name="T21" fmla="*/ 8 h 27"/>
                <a:gd name="T22" fmla="*/ 1 w 21"/>
                <a:gd name="T23" fmla="*/ 13 h 27"/>
                <a:gd name="T24" fmla="*/ 9 w 21"/>
                <a:gd name="T25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7">
                  <a:moveTo>
                    <a:pt x="9" y="22"/>
                  </a:moveTo>
                  <a:cubicBezTo>
                    <a:pt x="12" y="24"/>
                    <a:pt x="17" y="26"/>
                    <a:pt x="20" y="27"/>
                  </a:cubicBezTo>
                  <a:cubicBezTo>
                    <a:pt x="20" y="27"/>
                    <a:pt x="17" y="25"/>
                    <a:pt x="17" y="21"/>
                  </a:cubicBezTo>
                  <a:cubicBezTo>
                    <a:pt x="17" y="17"/>
                    <a:pt x="21" y="16"/>
                    <a:pt x="18" y="13"/>
                  </a:cubicBezTo>
                  <a:cubicBezTo>
                    <a:pt x="14" y="8"/>
                    <a:pt x="16" y="6"/>
                    <a:pt x="16" y="6"/>
                  </a:cubicBezTo>
                  <a:cubicBezTo>
                    <a:pt x="16" y="6"/>
                    <a:pt x="12" y="7"/>
                    <a:pt x="13" y="10"/>
                  </a:cubicBezTo>
                  <a:cubicBezTo>
                    <a:pt x="14" y="14"/>
                    <a:pt x="11" y="13"/>
                    <a:pt x="11" y="11"/>
                  </a:cubicBezTo>
                  <a:cubicBezTo>
                    <a:pt x="11" y="10"/>
                    <a:pt x="13" y="9"/>
                    <a:pt x="11" y="6"/>
                  </a:cubicBezTo>
                  <a:cubicBezTo>
                    <a:pt x="10" y="4"/>
                    <a:pt x="11" y="0"/>
                    <a:pt x="13" y="0"/>
                  </a:cubicBezTo>
                  <a:cubicBezTo>
                    <a:pt x="13" y="0"/>
                    <a:pt x="4" y="1"/>
                    <a:pt x="6" y="8"/>
                  </a:cubicBezTo>
                  <a:cubicBezTo>
                    <a:pt x="7" y="11"/>
                    <a:pt x="3" y="10"/>
                    <a:pt x="4" y="8"/>
                  </a:cubicBezTo>
                  <a:cubicBezTo>
                    <a:pt x="4" y="8"/>
                    <a:pt x="0" y="9"/>
                    <a:pt x="1" y="13"/>
                  </a:cubicBezTo>
                  <a:cubicBezTo>
                    <a:pt x="1" y="16"/>
                    <a:pt x="4" y="18"/>
                    <a:pt x="9" y="2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712"/>
            <p:cNvSpPr/>
            <p:nvPr/>
          </p:nvSpPr>
          <p:spPr bwMode="auto">
            <a:xfrm>
              <a:off x="2785" y="657"/>
              <a:ext cx="98" cy="139"/>
            </a:xfrm>
            <a:custGeom>
              <a:avLst/>
              <a:gdLst>
                <a:gd name="T0" fmla="*/ 1 w 28"/>
                <a:gd name="T1" fmla="*/ 21 h 40"/>
                <a:gd name="T2" fmla="*/ 10 w 28"/>
                <a:gd name="T3" fmla="*/ 34 h 40"/>
                <a:gd name="T4" fmla="*/ 28 w 28"/>
                <a:gd name="T5" fmla="*/ 40 h 40"/>
                <a:gd name="T6" fmla="*/ 21 w 28"/>
                <a:gd name="T7" fmla="*/ 28 h 40"/>
                <a:gd name="T8" fmla="*/ 22 w 28"/>
                <a:gd name="T9" fmla="*/ 18 h 40"/>
                <a:gd name="T10" fmla="*/ 21 w 28"/>
                <a:gd name="T11" fmla="*/ 10 h 40"/>
                <a:gd name="T12" fmla="*/ 16 w 28"/>
                <a:gd name="T13" fmla="*/ 21 h 40"/>
                <a:gd name="T14" fmla="*/ 13 w 28"/>
                <a:gd name="T15" fmla="*/ 22 h 40"/>
                <a:gd name="T16" fmla="*/ 13 w 28"/>
                <a:gd name="T17" fmla="*/ 11 h 40"/>
                <a:gd name="T18" fmla="*/ 11 w 28"/>
                <a:gd name="T19" fmla="*/ 0 h 40"/>
                <a:gd name="T20" fmla="*/ 5 w 28"/>
                <a:gd name="T21" fmla="*/ 20 h 40"/>
                <a:gd name="T22" fmla="*/ 6 w 28"/>
                <a:gd name="T23" fmla="*/ 23 h 40"/>
                <a:gd name="T24" fmla="*/ 1 w 28"/>
                <a:gd name="T25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0">
                  <a:moveTo>
                    <a:pt x="1" y="21"/>
                  </a:moveTo>
                  <a:cubicBezTo>
                    <a:pt x="1" y="21"/>
                    <a:pt x="1" y="29"/>
                    <a:pt x="10" y="34"/>
                  </a:cubicBezTo>
                  <a:cubicBezTo>
                    <a:pt x="17" y="37"/>
                    <a:pt x="28" y="40"/>
                    <a:pt x="28" y="40"/>
                  </a:cubicBezTo>
                  <a:cubicBezTo>
                    <a:pt x="28" y="40"/>
                    <a:pt x="21" y="35"/>
                    <a:pt x="21" y="28"/>
                  </a:cubicBezTo>
                  <a:cubicBezTo>
                    <a:pt x="22" y="23"/>
                    <a:pt x="24" y="22"/>
                    <a:pt x="22" y="18"/>
                  </a:cubicBezTo>
                  <a:cubicBezTo>
                    <a:pt x="20" y="14"/>
                    <a:pt x="21" y="10"/>
                    <a:pt x="21" y="10"/>
                  </a:cubicBezTo>
                  <a:cubicBezTo>
                    <a:pt x="21" y="10"/>
                    <a:pt x="14" y="15"/>
                    <a:pt x="16" y="21"/>
                  </a:cubicBezTo>
                  <a:cubicBezTo>
                    <a:pt x="18" y="27"/>
                    <a:pt x="12" y="25"/>
                    <a:pt x="13" y="22"/>
                  </a:cubicBezTo>
                  <a:cubicBezTo>
                    <a:pt x="14" y="18"/>
                    <a:pt x="15" y="15"/>
                    <a:pt x="13" y="11"/>
                  </a:cubicBezTo>
                  <a:cubicBezTo>
                    <a:pt x="11" y="7"/>
                    <a:pt x="11" y="0"/>
                    <a:pt x="11" y="0"/>
                  </a:cubicBezTo>
                  <a:cubicBezTo>
                    <a:pt x="11" y="0"/>
                    <a:pt x="0" y="10"/>
                    <a:pt x="5" y="20"/>
                  </a:cubicBezTo>
                  <a:cubicBezTo>
                    <a:pt x="5" y="20"/>
                    <a:pt x="7" y="23"/>
                    <a:pt x="6" y="23"/>
                  </a:cubicBezTo>
                  <a:cubicBezTo>
                    <a:pt x="4" y="25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1" name="Freeform 713"/>
            <p:cNvSpPr/>
            <p:nvPr/>
          </p:nvSpPr>
          <p:spPr bwMode="auto">
            <a:xfrm>
              <a:off x="2537" y="835"/>
              <a:ext cx="80" cy="70"/>
            </a:xfrm>
            <a:custGeom>
              <a:avLst/>
              <a:gdLst>
                <a:gd name="T0" fmla="*/ 17 w 23"/>
                <a:gd name="T1" fmla="*/ 9 h 20"/>
                <a:gd name="T2" fmla="*/ 23 w 23"/>
                <a:gd name="T3" fmla="*/ 3 h 20"/>
                <a:gd name="T4" fmla="*/ 9 w 23"/>
                <a:gd name="T5" fmla="*/ 0 h 20"/>
                <a:gd name="T6" fmla="*/ 6 w 23"/>
                <a:gd name="T7" fmla="*/ 2 h 20"/>
                <a:gd name="T8" fmla="*/ 7 w 23"/>
                <a:gd name="T9" fmla="*/ 5 h 20"/>
                <a:gd name="T10" fmla="*/ 1 w 23"/>
                <a:gd name="T11" fmla="*/ 13 h 20"/>
                <a:gd name="T12" fmla="*/ 0 w 23"/>
                <a:gd name="T13" fmla="*/ 18 h 20"/>
                <a:gd name="T14" fmla="*/ 6 w 23"/>
                <a:gd name="T15" fmla="*/ 16 h 20"/>
                <a:gd name="T16" fmla="*/ 10 w 23"/>
                <a:gd name="T17" fmla="*/ 11 h 20"/>
                <a:gd name="T18" fmla="*/ 11 w 23"/>
                <a:gd name="T19" fmla="*/ 16 h 20"/>
                <a:gd name="T20" fmla="*/ 13 w 23"/>
                <a:gd name="T21" fmla="*/ 20 h 20"/>
                <a:gd name="T22" fmla="*/ 16 w 23"/>
                <a:gd name="T23" fmla="*/ 17 h 20"/>
                <a:gd name="T24" fmla="*/ 17 w 23"/>
                <a:gd name="T2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7" y="9"/>
                  </a:moveTo>
                  <a:cubicBezTo>
                    <a:pt x="17" y="5"/>
                    <a:pt x="23" y="3"/>
                    <a:pt x="23" y="3"/>
                  </a:cubicBezTo>
                  <a:cubicBezTo>
                    <a:pt x="17" y="2"/>
                    <a:pt x="12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8" y="2"/>
                    <a:pt x="12" y="4"/>
                    <a:pt x="7" y="5"/>
                  </a:cubicBezTo>
                  <a:cubicBezTo>
                    <a:pt x="1" y="7"/>
                    <a:pt x="0" y="10"/>
                    <a:pt x="1" y="13"/>
                  </a:cubicBezTo>
                  <a:cubicBezTo>
                    <a:pt x="2" y="17"/>
                    <a:pt x="0" y="18"/>
                    <a:pt x="0" y="18"/>
                  </a:cubicBezTo>
                  <a:cubicBezTo>
                    <a:pt x="2" y="19"/>
                    <a:pt x="7" y="19"/>
                    <a:pt x="6" y="16"/>
                  </a:cubicBezTo>
                  <a:cubicBezTo>
                    <a:pt x="5" y="13"/>
                    <a:pt x="8" y="10"/>
                    <a:pt x="10" y="11"/>
                  </a:cubicBezTo>
                  <a:cubicBezTo>
                    <a:pt x="12" y="11"/>
                    <a:pt x="12" y="12"/>
                    <a:pt x="11" y="16"/>
                  </a:cubicBezTo>
                  <a:cubicBezTo>
                    <a:pt x="11" y="19"/>
                    <a:pt x="13" y="20"/>
                    <a:pt x="13" y="20"/>
                  </a:cubicBezTo>
                  <a:cubicBezTo>
                    <a:pt x="13" y="20"/>
                    <a:pt x="13" y="18"/>
                    <a:pt x="16" y="17"/>
                  </a:cubicBezTo>
                  <a:cubicBezTo>
                    <a:pt x="19" y="16"/>
                    <a:pt x="17" y="12"/>
                    <a:pt x="17" y="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2" name="Freeform 714"/>
            <p:cNvSpPr/>
            <p:nvPr/>
          </p:nvSpPr>
          <p:spPr bwMode="auto">
            <a:xfrm>
              <a:off x="3270" y="681"/>
              <a:ext cx="69" cy="91"/>
            </a:xfrm>
            <a:custGeom>
              <a:avLst/>
              <a:gdLst>
                <a:gd name="T0" fmla="*/ 7 w 20"/>
                <a:gd name="T1" fmla="*/ 9 h 26"/>
                <a:gd name="T2" fmla="*/ 2 w 20"/>
                <a:gd name="T3" fmla="*/ 21 h 26"/>
                <a:gd name="T4" fmla="*/ 4 w 20"/>
                <a:gd name="T5" fmla="*/ 26 h 26"/>
                <a:gd name="T6" fmla="*/ 9 w 20"/>
                <a:gd name="T7" fmla="*/ 15 h 26"/>
                <a:gd name="T8" fmla="*/ 11 w 20"/>
                <a:gd name="T9" fmla="*/ 18 h 26"/>
                <a:gd name="T10" fmla="*/ 14 w 20"/>
                <a:gd name="T11" fmla="*/ 20 h 26"/>
                <a:gd name="T12" fmla="*/ 15 w 20"/>
                <a:gd name="T13" fmla="*/ 12 h 26"/>
                <a:gd name="T14" fmla="*/ 20 w 20"/>
                <a:gd name="T15" fmla="*/ 1 h 26"/>
                <a:gd name="T16" fmla="*/ 12 w 20"/>
                <a:gd name="T17" fmla="*/ 1 h 26"/>
                <a:gd name="T18" fmla="*/ 4 w 20"/>
                <a:gd name="T19" fmla="*/ 6 h 26"/>
                <a:gd name="T20" fmla="*/ 10 w 20"/>
                <a:gd name="T21" fmla="*/ 6 h 26"/>
                <a:gd name="T22" fmla="*/ 7 w 20"/>
                <a:gd name="T2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6">
                  <a:moveTo>
                    <a:pt x="7" y="9"/>
                  </a:moveTo>
                  <a:cubicBezTo>
                    <a:pt x="0" y="12"/>
                    <a:pt x="1" y="20"/>
                    <a:pt x="2" y="21"/>
                  </a:cubicBezTo>
                  <a:cubicBezTo>
                    <a:pt x="4" y="23"/>
                    <a:pt x="4" y="26"/>
                    <a:pt x="4" y="26"/>
                  </a:cubicBezTo>
                  <a:cubicBezTo>
                    <a:pt x="10" y="23"/>
                    <a:pt x="8" y="17"/>
                    <a:pt x="9" y="15"/>
                  </a:cubicBezTo>
                  <a:cubicBezTo>
                    <a:pt x="9" y="13"/>
                    <a:pt x="11" y="15"/>
                    <a:pt x="11" y="18"/>
                  </a:cubicBezTo>
                  <a:cubicBezTo>
                    <a:pt x="12" y="21"/>
                    <a:pt x="14" y="20"/>
                    <a:pt x="14" y="20"/>
                  </a:cubicBezTo>
                  <a:cubicBezTo>
                    <a:pt x="14" y="20"/>
                    <a:pt x="15" y="17"/>
                    <a:pt x="15" y="12"/>
                  </a:cubicBezTo>
                  <a:cubicBezTo>
                    <a:pt x="14" y="7"/>
                    <a:pt x="20" y="1"/>
                    <a:pt x="20" y="1"/>
                  </a:cubicBezTo>
                  <a:cubicBezTo>
                    <a:pt x="20" y="1"/>
                    <a:pt x="17" y="0"/>
                    <a:pt x="12" y="1"/>
                  </a:cubicBezTo>
                  <a:cubicBezTo>
                    <a:pt x="8" y="1"/>
                    <a:pt x="4" y="6"/>
                    <a:pt x="4" y="6"/>
                  </a:cubicBezTo>
                  <a:cubicBezTo>
                    <a:pt x="4" y="6"/>
                    <a:pt x="9" y="5"/>
                    <a:pt x="10" y="6"/>
                  </a:cubicBezTo>
                  <a:cubicBezTo>
                    <a:pt x="11" y="8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3" name="Freeform 715"/>
            <p:cNvSpPr/>
            <p:nvPr/>
          </p:nvSpPr>
          <p:spPr bwMode="auto">
            <a:xfrm>
              <a:off x="4504" y="730"/>
              <a:ext cx="1305" cy="2735"/>
            </a:xfrm>
            <a:custGeom>
              <a:avLst/>
              <a:gdLst>
                <a:gd name="T0" fmla="*/ 5 w 374"/>
                <a:gd name="T1" fmla="*/ 2 h 783"/>
                <a:gd name="T2" fmla="*/ 8 w 374"/>
                <a:gd name="T3" fmla="*/ 3 h 783"/>
                <a:gd name="T4" fmla="*/ 10 w 374"/>
                <a:gd name="T5" fmla="*/ 4 h 783"/>
                <a:gd name="T6" fmla="*/ 10 w 374"/>
                <a:gd name="T7" fmla="*/ 4 h 783"/>
                <a:gd name="T8" fmla="*/ 235 w 374"/>
                <a:gd name="T9" fmla="*/ 4 h 783"/>
                <a:gd name="T10" fmla="*/ 369 w 374"/>
                <a:gd name="T11" fmla="*/ 144 h 783"/>
                <a:gd name="T12" fmla="*/ 369 w 374"/>
                <a:gd name="T13" fmla="*/ 639 h 783"/>
                <a:gd name="T14" fmla="*/ 235 w 374"/>
                <a:gd name="T15" fmla="*/ 778 h 783"/>
                <a:gd name="T16" fmla="*/ 14 w 374"/>
                <a:gd name="T17" fmla="*/ 778 h 783"/>
                <a:gd name="T18" fmla="*/ 12 w 374"/>
                <a:gd name="T19" fmla="*/ 780 h 783"/>
                <a:gd name="T20" fmla="*/ 10 w 374"/>
                <a:gd name="T21" fmla="*/ 783 h 783"/>
                <a:gd name="T22" fmla="*/ 237 w 374"/>
                <a:gd name="T23" fmla="*/ 783 h 783"/>
                <a:gd name="T24" fmla="*/ 374 w 374"/>
                <a:gd name="T25" fmla="*/ 641 h 783"/>
                <a:gd name="T26" fmla="*/ 374 w 374"/>
                <a:gd name="T27" fmla="*/ 142 h 783"/>
                <a:gd name="T28" fmla="*/ 237 w 374"/>
                <a:gd name="T29" fmla="*/ 0 h 783"/>
                <a:gd name="T30" fmla="*/ 0 w 374"/>
                <a:gd name="T31" fmla="*/ 0 h 783"/>
                <a:gd name="T32" fmla="*/ 3 w 374"/>
                <a:gd name="T33" fmla="*/ 1 h 783"/>
                <a:gd name="T34" fmla="*/ 5 w 374"/>
                <a:gd name="T35" fmla="*/ 2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4" h="783">
                  <a:moveTo>
                    <a:pt x="5" y="2"/>
                  </a:moveTo>
                  <a:cubicBezTo>
                    <a:pt x="6" y="2"/>
                    <a:pt x="7" y="3"/>
                    <a:pt x="8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369" y="144"/>
                    <a:pt x="369" y="144"/>
                    <a:pt x="369" y="144"/>
                  </a:cubicBezTo>
                  <a:cubicBezTo>
                    <a:pt x="369" y="639"/>
                    <a:pt x="369" y="639"/>
                    <a:pt x="369" y="639"/>
                  </a:cubicBezTo>
                  <a:cubicBezTo>
                    <a:pt x="235" y="778"/>
                    <a:pt x="235" y="778"/>
                    <a:pt x="235" y="778"/>
                  </a:cubicBezTo>
                  <a:cubicBezTo>
                    <a:pt x="14" y="778"/>
                    <a:pt x="14" y="778"/>
                    <a:pt x="14" y="778"/>
                  </a:cubicBezTo>
                  <a:cubicBezTo>
                    <a:pt x="14" y="779"/>
                    <a:pt x="13" y="779"/>
                    <a:pt x="12" y="780"/>
                  </a:cubicBezTo>
                  <a:cubicBezTo>
                    <a:pt x="12" y="781"/>
                    <a:pt x="11" y="782"/>
                    <a:pt x="10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374" y="641"/>
                    <a:pt x="374" y="641"/>
                    <a:pt x="374" y="641"/>
                  </a:cubicBezTo>
                  <a:cubicBezTo>
                    <a:pt x="374" y="142"/>
                    <a:pt x="374" y="142"/>
                    <a:pt x="374" y="14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4" name="Freeform 716"/>
            <p:cNvSpPr/>
            <p:nvPr/>
          </p:nvSpPr>
          <p:spPr bwMode="auto">
            <a:xfrm>
              <a:off x="1815" y="730"/>
              <a:ext cx="1301" cy="2735"/>
            </a:xfrm>
            <a:custGeom>
              <a:avLst/>
              <a:gdLst>
                <a:gd name="T0" fmla="*/ 136 w 373"/>
                <a:gd name="T1" fmla="*/ 783 h 783"/>
                <a:gd name="T2" fmla="*/ 356 w 373"/>
                <a:gd name="T3" fmla="*/ 783 h 783"/>
                <a:gd name="T4" fmla="*/ 354 w 373"/>
                <a:gd name="T5" fmla="*/ 778 h 783"/>
                <a:gd name="T6" fmla="*/ 138 w 373"/>
                <a:gd name="T7" fmla="*/ 778 h 783"/>
                <a:gd name="T8" fmla="*/ 5 w 373"/>
                <a:gd name="T9" fmla="*/ 639 h 783"/>
                <a:gd name="T10" fmla="*/ 5 w 373"/>
                <a:gd name="T11" fmla="*/ 144 h 783"/>
                <a:gd name="T12" fmla="*/ 138 w 373"/>
                <a:gd name="T13" fmla="*/ 4 h 783"/>
                <a:gd name="T14" fmla="*/ 360 w 373"/>
                <a:gd name="T15" fmla="*/ 4 h 783"/>
                <a:gd name="T16" fmla="*/ 361 w 373"/>
                <a:gd name="T17" fmla="*/ 4 h 783"/>
                <a:gd name="T18" fmla="*/ 373 w 373"/>
                <a:gd name="T19" fmla="*/ 0 h 783"/>
                <a:gd name="T20" fmla="*/ 136 w 373"/>
                <a:gd name="T21" fmla="*/ 0 h 783"/>
                <a:gd name="T22" fmla="*/ 0 w 373"/>
                <a:gd name="T23" fmla="*/ 142 h 783"/>
                <a:gd name="T24" fmla="*/ 0 w 373"/>
                <a:gd name="T25" fmla="*/ 641 h 783"/>
                <a:gd name="T26" fmla="*/ 136 w 373"/>
                <a:gd name="T27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783">
                  <a:moveTo>
                    <a:pt x="136" y="783"/>
                  </a:moveTo>
                  <a:cubicBezTo>
                    <a:pt x="356" y="783"/>
                    <a:pt x="356" y="783"/>
                    <a:pt x="356" y="783"/>
                  </a:cubicBezTo>
                  <a:cubicBezTo>
                    <a:pt x="355" y="782"/>
                    <a:pt x="354" y="780"/>
                    <a:pt x="354" y="778"/>
                  </a:cubicBezTo>
                  <a:cubicBezTo>
                    <a:pt x="138" y="778"/>
                    <a:pt x="138" y="778"/>
                    <a:pt x="138" y="778"/>
                  </a:cubicBezTo>
                  <a:cubicBezTo>
                    <a:pt x="5" y="639"/>
                    <a:pt x="5" y="639"/>
                    <a:pt x="5" y="639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360" y="4"/>
                    <a:pt x="360" y="4"/>
                    <a:pt x="360" y="4"/>
                  </a:cubicBezTo>
                  <a:cubicBezTo>
                    <a:pt x="361" y="4"/>
                    <a:pt x="361" y="4"/>
                    <a:pt x="361" y="4"/>
                  </a:cubicBezTo>
                  <a:cubicBezTo>
                    <a:pt x="365" y="3"/>
                    <a:pt x="369" y="1"/>
                    <a:pt x="373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641"/>
                    <a:pt x="0" y="641"/>
                    <a:pt x="0" y="641"/>
                  </a:cubicBezTo>
                  <a:lnTo>
                    <a:pt x="136" y="783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5" name="Freeform 717"/>
            <p:cNvSpPr/>
            <p:nvPr/>
          </p:nvSpPr>
          <p:spPr bwMode="auto">
            <a:xfrm>
              <a:off x="5331" y="744"/>
              <a:ext cx="241" cy="248"/>
            </a:xfrm>
            <a:custGeom>
              <a:avLst/>
              <a:gdLst>
                <a:gd name="T0" fmla="*/ 65 w 69"/>
                <a:gd name="T1" fmla="*/ 66 h 71"/>
                <a:gd name="T2" fmla="*/ 65 w 69"/>
                <a:gd name="T3" fmla="*/ 66 h 71"/>
                <a:gd name="T4" fmla="*/ 64 w 69"/>
                <a:gd name="T5" fmla="*/ 63 h 71"/>
                <a:gd name="T6" fmla="*/ 64 w 69"/>
                <a:gd name="T7" fmla="*/ 63 h 71"/>
                <a:gd name="T8" fmla="*/ 61 w 69"/>
                <a:gd name="T9" fmla="*/ 62 h 71"/>
                <a:gd name="T10" fmla="*/ 59 w 69"/>
                <a:gd name="T11" fmla="*/ 60 h 71"/>
                <a:gd name="T12" fmla="*/ 63 w 69"/>
                <a:gd name="T13" fmla="*/ 57 h 71"/>
                <a:gd name="T14" fmla="*/ 67 w 69"/>
                <a:gd name="T15" fmla="*/ 59 h 71"/>
                <a:gd name="T16" fmla="*/ 69 w 69"/>
                <a:gd name="T17" fmla="*/ 55 h 71"/>
                <a:gd name="T18" fmla="*/ 60 w 69"/>
                <a:gd name="T19" fmla="*/ 52 h 71"/>
                <a:gd name="T20" fmla="*/ 59 w 69"/>
                <a:gd name="T21" fmla="*/ 60 h 71"/>
                <a:gd name="T22" fmla="*/ 55 w 69"/>
                <a:gd name="T23" fmla="*/ 56 h 71"/>
                <a:gd name="T24" fmla="*/ 53 w 69"/>
                <a:gd name="T25" fmla="*/ 46 h 71"/>
                <a:gd name="T26" fmla="*/ 53 w 69"/>
                <a:gd name="T27" fmla="*/ 46 h 71"/>
                <a:gd name="T28" fmla="*/ 43 w 69"/>
                <a:gd name="T29" fmla="*/ 43 h 71"/>
                <a:gd name="T30" fmla="*/ 41 w 69"/>
                <a:gd name="T31" fmla="*/ 41 h 71"/>
                <a:gd name="T32" fmla="*/ 46 w 69"/>
                <a:gd name="T33" fmla="*/ 16 h 71"/>
                <a:gd name="T34" fmla="*/ 28 w 69"/>
                <a:gd name="T35" fmla="*/ 20 h 71"/>
                <a:gd name="T36" fmla="*/ 32 w 69"/>
                <a:gd name="T37" fmla="*/ 31 h 71"/>
                <a:gd name="T38" fmla="*/ 39 w 69"/>
                <a:gd name="T39" fmla="*/ 25 h 71"/>
                <a:gd name="T40" fmla="*/ 44 w 69"/>
                <a:gd name="T41" fmla="*/ 19 h 71"/>
                <a:gd name="T42" fmla="*/ 41 w 69"/>
                <a:gd name="T43" fmla="*/ 41 h 71"/>
                <a:gd name="T44" fmla="*/ 21 w 69"/>
                <a:gd name="T45" fmla="*/ 21 h 71"/>
                <a:gd name="T46" fmla="*/ 32 w 69"/>
                <a:gd name="T47" fmla="*/ 11 h 71"/>
                <a:gd name="T48" fmla="*/ 0 w 69"/>
                <a:gd name="T49" fmla="*/ 0 h 71"/>
                <a:gd name="T50" fmla="*/ 0 w 69"/>
                <a:gd name="T51" fmla="*/ 0 h 71"/>
                <a:gd name="T52" fmla="*/ 10 w 69"/>
                <a:gd name="T53" fmla="*/ 32 h 71"/>
                <a:gd name="T54" fmla="*/ 21 w 69"/>
                <a:gd name="T55" fmla="*/ 22 h 71"/>
                <a:gd name="T56" fmla="*/ 40 w 69"/>
                <a:gd name="T57" fmla="*/ 42 h 71"/>
                <a:gd name="T58" fmla="*/ 18 w 69"/>
                <a:gd name="T59" fmla="*/ 44 h 71"/>
                <a:gd name="T60" fmla="*/ 24 w 69"/>
                <a:gd name="T61" fmla="*/ 40 h 71"/>
                <a:gd name="T62" fmla="*/ 30 w 69"/>
                <a:gd name="T63" fmla="*/ 33 h 71"/>
                <a:gd name="T64" fmla="*/ 19 w 69"/>
                <a:gd name="T65" fmla="*/ 29 h 71"/>
                <a:gd name="T66" fmla="*/ 15 w 69"/>
                <a:gd name="T67" fmla="*/ 46 h 71"/>
                <a:gd name="T68" fmla="*/ 40 w 69"/>
                <a:gd name="T69" fmla="*/ 42 h 71"/>
                <a:gd name="T70" fmla="*/ 42 w 69"/>
                <a:gd name="T71" fmla="*/ 44 h 71"/>
                <a:gd name="T72" fmla="*/ 44 w 69"/>
                <a:gd name="T73" fmla="*/ 54 h 71"/>
                <a:gd name="T74" fmla="*/ 44 w 69"/>
                <a:gd name="T75" fmla="*/ 54 h 71"/>
                <a:gd name="T76" fmla="*/ 44 w 69"/>
                <a:gd name="T77" fmla="*/ 54 h 71"/>
                <a:gd name="T78" fmla="*/ 54 w 69"/>
                <a:gd name="T79" fmla="*/ 57 h 71"/>
                <a:gd name="T80" fmla="*/ 58 w 69"/>
                <a:gd name="T81" fmla="*/ 60 h 71"/>
                <a:gd name="T82" fmla="*/ 50 w 69"/>
                <a:gd name="T83" fmla="*/ 61 h 71"/>
                <a:gd name="T84" fmla="*/ 53 w 69"/>
                <a:gd name="T85" fmla="*/ 70 h 71"/>
                <a:gd name="T86" fmla="*/ 57 w 69"/>
                <a:gd name="T87" fmla="*/ 69 h 71"/>
                <a:gd name="T88" fmla="*/ 55 w 69"/>
                <a:gd name="T89" fmla="*/ 65 h 71"/>
                <a:gd name="T90" fmla="*/ 58 w 69"/>
                <a:gd name="T91" fmla="*/ 61 h 71"/>
                <a:gd name="T92" fmla="*/ 60 w 69"/>
                <a:gd name="T93" fmla="*/ 63 h 71"/>
                <a:gd name="T94" fmla="*/ 61 w 69"/>
                <a:gd name="T95" fmla="*/ 66 h 71"/>
                <a:gd name="T96" fmla="*/ 61 w 69"/>
                <a:gd name="T97" fmla="*/ 66 h 71"/>
                <a:gd name="T98" fmla="*/ 61 w 69"/>
                <a:gd name="T99" fmla="*/ 66 h 71"/>
                <a:gd name="T100" fmla="*/ 64 w 69"/>
                <a:gd name="T101" fmla="*/ 67 h 71"/>
                <a:gd name="T102" fmla="*/ 64 w 69"/>
                <a:gd name="T103" fmla="*/ 67 h 71"/>
                <a:gd name="T104" fmla="*/ 65 w 69"/>
                <a:gd name="T10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1">
                  <a:moveTo>
                    <a:pt x="65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5"/>
                    <a:pt x="64" y="64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63"/>
                    <a:pt x="62" y="62"/>
                    <a:pt x="61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8" y="54"/>
                    <a:pt x="63" y="54"/>
                    <a:pt x="63" y="57"/>
                  </a:cubicBezTo>
                  <a:cubicBezTo>
                    <a:pt x="63" y="59"/>
                    <a:pt x="65" y="60"/>
                    <a:pt x="67" y="59"/>
                  </a:cubicBezTo>
                  <a:cubicBezTo>
                    <a:pt x="68" y="59"/>
                    <a:pt x="69" y="57"/>
                    <a:pt x="69" y="55"/>
                  </a:cubicBezTo>
                  <a:cubicBezTo>
                    <a:pt x="68" y="51"/>
                    <a:pt x="63" y="49"/>
                    <a:pt x="60" y="52"/>
                  </a:cubicBezTo>
                  <a:cubicBezTo>
                    <a:pt x="57" y="55"/>
                    <a:pt x="58" y="58"/>
                    <a:pt x="59" y="6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4"/>
                    <a:pt x="52" y="50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49" y="47"/>
                    <a:pt x="45" y="45"/>
                    <a:pt x="43" y="4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3" y="39"/>
                    <a:pt x="56" y="28"/>
                    <a:pt x="46" y="16"/>
                  </a:cubicBezTo>
                  <a:cubicBezTo>
                    <a:pt x="39" y="8"/>
                    <a:pt x="31" y="14"/>
                    <a:pt x="28" y="20"/>
                  </a:cubicBezTo>
                  <a:cubicBezTo>
                    <a:pt x="27" y="23"/>
                    <a:pt x="28" y="28"/>
                    <a:pt x="32" y="31"/>
                  </a:cubicBezTo>
                  <a:cubicBezTo>
                    <a:pt x="35" y="33"/>
                    <a:pt x="42" y="31"/>
                    <a:pt x="39" y="25"/>
                  </a:cubicBezTo>
                  <a:cubicBezTo>
                    <a:pt x="38" y="21"/>
                    <a:pt x="40" y="16"/>
                    <a:pt x="44" y="19"/>
                  </a:cubicBezTo>
                  <a:cubicBezTo>
                    <a:pt x="48" y="22"/>
                    <a:pt x="50" y="33"/>
                    <a:pt x="41" y="4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19" y="13"/>
                    <a:pt x="6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3" y="19"/>
                    <a:pt x="10" y="3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1" y="51"/>
                    <a:pt x="21" y="48"/>
                    <a:pt x="18" y="44"/>
                  </a:cubicBezTo>
                  <a:cubicBezTo>
                    <a:pt x="15" y="41"/>
                    <a:pt x="20" y="38"/>
                    <a:pt x="24" y="40"/>
                  </a:cubicBezTo>
                  <a:cubicBezTo>
                    <a:pt x="30" y="42"/>
                    <a:pt x="32" y="36"/>
                    <a:pt x="30" y="33"/>
                  </a:cubicBezTo>
                  <a:cubicBezTo>
                    <a:pt x="27" y="29"/>
                    <a:pt x="23" y="28"/>
                    <a:pt x="19" y="29"/>
                  </a:cubicBezTo>
                  <a:cubicBezTo>
                    <a:pt x="13" y="31"/>
                    <a:pt x="7" y="39"/>
                    <a:pt x="15" y="46"/>
                  </a:cubicBezTo>
                  <a:cubicBezTo>
                    <a:pt x="26" y="57"/>
                    <a:pt x="38" y="44"/>
                    <a:pt x="40" y="42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4" y="47"/>
                    <a:pt x="45" y="50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8" y="54"/>
                    <a:pt x="52" y="55"/>
                    <a:pt x="54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60"/>
                    <a:pt x="53" y="59"/>
                    <a:pt x="50" y="61"/>
                  </a:cubicBezTo>
                  <a:cubicBezTo>
                    <a:pt x="47" y="65"/>
                    <a:pt x="49" y="70"/>
                    <a:pt x="53" y="70"/>
                  </a:cubicBezTo>
                  <a:cubicBezTo>
                    <a:pt x="55" y="71"/>
                    <a:pt x="57" y="70"/>
                    <a:pt x="57" y="69"/>
                  </a:cubicBezTo>
                  <a:cubicBezTo>
                    <a:pt x="58" y="67"/>
                    <a:pt x="57" y="65"/>
                    <a:pt x="55" y="65"/>
                  </a:cubicBezTo>
                  <a:cubicBezTo>
                    <a:pt x="52" y="65"/>
                    <a:pt x="53" y="60"/>
                    <a:pt x="58" y="61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4"/>
                    <a:pt x="61" y="65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2" y="66"/>
                    <a:pt x="63" y="66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lnTo>
                    <a:pt x="65" y="66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6" name="Freeform 718"/>
            <p:cNvSpPr/>
            <p:nvPr/>
          </p:nvSpPr>
          <p:spPr bwMode="auto">
            <a:xfrm>
              <a:off x="5554" y="975"/>
              <a:ext cx="11" cy="1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2 w 3"/>
                <a:gd name="T7" fmla="*/ 1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7" name="Freeform 719"/>
            <p:cNvSpPr/>
            <p:nvPr/>
          </p:nvSpPr>
          <p:spPr bwMode="auto">
            <a:xfrm>
              <a:off x="5554" y="982"/>
              <a:ext cx="244" cy="240"/>
            </a:xfrm>
            <a:custGeom>
              <a:avLst/>
              <a:gdLst>
                <a:gd name="T0" fmla="*/ 4 w 70"/>
                <a:gd name="T1" fmla="*/ 4 h 69"/>
                <a:gd name="T2" fmla="*/ 4 w 70"/>
                <a:gd name="T3" fmla="*/ 4 h 69"/>
                <a:gd name="T4" fmla="*/ 5 w 70"/>
                <a:gd name="T5" fmla="*/ 8 h 69"/>
                <a:gd name="T6" fmla="*/ 5 w 70"/>
                <a:gd name="T7" fmla="*/ 8 h 69"/>
                <a:gd name="T8" fmla="*/ 9 w 70"/>
                <a:gd name="T9" fmla="*/ 9 h 69"/>
                <a:gd name="T10" fmla="*/ 10 w 70"/>
                <a:gd name="T11" fmla="*/ 10 h 69"/>
                <a:gd name="T12" fmla="*/ 6 w 70"/>
                <a:gd name="T13" fmla="*/ 14 h 69"/>
                <a:gd name="T14" fmla="*/ 3 w 70"/>
                <a:gd name="T15" fmla="*/ 11 h 69"/>
                <a:gd name="T16" fmla="*/ 1 w 70"/>
                <a:gd name="T17" fmla="*/ 15 h 69"/>
                <a:gd name="T18" fmla="*/ 10 w 70"/>
                <a:gd name="T19" fmla="*/ 18 h 69"/>
                <a:gd name="T20" fmla="*/ 11 w 70"/>
                <a:gd name="T21" fmla="*/ 11 h 69"/>
                <a:gd name="T22" fmla="*/ 14 w 70"/>
                <a:gd name="T23" fmla="*/ 14 h 69"/>
                <a:gd name="T24" fmla="*/ 17 w 70"/>
                <a:gd name="T25" fmla="*/ 24 h 69"/>
                <a:gd name="T26" fmla="*/ 17 w 70"/>
                <a:gd name="T27" fmla="*/ 24 h 69"/>
                <a:gd name="T28" fmla="*/ 27 w 70"/>
                <a:gd name="T29" fmla="*/ 27 h 69"/>
                <a:gd name="T30" fmla="*/ 29 w 70"/>
                <a:gd name="T31" fmla="*/ 29 h 69"/>
                <a:gd name="T32" fmla="*/ 24 w 70"/>
                <a:gd name="T33" fmla="*/ 54 h 69"/>
                <a:gd name="T34" fmla="*/ 41 w 70"/>
                <a:gd name="T35" fmla="*/ 51 h 69"/>
                <a:gd name="T36" fmla="*/ 38 w 70"/>
                <a:gd name="T37" fmla="*/ 39 h 69"/>
                <a:gd name="T38" fmla="*/ 31 w 70"/>
                <a:gd name="T39" fmla="*/ 45 h 69"/>
                <a:gd name="T40" fmla="*/ 26 w 70"/>
                <a:gd name="T41" fmla="*/ 51 h 69"/>
                <a:gd name="T42" fmla="*/ 29 w 70"/>
                <a:gd name="T43" fmla="*/ 29 h 69"/>
                <a:gd name="T44" fmla="*/ 48 w 70"/>
                <a:gd name="T45" fmla="*/ 49 h 69"/>
                <a:gd name="T46" fmla="*/ 38 w 70"/>
                <a:gd name="T47" fmla="*/ 59 h 69"/>
                <a:gd name="T48" fmla="*/ 70 w 70"/>
                <a:gd name="T49" fmla="*/ 69 h 69"/>
                <a:gd name="T50" fmla="*/ 70 w 70"/>
                <a:gd name="T51" fmla="*/ 69 h 69"/>
                <a:gd name="T52" fmla="*/ 59 w 70"/>
                <a:gd name="T53" fmla="*/ 38 h 69"/>
                <a:gd name="T54" fmla="*/ 49 w 70"/>
                <a:gd name="T55" fmla="*/ 48 h 69"/>
                <a:gd name="T56" fmla="*/ 30 w 70"/>
                <a:gd name="T57" fmla="*/ 28 h 69"/>
                <a:gd name="T58" fmla="*/ 52 w 70"/>
                <a:gd name="T59" fmla="*/ 26 h 69"/>
                <a:gd name="T60" fmla="*/ 46 w 70"/>
                <a:gd name="T61" fmla="*/ 30 h 69"/>
                <a:gd name="T62" fmla="*/ 40 w 70"/>
                <a:gd name="T63" fmla="*/ 37 h 69"/>
                <a:gd name="T64" fmla="*/ 51 w 70"/>
                <a:gd name="T65" fmla="*/ 41 h 69"/>
                <a:gd name="T66" fmla="*/ 55 w 70"/>
                <a:gd name="T67" fmla="*/ 24 h 69"/>
                <a:gd name="T68" fmla="*/ 30 w 70"/>
                <a:gd name="T69" fmla="*/ 28 h 69"/>
                <a:gd name="T70" fmla="*/ 28 w 70"/>
                <a:gd name="T71" fmla="*/ 26 h 69"/>
                <a:gd name="T72" fmla="*/ 25 w 70"/>
                <a:gd name="T73" fmla="*/ 16 h 69"/>
                <a:gd name="T74" fmla="*/ 25 w 70"/>
                <a:gd name="T75" fmla="*/ 16 h 69"/>
                <a:gd name="T76" fmla="*/ 25 w 70"/>
                <a:gd name="T77" fmla="*/ 16 h 69"/>
                <a:gd name="T78" fmla="*/ 15 w 70"/>
                <a:gd name="T79" fmla="*/ 14 h 69"/>
                <a:gd name="T80" fmla="*/ 12 w 70"/>
                <a:gd name="T81" fmla="*/ 10 h 69"/>
                <a:gd name="T82" fmla="*/ 19 w 70"/>
                <a:gd name="T83" fmla="*/ 9 h 69"/>
                <a:gd name="T84" fmla="*/ 16 w 70"/>
                <a:gd name="T85" fmla="*/ 0 h 69"/>
                <a:gd name="T86" fmla="*/ 12 w 70"/>
                <a:gd name="T87" fmla="*/ 2 h 69"/>
                <a:gd name="T88" fmla="*/ 14 w 70"/>
                <a:gd name="T89" fmla="*/ 6 h 69"/>
                <a:gd name="T90" fmla="*/ 11 w 70"/>
                <a:gd name="T91" fmla="*/ 10 h 69"/>
                <a:gd name="T92" fmla="*/ 9 w 70"/>
                <a:gd name="T93" fmla="*/ 8 h 69"/>
                <a:gd name="T94" fmla="*/ 9 w 70"/>
                <a:gd name="T95" fmla="*/ 4 h 69"/>
                <a:gd name="T96" fmla="*/ 9 w 70"/>
                <a:gd name="T97" fmla="*/ 4 h 69"/>
                <a:gd name="T98" fmla="*/ 9 w 70"/>
                <a:gd name="T99" fmla="*/ 4 h 69"/>
                <a:gd name="T100" fmla="*/ 5 w 70"/>
                <a:gd name="T101" fmla="*/ 3 h 69"/>
                <a:gd name="T102" fmla="*/ 5 w 70"/>
                <a:gd name="T103" fmla="*/ 3 h 69"/>
                <a:gd name="T104" fmla="*/ 4 w 70"/>
                <a:gd name="T10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69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8" y="8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16"/>
                    <a:pt x="6" y="17"/>
                    <a:pt x="6" y="14"/>
                  </a:cubicBezTo>
                  <a:cubicBezTo>
                    <a:pt x="6" y="12"/>
                    <a:pt x="4" y="10"/>
                    <a:pt x="3" y="11"/>
                  </a:cubicBezTo>
                  <a:cubicBezTo>
                    <a:pt x="1" y="12"/>
                    <a:pt x="0" y="14"/>
                    <a:pt x="1" y="15"/>
                  </a:cubicBezTo>
                  <a:cubicBezTo>
                    <a:pt x="1" y="19"/>
                    <a:pt x="6" y="21"/>
                    <a:pt x="10" y="18"/>
                  </a:cubicBezTo>
                  <a:cubicBezTo>
                    <a:pt x="12" y="16"/>
                    <a:pt x="11" y="13"/>
                    <a:pt x="11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17"/>
                    <a:pt x="17" y="21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5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31"/>
                    <a:pt x="14" y="42"/>
                    <a:pt x="24" y="54"/>
                  </a:cubicBezTo>
                  <a:cubicBezTo>
                    <a:pt x="31" y="62"/>
                    <a:pt x="39" y="57"/>
                    <a:pt x="41" y="51"/>
                  </a:cubicBezTo>
                  <a:cubicBezTo>
                    <a:pt x="43" y="47"/>
                    <a:pt x="41" y="42"/>
                    <a:pt x="38" y="39"/>
                  </a:cubicBezTo>
                  <a:cubicBezTo>
                    <a:pt x="35" y="37"/>
                    <a:pt x="28" y="39"/>
                    <a:pt x="31" y="45"/>
                  </a:cubicBezTo>
                  <a:cubicBezTo>
                    <a:pt x="32" y="49"/>
                    <a:pt x="30" y="54"/>
                    <a:pt x="26" y="51"/>
                  </a:cubicBezTo>
                  <a:cubicBezTo>
                    <a:pt x="22" y="48"/>
                    <a:pt x="20" y="38"/>
                    <a:pt x="29" y="2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51" y="57"/>
                    <a:pt x="64" y="65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5" y="64"/>
                    <a:pt x="57" y="51"/>
                    <a:pt x="59" y="3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8" y="19"/>
                    <a:pt x="49" y="22"/>
                    <a:pt x="52" y="26"/>
                  </a:cubicBezTo>
                  <a:cubicBezTo>
                    <a:pt x="54" y="29"/>
                    <a:pt x="50" y="32"/>
                    <a:pt x="46" y="30"/>
                  </a:cubicBezTo>
                  <a:cubicBezTo>
                    <a:pt x="40" y="28"/>
                    <a:pt x="38" y="34"/>
                    <a:pt x="40" y="37"/>
                  </a:cubicBezTo>
                  <a:cubicBezTo>
                    <a:pt x="43" y="41"/>
                    <a:pt x="47" y="42"/>
                    <a:pt x="51" y="41"/>
                  </a:cubicBezTo>
                  <a:cubicBezTo>
                    <a:pt x="57" y="39"/>
                    <a:pt x="62" y="31"/>
                    <a:pt x="55" y="24"/>
                  </a:cubicBezTo>
                  <a:cubicBezTo>
                    <a:pt x="43" y="13"/>
                    <a:pt x="32" y="26"/>
                    <a:pt x="30" y="2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6" y="24"/>
                    <a:pt x="24" y="20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1" y="17"/>
                    <a:pt x="18" y="15"/>
                    <a:pt x="15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7" y="11"/>
                    <a:pt x="19" y="9"/>
                  </a:cubicBezTo>
                  <a:cubicBezTo>
                    <a:pt x="22" y="5"/>
                    <a:pt x="20" y="1"/>
                    <a:pt x="16" y="0"/>
                  </a:cubicBezTo>
                  <a:cubicBezTo>
                    <a:pt x="15" y="0"/>
                    <a:pt x="13" y="1"/>
                    <a:pt x="12" y="2"/>
                  </a:cubicBezTo>
                  <a:cubicBezTo>
                    <a:pt x="11" y="3"/>
                    <a:pt x="13" y="6"/>
                    <a:pt x="14" y="6"/>
                  </a:cubicBezTo>
                  <a:cubicBezTo>
                    <a:pt x="18" y="5"/>
                    <a:pt x="17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8" name="Freeform 720"/>
            <p:cNvSpPr/>
            <p:nvPr/>
          </p:nvSpPr>
          <p:spPr bwMode="auto">
            <a:xfrm>
              <a:off x="5561" y="985"/>
              <a:ext cx="11" cy="10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3 w 3"/>
                <a:gd name="T5" fmla="*/ 3 h 3"/>
                <a:gd name="T6" fmla="*/ 1 w 3"/>
                <a:gd name="T7" fmla="*/ 3 h 3"/>
                <a:gd name="T8" fmla="*/ 1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9" name="Freeform 721"/>
            <p:cNvSpPr/>
            <p:nvPr/>
          </p:nvSpPr>
          <p:spPr bwMode="auto">
            <a:xfrm>
              <a:off x="5558" y="2969"/>
              <a:ext cx="237" cy="248"/>
            </a:xfrm>
            <a:custGeom>
              <a:avLst/>
              <a:gdLst>
                <a:gd name="T0" fmla="*/ 5 w 68"/>
                <a:gd name="T1" fmla="*/ 67 h 71"/>
                <a:gd name="T2" fmla="*/ 5 w 68"/>
                <a:gd name="T3" fmla="*/ 67 h 71"/>
                <a:gd name="T4" fmla="*/ 9 w 68"/>
                <a:gd name="T5" fmla="*/ 66 h 71"/>
                <a:gd name="T6" fmla="*/ 9 w 68"/>
                <a:gd name="T7" fmla="*/ 66 h 71"/>
                <a:gd name="T8" fmla="*/ 9 w 68"/>
                <a:gd name="T9" fmla="*/ 63 h 71"/>
                <a:gd name="T10" fmla="*/ 11 w 68"/>
                <a:gd name="T11" fmla="*/ 61 h 71"/>
                <a:gd name="T12" fmla="*/ 14 w 68"/>
                <a:gd name="T13" fmla="*/ 65 h 71"/>
                <a:gd name="T14" fmla="*/ 12 w 68"/>
                <a:gd name="T15" fmla="*/ 69 h 71"/>
                <a:gd name="T16" fmla="*/ 16 w 68"/>
                <a:gd name="T17" fmla="*/ 70 h 71"/>
                <a:gd name="T18" fmla="*/ 19 w 68"/>
                <a:gd name="T19" fmla="*/ 61 h 71"/>
                <a:gd name="T20" fmla="*/ 11 w 68"/>
                <a:gd name="T21" fmla="*/ 61 h 71"/>
                <a:gd name="T22" fmla="*/ 15 w 68"/>
                <a:gd name="T23" fmla="*/ 57 h 71"/>
                <a:gd name="T24" fmla="*/ 25 w 68"/>
                <a:gd name="T25" fmla="*/ 54 h 71"/>
                <a:gd name="T26" fmla="*/ 25 w 68"/>
                <a:gd name="T27" fmla="*/ 54 h 71"/>
                <a:gd name="T28" fmla="*/ 27 w 68"/>
                <a:gd name="T29" fmla="*/ 44 h 71"/>
                <a:gd name="T30" fmla="*/ 29 w 68"/>
                <a:gd name="T31" fmla="*/ 42 h 71"/>
                <a:gd name="T32" fmla="*/ 54 w 68"/>
                <a:gd name="T33" fmla="*/ 46 h 71"/>
                <a:gd name="T34" fmla="*/ 50 w 68"/>
                <a:gd name="T35" fmla="*/ 28 h 71"/>
                <a:gd name="T36" fmla="*/ 39 w 68"/>
                <a:gd name="T37" fmla="*/ 33 h 71"/>
                <a:gd name="T38" fmla="*/ 45 w 68"/>
                <a:gd name="T39" fmla="*/ 40 h 71"/>
                <a:gd name="T40" fmla="*/ 51 w 68"/>
                <a:gd name="T41" fmla="*/ 44 h 71"/>
                <a:gd name="T42" fmla="*/ 29 w 68"/>
                <a:gd name="T43" fmla="*/ 42 h 71"/>
                <a:gd name="T44" fmla="*/ 48 w 68"/>
                <a:gd name="T45" fmla="*/ 22 h 71"/>
                <a:gd name="T46" fmla="*/ 58 w 68"/>
                <a:gd name="T47" fmla="*/ 31 h 71"/>
                <a:gd name="T48" fmla="*/ 68 w 68"/>
                <a:gd name="T49" fmla="*/ 0 h 71"/>
                <a:gd name="T50" fmla="*/ 68 w 68"/>
                <a:gd name="T51" fmla="*/ 0 h 71"/>
                <a:gd name="T52" fmla="*/ 37 w 68"/>
                <a:gd name="T53" fmla="*/ 11 h 71"/>
                <a:gd name="T54" fmla="*/ 47 w 68"/>
                <a:gd name="T55" fmla="*/ 21 h 71"/>
                <a:gd name="T56" fmla="*/ 28 w 68"/>
                <a:gd name="T57" fmla="*/ 41 h 71"/>
                <a:gd name="T58" fmla="*/ 25 w 68"/>
                <a:gd name="T59" fmla="*/ 19 h 71"/>
                <a:gd name="T60" fmla="*/ 29 w 68"/>
                <a:gd name="T61" fmla="*/ 25 h 71"/>
                <a:gd name="T62" fmla="*/ 37 w 68"/>
                <a:gd name="T63" fmla="*/ 31 h 71"/>
                <a:gd name="T64" fmla="*/ 40 w 68"/>
                <a:gd name="T65" fmla="*/ 19 h 71"/>
                <a:gd name="T66" fmla="*/ 23 w 68"/>
                <a:gd name="T67" fmla="*/ 16 h 71"/>
                <a:gd name="T68" fmla="*/ 28 w 68"/>
                <a:gd name="T69" fmla="*/ 41 h 71"/>
                <a:gd name="T70" fmla="*/ 26 w 68"/>
                <a:gd name="T71" fmla="*/ 43 h 71"/>
                <a:gd name="T72" fmla="*/ 16 w 68"/>
                <a:gd name="T73" fmla="*/ 46 h 71"/>
                <a:gd name="T74" fmla="*/ 16 w 68"/>
                <a:gd name="T75" fmla="*/ 46 h 71"/>
                <a:gd name="T76" fmla="*/ 16 w 68"/>
                <a:gd name="T77" fmla="*/ 46 h 71"/>
                <a:gd name="T78" fmla="*/ 14 w 68"/>
                <a:gd name="T79" fmla="*/ 56 h 71"/>
                <a:gd name="T80" fmla="*/ 11 w 68"/>
                <a:gd name="T81" fmla="*/ 60 h 71"/>
                <a:gd name="T82" fmla="*/ 9 w 68"/>
                <a:gd name="T83" fmla="*/ 52 h 71"/>
                <a:gd name="T84" fmla="*/ 0 w 68"/>
                <a:gd name="T85" fmla="*/ 55 h 71"/>
                <a:gd name="T86" fmla="*/ 2 w 68"/>
                <a:gd name="T87" fmla="*/ 60 h 71"/>
                <a:gd name="T88" fmla="*/ 6 w 68"/>
                <a:gd name="T89" fmla="*/ 57 h 71"/>
                <a:gd name="T90" fmla="*/ 10 w 68"/>
                <a:gd name="T91" fmla="*/ 60 h 71"/>
                <a:gd name="T92" fmla="*/ 8 w 68"/>
                <a:gd name="T93" fmla="*/ 62 h 71"/>
                <a:gd name="T94" fmla="*/ 5 w 68"/>
                <a:gd name="T95" fmla="*/ 63 h 71"/>
                <a:gd name="T96" fmla="*/ 5 w 68"/>
                <a:gd name="T97" fmla="*/ 63 h 71"/>
                <a:gd name="T98" fmla="*/ 5 w 68"/>
                <a:gd name="T99" fmla="*/ 63 h 71"/>
                <a:gd name="T100" fmla="*/ 4 w 68"/>
                <a:gd name="T101" fmla="*/ 66 h 71"/>
                <a:gd name="T102" fmla="*/ 4 w 68"/>
                <a:gd name="T103" fmla="*/ 67 h 71"/>
                <a:gd name="T104" fmla="*/ 5 w 68"/>
                <a:gd name="T105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71">
                  <a:moveTo>
                    <a:pt x="5" y="67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7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9" y="64"/>
                    <a:pt x="9" y="63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7" y="60"/>
                    <a:pt x="18" y="65"/>
                    <a:pt x="14" y="65"/>
                  </a:cubicBezTo>
                  <a:cubicBezTo>
                    <a:pt x="12" y="65"/>
                    <a:pt x="11" y="67"/>
                    <a:pt x="12" y="69"/>
                  </a:cubicBezTo>
                  <a:cubicBezTo>
                    <a:pt x="13" y="70"/>
                    <a:pt x="15" y="71"/>
                    <a:pt x="16" y="70"/>
                  </a:cubicBezTo>
                  <a:cubicBezTo>
                    <a:pt x="20" y="70"/>
                    <a:pt x="22" y="65"/>
                    <a:pt x="19" y="61"/>
                  </a:cubicBezTo>
                  <a:cubicBezTo>
                    <a:pt x="16" y="59"/>
                    <a:pt x="13" y="60"/>
                    <a:pt x="11" y="6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5"/>
                    <a:pt x="21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0"/>
                    <a:pt x="25" y="46"/>
                    <a:pt x="27" y="44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1" y="44"/>
                    <a:pt x="43" y="56"/>
                    <a:pt x="54" y="46"/>
                  </a:cubicBezTo>
                  <a:cubicBezTo>
                    <a:pt x="62" y="38"/>
                    <a:pt x="56" y="30"/>
                    <a:pt x="50" y="28"/>
                  </a:cubicBezTo>
                  <a:cubicBezTo>
                    <a:pt x="46" y="27"/>
                    <a:pt x="41" y="29"/>
                    <a:pt x="39" y="33"/>
                  </a:cubicBezTo>
                  <a:cubicBezTo>
                    <a:pt x="37" y="36"/>
                    <a:pt x="39" y="42"/>
                    <a:pt x="45" y="40"/>
                  </a:cubicBezTo>
                  <a:cubicBezTo>
                    <a:pt x="49" y="38"/>
                    <a:pt x="54" y="40"/>
                    <a:pt x="51" y="44"/>
                  </a:cubicBezTo>
                  <a:cubicBezTo>
                    <a:pt x="48" y="48"/>
                    <a:pt x="38" y="50"/>
                    <a:pt x="29" y="4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6" y="19"/>
                    <a:pt x="64" y="5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2" y="4"/>
                    <a:pt x="50" y="13"/>
                    <a:pt x="37" y="1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19" y="33"/>
                    <a:pt x="21" y="22"/>
                    <a:pt x="25" y="19"/>
                  </a:cubicBezTo>
                  <a:cubicBezTo>
                    <a:pt x="28" y="16"/>
                    <a:pt x="31" y="21"/>
                    <a:pt x="29" y="25"/>
                  </a:cubicBezTo>
                  <a:cubicBezTo>
                    <a:pt x="27" y="31"/>
                    <a:pt x="34" y="33"/>
                    <a:pt x="37" y="31"/>
                  </a:cubicBezTo>
                  <a:cubicBezTo>
                    <a:pt x="40" y="28"/>
                    <a:pt x="42" y="23"/>
                    <a:pt x="40" y="19"/>
                  </a:cubicBezTo>
                  <a:cubicBezTo>
                    <a:pt x="38" y="13"/>
                    <a:pt x="29" y="8"/>
                    <a:pt x="23" y="16"/>
                  </a:cubicBezTo>
                  <a:cubicBezTo>
                    <a:pt x="13" y="28"/>
                    <a:pt x="26" y="39"/>
                    <a:pt x="28" y="41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45"/>
                    <a:pt x="20" y="47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50"/>
                    <a:pt x="15" y="54"/>
                    <a:pt x="14" y="56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8"/>
                    <a:pt x="12" y="55"/>
                    <a:pt x="9" y="52"/>
                  </a:cubicBezTo>
                  <a:cubicBezTo>
                    <a:pt x="6" y="49"/>
                    <a:pt x="1" y="51"/>
                    <a:pt x="0" y="55"/>
                  </a:cubicBezTo>
                  <a:cubicBezTo>
                    <a:pt x="0" y="57"/>
                    <a:pt x="1" y="59"/>
                    <a:pt x="2" y="60"/>
                  </a:cubicBezTo>
                  <a:cubicBezTo>
                    <a:pt x="4" y="60"/>
                    <a:pt x="6" y="59"/>
                    <a:pt x="6" y="57"/>
                  </a:cubicBezTo>
                  <a:cubicBezTo>
                    <a:pt x="6" y="54"/>
                    <a:pt x="11" y="54"/>
                    <a:pt x="10" y="6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5"/>
                    <a:pt x="4" y="66"/>
                  </a:cubicBezTo>
                  <a:cubicBezTo>
                    <a:pt x="4" y="67"/>
                    <a:pt x="4" y="67"/>
                    <a:pt x="4" y="67"/>
                  </a:cubicBezTo>
                  <a:lnTo>
                    <a:pt x="5" y="67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0" name="Freeform 722"/>
            <p:cNvSpPr/>
            <p:nvPr/>
          </p:nvSpPr>
          <p:spPr bwMode="auto">
            <a:xfrm>
              <a:off x="5565" y="3199"/>
              <a:ext cx="10" cy="11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1 h 3"/>
                <a:gd name="T4" fmla="*/ 3 w 3"/>
                <a:gd name="T5" fmla="*/ 1 h 3"/>
                <a:gd name="T6" fmla="*/ 3 w 3"/>
                <a:gd name="T7" fmla="*/ 3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1" name="Freeform 723"/>
            <p:cNvSpPr/>
            <p:nvPr/>
          </p:nvSpPr>
          <p:spPr bwMode="auto">
            <a:xfrm>
              <a:off x="5338" y="3203"/>
              <a:ext cx="234" cy="251"/>
            </a:xfrm>
            <a:custGeom>
              <a:avLst/>
              <a:gdLst>
                <a:gd name="T0" fmla="*/ 62 w 67"/>
                <a:gd name="T1" fmla="*/ 4 h 72"/>
                <a:gd name="T2" fmla="*/ 62 w 67"/>
                <a:gd name="T3" fmla="*/ 4 h 72"/>
                <a:gd name="T4" fmla="*/ 59 w 67"/>
                <a:gd name="T5" fmla="*/ 5 h 72"/>
                <a:gd name="T6" fmla="*/ 59 w 67"/>
                <a:gd name="T7" fmla="*/ 5 h 72"/>
                <a:gd name="T8" fmla="*/ 58 w 67"/>
                <a:gd name="T9" fmla="*/ 8 h 72"/>
                <a:gd name="T10" fmla="*/ 56 w 67"/>
                <a:gd name="T11" fmla="*/ 10 h 72"/>
                <a:gd name="T12" fmla="*/ 53 w 67"/>
                <a:gd name="T13" fmla="*/ 6 h 72"/>
                <a:gd name="T14" fmla="*/ 55 w 67"/>
                <a:gd name="T15" fmla="*/ 3 h 72"/>
                <a:gd name="T16" fmla="*/ 51 w 67"/>
                <a:gd name="T17" fmla="*/ 1 h 72"/>
                <a:gd name="T18" fmla="*/ 49 w 67"/>
                <a:gd name="T19" fmla="*/ 10 h 72"/>
                <a:gd name="T20" fmla="*/ 56 w 67"/>
                <a:gd name="T21" fmla="*/ 11 h 72"/>
                <a:gd name="T22" fmla="*/ 53 w 67"/>
                <a:gd name="T23" fmla="*/ 14 h 72"/>
                <a:gd name="T24" fmla="*/ 43 w 67"/>
                <a:gd name="T25" fmla="*/ 17 h 72"/>
                <a:gd name="T26" fmla="*/ 43 w 67"/>
                <a:gd name="T27" fmla="*/ 17 h 72"/>
                <a:gd name="T28" fmla="*/ 41 w 67"/>
                <a:gd name="T29" fmla="*/ 27 h 72"/>
                <a:gd name="T30" fmla="*/ 39 w 67"/>
                <a:gd name="T31" fmla="*/ 30 h 72"/>
                <a:gd name="T32" fmla="*/ 14 w 67"/>
                <a:gd name="T33" fmla="*/ 26 h 72"/>
                <a:gd name="T34" fmla="*/ 18 w 67"/>
                <a:gd name="T35" fmla="*/ 43 h 72"/>
                <a:gd name="T36" fmla="*/ 29 w 67"/>
                <a:gd name="T37" fmla="*/ 39 h 72"/>
                <a:gd name="T38" fmla="*/ 22 w 67"/>
                <a:gd name="T39" fmla="*/ 32 h 72"/>
                <a:gd name="T40" fmla="*/ 16 w 67"/>
                <a:gd name="T41" fmla="*/ 28 h 72"/>
                <a:gd name="T42" fmla="*/ 39 w 67"/>
                <a:gd name="T43" fmla="*/ 30 h 72"/>
                <a:gd name="T44" fmla="*/ 20 w 67"/>
                <a:gd name="T45" fmla="*/ 50 h 72"/>
                <a:gd name="T46" fmla="*/ 9 w 67"/>
                <a:gd name="T47" fmla="*/ 40 h 72"/>
                <a:gd name="T48" fmla="*/ 0 w 67"/>
                <a:gd name="T49" fmla="*/ 72 h 72"/>
                <a:gd name="T50" fmla="*/ 0 w 67"/>
                <a:gd name="T51" fmla="*/ 72 h 72"/>
                <a:gd name="T52" fmla="*/ 31 w 67"/>
                <a:gd name="T53" fmla="*/ 60 h 72"/>
                <a:gd name="T54" fmla="*/ 21 w 67"/>
                <a:gd name="T55" fmla="*/ 51 h 72"/>
                <a:gd name="T56" fmla="*/ 39 w 67"/>
                <a:gd name="T57" fmla="*/ 30 h 72"/>
                <a:gd name="T58" fmla="*/ 43 w 67"/>
                <a:gd name="T59" fmla="*/ 52 h 72"/>
                <a:gd name="T60" fmla="*/ 38 w 67"/>
                <a:gd name="T61" fmla="*/ 47 h 72"/>
                <a:gd name="T62" fmla="*/ 31 w 67"/>
                <a:gd name="T63" fmla="*/ 41 h 72"/>
                <a:gd name="T64" fmla="*/ 28 w 67"/>
                <a:gd name="T65" fmla="*/ 52 h 72"/>
                <a:gd name="T66" fmla="*/ 45 w 67"/>
                <a:gd name="T67" fmla="*/ 55 h 72"/>
                <a:gd name="T68" fmla="*/ 39 w 67"/>
                <a:gd name="T69" fmla="*/ 30 h 72"/>
                <a:gd name="T70" fmla="*/ 41 w 67"/>
                <a:gd name="T71" fmla="*/ 28 h 72"/>
                <a:gd name="T72" fmla="*/ 51 w 67"/>
                <a:gd name="T73" fmla="*/ 25 h 72"/>
                <a:gd name="T74" fmla="*/ 51 w 67"/>
                <a:gd name="T75" fmla="*/ 25 h 72"/>
                <a:gd name="T76" fmla="*/ 51 w 67"/>
                <a:gd name="T77" fmla="*/ 25 h 72"/>
                <a:gd name="T78" fmla="*/ 54 w 67"/>
                <a:gd name="T79" fmla="*/ 15 h 72"/>
                <a:gd name="T80" fmla="*/ 57 w 67"/>
                <a:gd name="T81" fmla="*/ 11 h 72"/>
                <a:gd name="T82" fmla="*/ 58 w 67"/>
                <a:gd name="T83" fmla="*/ 19 h 72"/>
                <a:gd name="T84" fmla="*/ 67 w 67"/>
                <a:gd name="T85" fmla="*/ 16 h 72"/>
                <a:gd name="T86" fmla="*/ 65 w 67"/>
                <a:gd name="T87" fmla="*/ 11 h 72"/>
                <a:gd name="T88" fmla="*/ 61 w 67"/>
                <a:gd name="T89" fmla="*/ 14 h 72"/>
                <a:gd name="T90" fmla="*/ 57 w 67"/>
                <a:gd name="T91" fmla="*/ 11 h 72"/>
                <a:gd name="T92" fmla="*/ 59 w 67"/>
                <a:gd name="T93" fmla="*/ 9 h 72"/>
                <a:gd name="T94" fmla="*/ 63 w 67"/>
                <a:gd name="T95" fmla="*/ 8 h 72"/>
                <a:gd name="T96" fmla="*/ 63 w 67"/>
                <a:gd name="T97" fmla="*/ 8 h 72"/>
                <a:gd name="T98" fmla="*/ 63 w 67"/>
                <a:gd name="T99" fmla="*/ 8 h 72"/>
                <a:gd name="T100" fmla="*/ 63 w 67"/>
                <a:gd name="T101" fmla="*/ 5 h 72"/>
                <a:gd name="T102" fmla="*/ 63 w 67"/>
                <a:gd name="T103" fmla="*/ 5 h 72"/>
                <a:gd name="T104" fmla="*/ 62 w 67"/>
                <a:gd name="T10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72"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0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7"/>
                    <a:pt x="58" y="8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2"/>
                    <a:pt x="50" y="6"/>
                    <a:pt x="53" y="6"/>
                  </a:cubicBezTo>
                  <a:cubicBezTo>
                    <a:pt x="55" y="6"/>
                    <a:pt x="56" y="4"/>
                    <a:pt x="55" y="3"/>
                  </a:cubicBezTo>
                  <a:cubicBezTo>
                    <a:pt x="55" y="1"/>
                    <a:pt x="53" y="0"/>
                    <a:pt x="51" y="1"/>
                  </a:cubicBezTo>
                  <a:cubicBezTo>
                    <a:pt x="47" y="2"/>
                    <a:pt x="45" y="6"/>
                    <a:pt x="49" y="10"/>
                  </a:cubicBezTo>
                  <a:cubicBezTo>
                    <a:pt x="51" y="12"/>
                    <a:pt x="54" y="11"/>
                    <a:pt x="56" y="11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6"/>
                    <a:pt x="47" y="1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21"/>
                    <a:pt x="42" y="25"/>
                    <a:pt x="41" y="27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8"/>
                    <a:pt x="25" y="15"/>
                    <a:pt x="14" y="26"/>
                  </a:cubicBezTo>
                  <a:cubicBezTo>
                    <a:pt x="6" y="33"/>
                    <a:pt x="12" y="41"/>
                    <a:pt x="18" y="43"/>
                  </a:cubicBezTo>
                  <a:cubicBezTo>
                    <a:pt x="22" y="44"/>
                    <a:pt x="26" y="43"/>
                    <a:pt x="29" y="39"/>
                  </a:cubicBezTo>
                  <a:cubicBezTo>
                    <a:pt x="31" y="36"/>
                    <a:pt x="28" y="29"/>
                    <a:pt x="22" y="32"/>
                  </a:cubicBezTo>
                  <a:cubicBezTo>
                    <a:pt x="19" y="34"/>
                    <a:pt x="14" y="31"/>
                    <a:pt x="16" y="28"/>
                  </a:cubicBezTo>
                  <a:cubicBezTo>
                    <a:pt x="19" y="24"/>
                    <a:pt x="30" y="21"/>
                    <a:pt x="39" y="3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53"/>
                    <a:pt x="4" y="66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" y="68"/>
                    <a:pt x="18" y="59"/>
                    <a:pt x="31" y="6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9" y="38"/>
                    <a:pt x="47" y="49"/>
                    <a:pt x="43" y="52"/>
                  </a:cubicBezTo>
                  <a:cubicBezTo>
                    <a:pt x="40" y="55"/>
                    <a:pt x="37" y="51"/>
                    <a:pt x="38" y="47"/>
                  </a:cubicBezTo>
                  <a:cubicBezTo>
                    <a:pt x="41" y="41"/>
                    <a:pt x="34" y="39"/>
                    <a:pt x="31" y="41"/>
                  </a:cubicBezTo>
                  <a:cubicBezTo>
                    <a:pt x="27" y="44"/>
                    <a:pt x="26" y="48"/>
                    <a:pt x="28" y="52"/>
                  </a:cubicBezTo>
                  <a:cubicBezTo>
                    <a:pt x="30" y="58"/>
                    <a:pt x="39" y="63"/>
                    <a:pt x="45" y="55"/>
                  </a:cubicBezTo>
                  <a:cubicBezTo>
                    <a:pt x="55" y="43"/>
                    <a:pt x="42" y="32"/>
                    <a:pt x="39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4" y="26"/>
                    <a:pt x="48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1"/>
                    <a:pt x="52" y="18"/>
                    <a:pt x="54" y="15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3"/>
                    <a:pt x="56" y="16"/>
                    <a:pt x="58" y="19"/>
                  </a:cubicBezTo>
                  <a:cubicBezTo>
                    <a:pt x="62" y="22"/>
                    <a:pt x="67" y="20"/>
                    <a:pt x="67" y="16"/>
                  </a:cubicBezTo>
                  <a:cubicBezTo>
                    <a:pt x="67" y="14"/>
                    <a:pt x="66" y="12"/>
                    <a:pt x="65" y="11"/>
                  </a:cubicBezTo>
                  <a:cubicBezTo>
                    <a:pt x="63" y="11"/>
                    <a:pt x="61" y="12"/>
                    <a:pt x="61" y="14"/>
                  </a:cubicBezTo>
                  <a:cubicBezTo>
                    <a:pt x="62" y="17"/>
                    <a:pt x="56" y="17"/>
                    <a:pt x="57" y="11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0" y="9"/>
                    <a:pt x="61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7"/>
                    <a:pt x="63" y="6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lnTo>
                    <a:pt x="62" y="4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2" name="Freeform 724"/>
            <p:cNvSpPr/>
            <p:nvPr/>
          </p:nvSpPr>
          <p:spPr bwMode="auto">
            <a:xfrm>
              <a:off x="5554" y="3210"/>
              <a:ext cx="11" cy="10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2 h 3"/>
                <a:gd name="T4" fmla="*/ 1 w 3"/>
                <a:gd name="T5" fmla="*/ 2 h 3"/>
                <a:gd name="T6" fmla="*/ 1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3" name="Freeform 725"/>
            <p:cNvSpPr/>
            <p:nvPr/>
          </p:nvSpPr>
          <p:spPr bwMode="auto">
            <a:xfrm>
              <a:off x="2049" y="748"/>
              <a:ext cx="237" cy="247"/>
            </a:xfrm>
            <a:custGeom>
              <a:avLst/>
              <a:gdLst>
                <a:gd name="T0" fmla="*/ 4 w 68"/>
                <a:gd name="T1" fmla="*/ 66 h 71"/>
                <a:gd name="T2" fmla="*/ 4 w 68"/>
                <a:gd name="T3" fmla="*/ 66 h 71"/>
                <a:gd name="T4" fmla="*/ 5 w 68"/>
                <a:gd name="T5" fmla="*/ 62 h 71"/>
                <a:gd name="T6" fmla="*/ 5 w 68"/>
                <a:gd name="T7" fmla="*/ 62 h 71"/>
                <a:gd name="T8" fmla="*/ 9 w 68"/>
                <a:gd name="T9" fmla="*/ 62 h 71"/>
                <a:gd name="T10" fmla="*/ 10 w 68"/>
                <a:gd name="T11" fmla="*/ 60 h 71"/>
                <a:gd name="T12" fmla="*/ 6 w 68"/>
                <a:gd name="T13" fmla="*/ 57 h 71"/>
                <a:gd name="T14" fmla="*/ 3 w 68"/>
                <a:gd name="T15" fmla="*/ 59 h 71"/>
                <a:gd name="T16" fmla="*/ 1 w 68"/>
                <a:gd name="T17" fmla="*/ 55 h 71"/>
                <a:gd name="T18" fmla="*/ 9 w 68"/>
                <a:gd name="T19" fmla="*/ 52 h 71"/>
                <a:gd name="T20" fmla="*/ 11 w 68"/>
                <a:gd name="T21" fmla="*/ 60 h 71"/>
                <a:gd name="T22" fmla="*/ 14 w 68"/>
                <a:gd name="T23" fmla="*/ 56 h 71"/>
                <a:gd name="T24" fmla="*/ 16 w 68"/>
                <a:gd name="T25" fmla="*/ 46 h 71"/>
                <a:gd name="T26" fmla="*/ 16 w 68"/>
                <a:gd name="T27" fmla="*/ 46 h 71"/>
                <a:gd name="T28" fmla="*/ 26 w 68"/>
                <a:gd name="T29" fmla="*/ 43 h 71"/>
                <a:gd name="T30" fmla="*/ 29 w 68"/>
                <a:gd name="T31" fmla="*/ 41 h 71"/>
                <a:gd name="T32" fmla="*/ 23 w 68"/>
                <a:gd name="T33" fmla="*/ 16 h 71"/>
                <a:gd name="T34" fmla="*/ 41 w 68"/>
                <a:gd name="T35" fmla="*/ 19 h 71"/>
                <a:gd name="T36" fmla="*/ 37 w 68"/>
                <a:gd name="T37" fmla="*/ 31 h 71"/>
                <a:gd name="T38" fmla="*/ 30 w 68"/>
                <a:gd name="T39" fmla="*/ 24 h 71"/>
                <a:gd name="T40" fmla="*/ 25 w 68"/>
                <a:gd name="T41" fmla="*/ 19 h 71"/>
                <a:gd name="T42" fmla="*/ 29 w 68"/>
                <a:gd name="T43" fmla="*/ 41 h 71"/>
                <a:gd name="T44" fmla="*/ 48 w 68"/>
                <a:gd name="T45" fmla="*/ 21 h 71"/>
                <a:gd name="T46" fmla="*/ 37 w 68"/>
                <a:gd name="T47" fmla="*/ 11 h 71"/>
                <a:gd name="T48" fmla="*/ 68 w 68"/>
                <a:gd name="T49" fmla="*/ 0 h 71"/>
                <a:gd name="T50" fmla="*/ 68 w 68"/>
                <a:gd name="T51" fmla="*/ 0 h 71"/>
                <a:gd name="T52" fmla="*/ 59 w 68"/>
                <a:gd name="T53" fmla="*/ 32 h 71"/>
                <a:gd name="T54" fmla="*/ 48 w 68"/>
                <a:gd name="T55" fmla="*/ 22 h 71"/>
                <a:gd name="T56" fmla="*/ 29 w 68"/>
                <a:gd name="T57" fmla="*/ 42 h 71"/>
                <a:gd name="T58" fmla="*/ 52 w 68"/>
                <a:gd name="T59" fmla="*/ 44 h 71"/>
                <a:gd name="T60" fmla="*/ 46 w 68"/>
                <a:gd name="T61" fmla="*/ 40 h 71"/>
                <a:gd name="T62" fmla="*/ 39 w 68"/>
                <a:gd name="T63" fmla="*/ 33 h 71"/>
                <a:gd name="T64" fmla="*/ 50 w 68"/>
                <a:gd name="T65" fmla="*/ 28 h 71"/>
                <a:gd name="T66" fmla="*/ 54 w 68"/>
                <a:gd name="T67" fmla="*/ 46 h 71"/>
                <a:gd name="T68" fmla="*/ 29 w 68"/>
                <a:gd name="T69" fmla="*/ 42 h 71"/>
                <a:gd name="T70" fmla="*/ 27 w 68"/>
                <a:gd name="T71" fmla="*/ 44 h 71"/>
                <a:gd name="T72" fmla="*/ 25 w 68"/>
                <a:gd name="T73" fmla="*/ 54 h 71"/>
                <a:gd name="T74" fmla="*/ 25 w 68"/>
                <a:gd name="T75" fmla="*/ 54 h 71"/>
                <a:gd name="T76" fmla="*/ 25 w 68"/>
                <a:gd name="T77" fmla="*/ 54 h 71"/>
                <a:gd name="T78" fmla="*/ 15 w 68"/>
                <a:gd name="T79" fmla="*/ 57 h 71"/>
                <a:gd name="T80" fmla="*/ 11 w 68"/>
                <a:gd name="T81" fmla="*/ 60 h 71"/>
                <a:gd name="T82" fmla="*/ 19 w 68"/>
                <a:gd name="T83" fmla="*/ 61 h 71"/>
                <a:gd name="T84" fmla="*/ 16 w 68"/>
                <a:gd name="T85" fmla="*/ 70 h 71"/>
                <a:gd name="T86" fmla="*/ 12 w 68"/>
                <a:gd name="T87" fmla="*/ 68 h 71"/>
                <a:gd name="T88" fmla="*/ 14 w 68"/>
                <a:gd name="T89" fmla="*/ 65 h 71"/>
                <a:gd name="T90" fmla="*/ 11 w 68"/>
                <a:gd name="T91" fmla="*/ 61 h 71"/>
                <a:gd name="T92" fmla="*/ 9 w 68"/>
                <a:gd name="T93" fmla="*/ 62 h 71"/>
                <a:gd name="T94" fmla="*/ 9 w 68"/>
                <a:gd name="T95" fmla="*/ 66 h 71"/>
                <a:gd name="T96" fmla="*/ 9 w 68"/>
                <a:gd name="T97" fmla="*/ 66 h 71"/>
                <a:gd name="T98" fmla="*/ 9 w 68"/>
                <a:gd name="T99" fmla="*/ 66 h 71"/>
                <a:gd name="T100" fmla="*/ 5 w 68"/>
                <a:gd name="T101" fmla="*/ 67 h 71"/>
                <a:gd name="T102" fmla="*/ 5 w 68"/>
                <a:gd name="T103" fmla="*/ 67 h 71"/>
                <a:gd name="T104" fmla="*/ 4 w 68"/>
                <a:gd name="T10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71"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5"/>
                    <a:pt x="5" y="64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3"/>
                    <a:pt x="8" y="62"/>
                    <a:pt x="9" y="62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54"/>
                    <a:pt x="6" y="53"/>
                    <a:pt x="6" y="57"/>
                  </a:cubicBezTo>
                  <a:cubicBezTo>
                    <a:pt x="6" y="59"/>
                    <a:pt x="4" y="60"/>
                    <a:pt x="3" y="59"/>
                  </a:cubicBezTo>
                  <a:cubicBezTo>
                    <a:pt x="1" y="59"/>
                    <a:pt x="0" y="57"/>
                    <a:pt x="1" y="55"/>
                  </a:cubicBezTo>
                  <a:cubicBezTo>
                    <a:pt x="1" y="51"/>
                    <a:pt x="6" y="49"/>
                    <a:pt x="9" y="52"/>
                  </a:cubicBezTo>
                  <a:cubicBezTo>
                    <a:pt x="12" y="54"/>
                    <a:pt x="11" y="58"/>
                    <a:pt x="11" y="60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6" y="53"/>
                    <a:pt x="17" y="50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0" y="46"/>
                    <a:pt x="24" y="45"/>
                    <a:pt x="26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6" y="39"/>
                    <a:pt x="13" y="28"/>
                    <a:pt x="23" y="16"/>
                  </a:cubicBezTo>
                  <a:cubicBezTo>
                    <a:pt x="30" y="8"/>
                    <a:pt x="38" y="13"/>
                    <a:pt x="41" y="19"/>
                  </a:cubicBezTo>
                  <a:cubicBezTo>
                    <a:pt x="42" y="23"/>
                    <a:pt x="41" y="28"/>
                    <a:pt x="37" y="31"/>
                  </a:cubicBezTo>
                  <a:cubicBezTo>
                    <a:pt x="34" y="33"/>
                    <a:pt x="28" y="30"/>
                    <a:pt x="30" y="24"/>
                  </a:cubicBezTo>
                  <a:cubicBezTo>
                    <a:pt x="31" y="21"/>
                    <a:pt x="29" y="16"/>
                    <a:pt x="25" y="19"/>
                  </a:cubicBezTo>
                  <a:cubicBezTo>
                    <a:pt x="21" y="22"/>
                    <a:pt x="19" y="33"/>
                    <a:pt x="29" y="4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50" y="13"/>
                    <a:pt x="63" y="4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6"/>
                    <a:pt x="56" y="19"/>
                    <a:pt x="59" y="3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8" y="50"/>
                    <a:pt x="49" y="48"/>
                    <a:pt x="52" y="44"/>
                  </a:cubicBezTo>
                  <a:cubicBezTo>
                    <a:pt x="54" y="40"/>
                    <a:pt x="49" y="38"/>
                    <a:pt x="46" y="40"/>
                  </a:cubicBezTo>
                  <a:cubicBezTo>
                    <a:pt x="40" y="42"/>
                    <a:pt x="37" y="36"/>
                    <a:pt x="39" y="33"/>
                  </a:cubicBezTo>
                  <a:cubicBezTo>
                    <a:pt x="42" y="29"/>
                    <a:pt x="47" y="27"/>
                    <a:pt x="50" y="28"/>
                  </a:cubicBezTo>
                  <a:cubicBezTo>
                    <a:pt x="57" y="30"/>
                    <a:pt x="62" y="39"/>
                    <a:pt x="54" y="46"/>
                  </a:cubicBezTo>
                  <a:cubicBezTo>
                    <a:pt x="43" y="56"/>
                    <a:pt x="31" y="44"/>
                    <a:pt x="29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6"/>
                    <a:pt x="24" y="50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1" y="53"/>
                    <a:pt x="17" y="55"/>
                    <a:pt x="15" y="57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0"/>
                    <a:pt x="17" y="59"/>
                    <a:pt x="19" y="61"/>
                  </a:cubicBezTo>
                  <a:cubicBezTo>
                    <a:pt x="22" y="65"/>
                    <a:pt x="20" y="69"/>
                    <a:pt x="16" y="70"/>
                  </a:cubicBezTo>
                  <a:cubicBezTo>
                    <a:pt x="15" y="71"/>
                    <a:pt x="13" y="70"/>
                    <a:pt x="12" y="68"/>
                  </a:cubicBezTo>
                  <a:cubicBezTo>
                    <a:pt x="11" y="67"/>
                    <a:pt x="13" y="65"/>
                    <a:pt x="14" y="65"/>
                  </a:cubicBezTo>
                  <a:cubicBezTo>
                    <a:pt x="18" y="65"/>
                    <a:pt x="17" y="59"/>
                    <a:pt x="11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4"/>
                    <a:pt x="9" y="65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7" y="66"/>
                    <a:pt x="6" y="66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4" y="66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4" name="Freeform 726"/>
            <p:cNvSpPr/>
            <p:nvPr/>
          </p:nvSpPr>
          <p:spPr bwMode="auto">
            <a:xfrm>
              <a:off x="2056" y="978"/>
              <a:ext cx="10" cy="1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2 h 3"/>
                <a:gd name="T4" fmla="*/ 3 w 3"/>
                <a:gd name="T5" fmla="*/ 0 h 3"/>
                <a:gd name="T6" fmla="*/ 1 w 3"/>
                <a:gd name="T7" fmla="*/ 0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5" name="Freeform 727"/>
            <p:cNvSpPr/>
            <p:nvPr/>
          </p:nvSpPr>
          <p:spPr bwMode="auto">
            <a:xfrm>
              <a:off x="1826" y="985"/>
              <a:ext cx="240" cy="244"/>
            </a:xfrm>
            <a:custGeom>
              <a:avLst/>
              <a:gdLst>
                <a:gd name="T0" fmla="*/ 65 w 69"/>
                <a:gd name="T1" fmla="*/ 4 h 70"/>
                <a:gd name="T2" fmla="*/ 65 w 69"/>
                <a:gd name="T3" fmla="*/ 4 h 70"/>
                <a:gd name="T4" fmla="*/ 64 w 69"/>
                <a:gd name="T5" fmla="*/ 8 h 70"/>
                <a:gd name="T6" fmla="*/ 64 w 69"/>
                <a:gd name="T7" fmla="*/ 8 h 70"/>
                <a:gd name="T8" fmla="*/ 61 w 69"/>
                <a:gd name="T9" fmla="*/ 9 h 70"/>
                <a:gd name="T10" fmla="*/ 59 w 69"/>
                <a:gd name="T11" fmla="*/ 10 h 70"/>
                <a:gd name="T12" fmla="*/ 63 w 69"/>
                <a:gd name="T13" fmla="*/ 13 h 70"/>
                <a:gd name="T14" fmla="*/ 67 w 69"/>
                <a:gd name="T15" fmla="*/ 11 h 70"/>
                <a:gd name="T16" fmla="*/ 69 w 69"/>
                <a:gd name="T17" fmla="*/ 15 h 70"/>
                <a:gd name="T18" fmla="*/ 60 w 69"/>
                <a:gd name="T19" fmla="*/ 18 h 70"/>
                <a:gd name="T20" fmla="*/ 59 w 69"/>
                <a:gd name="T21" fmla="*/ 11 h 70"/>
                <a:gd name="T22" fmla="*/ 55 w 69"/>
                <a:gd name="T23" fmla="*/ 14 h 70"/>
                <a:gd name="T24" fmla="*/ 53 w 69"/>
                <a:gd name="T25" fmla="*/ 24 h 70"/>
                <a:gd name="T26" fmla="*/ 53 w 69"/>
                <a:gd name="T27" fmla="*/ 24 h 70"/>
                <a:gd name="T28" fmla="*/ 43 w 69"/>
                <a:gd name="T29" fmla="*/ 27 h 70"/>
                <a:gd name="T30" fmla="*/ 41 w 69"/>
                <a:gd name="T31" fmla="*/ 29 h 70"/>
                <a:gd name="T32" fmla="*/ 46 w 69"/>
                <a:gd name="T33" fmla="*/ 54 h 70"/>
                <a:gd name="T34" fmla="*/ 28 w 69"/>
                <a:gd name="T35" fmla="*/ 51 h 70"/>
                <a:gd name="T36" fmla="*/ 32 w 69"/>
                <a:gd name="T37" fmla="*/ 39 h 70"/>
                <a:gd name="T38" fmla="*/ 39 w 69"/>
                <a:gd name="T39" fmla="*/ 46 h 70"/>
                <a:gd name="T40" fmla="*/ 44 w 69"/>
                <a:gd name="T41" fmla="*/ 51 h 70"/>
                <a:gd name="T42" fmla="*/ 41 w 69"/>
                <a:gd name="T43" fmla="*/ 29 h 70"/>
                <a:gd name="T44" fmla="*/ 21 w 69"/>
                <a:gd name="T45" fmla="*/ 49 h 70"/>
                <a:gd name="T46" fmla="*/ 32 w 69"/>
                <a:gd name="T47" fmla="*/ 59 h 70"/>
                <a:gd name="T48" fmla="*/ 0 w 69"/>
                <a:gd name="T49" fmla="*/ 70 h 70"/>
                <a:gd name="T50" fmla="*/ 0 w 69"/>
                <a:gd name="T51" fmla="*/ 70 h 70"/>
                <a:gd name="T52" fmla="*/ 10 w 69"/>
                <a:gd name="T53" fmla="*/ 38 h 70"/>
                <a:gd name="T54" fmla="*/ 21 w 69"/>
                <a:gd name="T55" fmla="*/ 48 h 70"/>
                <a:gd name="T56" fmla="*/ 40 w 69"/>
                <a:gd name="T57" fmla="*/ 28 h 70"/>
                <a:gd name="T58" fmla="*/ 18 w 69"/>
                <a:gd name="T59" fmla="*/ 26 h 70"/>
                <a:gd name="T60" fmla="*/ 24 w 69"/>
                <a:gd name="T61" fmla="*/ 30 h 70"/>
                <a:gd name="T62" fmla="*/ 30 w 69"/>
                <a:gd name="T63" fmla="*/ 37 h 70"/>
                <a:gd name="T64" fmla="*/ 19 w 69"/>
                <a:gd name="T65" fmla="*/ 41 h 70"/>
                <a:gd name="T66" fmla="*/ 15 w 69"/>
                <a:gd name="T67" fmla="*/ 24 h 70"/>
                <a:gd name="T68" fmla="*/ 40 w 69"/>
                <a:gd name="T69" fmla="*/ 28 h 70"/>
                <a:gd name="T70" fmla="*/ 42 w 69"/>
                <a:gd name="T71" fmla="*/ 26 h 70"/>
                <a:gd name="T72" fmla="*/ 44 w 69"/>
                <a:gd name="T73" fmla="*/ 16 h 70"/>
                <a:gd name="T74" fmla="*/ 44 w 69"/>
                <a:gd name="T75" fmla="*/ 16 h 70"/>
                <a:gd name="T76" fmla="*/ 44 w 69"/>
                <a:gd name="T77" fmla="*/ 16 h 70"/>
                <a:gd name="T78" fmla="*/ 54 w 69"/>
                <a:gd name="T79" fmla="*/ 13 h 70"/>
                <a:gd name="T80" fmla="*/ 58 w 69"/>
                <a:gd name="T81" fmla="*/ 10 h 70"/>
                <a:gd name="T82" fmla="*/ 50 w 69"/>
                <a:gd name="T83" fmla="*/ 9 h 70"/>
                <a:gd name="T84" fmla="*/ 53 w 69"/>
                <a:gd name="T85" fmla="*/ 0 h 70"/>
                <a:gd name="T86" fmla="*/ 57 w 69"/>
                <a:gd name="T87" fmla="*/ 2 h 70"/>
                <a:gd name="T88" fmla="*/ 55 w 69"/>
                <a:gd name="T89" fmla="*/ 5 h 70"/>
                <a:gd name="T90" fmla="*/ 58 w 69"/>
                <a:gd name="T91" fmla="*/ 10 h 70"/>
                <a:gd name="T92" fmla="*/ 60 w 69"/>
                <a:gd name="T93" fmla="*/ 8 h 70"/>
                <a:gd name="T94" fmla="*/ 61 w 69"/>
                <a:gd name="T95" fmla="*/ 4 h 70"/>
                <a:gd name="T96" fmla="*/ 61 w 69"/>
                <a:gd name="T97" fmla="*/ 4 h 70"/>
                <a:gd name="T98" fmla="*/ 61 w 69"/>
                <a:gd name="T99" fmla="*/ 4 h 70"/>
                <a:gd name="T100" fmla="*/ 64 w 69"/>
                <a:gd name="T101" fmla="*/ 3 h 70"/>
                <a:gd name="T102" fmla="*/ 64 w 69"/>
                <a:gd name="T103" fmla="*/ 3 h 70"/>
                <a:gd name="T104" fmla="*/ 65 w 69"/>
                <a:gd name="T105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0"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5" y="5"/>
                    <a:pt x="64" y="6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3" y="8"/>
                    <a:pt x="62" y="8"/>
                    <a:pt x="61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6"/>
                    <a:pt x="63" y="17"/>
                    <a:pt x="63" y="13"/>
                  </a:cubicBezTo>
                  <a:cubicBezTo>
                    <a:pt x="63" y="12"/>
                    <a:pt x="65" y="10"/>
                    <a:pt x="67" y="11"/>
                  </a:cubicBezTo>
                  <a:cubicBezTo>
                    <a:pt x="68" y="11"/>
                    <a:pt x="69" y="13"/>
                    <a:pt x="69" y="15"/>
                  </a:cubicBezTo>
                  <a:cubicBezTo>
                    <a:pt x="68" y="19"/>
                    <a:pt x="63" y="21"/>
                    <a:pt x="60" y="18"/>
                  </a:cubicBezTo>
                  <a:cubicBezTo>
                    <a:pt x="57" y="16"/>
                    <a:pt x="58" y="12"/>
                    <a:pt x="59" y="11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7"/>
                    <a:pt x="52" y="20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49" y="24"/>
                    <a:pt x="45" y="25"/>
                    <a:pt x="43" y="27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3" y="31"/>
                    <a:pt x="56" y="42"/>
                    <a:pt x="46" y="54"/>
                  </a:cubicBezTo>
                  <a:cubicBezTo>
                    <a:pt x="39" y="62"/>
                    <a:pt x="31" y="57"/>
                    <a:pt x="28" y="51"/>
                  </a:cubicBezTo>
                  <a:cubicBezTo>
                    <a:pt x="27" y="47"/>
                    <a:pt x="28" y="42"/>
                    <a:pt x="32" y="39"/>
                  </a:cubicBezTo>
                  <a:cubicBezTo>
                    <a:pt x="35" y="37"/>
                    <a:pt x="42" y="39"/>
                    <a:pt x="39" y="46"/>
                  </a:cubicBezTo>
                  <a:cubicBezTo>
                    <a:pt x="38" y="49"/>
                    <a:pt x="40" y="54"/>
                    <a:pt x="44" y="51"/>
                  </a:cubicBezTo>
                  <a:cubicBezTo>
                    <a:pt x="48" y="48"/>
                    <a:pt x="50" y="38"/>
                    <a:pt x="41" y="2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19" y="57"/>
                    <a:pt x="6" y="65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64"/>
                    <a:pt x="13" y="51"/>
                    <a:pt x="10" y="3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1" y="20"/>
                    <a:pt x="21" y="22"/>
                    <a:pt x="18" y="26"/>
                  </a:cubicBezTo>
                  <a:cubicBezTo>
                    <a:pt x="15" y="30"/>
                    <a:pt x="20" y="32"/>
                    <a:pt x="24" y="30"/>
                  </a:cubicBezTo>
                  <a:cubicBezTo>
                    <a:pt x="30" y="28"/>
                    <a:pt x="32" y="34"/>
                    <a:pt x="30" y="37"/>
                  </a:cubicBezTo>
                  <a:cubicBezTo>
                    <a:pt x="27" y="41"/>
                    <a:pt x="23" y="43"/>
                    <a:pt x="19" y="41"/>
                  </a:cubicBezTo>
                  <a:cubicBezTo>
                    <a:pt x="13" y="39"/>
                    <a:pt x="7" y="31"/>
                    <a:pt x="15" y="24"/>
                  </a:cubicBezTo>
                  <a:cubicBezTo>
                    <a:pt x="26" y="13"/>
                    <a:pt x="38" y="26"/>
                    <a:pt x="40" y="28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4" y="24"/>
                    <a:pt x="45" y="20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8" y="17"/>
                    <a:pt x="52" y="15"/>
                    <a:pt x="54" y="13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11"/>
                    <a:pt x="53" y="11"/>
                    <a:pt x="50" y="9"/>
                  </a:cubicBezTo>
                  <a:cubicBezTo>
                    <a:pt x="47" y="5"/>
                    <a:pt x="49" y="1"/>
                    <a:pt x="53" y="0"/>
                  </a:cubicBezTo>
                  <a:cubicBezTo>
                    <a:pt x="55" y="0"/>
                    <a:pt x="57" y="0"/>
                    <a:pt x="57" y="2"/>
                  </a:cubicBezTo>
                  <a:cubicBezTo>
                    <a:pt x="58" y="3"/>
                    <a:pt x="57" y="6"/>
                    <a:pt x="55" y="5"/>
                  </a:cubicBezTo>
                  <a:cubicBezTo>
                    <a:pt x="52" y="5"/>
                    <a:pt x="53" y="11"/>
                    <a:pt x="58" y="1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7"/>
                    <a:pt x="61" y="5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4"/>
                    <a:pt x="63" y="4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lnTo>
                    <a:pt x="65" y="4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6" name="Freeform 728"/>
            <p:cNvSpPr/>
            <p:nvPr/>
          </p:nvSpPr>
          <p:spPr bwMode="auto">
            <a:xfrm>
              <a:off x="2049" y="988"/>
              <a:ext cx="10" cy="11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1 h 3"/>
                <a:gd name="T4" fmla="*/ 1 w 3"/>
                <a:gd name="T5" fmla="*/ 3 h 3"/>
                <a:gd name="T6" fmla="*/ 2 w 3"/>
                <a:gd name="T7" fmla="*/ 3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7" name="Freeform 729"/>
            <p:cNvSpPr/>
            <p:nvPr/>
          </p:nvSpPr>
          <p:spPr bwMode="auto">
            <a:xfrm>
              <a:off x="1829" y="2969"/>
              <a:ext cx="237" cy="248"/>
            </a:xfrm>
            <a:custGeom>
              <a:avLst/>
              <a:gdLst>
                <a:gd name="T0" fmla="*/ 63 w 68"/>
                <a:gd name="T1" fmla="*/ 67 h 71"/>
                <a:gd name="T2" fmla="*/ 63 w 68"/>
                <a:gd name="T3" fmla="*/ 67 h 71"/>
                <a:gd name="T4" fmla="*/ 60 w 68"/>
                <a:gd name="T5" fmla="*/ 67 h 71"/>
                <a:gd name="T6" fmla="*/ 59 w 68"/>
                <a:gd name="T7" fmla="*/ 67 h 71"/>
                <a:gd name="T8" fmla="*/ 59 w 68"/>
                <a:gd name="T9" fmla="*/ 63 h 71"/>
                <a:gd name="T10" fmla="*/ 57 w 68"/>
                <a:gd name="T11" fmla="*/ 61 h 71"/>
                <a:gd name="T12" fmla="*/ 54 w 68"/>
                <a:gd name="T13" fmla="*/ 65 h 71"/>
                <a:gd name="T14" fmla="*/ 56 w 68"/>
                <a:gd name="T15" fmla="*/ 69 h 71"/>
                <a:gd name="T16" fmla="*/ 52 w 68"/>
                <a:gd name="T17" fmla="*/ 71 h 71"/>
                <a:gd name="T18" fmla="*/ 49 w 68"/>
                <a:gd name="T19" fmla="*/ 62 h 71"/>
                <a:gd name="T20" fmla="*/ 57 w 68"/>
                <a:gd name="T21" fmla="*/ 61 h 71"/>
                <a:gd name="T22" fmla="*/ 54 w 68"/>
                <a:gd name="T23" fmla="*/ 57 h 71"/>
                <a:gd name="T24" fmla="*/ 43 w 68"/>
                <a:gd name="T25" fmla="*/ 54 h 71"/>
                <a:gd name="T26" fmla="*/ 43 w 68"/>
                <a:gd name="T27" fmla="*/ 54 h 71"/>
                <a:gd name="T28" fmla="*/ 41 w 68"/>
                <a:gd name="T29" fmla="*/ 44 h 71"/>
                <a:gd name="T30" fmla="*/ 39 w 68"/>
                <a:gd name="T31" fmla="*/ 42 h 71"/>
                <a:gd name="T32" fmla="*/ 14 w 68"/>
                <a:gd name="T33" fmla="*/ 46 h 71"/>
                <a:gd name="T34" fmla="*/ 18 w 68"/>
                <a:gd name="T35" fmla="*/ 28 h 71"/>
                <a:gd name="T36" fmla="*/ 29 w 68"/>
                <a:gd name="T37" fmla="*/ 33 h 71"/>
                <a:gd name="T38" fmla="*/ 23 w 68"/>
                <a:gd name="T39" fmla="*/ 40 h 71"/>
                <a:gd name="T40" fmla="*/ 17 w 68"/>
                <a:gd name="T41" fmla="*/ 44 h 71"/>
                <a:gd name="T42" fmla="*/ 39 w 68"/>
                <a:gd name="T43" fmla="*/ 42 h 71"/>
                <a:gd name="T44" fmla="*/ 20 w 68"/>
                <a:gd name="T45" fmla="*/ 22 h 71"/>
                <a:gd name="T46" fmla="*/ 10 w 68"/>
                <a:gd name="T47" fmla="*/ 32 h 71"/>
                <a:gd name="T48" fmla="*/ 0 w 68"/>
                <a:gd name="T49" fmla="*/ 0 h 71"/>
                <a:gd name="T50" fmla="*/ 0 w 68"/>
                <a:gd name="T51" fmla="*/ 0 h 71"/>
                <a:gd name="T52" fmla="*/ 32 w 68"/>
                <a:gd name="T53" fmla="*/ 11 h 71"/>
                <a:gd name="T54" fmla="*/ 21 w 68"/>
                <a:gd name="T55" fmla="*/ 21 h 71"/>
                <a:gd name="T56" fmla="*/ 40 w 68"/>
                <a:gd name="T57" fmla="*/ 41 h 71"/>
                <a:gd name="T58" fmla="*/ 43 w 68"/>
                <a:gd name="T59" fmla="*/ 19 h 71"/>
                <a:gd name="T60" fmla="*/ 39 w 68"/>
                <a:gd name="T61" fmla="*/ 25 h 71"/>
                <a:gd name="T62" fmla="*/ 32 w 68"/>
                <a:gd name="T63" fmla="*/ 31 h 71"/>
                <a:gd name="T64" fmla="*/ 28 w 68"/>
                <a:gd name="T65" fmla="*/ 19 h 71"/>
                <a:gd name="T66" fmla="*/ 46 w 68"/>
                <a:gd name="T67" fmla="*/ 16 h 71"/>
                <a:gd name="T68" fmla="*/ 40 w 68"/>
                <a:gd name="T69" fmla="*/ 41 h 71"/>
                <a:gd name="T70" fmla="*/ 42 w 68"/>
                <a:gd name="T71" fmla="*/ 43 h 71"/>
                <a:gd name="T72" fmla="*/ 52 w 68"/>
                <a:gd name="T73" fmla="*/ 46 h 71"/>
                <a:gd name="T74" fmla="*/ 52 w 68"/>
                <a:gd name="T75" fmla="*/ 46 h 71"/>
                <a:gd name="T76" fmla="*/ 52 w 68"/>
                <a:gd name="T77" fmla="*/ 46 h 71"/>
                <a:gd name="T78" fmla="*/ 54 w 68"/>
                <a:gd name="T79" fmla="*/ 56 h 71"/>
                <a:gd name="T80" fmla="*/ 58 w 68"/>
                <a:gd name="T81" fmla="*/ 60 h 71"/>
                <a:gd name="T82" fmla="*/ 59 w 68"/>
                <a:gd name="T83" fmla="*/ 53 h 71"/>
                <a:gd name="T84" fmla="*/ 68 w 68"/>
                <a:gd name="T85" fmla="*/ 56 h 71"/>
                <a:gd name="T86" fmla="*/ 66 w 68"/>
                <a:gd name="T87" fmla="*/ 60 h 71"/>
                <a:gd name="T88" fmla="*/ 62 w 68"/>
                <a:gd name="T89" fmla="*/ 57 h 71"/>
                <a:gd name="T90" fmla="*/ 58 w 68"/>
                <a:gd name="T91" fmla="*/ 60 h 71"/>
                <a:gd name="T92" fmla="*/ 60 w 68"/>
                <a:gd name="T93" fmla="*/ 62 h 71"/>
                <a:gd name="T94" fmla="*/ 63 w 68"/>
                <a:gd name="T95" fmla="*/ 63 h 71"/>
                <a:gd name="T96" fmla="*/ 63 w 68"/>
                <a:gd name="T97" fmla="*/ 63 h 71"/>
                <a:gd name="T98" fmla="*/ 63 w 68"/>
                <a:gd name="T99" fmla="*/ 63 h 71"/>
                <a:gd name="T100" fmla="*/ 64 w 68"/>
                <a:gd name="T101" fmla="*/ 67 h 71"/>
                <a:gd name="T102" fmla="*/ 64 w 68"/>
                <a:gd name="T103" fmla="*/ 67 h 71"/>
                <a:gd name="T104" fmla="*/ 63 w 68"/>
                <a:gd name="T105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71">
                  <a:moveTo>
                    <a:pt x="63" y="67"/>
                  </a:moveTo>
                  <a:cubicBezTo>
                    <a:pt x="63" y="67"/>
                    <a:pt x="63" y="67"/>
                    <a:pt x="63" y="67"/>
                  </a:cubicBezTo>
                  <a:cubicBezTo>
                    <a:pt x="62" y="67"/>
                    <a:pt x="61" y="66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0" y="65"/>
                    <a:pt x="59" y="64"/>
                    <a:pt x="59" y="63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2" y="60"/>
                    <a:pt x="51" y="65"/>
                    <a:pt x="54" y="65"/>
                  </a:cubicBezTo>
                  <a:cubicBezTo>
                    <a:pt x="56" y="65"/>
                    <a:pt x="57" y="67"/>
                    <a:pt x="56" y="69"/>
                  </a:cubicBezTo>
                  <a:cubicBezTo>
                    <a:pt x="56" y="70"/>
                    <a:pt x="54" y="71"/>
                    <a:pt x="52" y="71"/>
                  </a:cubicBezTo>
                  <a:cubicBezTo>
                    <a:pt x="48" y="70"/>
                    <a:pt x="46" y="65"/>
                    <a:pt x="49" y="62"/>
                  </a:cubicBezTo>
                  <a:cubicBezTo>
                    <a:pt x="52" y="59"/>
                    <a:pt x="55" y="60"/>
                    <a:pt x="57" y="61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1" y="55"/>
                    <a:pt x="47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0"/>
                    <a:pt x="43" y="47"/>
                    <a:pt x="41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4"/>
                    <a:pt x="25" y="57"/>
                    <a:pt x="14" y="46"/>
                  </a:cubicBezTo>
                  <a:cubicBezTo>
                    <a:pt x="7" y="39"/>
                    <a:pt x="12" y="30"/>
                    <a:pt x="18" y="28"/>
                  </a:cubicBezTo>
                  <a:cubicBezTo>
                    <a:pt x="22" y="27"/>
                    <a:pt x="27" y="29"/>
                    <a:pt x="29" y="33"/>
                  </a:cubicBezTo>
                  <a:cubicBezTo>
                    <a:pt x="31" y="36"/>
                    <a:pt x="29" y="42"/>
                    <a:pt x="23" y="40"/>
                  </a:cubicBezTo>
                  <a:cubicBezTo>
                    <a:pt x="19" y="38"/>
                    <a:pt x="15" y="40"/>
                    <a:pt x="17" y="44"/>
                  </a:cubicBezTo>
                  <a:cubicBezTo>
                    <a:pt x="20" y="48"/>
                    <a:pt x="30" y="50"/>
                    <a:pt x="39" y="4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19"/>
                    <a:pt x="5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9" y="13"/>
                    <a:pt x="32" y="1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9" y="33"/>
                    <a:pt x="47" y="22"/>
                    <a:pt x="43" y="19"/>
                  </a:cubicBezTo>
                  <a:cubicBezTo>
                    <a:pt x="40" y="16"/>
                    <a:pt x="37" y="21"/>
                    <a:pt x="39" y="25"/>
                  </a:cubicBezTo>
                  <a:cubicBezTo>
                    <a:pt x="41" y="31"/>
                    <a:pt x="34" y="33"/>
                    <a:pt x="32" y="31"/>
                  </a:cubicBezTo>
                  <a:cubicBezTo>
                    <a:pt x="28" y="28"/>
                    <a:pt x="27" y="23"/>
                    <a:pt x="28" y="19"/>
                  </a:cubicBezTo>
                  <a:cubicBezTo>
                    <a:pt x="30" y="13"/>
                    <a:pt x="39" y="8"/>
                    <a:pt x="46" y="16"/>
                  </a:cubicBezTo>
                  <a:cubicBezTo>
                    <a:pt x="56" y="28"/>
                    <a:pt x="42" y="39"/>
                    <a:pt x="40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5" y="45"/>
                    <a:pt x="48" y="47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50"/>
                    <a:pt x="53" y="54"/>
                    <a:pt x="54" y="56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7" y="58"/>
                    <a:pt x="56" y="55"/>
                    <a:pt x="59" y="53"/>
                  </a:cubicBezTo>
                  <a:cubicBezTo>
                    <a:pt x="63" y="49"/>
                    <a:pt x="67" y="51"/>
                    <a:pt x="68" y="56"/>
                  </a:cubicBezTo>
                  <a:cubicBezTo>
                    <a:pt x="68" y="57"/>
                    <a:pt x="67" y="59"/>
                    <a:pt x="66" y="60"/>
                  </a:cubicBezTo>
                  <a:cubicBezTo>
                    <a:pt x="64" y="60"/>
                    <a:pt x="62" y="59"/>
                    <a:pt x="62" y="57"/>
                  </a:cubicBezTo>
                  <a:cubicBezTo>
                    <a:pt x="62" y="54"/>
                    <a:pt x="57" y="55"/>
                    <a:pt x="58" y="60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3"/>
                    <a:pt x="62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4"/>
                    <a:pt x="63" y="66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8" name="Freeform 730"/>
            <p:cNvSpPr/>
            <p:nvPr/>
          </p:nvSpPr>
          <p:spPr bwMode="auto">
            <a:xfrm>
              <a:off x="2049" y="3199"/>
              <a:ext cx="10" cy="11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1 h 3"/>
                <a:gd name="T4" fmla="*/ 0 w 3"/>
                <a:gd name="T5" fmla="*/ 1 h 3"/>
                <a:gd name="T6" fmla="*/ 0 w 3"/>
                <a:gd name="T7" fmla="*/ 3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9" name="Freeform 731"/>
            <p:cNvSpPr/>
            <p:nvPr/>
          </p:nvSpPr>
          <p:spPr bwMode="auto">
            <a:xfrm>
              <a:off x="2052" y="3206"/>
              <a:ext cx="234" cy="248"/>
            </a:xfrm>
            <a:custGeom>
              <a:avLst/>
              <a:gdLst>
                <a:gd name="T0" fmla="*/ 5 w 67"/>
                <a:gd name="T1" fmla="*/ 3 h 71"/>
                <a:gd name="T2" fmla="*/ 5 w 67"/>
                <a:gd name="T3" fmla="*/ 3 h 71"/>
                <a:gd name="T4" fmla="*/ 9 w 67"/>
                <a:gd name="T5" fmla="*/ 4 h 71"/>
                <a:gd name="T6" fmla="*/ 9 w 67"/>
                <a:gd name="T7" fmla="*/ 4 h 71"/>
                <a:gd name="T8" fmla="*/ 9 w 67"/>
                <a:gd name="T9" fmla="*/ 8 h 71"/>
                <a:gd name="T10" fmla="*/ 11 w 67"/>
                <a:gd name="T11" fmla="*/ 9 h 71"/>
                <a:gd name="T12" fmla="*/ 14 w 67"/>
                <a:gd name="T13" fmla="*/ 5 h 71"/>
                <a:gd name="T14" fmla="*/ 12 w 67"/>
                <a:gd name="T15" fmla="*/ 2 h 71"/>
                <a:gd name="T16" fmla="*/ 16 w 67"/>
                <a:gd name="T17" fmla="*/ 0 h 71"/>
                <a:gd name="T18" fmla="*/ 19 w 67"/>
                <a:gd name="T19" fmla="*/ 9 h 71"/>
                <a:gd name="T20" fmla="*/ 11 w 67"/>
                <a:gd name="T21" fmla="*/ 10 h 71"/>
                <a:gd name="T22" fmla="*/ 14 w 67"/>
                <a:gd name="T23" fmla="*/ 13 h 71"/>
                <a:gd name="T24" fmla="*/ 24 w 67"/>
                <a:gd name="T25" fmla="*/ 16 h 71"/>
                <a:gd name="T26" fmla="*/ 24 w 67"/>
                <a:gd name="T27" fmla="*/ 16 h 71"/>
                <a:gd name="T28" fmla="*/ 27 w 67"/>
                <a:gd name="T29" fmla="*/ 27 h 71"/>
                <a:gd name="T30" fmla="*/ 29 w 67"/>
                <a:gd name="T31" fmla="*/ 29 h 71"/>
                <a:gd name="T32" fmla="*/ 54 w 67"/>
                <a:gd name="T33" fmla="*/ 25 h 71"/>
                <a:gd name="T34" fmla="*/ 49 w 67"/>
                <a:gd name="T35" fmla="*/ 42 h 71"/>
                <a:gd name="T36" fmla="*/ 38 w 67"/>
                <a:gd name="T37" fmla="*/ 38 h 71"/>
                <a:gd name="T38" fmla="*/ 45 w 67"/>
                <a:gd name="T39" fmla="*/ 31 h 71"/>
                <a:gd name="T40" fmla="*/ 51 w 67"/>
                <a:gd name="T41" fmla="*/ 27 h 71"/>
                <a:gd name="T42" fmla="*/ 29 w 67"/>
                <a:gd name="T43" fmla="*/ 29 h 71"/>
                <a:gd name="T44" fmla="*/ 47 w 67"/>
                <a:gd name="T45" fmla="*/ 49 h 71"/>
                <a:gd name="T46" fmla="*/ 58 w 67"/>
                <a:gd name="T47" fmla="*/ 39 h 71"/>
                <a:gd name="T48" fmla="*/ 67 w 67"/>
                <a:gd name="T49" fmla="*/ 71 h 71"/>
                <a:gd name="T50" fmla="*/ 67 w 67"/>
                <a:gd name="T51" fmla="*/ 71 h 71"/>
                <a:gd name="T52" fmla="*/ 36 w 67"/>
                <a:gd name="T53" fmla="*/ 59 h 71"/>
                <a:gd name="T54" fmla="*/ 46 w 67"/>
                <a:gd name="T55" fmla="*/ 50 h 71"/>
                <a:gd name="T56" fmla="*/ 28 w 67"/>
                <a:gd name="T57" fmla="*/ 29 h 71"/>
                <a:gd name="T58" fmla="*/ 24 w 67"/>
                <a:gd name="T59" fmla="*/ 52 h 71"/>
                <a:gd name="T60" fmla="*/ 29 w 67"/>
                <a:gd name="T61" fmla="*/ 46 h 71"/>
                <a:gd name="T62" fmla="*/ 36 w 67"/>
                <a:gd name="T63" fmla="*/ 40 h 71"/>
                <a:gd name="T64" fmla="*/ 40 w 67"/>
                <a:gd name="T65" fmla="*/ 51 h 71"/>
                <a:gd name="T66" fmla="*/ 22 w 67"/>
                <a:gd name="T67" fmla="*/ 54 h 71"/>
                <a:gd name="T68" fmla="*/ 28 w 67"/>
                <a:gd name="T69" fmla="*/ 29 h 71"/>
                <a:gd name="T70" fmla="*/ 26 w 67"/>
                <a:gd name="T71" fmla="*/ 27 h 71"/>
                <a:gd name="T72" fmla="*/ 16 w 67"/>
                <a:gd name="T73" fmla="*/ 24 h 71"/>
                <a:gd name="T74" fmla="*/ 16 w 67"/>
                <a:gd name="T75" fmla="*/ 24 h 71"/>
                <a:gd name="T76" fmla="*/ 16 w 67"/>
                <a:gd name="T77" fmla="*/ 24 h 71"/>
                <a:gd name="T78" fmla="*/ 14 w 67"/>
                <a:gd name="T79" fmla="*/ 14 h 71"/>
                <a:gd name="T80" fmla="*/ 10 w 67"/>
                <a:gd name="T81" fmla="*/ 10 h 71"/>
                <a:gd name="T82" fmla="*/ 9 w 67"/>
                <a:gd name="T83" fmla="*/ 18 h 71"/>
                <a:gd name="T84" fmla="*/ 0 w 67"/>
                <a:gd name="T85" fmla="*/ 15 h 71"/>
                <a:gd name="T86" fmla="*/ 2 w 67"/>
                <a:gd name="T87" fmla="*/ 10 h 71"/>
                <a:gd name="T88" fmla="*/ 6 w 67"/>
                <a:gd name="T89" fmla="*/ 13 h 71"/>
                <a:gd name="T90" fmla="*/ 10 w 67"/>
                <a:gd name="T91" fmla="*/ 10 h 71"/>
                <a:gd name="T92" fmla="*/ 8 w 67"/>
                <a:gd name="T93" fmla="*/ 8 h 71"/>
                <a:gd name="T94" fmla="*/ 5 w 67"/>
                <a:gd name="T95" fmla="*/ 7 h 71"/>
                <a:gd name="T96" fmla="*/ 5 w 67"/>
                <a:gd name="T97" fmla="*/ 7 h 71"/>
                <a:gd name="T98" fmla="*/ 5 w 67"/>
                <a:gd name="T99" fmla="*/ 7 h 71"/>
                <a:gd name="T100" fmla="*/ 4 w 67"/>
                <a:gd name="T101" fmla="*/ 4 h 71"/>
                <a:gd name="T102" fmla="*/ 4 w 67"/>
                <a:gd name="T103" fmla="*/ 4 h 71"/>
                <a:gd name="T104" fmla="*/ 5 w 67"/>
                <a:gd name="T10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71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7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9" y="6"/>
                    <a:pt x="9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6" y="11"/>
                    <a:pt x="17" y="5"/>
                    <a:pt x="14" y="5"/>
                  </a:cubicBezTo>
                  <a:cubicBezTo>
                    <a:pt x="12" y="5"/>
                    <a:pt x="11" y="3"/>
                    <a:pt x="12" y="2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1"/>
                    <a:pt x="22" y="5"/>
                    <a:pt x="19" y="9"/>
                  </a:cubicBezTo>
                  <a:cubicBezTo>
                    <a:pt x="16" y="11"/>
                    <a:pt x="13" y="10"/>
                    <a:pt x="11" y="1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5"/>
                    <a:pt x="21" y="17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0"/>
                    <a:pt x="25" y="24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42" y="14"/>
                    <a:pt x="54" y="25"/>
                  </a:cubicBezTo>
                  <a:cubicBezTo>
                    <a:pt x="61" y="32"/>
                    <a:pt x="56" y="40"/>
                    <a:pt x="49" y="42"/>
                  </a:cubicBezTo>
                  <a:cubicBezTo>
                    <a:pt x="46" y="43"/>
                    <a:pt x="41" y="42"/>
                    <a:pt x="38" y="38"/>
                  </a:cubicBezTo>
                  <a:cubicBezTo>
                    <a:pt x="36" y="35"/>
                    <a:pt x="39" y="28"/>
                    <a:pt x="45" y="31"/>
                  </a:cubicBezTo>
                  <a:cubicBezTo>
                    <a:pt x="49" y="33"/>
                    <a:pt x="53" y="31"/>
                    <a:pt x="51" y="27"/>
                  </a:cubicBezTo>
                  <a:cubicBezTo>
                    <a:pt x="48" y="23"/>
                    <a:pt x="37" y="20"/>
                    <a:pt x="29" y="2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5" y="52"/>
                    <a:pt x="63" y="65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1" y="67"/>
                    <a:pt x="49" y="58"/>
                    <a:pt x="36" y="5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19" y="38"/>
                    <a:pt x="20" y="48"/>
                    <a:pt x="24" y="52"/>
                  </a:cubicBezTo>
                  <a:cubicBezTo>
                    <a:pt x="28" y="54"/>
                    <a:pt x="30" y="50"/>
                    <a:pt x="29" y="46"/>
                  </a:cubicBezTo>
                  <a:cubicBezTo>
                    <a:pt x="27" y="40"/>
                    <a:pt x="33" y="38"/>
                    <a:pt x="36" y="40"/>
                  </a:cubicBezTo>
                  <a:cubicBezTo>
                    <a:pt x="40" y="43"/>
                    <a:pt x="41" y="48"/>
                    <a:pt x="40" y="51"/>
                  </a:cubicBezTo>
                  <a:cubicBezTo>
                    <a:pt x="37" y="57"/>
                    <a:pt x="29" y="62"/>
                    <a:pt x="22" y="54"/>
                  </a:cubicBezTo>
                  <a:cubicBezTo>
                    <a:pt x="12" y="42"/>
                    <a:pt x="26" y="31"/>
                    <a:pt x="28" y="29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3" y="26"/>
                    <a:pt x="20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0"/>
                    <a:pt x="15" y="17"/>
                    <a:pt x="14" y="14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2"/>
                    <a:pt x="11" y="16"/>
                    <a:pt x="9" y="18"/>
                  </a:cubicBezTo>
                  <a:cubicBezTo>
                    <a:pt x="5" y="21"/>
                    <a:pt x="1" y="19"/>
                    <a:pt x="0" y="15"/>
                  </a:cubicBezTo>
                  <a:cubicBezTo>
                    <a:pt x="0" y="13"/>
                    <a:pt x="1" y="11"/>
                    <a:pt x="2" y="10"/>
                  </a:cubicBezTo>
                  <a:cubicBezTo>
                    <a:pt x="4" y="10"/>
                    <a:pt x="6" y="11"/>
                    <a:pt x="6" y="13"/>
                  </a:cubicBezTo>
                  <a:cubicBezTo>
                    <a:pt x="6" y="16"/>
                    <a:pt x="11" y="16"/>
                    <a:pt x="10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0" name="Freeform 732"/>
            <p:cNvSpPr/>
            <p:nvPr/>
          </p:nvSpPr>
          <p:spPr bwMode="auto">
            <a:xfrm>
              <a:off x="2059" y="3210"/>
              <a:ext cx="11" cy="10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2 h 3"/>
                <a:gd name="T4" fmla="*/ 3 w 3"/>
                <a:gd name="T5" fmla="*/ 2 h 3"/>
                <a:gd name="T6" fmla="*/ 3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61" name="TextBox 15">
            <a:extLst>
              <a:ext uri="{FF2B5EF4-FFF2-40B4-BE49-F238E27FC236}">
                <a16:creationId xmlns:a16="http://schemas.microsoft.com/office/drawing/2014/main" id="{0AF52DE8-CBDE-4F5F-8C0F-4E65F0403140}"/>
              </a:ext>
            </a:extLst>
          </p:cNvPr>
          <p:cNvSpPr txBox="1"/>
          <p:nvPr/>
        </p:nvSpPr>
        <p:spPr>
          <a:xfrm>
            <a:off x="4593963" y="4392293"/>
            <a:ext cx="3010697" cy="307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Lato Black" charset="0"/>
                <a:sym typeface="微软雅黑 Light" panose="020B0502040204020203" pitchFamily="34" charset="-122"/>
              </a:rPr>
              <a:t>POWERPOINT 2016</a:t>
            </a:r>
          </a:p>
        </p:txBody>
      </p:sp>
      <p:sp>
        <p:nvSpPr>
          <p:cNvPr id="262" name="矩形 23">
            <a:extLst>
              <a:ext uri="{FF2B5EF4-FFF2-40B4-BE49-F238E27FC236}">
                <a16:creationId xmlns:a16="http://schemas.microsoft.com/office/drawing/2014/main" id="{46B992FD-8C48-453C-8C59-EF3BEC44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52" y="3581839"/>
            <a:ext cx="5117840" cy="6149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MV Boli" panose="02000500030200090000" pitchFamily="2" charset="0"/>
                <a:sym typeface="微软雅黑 Light" panose="020B0502040204020203" pitchFamily="34" charset="-122"/>
              </a:rPr>
              <a:t>ADD YOUR TITLE HERE.ADD YOUR TITLE HERE.ADD YOUR TITLE HERE.ADD YOUR TITLE HERE.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2666" y="1782346"/>
            <a:ext cx="3452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rPr>
              <a:t>2019</a:t>
            </a:r>
            <a:endParaRPr lang="zh-CN" altLang="en-US" sz="54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锐字工房云字库细圆GBK" panose="02010604000000000000" pitchFamily="2" charset="-122"/>
              <a:sym typeface="微软雅黑 Light" panose="020B0502040204020203" pitchFamily="34" charset="-122"/>
            </a:endParaRPr>
          </a:p>
        </p:txBody>
      </p:sp>
      <p:pic>
        <p:nvPicPr>
          <p:cNvPr id="3" name="钢琴曲 - 水边的阿狄丽娜 - 理查德 克莱德曼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>
                  <p14:fade in="5000" out="5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043408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8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/>
      <p:bldP spid="261" grpId="0" animBg="1"/>
      <p:bldP spid="262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教育经历</a:t>
            </a:r>
          </a:p>
        </p:txBody>
      </p:sp>
      <p:grpSp>
        <p:nvGrpSpPr>
          <p:cNvPr id="6" name="5ab9f1df-03b2-47b0-9725-ab622c638e23"/>
          <p:cNvGrpSpPr>
            <a:grpSpLocks noChangeAspect="1"/>
          </p:cNvGrpSpPr>
          <p:nvPr/>
        </p:nvGrpSpPr>
        <p:grpSpPr>
          <a:xfrm>
            <a:off x="2716859" y="1567914"/>
            <a:ext cx="6764023" cy="4697332"/>
            <a:chOff x="3044119" y="1282675"/>
            <a:chExt cx="6162971" cy="4279927"/>
          </a:xfrm>
        </p:grpSpPr>
        <p:grpSp>
          <p:nvGrpSpPr>
            <p:cNvPr id="7" name="组合 6"/>
            <p:cNvGrpSpPr/>
            <p:nvPr/>
          </p:nvGrpSpPr>
          <p:grpSpPr>
            <a:xfrm>
              <a:off x="3734767" y="1282675"/>
              <a:ext cx="4658539" cy="4279927"/>
              <a:chOff x="3110634" y="709269"/>
              <a:chExt cx="5906798" cy="5426737"/>
            </a:xfrm>
          </p:grpSpPr>
          <p:sp>
            <p:nvSpPr>
              <p:cNvPr id="33" name="íṩľíḍè-任意多边形: 形状 2"/>
              <p:cNvSpPr/>
              <p:nvPr/>
            </p:nvSpPr>
            <p:spPr>
              <a:xfrm>
                <a:off x="5488076" y="3150641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íṩľíḍè-任意多边形: 形状 3"/>
              <p:cNvSpPr/>
              <p:nvPr/>
            </p:nvSpPr>
            <p:spPr>
              <a:xfrm rot="16200000">
                <a:off x="6980758" y="2201950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íṩľíḍè-任意多边形: 形状 4"/>
              <p:cNvSpPr/>
              <p:nvPr/>
            </p:nvSpPr>
            <p:spPr>
              <a:xfrm rot="10800000">
                <a:off x="5552008" y="709269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íṩľíḍè-任意多边形: 形状 5"/>
              <p:cNvSpPr/>
              <p:nvPr/>
            </p:nvSpPr>
            <p:spPr>
              <a:xfrm rot="5400000">
                <a:off x="4059325" y="1657959"/>
                <a:ext cx="1087983" cy="2985365"/>
              </a:xfrm>
              <a:custGeom>
                <a:avLst/>
                <a:gdLst>
                  <a:gd name="connsiteX0" fmla="*/ 1183987 w 1333501"/>
                  <a:gd name="connsiteY0" fmla="*/ 0 h 3659054"/>
                  <a:gd name="connsiteX1" fmla="*/ 1305043 w 1333501"/>
                  <a:gd name="connsiteY1" fmla="*/ 4735 h 3659054"/>
                  <a:gd name="connsiteX2" fmla="*/ 1333501 w 1333501"/>
                  <a:gd name="connsiteY2" fmla="*/ 8099 h 3659054"/>
                  <a:gd name="connsiteX3" fmla="*/ 1333501 w 1333501"/>
                  <a:gd name="connsiteY3" fmla="*/ 1445214 h 3659054"/>
                  <a:gd name="connsiteX4" fmla="*/ 1333501 w 1333501"/>
                  <a:gd name="connsiteY4" fmla="*/ 2269542 h 3659054"/>
                  <a:gd name="connsiteX5" fmla="*/ 1333501 w 1333501"/>
                  <a:gd name="connsiteY5" fmla="*/ 3659054 h 3659054"/>
                  <a:gd name="connsiteX6" fmla="*/ 1 w 1333501"/>
                  <a:gd name="connsiteY6" fmla="*/ 2279959 h 3659054"/>
                  <a:gd name="connsiteX7" fmla="*/ 1 w 1333501"/>
                  <a:gd name="connsiteY7" fmla="*/ 1445214 h 3659054"/>
                  <a:gd name="connsiteX8" fmla="*/ 5522 w 1333501"/>
                  <a:gd name="connsiteY8" fmla="*/ 1445214 h 3659054"/>
                  <a:gd name="connsiteX9" fmla="*/ 0 w 1333501"/>
                  <a:gd name="connsiteY9" fmla="*/ 1360506 h 3659054"/>
                  <a:gd name="connsiteX10" fmla="*/ 0 w 1333501"/>
                  <a:gd name="connsiteY10" fmla="*/ 917135 h 3659054"/>
                  <a:gd name="connsiteX11" fmla="*/ 1183987 w 1333501"/>
                  <a:gd name="connsiteY11" fmla="*/ 0 h 3659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33501" h="3659054">
                    <a:moveTo>
                      <a:pt x="1183987" y="0"/>
                    </a:moveTo>
                    <a:cubicBezTo>
                      <a:pt x="1224856" y="0"/>
                      <a:pt x="1265241" y="1604"/>
                      <a:pt x="1305043" y="4735"/>
                    </a:cubicBezTo>
                    <a:lnTo>
                      <a:pt x="1333501" y="8099"/>
                    </a:lnTo>
                    <a:lnTo>
                      <a:pt x="1333501" y="1445214"/>
                    </a:lnTo>
                    <a:lnTo>
                      <a:pt x="1333501" y="2269542"/>
                    </a:lnTo>
                    <a:lnTo>
                      <a:pt x="1333501" y="3659054"/>
                    </a:lnTo>
                    <a:cubicBezTo>
                      <a:pt x="597029" y="3659054"/>
                      <a:pt x="1" y="3041613"/>
                      <a:pt x="1" y="2279959"/>
                    </a:cubicBezTo>
                    <a:lnTo>
                      <a:pt x="1" y="1445214"/>
                    </a:lnTo>
                    <a:lnTo>
                      <a:pt x="5522" y="1445214"/>
                    </a:lnTo>
                    <a:lnTo>
                      <a:pt x="0" y="1360506"/>
                    </a:lnTo>
                    <a:lnTo>
                      <a:pt x="0" y="917135"/>
                    </a:lnTo>
                    <a:cubicBezTo>
                      <a:pt x="0" y="410615"/>
                      <a:pt x="530089" y="0"/>
                      <a:pt x="118398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8" name="íṩľíḍè-Oval 5"/>
            <p:cNvSpPr/>
            <p:nvPr/>
          </p:nvSpPr>
          <p:spPr>
            <a:xfrm>
              <a:off x="5717994" y="3241495"/>
              <a:ext cx="756010" cy="75601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4104403" y="2870129"/>
              <a:ext cx="740886" cy="742732"/>
              <a:chOff x="5746699" y="2884815"/>
              <a:chExt cx="712151" cy="713925"/>
            </a:xfrm>
            <a:effectLst/>
          </p:grpSpPr>
          <p:sp>
            <p:nvSpPr>
              <p:cNvPr id="31" name="íṩľíḍè-任意多边形: 形状 8"/>
              <p:cNvSpPr>
                <a:spLocks/>
              </p:cNvSpPr>
              <p:nvPr/>
            </p:nvSpPr>
            <p:spPr bwMode="auto">
              <a:xfrm>
                <a:off x="5746699" y="2884815"/>
                <a:ext cx="712151" cy="713925"/>
              </a:xfrm>
              <a:custGeom>
                <a:avLst/>
                <a:gdLst>
                  <a:gd name="T0" fmla="*/ 2594 w 5188"/>
                  <a:gd name="T1" fmla="*/ 0 h 5188"/>
                  <a:gd name="T2" fmla="*/ 2594 w 5188"/>
                  <a:gd name="T3" fmla="*/ 0 h 5188"/>
                  <a:gd name="T4" fmla="*/ 0 w 5188"/>
                  <a:gd name="T5" fmla="*/ 2593 h 5188"/>
                  <a:gd name="T6" fmla="*/ 2594 w 5188"/>
                  <a:gd name="T7" fmla="*/ 5188 h 5188"/>
                  <a:gd name="T8" fmla="*/ 5188 w 5188"/>
                  <a:gd name="T9" fmla="*/ 2593 h 5188"/>
                  <a:gd name="T10" fmla="*/ 2594 w 5188"/>
                  <a:gd name="T11" fmla="*/ 0 h 5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8" h="5188">
                    <a:moveTo>
                      <a:pt x="2594" y="0"/>
                    </a:moveTo>
                    <a:lnTo>
                      <a:pt x="2594" y="0"/>
                    </a:lnTo>
                    <a:cubicBezTo>
                      <a:pt x="1161" y="0"/>
                      <a:pt x="0" y="1160"/>
                      <a:pt x="0" y="2593"/>
                    </a:cubicBezTo>
                    <a:cubicBezTo>
                      <a:pt x="0" y="4026"/>
                      <a:pt x="1161" y="5188"/>
                      <a:pt x="2594" y="5188"/>
                    </a:cubicBezTo>
                    <a:cubicBezTo>
                      <a:pt x="4027" y="5188"/>
                      <a:pt x="5188" y="4026"/>
                      <a:pt x="5188" y="2593"/>
                    </a:cubicBezTo>
                    <a:cubicBezTo>
                      <a:pt x="5188" y="1160"/>
                      <a:pt x="4027" y="0"/>
                      <a:pt x="259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íṩľíḍè-任意多边形: 形状 9"/>
              <p:cNvSpPr>
                <a:spLocks/>
              </p:cNvSpPr>
              <p:nvPr/>
            </p:nvSpPr>
            <p:spPr bwMode="auto">
              <a:xfrm>
                <a:off x="5997161" y="3069587"/>
                <a:ext cx="191871" cy="345367"/>
              </a:xfrm>
              <a:custGeom>
                <a:avLst/>
                <a:gdLst>
                  <a:gd name="T0" fmla="*/ 159 w 159"/>
                  <a:gd name="T1" fmla="*/ 50 h 286"/>
                  <a:gd name="T2" fmla="*/ 114 w 159"/>
                  <a:gd name="T3" fmla="*/ 50 h 286"/>
                  <a:gd name="T4" fmla="*/ 114 w 159"/>
                  <a:gd name="T5" fmla="*/ 50 h 286"/>
                  <a:gd name="T6" fmla="*/ 111 w 159"/>
                  <a:gd name="T7" fmla="*/ 51 h 286"/>
                  <a:gd name="T8" fmla="*/ 107 w 159"/>
                  <a:gd name="T9" fmla="*/ 54 h 286"/>
                  <a:gd name="T10" fmla="*/ 103 w 159"/>
                  <a:gd name="T11" fmla="*/ 60 h 286"/>
                  <a:gd name="T12" fmla="*/ 102 w 159"/>
                  <a:gd name="T13" fmla="*/ 66 h 286"/>
                  <a:gd name="T14" fmla="*/ 102 w 159"/>
                  <a:gd name="T15" fmla="*/ 99 h 286"/>
                  <a:gd name="T16" fmla="*/ 159 w 159"/>
                  <a:gd name="T17" fmla="*/ 99 h 286"/>
                  <a:gd name="T18" fmla="*/ 159 w 159"/>
                  <a:gd name="T19" fmla="*/ 146 h 286"/>
                  <a:gd name="T20" fmla="*/ 102 w 159"/>
                  <a:gd name="T21" fmla="*/ 146 h 286"/>
                  <a:gd name="T22" fmla="*/ 102 w 159"/>
                  <a:gd name="T23" fmla="*/ 286 h 286"/>
                  <a:gd name="T24" fmla="*/ 50 w 159"/>
                  <a:gd name="T25" fmla="*/ 286 h 286"/>
                  <a:gd name="T26" fmla="*/ 50 w 159"/>
                  <a:gd name="T27" fmla="*/ 146 h 286"/>
                  <a:gd name="T28" fmla="*/ 0 w 159"/>
                  <a:gd name="T29" fmla="*/ 146 h 286"/>
                  <a:gd name="T30" fmla="*/ 0 w 159"/>
                  <a:gd name="T31" fmla="*/ 99 h 286"/>
                  <a:gd name="T32" fmla="*/ 50 w 159"/>
                  <a:gd name="T33" fmla="*/ 99 h 286"/>
                  <a:gd name="T34" fmla="*/ 50 w 159"/>
                  <a:gd name="T35" fmla="*/ 71 h 286"/>
                  <a:gd name="T36" fmla="*/ 50 w 159"/>
                  <a:gd name="T37" fmla="*/ 71 h 286"/>
                  <a:gd name="T38" fmla="*/ 50 w 159"/>
                  <a:gd name="T39" fmla="*/ 64 h 286"/>
                  <a:gd name="T40" fmla="*/ 51 w 159"/>
                  <a:gd name="T41" fmla="*/ 57 h 286"/>
                  <a:gd name="T42" fmla="*/ 52 w 159"/>
                  <a:gd name="T43" fmla="*/ 50 h 286"/>
                  <a:gd name="T44" fmla="*/ 54 w 159"/>
                  <a:gd name="T45" fmla="*/ 43 h 286"/>
                  <a:gd name="T46" fmla="*/ 57 w 159"/>
                  <a:gd name="T47" fmla="*/ 37 h 286"/>
                  <a:gd name="T48" fmla="*/ 60 w 159"/>
                  <a:gd name="T49" fmla="*/ 31 h 286"/>
                  <a:gd name="T50" fmla="*/ 63 w 159"/>
                  <a:gd name="T51" fmla="*/ 26 h 286"/>
                  <a:gd name="T52" fmla="*/ 67 w 159"/>
                  <a:gd name="T53" fmla="*/ 21 h 286"/>
                  <a:gd name="T54" fmla="*/ 72 w 159"/>
                  <a:gd name="T55" fmla="*/ 16 h 286"/>
                  <a:gd name="T56" fmla="*/ 78 w 159"/>
                  <a:gd name="T57" fmla="*/ 12 h 286"/>
                  <a:gd name="T58" fmla="*/ 83 w 159"/>
                  <a:gd name="T59" fmla="*/ 8 h 286"/>
                  <a:gd name="T60" fmla="*/ 88 w 159"/>
                  <a:gd name="T61" fmla="*/ 5 h 286"/>
                  <a:gd name="T62" fmla="*/ 94 w 159"/>
                  <a:gd name="T63" fmla="*/ 3 h 286"/>
                  <a:gd name="T64" fmla="*/ 100 w 159"/>
                  <a:gd name="T65" fmla="*/ 1 h 286"/>
                  <a:gd name="T66" fmla="*/ 108 w 159"/>
                  <a:gd name="T67" fmla="*/ 0 h 286"/>
                  <a:gd name="T68" fmla="*/ 114 w 159"/>
                  <a:gd name="T69" fmla="*/ 0 h 286"/>
                  <a:gd name="T70" fmla="*/ 159 w 159"/>
                  <a:gd name="T71" fmla="*/ 0 h 286"/>
                  <a:gd name="T72" fmla="*/ 159 w 159"/>
                  <a:gd name="T73" fmla="*/ 50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9" h="286">
                    <a:moveTo>
                      <a:pt x="159" y="50"/>
                    </a:moveTo>
                    <a:lnTo>
                      <a:pt x="114" y="50"/>
                    </a:lnTo>
                    <a:lnTo>
                      <a:pt x="114" y="50"/>
                    </a:lnTo>
                    <a:lnTo>
                      <a:pt x="111" y="51"/>
                    </a:lnTo>
                    <a:lnTo>
                      <a:pt x="107" y="54"/>
                    </a:lnTo>
                    <a:lnTo>
                      <a:pt x="103" y="60"/>
                    </a:lnTo>
                    <a:lnTo>
                      <a:pt x="102" y="66"/>
                    </a:lnTo>
                    <a:lnTo>
                      <a:pt x="102" y="99"/>
                    </a:lnTo>
                    <a:lnTo>
                      <a:pt x="159" y="99"/>
                    </a:lnTo>
                    <a:lnTo>
                      <a:pt x="159" y="146"/>
                    </a:lnTo>
                    <a:lnTo>
                      <a:pt x="102" y="146"/>
                    </a:lnTo>
                    <a:lnTo>
                      <a:pt x="102" y="286"/>
                    </a:lnTo>
                    <a:lnTo>
                      <a:pt x="50" y="286"/>
                    </a:lnTo>
                    <a:lnTo>
                      <a:pt x="50" y="146"/>
                    </a:lnTo>
                    <a:lnTo>
                      <a:pt x="0" y="146"/>
                    </a:lnTo>
                    <a:lnTo>
                      <a:pt x="0" y="99"/>
                    </a:lnTo>
                    <a:lnTo>
                      <a:pt x="50" y="99"/>
                    </a:lnTo>
                    <a:lnTo>
                      <a:pt x="50" y="71"/>
                    </a:lnTo>
                    <a:lnTo>
                      <a:pt x="50" y="71"/>
                    </a:lnTo>
                    <a:lnTo>
                      <a:pt x="50" y="64"/>
                    </a:lnTo>
                    <a:lnTo>
                      <a:pt x="51" y="57"/>
                    </a:lnTo>
                    <a:lnTo>
                      <a:pt x="52" y="50"/>
                    </a:lnTo>
                    <a:lnTo>
                      <a:pt x="54" y="43"/>
                    </a:lnTo>
                    <a:lnTo>
                      <a:pt x="57" y="37"/>
                    </a:lnTo>
                    <a:lnTo>
                      <a:pt x="60" y="31"/>
                    </a:lnTo>
                    <a:lnTo>
                      <a:pt x="63" y="26"/>
                    </a:lnTo>
                    <a:lnTo>
                      <a:pt x="67" y="21"/>
                    </a:lnTo>
                    <a:lnTo>
                      <a:pt x="72" y="16"/>
                    </a:lnTo>
                    <a:lnTo>
                      <a:pt x="78" y="12"/>
                    </a:lnTo>
                    <a:lnTo>
                      <a:pt x="83" y="8"/>
                    </a:lnTo>
                    <a:lnTo>
                      <a:pt x="88" y="5"/>
                    </a:lnTo>
                    <a:lnTo>
                      <a:pt x="94" y="3"/>
                    </a:lnTo>
                    <a:lnTo>
                      <a:pt x="100" y="1"/>
                    </a:lnTo>
                    <a:lnTo>
                      <a:pt x="108" y="0"/>
                    </a:lnTo>
                    <a:lnTo>
                      <a:pt x="114" y="0"/>
                    </a:lnTo>
                    <a:lnTo>
                      <a:pt x="159" y="0"/>
                    </a:lnTo>
                    <a:lnTo>
                      <a:pt x="159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237540" y="3241495"/>
              <a:ext cx="740886" cy="744581"/>
              <a:chOff x="5746699" y="2048352"/>
              <a:chExt cx="712151" cy="715702"/>
            </a:xfrm>
            <a:effectLst/>
          </p:grpSpPr>
          <p:sp>
            <p:nvSpPr>
              <p:cNvPr id="29" name="íṩľíḍè-任意多边形: 形状 11"/>
              <p:cNvSpPr>
                <a:spLocks/>
              </p:cNvSpPr>
              <p:nvPr/>
            </p:nvSpPr>
            <p:spPr bwMode="auto">
              <a:xfrm>
                <a:off x="5746699" y="2048352"/>
                <a:ext cx="712151" cy="715702"/>
              </a:xfrm>
              <a:custGeom>
                <a:avLst/>
                <a:gdLst>
                  <a:gd name="T0" fmla="*/ 1285 w 2570"/>
                  <a:gd name="T1" fmla="*/ 0 h 2569"/>
                  <a:gd name="T2" fmla="*/ 1285 w 2570"/>
                  <a:gd name="T3" fmla="*/ 0 h 2569"/>
                  <a:gd name="T4" fmla="*/ 0 w 2570"/>
                  <a:gd name="T5" fmla="*/ 1284 h 2569"/>
                  <a:gd name="T6" fmla="*/ 1285 w 2570"/>
                  <a:gd name="T7" fmla="*/ 2569 h 2569"/>
                  <a:gd name="T8" fmla="*/ 2570 w 2570"/>
                  <a:gd name="T9" fmla="*/ 1284 h 2569"/>
                  <a:gd name="T10" fmla="*/ 1285 w 2570"/>
                  <a:gd name="T11" fmla="*/ 0 h 2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70" h="2569">
                    <a:moveTo>
                      <a:pt x="1285" y="0"/>
                    </a:moveTo>
                    <a:lnTo>
                      <a:pt x="1285" y="0"/>
                    </a:lnTo>
                    <a:cubicBezTo>
                      <a:pt x="575" y="0"/>
                      <a:pt x="0" y="574"/>
                      <a:pt x="0" y="1284"/>
                    </a:cubicBezTo>
                    <a:cubicBezTo>
                      <a:pt x="0" y="1994"/>
                      <a:pt x="575" y="2569"/>
                      <a:pt x="1285" y="2569"/>
                    </a:cubicBezTo>
                    <a:cubicBezTo>
                      <a:pt x="1995" y="2569"/>
                      <a:pt x="2570" y="1994"/>
                      <a:pt x="2570" y="1284"/>
                    </a:cubicBezTo>
                    <a:cubicBezTo>
                      <a:pt x="2570" y="574"/>
                      <a:pt x="1995" y="0"/>
                      <a:pt x="128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íṩľíḍè-任意多边形: 形状 12"/>
              <p:cNvSpPr>
                <a:spLocks/>
              </p:cNvSpPr>
              <p:nvPr/>
            </p:nvSpPr>
            <p:spPr bwMode="auto">
              <a:xfrm>
                <a:off x="5941326" y="2262120"/>
                <a:ext cx="350166" cy="287806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681304" y="4477368"/>
              <a:ext cx="740886" cy="742732"/>
              <a:chOff x="7851592" y="3089385"/>
              <a:chExt cx="740886" cy="742732"/>
            </a:xfrm>
          </p:grpSpPr>
          <p:sp>
            <p:nvSpPr>
              <p:cNvPr id="27" name="íṩľíḍè-任意多边形: 形状 14"/>
              <p:cNvSpPr>
                <a:spLocks/>
              </p:cNvSpPr>
              <p:nvPr/>
            </p:nvSpPr>
            <p:spPr bwMode="auto">
              <a:xfrm>
                <a:off x="7851592" y="3089385"/>
                <a:ext cx="740886" cy="742732"/>
              </a:xfrm>
              <a:custGeom>
                <a:avLst/>
                <a:gdLst>
                  <a:gd name="T0" fmla="*/ 1545 w 3090"/>
                  <a:gd name="T1" fmla="*/ 0 h 3090"/>
                  <a:gd name="T2" fmla="*/ 1545 w 3090"/>
                  <a:gd name="T3" fmla="*/ 0 h 3090"/>
                  <a:gd name="T4" fmla="*/ 0 w 3090"/>
                  <a:gd name="T5" fmla="*/ 1544 h 3090"/>
                  <a:gd name="T6" fmla="*/ 1545 w 3090"/>
                  <a:gd name="T7" fmla="*/ 3090 h 3090"/>
                  <a:gd name="T8" fmla="*/ 3090 w 3090"/>
                  <a:gd name="T9" fmla="*/ 1544 h 3090"/>
                  <a:gd name="T10" fmla="*/ 1545 w 3090"/>
                  <a:gd name="T11" fmla="*/ 0 h 30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90" h="3090">
                    <a:moveTo>
                      <a:pt x="1545" y="0"/>
                    </a:moveTo>
                    <a:lnTo>
                      <a:pt x="1545" y="0"/>
                    </a:lnTo>
                    <a:cubicBezTo>
                      <a:pt x="691" y="0"/>
                      <a:pt x="0" y="691"/>
                      <a:pt x="0" y="1544"/>
                    </a:cubicBezTo>
                    <a:cubicBezTo>
                      <a:pt x="0" y="2398"/>
                      <a:pt x="691" y="3090"/>
                      <a:pt x="1545" y="3090"/>
                    </a:cubicBezTo>
                    <a:cubicBezTo>
                      <a:pt x="2398" y="3090"/>
                      <a:pt x="3090" y="2398"/>
                      <a:pt x="3090" y="1544"/>
                    </a:cubicBezTo>
                    <a:cubicBezTo>
                      <a:pt x="3090" y="691"/>
                      <a:pt x="2398" y="0"/>
                      <a:pt x="15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íṩľíḍè-任意多边形: 形状 15"/>
              <p:cNvSpPr>
                <a:spLocks/>
              </p:cNvSpPr>
              <p:nvPr/>
            </p:nvSpPr>
            <p:spPr bwMode="auto">
              <a:xfrm>
                <a:off x="8019874" y="3274411"/>
                <a:ext cx="388375" cy="374251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712919" y="1645531"/>
              <a:ext cx="742734" cy="744581"/>
              <a:chOff x="5746696" y="4552422"/>
              <a:chExt cx="713926" cy="715702"/>
            </a:xfrm>
            <a:effectLst/>
          </p:grpSpPr>
          <p:sp>
            <p:nvSpPr>
              <p:cNvPr id="25" name="íṩľíḍè-任意多边形: 形状 17"/>
              <p:cNvSpPr>
                <a:spLocks/>
              </p:cNvSpPr>
              <p:nvPr/>
            </p:nvSpPr>
            <p:spPr bwMode="auto">
              <a:xfrm>
                <a:off x="5746696" y="4552422"/>
                <a:ext cx="713926" cy="715702"/>
              </a:xfrm>
              <a:custGeom>
                <a:avLst/>
                <a:gdLst>
                  <a:gd name="T0" fmla="*/ 1726 w 3453"/>
                  <a:gd name="T1" fmla="*/ 0 h 3453"/>
                  <a:gd name="T2" fmla="*/ 1726 w 3453"/>
                  <a:gd name="T3" fmla="*/ 0 h 3453"/>
                  <a:gd name="T4" fmla="*/ 0 w 3453"/>
                  <a:gd name="T5" fmla="*/ 1726 h 3453"/>
                  <a:gd name="T6" fmla="*/ 1726 w 3453"/>
                  <a:gd name="T7" fmla="*/ 3453 h 3453"/>
                  <a:gd name="T8" fmla="*/ 3453 w 3453"/>
                  <a:gd name="T9" fmla="*/ 1726 h 3453"/>
                  <a:gd name="T10" fmla="*/ 1726 w 3453"/>
                  <a:gd name="T11" fmla="*/ 0 h 3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53" h="3453">
                    <a:moveTo>
                      <a:pt x="1726" y="0"/>
                    </a:moveTo>
                    <a:lnTo>
                      <a:pt x="1726" y="0"/>
                    </a:lnTo>
                    <a:cubicBezTo>
                      <a:pt x="773" y="0"/>
                      <a:pt x="0" y="772"/>
                      <a:pt x="0" y="1726"/>
                    </a:cubicBezTo>
                    <a:cubicBezTo>
                      <a:pt x="0" y="2679"/>
                      <a:pt x="773" y="3453"/>
                      <a:pt x="1726" y="3453"/>
                    </a:cubicBezTo>
                    <a:cubicBezTo>
                      <a:pt x="2680" y="3453"/>
                      <a:pt x="3453" y="2679"/>
                      <a:pt x="3453" y="1726"/>
                    </a:cubicBezTo>
                    <a:cubicBezTo>
                      <a:pt x="3453" y="772"/>
                      <a:pt x="2680" y="0"/>
                      <a:pt x="172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9050">
                <a:noFill/>
                <a:prstDash val="solid"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íṩľíḍè-任意多边形: 形状 18"/>
              <p:cNvSpPr>
                <a:spLocks/>
              </p:cNvSpPr>
              <p:nvPr/>
            </p:nvSpPr>
            <p:spPr bwMode="auto">
              <a:xfrm>
                <a:off x="5945318" y="4753898"/>
                <a:ext cx="314912" cy="314327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749761" y="4556517"/>
              <a:ext cx="2457329" cy="941654"/>
              <a:chOff x="9029821" y="3033446"/>
              <a:chExt cx="2457329" cy="941654"/>
            </a:xfrm>
          </p:grpSpPr>
          <p:sp>
            <p:nvSpPr>
              <p:cNvPr id="23" name="íṩľíḍè-TextBox 20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íṩľíḍè-Rectangle 21"/>
              <p:cNvSpPr/>
              <p:nvPr/>
            </p:nvSpPr>
            <p:spPr>
              <a:xfrm>
                <a:off x="9029821" y="3033446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 b="1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3044119" y="1737274"/>
              <a:ext cx="2407615" cy="941654"/>
              <a:chOff x="609599" y="3033446"/>
              <a:chExt cx="2407615" cy="941654"/>
            </a:xfrm>
          </p:grpSpPr>
          <p:sp>
            <p:nvSpPr>
              <p:cNvPr id="21" name="íṩľíḍè-文本框 23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íṩľíḍè-Rectangle 19"/>
              <p:cNvSpPr/>
              <p:nvPr/>
            </p:nvSpPr>
            <p:spPr>
              <a:xfrm>
                <a:off x="609599" y="3033446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 b="1" dirty="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749761" y="2186357"/>
              <a:ext cx="2457329" cy="941654"/>
              <a:chOff x="9029821" y="3033446"/>
              <a:chExt cx="2457329" cy="941654"/>
            </a:xfrm>
          </p:grpSpPr>
          <p:sp>
            <p:nvSpPr>
              <p:cNvPr id="19" name="íṩľíḍè-文本框 26"/>
              <p:cNvSpPr txBox="1"/>
              <p:nvPr/>
            </p:nvSpPr>
            <p:spPr>
              <a:xfrm>
                <a:off x="9029821" y="3385544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íṩľíḍè-Rectangle 17"/>
              <p:cNvSpPr/>
              <p:nvPr/>
            </p:nvSpPr>
            <p:spPr>
              <a:xfrm>
                <a:off x="9029821" y="3033446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 b="1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044119" y="3720740"/>
              <a:ext cx="2407615" cy="941654"/>
              <a:chOff x="609599" y="3033446"/>
              <a:chExt cx="2407615" cy="941654"/>
            </a:xfrm>
          </p:grpSpPr>
          <p:sp>
            <p:nvSpPr>
              <p:cNvPr id="17" name="íṩľíḍè-文本框 29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íṩľíḍè-Rectangle 15"/>
              <p:cNvSpPr/>
              <p:nvPr/>
            </p:nvSpPr>
            <p:spPr>
              <a:xfrm>
                <a:off x="609599" y="3033446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 b="1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14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教育经历</a:t>
            </a:r>
          </a:p>
        </p:txBody>
      </p:sp>
      <p:grpSp>
        <p:nvGrpSpPr>
          <p:cNvPr id="6" name="22e26f2d-35b2-4758-87e4-99e3bc08fc93">
            <a:extLst>
              <a:ext uri="{FF2B5EF4-FFF2-40B4-BE49-F238E27FC236}">
                <a16:creationId xmlns:a16="http://schemas.microsoft.com/office/drawing/2014/main" id="{34EDD4F0-D24D-47C5-A6A6-B4611C66475C}"/>
              </a:ext>
            </a:extLst>
          </p:cNvPr>
          <p:cNvGrpSpPr>
            <a:grpSpLocks noChangeAspect="1"/>
          </p:cNvGrpSpPr>
          <p:nvPr/>
        </p:nvGrpSpPr>
        <p:grpSpPr>
          <a:xfrm>
            <a:off x="848754" y="1791323"/>
            <a:ext cx="10507211" cy="4133018"/>
            <a:chOff x="818274" y="1791323"/>
            <a:chExt cx="10507211" cy="4133018"/>
          </a:xfrm>
        </p:grpSpPr>
        <p:sp>
          <p:nvSpPr>
            <p:cNvPr id="7" name="箭头: 圆角右 1">
              <a:extLst>
                <a:ext uri="{FF2B5EF4-FFF2-40B4-BE49-F238E27FC236}">
                  <a16:creationId xmlns:a16="http://schemas.microsoft.com/office/drawing/2014/main" id="{9F14554E-1A4F-4FCA-8CF8-A2CF8C5BCE36}"/>
                </a:ext>
              </a:extLst>
            </p:cNvPr>
            <p:cNvSpPr/>
            <p:nvPr/>
          </p:nvSpPr>
          <p:spPr>
            <a:xfrm>
              <a:off x="8896593" y="2582635"/>
              <a:ext cx="2428892" cy="1550916"/>
            </a:xfrm>
            <a:prstGeom prst="ben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箭头: 圆角右 2">
              <a:extLst>
                <a:ext uri="{FF2B5EF4-FFF2-40B4-BE49-F238E27FC236}">
                  <a16:creationId xmlns:a16="http://schemas.microsoft.com/office/drawing/2014/main" id="{1D3AAECA-2AEC-458F-9BF5-8C6B90328968}"/>
                </a:ext>
              </a:extLst>
            </p:cNvPr>
            <p:cNvSpPr/>
            <p:nvPr/>
          </p:nvSpPr>
          <p:spPr>
            <a:xfrm>
              <a:off x="1071532" y="4133551"/>
              <a:ext cx="2428892" cy="1550916"/>
            </a:xfrm>
            <a:prstGeom prst="bentArrow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箭头: 圆角右 3">
              <a:extLst>
                <a:ext uri="{FF2B5EF4-FFF2-40B4-BE49-F238E27FC236}">
                  <a16:creationId xmlns:a16="http://schemas.microsoft.com/office/drawing/2014/main" id="{4799671D-B5D2-4EC6-A775-F8D04A69543C}"/>
                </a:ext>
              </a:extLst>
            </p:cNvPr>
            <p:cNvSpPr/>
            <p:nvPr/>
          </p:nvSpPr>
          <p:spPr>
            <a:xfrm>
              <a:off x="6331404" y="3185768"/>
              <a:ext cx="2428892" cy="1550916"/>
            </a:xfrm>
            <a:prstGeom prst="ben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箭头: 圆角右 4">
              <a:extLst>
                <a:ext uri="{FF2B5EF4-FFF2-40B4-BE49-F238E27FC236}">
                  <a16:creationId xmlns:a16="http://schemas.microsoft.com/office/drawing/2014/main" id="{43FF896F-D765-4A32-8E3E-6FF30AF6D1EE}"/>
                </a:ext>
              </a:extLst>
            </p:cNvPr>
            <p:cNvSpPr/>
            <p:nvPr/>
          </p:nvSpPr>
          <p:spPr>
            <a:xfrm>
              <a:off x="3693062" y="3616579"/>
              <a:ext cx="2428892" cy="1550916"/>
            </a:xfrm>
            <a:prstGeom prst="ben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4795C91-D055-4CEF-AD33-7950CBAEE3E0}"/>
                </a:ext>
              </a:extLst>
            </p:cNvPr>
            <p:cNvGrpSpPr/>
            <p:nvPr/>
          </p:nvGrpSpPr>
          <p:grpSpPr>
            <a:xfrm>
              <a:off x="1498339" y="4927621"/>
              <a:ext cx="1575278" cy="996720"/>
              <a:chOff x="1531670" y="2415703"/>
              <a:chExt cx="1575278" cy="996720"/>
            </a:xfrm>
          </p:grpSpPr>
          <p:sp>
            <p:nvSpPr>
              <p:cNvPr id="33" name="任意多边形: 形状 6">
                <a:extLst>
                  <a:ext uri="{FF2B5EF4-FFF2-40B4-BE49-F238E27FC236}">
                    <a16:creationId xmlns:a16="http://schemas.microsoft.com/office/drawing/2014/main" id="{6A7C55AF-04DB-4433-86A3-6D53754F1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6389" y="2415703"/>
                <a:ext cx="405841" cy="38704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文本框 7">
                <a:extLst>
                  <a:ext uri="{FF2B5EF4-FFF2-40B4-BE49-F238E27FC236}">
                    <a16:creationId xmlns:a16="http://schemas.microsoft.com/office/drawing/2014/main" id="{40036414-5C5D-4EB6-A3E2-B6ABCF47BDA9}"/>
                  </a:ext>
                </a:extLst>
              </p:cNvPr>
              <p:cNvSpPr txBox="1"/>
              <p:nvPr/>
            </p:nvSpPr>
            <p:spPr>
              <a:xfrm>
                <a:off x="1531670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  <a:endParaRPr lang="zh-CN" altLang="en-US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0C43497-051E-4FAA-935C-4B1BCC2C5D30}"/>
                </a:ext>
              </a:extLst>
            </p:cNvPr>
            <p:cNvGrpSpPr/>
            <p:nvPr/>
          </p:nvGrpSpPr>
          <p:grpSpPr>
            <a:xfrm>
              <a:off x="4119869" y="4420147"/>
              <a:ext cx="1575278" cy="1005834"/>
              <a:chOff x="4229828" y="2406589"/>
              <a:chExt cx="1575278" cy="1005834"/>
            </a:xfrm>
          </p:grpSpPr>
          <p:sp>
            <p:nvSpPr>
              <p:cNvPr id="31" name="任意多边形: 形状 9">
                <a:extLst>
                  <a:ext uri="{FF2B5EF4-FFF2-40B4-BE49-F238E27FC236}">
                    <a16:creationId xmlns:a16="http://schemas.microsoft.com/office/drawing/2014/main" id="{0E6196C3-B6C7-481E-9A73-A183906060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14547" y="2406589"/>
                <a:ext cx="405841" cy="405275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文本框 10">
                <a:extLst>
                  <a:ext uri="{FF2B5EF4-FFF2-40B4-BE49-F238E27FC236}">
                    <a16:creationId xmlns:a16="http://schemas.microsoft.com/office/drawing/2014/main" id="{EEB2DA01-1380-43F6-B8C0-6AD1DC1DE086}"/>
                  </a:ext>
                </a:extLst>
              </p:cNvPr>
              <p:cNvSpPr txBox="1"/>
              <p:nvPr/>
            </p:nvSpPr>
            <p:spPr>
              <a:xfrm>
                <a:off x="4229828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  <a:endParaRPr lang="zh-CN" altLang="en-US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4D042202-A3B7-4989-8249-C30D6C363FCE}"/>
                </a:ext>
              </a:extLst>
            </p:cNvPr>
            <p:cNvGrpSpPr/>
            <p:nvPr/>
          </p:nvGrpSpPr>
          <p:grpSpPr>
            <a:xfrm>
              <a:off x="6758211" y="3984962"/>
              <a:ext cx="1575278" cy="986721"/>
              <a:chOff x="6425339" y="2425702"/>
              <a:chExt cx="1575278" cy="986721"/>
            </a:xfrm>
          </p:grpSpPr>
          <p:sp>
            <p:nvSpPr>
              <p:cNvPr id="29" name="任意多边形: 形状 12">
                <a:extLst>
                  <a:ext uri="{FF2B5EF4-FFF2-40B4-BE49-F238E27FC236}">
                    <a16:creationId xmlns:a16="http://schemas.microsoft.com/office/drawing/2014/main" id="{687AAF91-7754-4F55-BE2E-9B59EB7343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10058" y="2425702"/>
                <a:ext cx="405841" cy="367048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文本框 13">
                <a:extLst>
                  <a:ext uri="{FF2B5EF4-FFF2-40B4-BE49-F238E27FC236}">
                    <a16:creationId xmlns:a16="http://schemas.microsoft.com/office/drawing/2014/main" id="{27BDC4CC-65A3-49E2-8326-245179D3255F}"/>
                  </a:ext>
                </a:extLst>
              </p:cNvPr>
              <p:cNvSpPr txBox="1"/>
              <p:nvPr/>
            </p:nvSpPr>
            <p:spPr>
              <a:xfrm>
                <a:off x="6425339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  <a:endParaRPr lang="zh-CN" altLang="en-US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D36DA44-12D4-4AF5-9002-9EE8F470198F}"/>
                </a:ext>
              </a:extLst>
            </p:cNvPr>
            <p:cNvGrpSpPr/>
            <p:nvPr/>
          </p:nvGrpSpPr>
          <p:grpSpPr>
            <a:xfrm>
              <a:off x="9323400" y="3429000"/>
              <a:ext cx="1575278" cy="1006117"/>
              <a:chOff x="8592850" y="2406306"/>
              <a:chExt cx="1575278" cy="1006117"/>
            </a:xfrm>
          </p:grpSpPr>
          <p:sp>
            <p:nvSpPr>
              <p:cNvPr id="27" name="任意多边形: 形状 17">
                <a:extLst>
                  <a:ext uri="{FF2B5EF4-FFF2-40B4-BE49-F238E27FC236}">
                    <a16:creationId xmlns:a16="http://schemas.microsoft.com/office/drawing/2014/main" id="{C518C1F0-D6E4-42B6-AF9F-9893CEC4E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01517" y="2406306"/>
                <a:ext cx="357945" cy="405841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lIns="0" tIns="0" rIns="0" bIns="0"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文本框 18">
                <a:extLst>
                  <a:ext uri="{FF2B5EF4-FFF2-40B4-BE49-F238E27FC236}">
                    <a16:creationId xmlns:a16="http://schemas.microsoft.com/office/drawing/2014/main" id="{CAB560D5-01EA-49EF-902A-61057D6AE173}"/>
                  </a:ext>
                </a:extLst>
              </p:cNvPr>
              <p:cNvSpPr txBox="1"/>
              <p:nvPr/>
            </p:nvSpPr>
            <p:spPr>
              <a:xfrm>
                <a:off x="8592850" y="2664272"/>
                <a:ext cx="1575278" cy="74815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ctr"/>
                <a:r>
                  <a:rPr lang="zh-CN" altLang="en-US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关键词</a:t>
                </a:r>
                <a:endParaRPr lang="zh-CN" altLang="en-US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1713FE14-FA95-4728-BB6E-AE104F88A05D}"/>
                </a:ext>
              </a:extLst>
            </p:cNvPr>
            <p:cNvGrpSpPr/>
            <p:nvPr/>
          </p:nvGrpSpPr>
          <p:grpSpPr>
            <a:xfrm>
              <a:off x="818274" y="3271271"/>
              <a:ext cx="2642096" cy="980620"/>
              <a:chOff x="911424" y="4770147"/>
              <a:chExt cx="2642096" cy="980620"/>
            </a:xfrm>
          </p:grpSpPr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48CBD66C-B073-4C3E-B495-04177A6E2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424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文本框 21">
                <a:extLst>
                  <a:ext uri="{FF2B5EF4-FFF2-40B4-BE49-F238E27FC236}">
                    <a16:creationId xmlns:a16="http://schemas.microsoft.com/office/drawing/2014/main" id="{B11ADF02-5C6F-4C93-A49E-9BCD97ACB08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11424" y="477014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425AC06C-7F4D-45EF-93B4-ED448459A7AD}"/>
                </a:ext>
              </a:extLst>
            </p:cNvPr>
            <p:cNvGrpSpPr/>
            <p:nvPr/>
          </p:nvGrpSpPr>
          <p:grpSpPr>
            <a:xfrm>
              <a:off x="3359696" y="2677178"/>
              <a:ext cx="2642096" cy="980620"/>
              <a:chOff x="3455023" y="4770147"/>
              <a:chExt cx="2642096" cy="980620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1564A4B1-E695-4581-819B-446EAA4E3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5023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文本框 24">
                <a:extLst>
                  <a:ext uri="{FF2B5EF4-FFF2-40B4-BE49-F238E27FC236}">
                    <a16:creationId xmlns:a16="http://schemas.microsoft.com/office/drawing/2014/main" id="{88E98EBD-E15B-4FA6-BCF7-1D5EACD6922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55023" y="477014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AA22792-B5AA-4169-B33A-AEE97FAFFB1F}"/>
                </a:ext>
              </a:extLst>
            </p:cNvPr>
            <p:cNvGrpSpPr/>
            <p:nvPr/>
          </p:nvGrpSpPr>
          <p:grpSpPr>
            <a:xfrm>
              <a:off x="6083603" y="2432258"/>
              <a:ext cx="2642096" cy="980620"/>
              <a:chOff x="5998622" y="4770147"/>
              <a:chExt cx="2642096" cy="980620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8E25EFF5-5FE2-49F0-BB5F-39F08BD4F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98622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文本框 27">
                <a:extLst>
                  <a:ext uri="{FF2B5EF4-FFF2-40B4-BE49-F238E27FC236}">
                    <a16:creationId xmlns:a16="http://schemas.microsoft.com/office/drawing/2014/main" id="{64F0B669-E52B-4BFA-851E-2EC8730123A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998622" y="477014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zh-CN" altLang="en-US" sz="2000" b="1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A8475338-6821-485C-A368-E974AEB6CD77}"/>
                </a:ext>
              </a:extLst>
            </p:cNvPr>
            <p:cNvGrpSpPr/>
            <p:nvPr/>
          </p:nvGrpSpPr>
          <p:grpSpPr>
            <a:xfrm>
              <a:off x="8611019" y="1791323"/>
              <a:ext cx="2642096" cy="980620"/>
              <a:chOff x="8542221" y="4770147"/>
              <a:chExt cx="2642096" cy="980620"/>
            </a:xfrm>
          </p:grpSpPr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7203AA0E-F8AE-43A5-8EF9-62B688C7B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42221" y="5193368"/>
                <a:ext cx="264209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文本框 30">
                <a:extLst>
                  <a:ext uri="{FF2B5EF4-FFF2-40B4-BE49-F238E27FC236}">
                    <a16:creationId xmlns:a16="http://schemas.microsoft.com/office/drawing/2014/main" id="{1269039C-3B23-4CA3-A2EA-88883131EFB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542221" y="4770147"/>
                <a:ext cx="2642096" cy="2787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6202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教育经历</a:t>
            </a:r>
          </a:p>
        </p:txBody>
      </p:sp>
      <p:grpSp>
        <p:nvGrpSpPr>
          <p:cNvPr id="6" name="0f4157a8-cc53-4451-b641-b93f4ec538e9"/>
          <p:cNvGrpSpPr>
            <a:grpSpLocks noChangeAspect="1"/>
          </p:cNvGrpSpPr>
          <p:nvPr/>
        </p:nvGrpSpPr>
        <p:grpSpPr>
          <a:xfrm>
            <a:off x="1722926" y="1925397"/>
            <a:ext cx="8752688" cy="3730605"/>
            <a:chOff x="1693430" y="1679590"/>
            <a:chExt cx="8752688" cy="3730605"/>
          </a:xfrm>
        </p:grpSpPr>
        <p:grpSp>
          <p:nvGrpSpPr>
            <p:cNvPr id="7" name="组合 6"/>
            <p:cNvGrpSpPr/>
            <p:nvPr/>
          </p:nvGrpSpPr>
          <p:grpSpPr>
            <a:xfrm>
              <a:off x="1745882" y="3433997"/>
              <a:ext cx="1550389" cy="1550389"/>
              <a:chOff x="897117" y="3301620"/>
              <a:chExt cx="2034816" cy="2034816"/>
            </a:xfrm>
          </p:grpSpPr>
          <p:sp>
            <p:nvSpPr>
              <p:cNvPr id="35" name="is1ide-Oval 38"/>
              <p:cNvSpPr/>
              <p:nvPr/>
            </p:nvSpPr>
            <p:spPr>
              <a:xfrm>
                <a:off x="8971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is1ide-Oval 39"/>
              <p:cNvSpPr/>
              <p:nvPr/>
            </p:nvSpPr>
            <p:spPr>
              <a:xfrm>
                <a:off x="1028700" y="3429000"/>
                <a:ext cx="1771650" cy="17716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509291" y="3433997"/>
              <a:ext cx="1550389" cy="1550389"/>
              <a:chOff x="6548617" y="3301620"/>
              <a:chExt cx="2034816" cy="2034816"/>
            </a:xfrm>
          </p:grpSpPr>
          <p:sp>
            <p:nvSpPr>
              <p:cNvPr id="33" name="is1ide-Oval 36"/>
              <p:cNvSpPr/>
              <p:nvPr/>
            </p:nvSpPr>
            <p:spPr>
              <a:xfrm>
                <a:off x="6548617" y="3301620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is1ide-Oval 37"/>
              <p:cNvSpPr/>
              <p:nvPr/>
            </p:nvSpPr>
            <p:spPr>
              <a:xfrm>
                <a:off x="6680200" y="3433203"/>
                <a:ext cx="1771650" cy="1771650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4129961" y="1937206"/>
              <a:ext cx="1550389" cy="1550389"/>
              <a:chOff x="3725684" y="1525767"/>
              <a:chExt cx="2034816" cy="2034816"/>
            </a:xfrm>
          </p:grpSpPr>
          <p:sp>
            <p:nvSpPr>
              <p:cNvPr id="31" name="is1ide-Oval 34"/>
              <p:cNvSpPr/>
              <p:nvPr/>
            </p:nvSpPr>
            <p:spPr>
              <a:xfrm>
                <a:off x="3725684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is1ide-Oval 35"/>
              <p:cNvSpPr/>
              <p:nvPr/>
            </p:nvSpPr>
            <p:spPr>
              <a:xfrm>
                <a:off x="3857267" y="1657350"/>
                <a:ext cx="1771650" cy="1771650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895729" y="1937206"/>
              <a:ext cx="1550389" cy="1550389"/>
              <a:chOff x="9379982" y="1525767"/>
              <a:chExt cx="2034816" cy="2034816"/>
            </a:xfrm>
          </p:grpSpPr>
          <p:sp>
            <p:nvSpPr>
              <p:cNvPr id="29" name="is1ide-Oval 32"/>
              <p:cNvSpPr/>
              <p:nvPr/>
            </p:nvSpPr>
            <p:spPr>
              <a:xfrm>
                <a:off x="9379982" y="1525767"/>
                <a:ext cx="2034816" cy="2034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is1ide-Oval 33"/>
              <p:cNvSpPr/>
              <p:nvPr/>
            </p:nvSpPr>
            <p:spPr>
              <a:xfrm>
                <a:off x="9511565" y="1657350"/>
                <a:ext cx="1771650" cy="1771650"/>
              </a:xfrm>
              <a:prstGeom prst="ellipse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1" name="is1ide-箭头: 五边形 6"/>
            <p:cNvSpPr/>
            <p:nvPr/>
          </p:nvSpPr>
          <p:spPr>
            <a:xfrm rot="19500000">
              <a:off x="2891926" y="3419367"/>
              <a:ext cx="1036791" cy="39531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is1ide-箭头: 五边形 9"/>
            <p:cNvSpPr/>
            <p:nvPr/>
          </p:nvSpPr>
          <p:spPr>
            <a:xfrm rot="2209917">
              <a:off x="5262212" y="3189679"/>
              <a:ext cx="1036791" cy="395317"/>
            </a:xfrm>
            <a:prstGeom prst="homePlat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is1ide-箭头: 五边形 10"/>
            <p:cNvSpPr/>
            <p:nvPr/>
          </p:nvSpPr>
          <p:spPr>
            <a:xfrm rot="19500000">
              <a:off x="7641542" y="3419367"/>
              <a:ext cx="1036791" cy="395317"/>
            </a:xfrm>
            <a:prstGeom prst="homePlat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is1ide-任意多边形: 形状 34"/>
            <p:cNvSpPr>
              <a:spLocks/>
            </p:cNvSpPr>
            <p:nvPr/>
          </p:nvSpPr>
          <p:spPr bwMode="auto">
            <a:xfrm>
              <a:off x="9455097" y="2332410"/>
              <a:ext cx="431653" cy="735536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is1ide-任意多边形: 形状 31"/>
            <p:cNvSpPr>
              <a:spLocks/>
            </p:cNvSpPr>
            <p:nvPr/>
          </p:nvSpPr>
          <p:spPr bwMode="auto">
            <a:xfrm>
              <a:off x="2323666" y="3819356"/>
              <a:ext cx="415466" cy="70795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is1ide-任意多边形: 形状 33"/>
            <p:cNvSpPr>
              <a:spLocks/>
            </p:cNvSpPr>
            <p:nvPr/>
          </p:nvSpPr>
          <p:spPr bwMode="auto">
            <a:xfrm>
              <a:off x="7063349" y="3803357"/>
              <a:ext cx="434244" cy="739951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is1ide-任意多边形: 形状 32"/>
            <p:cNvSpPr>
              <a:spLocks/>
            </p:cNvSpPr>
            <p:nvPr/>
          </p:nvSpPr>
          <p:spPr bwMode="auto">
            <a:xfrm>
              <a:off x="4695429" y="2357253"/>
              <a:ext cx="419451" cy="714744"/>
            </a:xfrm>
            <a:custGeom>
              <a:avLst/>
              <a:gdLst>
                <a:gd name="connsiteX0" fmla="*/ 99219 w 198438"/>
                <a:gd name="connsiteY0" fmla="*/ 288925 h 338138"/>
                <a:gd name="connsiteX1" fmla="*/ 84137 w 198438"/>
                <a:gd name="connsiteY1" fmla="*/ 302419 h 338138"/>
                <a:gd name="connsiteX2" fmla="*/ 99219 w 198438"/>
                <a:gd name="connsiteY2" fmla="*/ 315913 h 338138"/>
                <a:gd name="connsiteX3" fmla="*/ 114301 w 198438"/>
                <a:gd name="connsiteY3" fmla="*/ 302419 h 338138"/>
                <a:gd name="connsiteX4" fmla="*/ 99219 w 198438"/>
                <a:gd name="connsiteY4" fmla="*/ 288925 h 338138"/>
                <a:gd name="connsiteX5" fmla="*/ 14287 w 198438"/>
                <a:gd name="connsiteY5" fmla="*/ 69850 h 338138"/>
                <a:gd name="connsiteX6" fmla="*/ 14287 w 198438"/>
                <a:gd name="connsiteY6" fmla="*/ 268288 h 338138"/>
                <a:gd name="connsiteX7" fmla="*/ 184150 w 198438"/>
                <a:gd name="connsiteY7" fmla="*/ 268288 h 338138"/>
                <a:gd name="connsiteX8" fmla="*/ 184150 w 198438"/>
                <a:gd name="connsiteY8" fmla="*/ 69850 h 338138"/>
                <a:gd name="connsiteX9" fmla="*/ 63723 w 198438"/>
                <a:gd name="connsiteY9" fmla="*/ 28575 h 338138"/>
                <a:gd name="connsiteX10" fmla="*/ 57150 w 198438"/>
                <a:gd name="connsiteY10" fmla="*/ 36368 h 338138"/>
                <a:gd name="connsiteX11" fmla="*/ 63723 w 198438"/>
                <a:gd name="connsiteY11" fmla="*/ 42863 h 338138"/>
                <a:gd name="connsiteX12" fmla="*/ 134715 w 198438"/>
                <a:gd name="connsiteY12" fmla="*/ 42863 h 338138"/>
                <a:gd name="connsiteX13" fmla="*/ 141288 w 198438"/>
                <a:gd name="connsiteY13" fmla="*/ 36368 h 338138"/>
                <a:gd name="connsiteX14" fmla="*/ 134715 w 198438"/>
                <a:gd name="connsiteY14" fmla="*/ 28575 h 338138"/>
                <a:gd name="connsiteX15" fmla="*/ 63723 w 198438"/>
                <a:gd name="connsiteY15" fmla="*/ 28575 h 338138"/>
                <a:gd name="connsiteX16" fmla="*/ 35719 w 198438"/>
                <a:gd name="connsiteY16" fmla="*/ 0 h 338138"/>
                <a:gd name="connsiteX17" fmla="*/ 162719 w 198438"/>
                <a:gd name="connsiteY17" fmla="*/ 0 h 338138"/>
                <a:gd name="connsiteX18" fmla="*/ 198438 w 198438"/>
                <a:gd name="connsiteY18" fmla="*/ 35663 h 338138"/>
                <a:gd name="connsiteX19" fmla="*/ 198438 w 198438"/>
                <a:gd name="connsiteY19" fmla="*/ 302475 h 338138"/>
                <a:gd name="connsiteX20" fmla="*/ 162719 w 198438"/>
                <a:gd name="connsiteY20" fmla="*/ 338138 h 338138"/>
                <a:gd name="connsiteX21" fmla="*/ 35719 w 198438"/>
                <a:gd name="connsiteY21" fmla="*/ 338138 h 338138"/>
                <a:gd name="connsiteX22" fmla="*/ 0 w 198438"/>
                <a:gd name="connsiteY22" fmla="*/ 302475 h 338138"/>
                <a:gd name="connsiteX23" fmla="*/ 0 w 198438"/>
                <a:gd name="connsiteY23" fmla="*/ 35663 h 338138"/>
                <a:gd name="connsiteX24" fmla="*/ 35719 w 198438"/>
                <a:gd name="connsiteY2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8438" h="338138">
                  <a:moveTo>
                    <a:pt x="99219" y="288925"/>
                  </a:moveTo>
                  <a:cubicBezTo>
                    <a:pt x="90889" y="288925"/>
                    <a:pt x="84137" y="294966"/>
                    <a:pt x="84137" y="302419"/>
                  </a:cubicBezTo>
                  <a:cubicBezTo>
                    <a:pt x="84137" y="309872"/>
                    <a:pt x="90889" y="315913"/>
                    <a:pt x="99219" y="315913"/>
                  </a:cubicBezTo>
                  <a:cubicBezTo>
                    <a:pt x="107549" y="315913"/>
                    <a:pt x="114301" y="309872"/>
                    <a:pt x="114301" y="302419"/>
                  </a:cubicBezTo>
                  <a:cubicBezTo>
                    <a:pt x="114301" y="294966"/>
                    <a:pt x="107549" y="288925"/>
                    <a:pt x="99219" y="288925"/>
                  </a:cubicBezTo>
                  <a:close/>
                  <a:moveTo>
                    <a:pt x="14287" y="69850"/>
                  </a:moveTo>
                  <a:lnTo>
                    <a:pt x="14287" y="268288"/>
                  </a:lnTo>
                  <a:lnTo>
                    <a:pt x="184150" y="268288"/>
                  </a:lnTo>
                  <a:lnTo>
                    <a:pt x="184150" y="69850"/>
                  </a:lnTo>
                  <a:close/>
                  <a:moveTo>
                    <a:pt x="63723" y="28575"/>
                  </a:moveTo>
                  <a:cubicBezTo>
                    <a:pt x="59779" y="28575"/>
                    <a:pt x="57150" y="32472"/>
                    <a:pt x="57150" y="36368"/>
                  </a:cubicBezTo>
                  <a:cubicBezTo>
                    <a:pt x="57150" y="40265"/>
                    <a:pt x="59779" y="42863"/>
                    <a:pt x="63723" y="42863"/>
                  </a:cubicBezTo>
                  <a:cubicBezTo>
                    <a:pt x="63723" y="42863"/>
                    <a:pt x="63723" y="42863"/>
                    <a:pt x="134715" y="42863"/>
                  </a:cubicBezTo>
                  <a:cubicBezTo>
                    <a:pt x="138659" y="42863"/>
                    <a:pt x="141288" y="40265"/>
                    <a:pt x="141288" y="36368"/>
                  </a:cubicBezTo>
                  <a:cubicBezTo>
                    <a:pt x="141288" y="32472"/>
                    <a:pt x="138659" y="28575"/>
                    <a:pt x="134715" y="28575"/>
                  </a:cubicBezTo>
                  <a:cubicBezTo>
                    <a:pt x="134715" y="28575"/>
                    <a:pt x="134715" y="28575"/>
                    <a:pt x="63723" y="28575"/>
                  </a:cubicBezTo>
                  <a:close/>
                  <a:moveTo>
                    <a:pt x="35719" y="0"/>
                  </a:moveTo>
                  <a:cubicBezTo>
                    <a:pt x="35719" y="0"/>
                    <a:pt x="35719" y="0"/>
                    <a:pt x="162719" y="0"/>
                  </a:cubicBezTo>
                  <a:cubicBezTo>
                    <a:pt x="182563" y="0"/>
                    <a:pt x="198438" y="15850"/>
                    <a:pt x="198438" y="35663"/>
                  </a:cubicBezTo>
                  <a:cubicBezTo>
                    <a:pt x="198438" y="35663"/>
                    <a:pt x="198438" y="35663"/>
                    <a:pt x="198438" y="302475"/>
                  </a:cubicBezTo>
                  <a:cubicBezTo>
                    <a:pt x="198438" y="322288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5719" y="338138"/>
                  </a:cubicBezTo>
                  <a:cubicBezTo>
                    <a:pt x="15875" y="338138"/>
                    <a:pt x="0" y="322288"/>
                    <a:pt x="0" y="302475"/>
                  </a:cubicBezTo>
                  <a:cubicBezTo>
                    <a:pt x="0" y="302475"/>
                    <a:pt x="0" y="302475"/>
                    <a:pt x="0" y="35663"/>
                  </a:cubicBezTo>
                  <a:cubicBezTo>
                    <a:pt x="0" y="15850"/>
                    <a:pt x="15875" y="0"/>
                    <a:pt x="35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54203" y="4268244"/>
              <a:ext cx="6891915" cy="1141951"/>
              <a:chOff x="1467192" y="5180920"/>
              <a:chExt cx="6891915" cy="1141951"/>
            </a:xfrm>
          </p:grpSpPr>
          <p:sp>
            <p:nvSpPr>
              <p:cNvPr id="25" name="is1ide-文本框 23"/>
              <p:cNvSpPr txBox="1"/>
              <p:nvPr/>
            </p:nvSpPr>
            <p:spPr>
              <a:xfrm>
                <a:off x="6338132" y="5696225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is1ide-Rectangle 29"/>
              <p:cNvSpPr/>
              <p:nvPr/>
            </p:nvSpPr>
            <p:spPr>
              <a:xfrm>
                <a:off x="6338131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27" name="is1ide-文本框 25"/>
              <p:cNvSpPr txBox="1"/>
              <p:nvPr/>
            </p:nvSpPr>
            <p:spPr>
              <a:xfrm>
                <a:off x="1467193" y="5696225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is1ide-Rectangle 31"/>
              <p:cNvSpPr/>
              <p:nvPr/>
            </p:nvSpPr>
            <p:spPr>
              <a:xfrm>
                <a:off x="1467192" y="5180920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564369" y="1679590"/>
              <a:ext cx="2020976" cy="1141951"/>
              <a:chOff x="8792902" y="806351"/>
              <a:chExt cx="2020976" cy="1141951"/>
            </a:xfrm>
          </p:grpSpPr>
          <p:sp>
            <p:nvSpPr>
              <p:cNvPr id="23" name="is1ide-文本框 27"/>
              <p:cNvSpPr txBox="1"/>
              <p:nvPr/>
            </p:nvSpPr>
            <p:spPr>
              <a:xfrm>
                <a:off x="8792903" y="1321656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is1ide-Rectangle 27"/>
              <p:cNvSpPr/>
              <p:nvPr/>
            </p:nvSpPr>
            <p:spPr>
              <a:xfrm>
                <a:off x="8792902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693430" y="1679590"/>
              <a:ext cx="2020976" cy="1141951"/>
              <a:chOff x="3921963" y="806351"/>
              <a:chExt cx="2020976" cy="1141951"/>
            </a:xfrm>
          </p:grpSpPr>
          <p:sp>
            <p:nvSpPr>
              <p:cNvPr id="21" name="is1ide-文本框 29"/>
              <p:cNvSpPr txBox="1"/>
              <p:nvPr/>
            </p:nvSpPr>
            <p:spPr>
              <a:xfrm>
                <a:off x="3921964" y="1321656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is1ide-Rectangle 25"/>
              <p:cNvSpPr/>
              <p:nvPr/>
            </p:nvSpPr>
            <p:spPr>
              <a:xfrm>
                <a:off x="3921963" y="806351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5251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>
            <a:lum bright="20000"/>
          </a:blip>
          <a:srcRect l="15790" t="49488" r="33522"/>
          <a:stretch/>
        </p:blipFill>
        <p:spPr>
          <a:xfrm rot="8100000">
            <a:off x="7410307" y="2970703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0000" flipH="1" flipV="1">
            <a:off x="-2582759" y="-1110371"/>
            <a:ext cx="7032840" cy="48286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36964" y="2008245"/>
            <a:ext cx="8583436" cy="2853727"/>
            <a:chOff x="1957564" y="2049198"/>
            <a:chExt cx="8583436" cy="2853727"/>
          </a:xfrm>
        </p:grpSpPr>
        <p:grpSp>
          <p:nvGrpSpPr>
            <p:cNvPr id="5" name="组合 4"/>
            <p:cNvGrpSpPr/>
            <p:nvPr/>
          </p:nvGrpSpPr>
          <p:grpSpPr>
            <a:xfrm>
              <a:off x="1957564" y="2049198"/>
              <a:ext cx="8583436" cy="2853727"/>
              <a:chOff x="1957564" y="2049198"/>
              <a:chExt cx="8583436" cy="2853727"/>
            </a:xfrm>
          </p:grpSpPr>
          <p:sp>
            <p:nvSpPr>
              <p:cNvPr id="8" name="MH_Others_1"/>
              <p:cNvSpPr/>
              <p:nvPr>
                <p:custDataLst>
                  <p:tags r:id="rId3"/>
                </p:custDataLst>
              </p:nvPr>
            </p:nvSpPr>
            <p:spPr>
              <a:xfrm>
                <a:off x="2504984" y="2554962"/>
                <a:ext cx="1803016" cy="18030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" name="MH_Others_2"/>
              <p:cNvSpPr/>
              <p:nvPr>
                <p:custDataLst>
                  <p:tags r:id="rId4"/>
                </p:custDataLst>
              </p:nvPr>
            </p:nvSpPr>
            <p:spPr>
              <a:xfrm>
                <a:off x="1957564" y="2049198"/>
                <a:ext cx="2853729" cy="2853727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" name="MH_Others_3"/>
              <p:cNvSpPr/>
              <p:nvPr>
                <p:custDataLst>
                  <p:tags r:id="rId5"/>
                </p:custDataLst>
              </p:nvPr>
            </p:nvSpPr>
            <p:spPr>
              <a:xfrm>
                <a:off x="4817379" y="2695898"/>
                <a:ext cx="269352" cy="2693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MH_Number"/>
              <p:cNvSpPr/>
              <p:nvPr>
                <p:custDataLst>
                  <p:tags r:id="rId6"/>
                </p:custDataLst>
              </p:nvPr>
            </p:nvSpPr>
            <p:spPr>
              <a:xfrm>
                <a:off x="2629838" y="2695898"/>
                <a:ext cx="1538428" cy="1538428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lvl="0" algn="ctr"/>
                <a:r>
                  <a:rPr lang="en-US" altLang="zh-CN" sz="8000" dirty="0">
                    <a:solidFill>
                      <a:srgbClr val="FFFFFF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3</a:t>
                </a:r>
                <a:endParaRPr lang="zh-CN" altLang="en-US" sz="80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MH_Title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314586" y="2454625"/>
                <a:ext cx="5226414" cy="751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36000" tIns="0" rIns="0" bIns="0" anchor="t" anchorCtr="0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荣誉奖励</a:t>
                </a:r>
              </a:p>
            </p:txBody>
          </p:sp>
        </p:grpSp>
        <p:sp>
          <p:nvSpPr>
            <p:cNvPr id="7" name="MH_Title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314586" y="3451389"/>
              <a:ext cx="4113893" cy="142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，点击此处更换文本点击此处更换文本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30803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荣誉奖励</a:t>
            </a:r>
          </a:p>
        </p:txBody>
      </p:sp>
      <p:grpSp>
        <p:nvGrpSpPr>
          <p:cNvPr id="6" name="de1ffbe9-936a-4bc2-91a5-102e309e1217">
            <a:extLst>
              <a:ext uri="{FF2B5EF4-FFF2-40B4-BE49-F238E27FC236}">
                <a16:creationId xmlns:a16="http://schemas.microsoft.com/office/drawing/2014/main" id="{CB5A8EAB-D46E-4C9E-90DC-1DD5695F6D33}"/>
              </a:ext>
            </a:extLst>
          </p:cNvPr>
          <p:cNvGrpSpPr>
            <a:grpSpLocks noChangeAspect="1"/>
          </p:cNvGrpSpPr>
          <p:nvPr/>
        </p:nvGrpSpPr>
        <p:grpSpPr>
          <a:xfrm>
            <a:off x="1356611" y="1412709"/>
            <a:ext cx="9478778" cy="4786192"/>
            <a:chOff x="1356611" y="1133575"/>
            <a:chExt cx="9478778" cy="4786192"/>
          </a:xfrm>
        </p:grpSpPr>
        <p:sp>
          <p:nvSpPr>
            <p:cNvPr id="7" name="矩形 6">
              <a:extLst/>
            </p:cNvPr>
            <p:cNvSpPr/>
            <p:nvPr/>
          </p:nvSpPr>
          <p:spPr>
            <a:xfrm>
              <a:off x="4300823" y="1133575"/>
              <a:ext cx="3591892" cy="957148"/>
            </a:xfrm>
            <a:prstGeom prst="rect">
              <a:avLst/>
            </a:prstGeom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6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6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600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任意多边形: 形状 36"/>
            <p:cNvSpPr/>
            <p:nvPr/>
          </p:nvSpPr>
          <p:spPr>
            <a:xfrm flipV="1">
              <a:off x="1932423" y="3684203"/>
              <a:ext cx="3515258" cy="2187952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任意多边形: 形状 35"/>
            <p:cNvSpPr/>
            <p:nvPr/>
          </p:nvSpPr>
          <p:spPr>
            <a:xfrm flipH="1">
              <a:off x="7778506" y="2935815"/>
              <a:ext cx="1754659" cy="506627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任意多边形: 形状 34"/>
            <p:cNvSpPr/>
            <p:nvPr/>
          </p:nvSpPr>
          <p:spPr>
            <a:xfrm>
              <a:off x="2717423" y="2935816"/>
              <a:ext cx="1754659" cy="506627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1" name="组合 10"/>
            <p:cNvGrpSpPr>
              <a:grpSpLocks noChangeAspect="1"/>
            </p:cNvGrpSpPr>
            <p:nvPr/>
          </p:nvGrpSpPr>
          <p:grpSpPr bwMode="auto">
            <a:xfrm>
              <a:off x="4294837" y="2060848"/>
              <a:ext cx="3609328" cy="3642193"/>
              <a:chOff x="1973" y="280"/>
              <a:chExt cx="3734" cy="3768"/>
            </a:xfrm>
          </p:grpSpPr>
          <p:sp>
            <p:nvSpPr>
              <p:cNvPr id="25" name="任意多边形: 形状 2"/>
              <p:cNvSpPr>
                <a:spLocks/>
              </p:cNvSpPr>
              <p:nvPr/>
            </p:nvSpPr>
            <p:spPr bwMode="auto">
              <a:xfrm>
                <a:off x="3681" y="280"/>
                <a:ext cx="327" cy="423"/>
              </a:xfrm>
              <a:custGeom>
                <a:avLst/>
                <a:gdLst>
                  <a:gd name="T0" fmla="*/ 105 w 138"/>
                  <a:gd name="T1" fmla="*/ 117 h 179"/>
                  <a:gd name="T2" fmla="*/ 93 w 138"/>
                  <a:gd name="T3" fmla="*/ 117 h 179"/>
                  <a:gd name="T4" fmla="*/ 85 w 138"/>
                  <a:gd name="T5" fmla="*/ 25 h 179"/>
                  <a:gd name="T6" fmla="*/ 67 w 138"/>
                  <a:gd name="T7" fmla="*/ 0 h 179"/>
                  <a:gd name="T8" fmla="*/ 65 w 138"/>
                  <a:gd name="T9" fmla="*/ 0 h 179"/>
                  <a:gd name="T10" fmla="*/ 51 w 138"/>
                  <a:gd name="T11" fmla="*/ 25 h 179"/>
                  <a:gd name="T12" fmla="*/ 43 w 138"/>
                  <a:gd name="T13" fmla="*/ 117 h 179"/>
                  <a:gd name="T14" fmla="*/ 31 w 138"/>
                  <a:gd name="T15" fmla="*/ 117 h 179"/>
                  <a:gd name="T16" fmla="*/ 28 w 138"/>
                  <a:gd name="T17" fmla="*/ 117 h 179"/>
                  <a:gd name="T18" fmla="*/ 1 w 138"/>
                  <a:gd name="T19" fmla="*/ 150 h 179"/>
                  <a:gd name="T20" fmla="*/ 31 w 138"/>
                  <a:gd name="T21" fmla="*/ 179 h 179"/>
                  <a:gd name="T22" fmla="*/ 77 w 138"/>
                  <a:gd name="T23" fmla="*/ 179 h 179"/>
                  <a:gd name="T24" fmla="*/ 77 w 138"/>
                  <a:gd name="T25" fmla="*/ 179 h 179"/>
                  <a:gd name="T26" fmla="*/ 72 w 138"/>
                  <a:gd name="T27" fmla="*/ 172 h 179"/>
                  <a:gd name="T28" fmla="*/ 65 w 138"/>
                  <a:gd name="T29" fmla="*/ 154 h 179"/>
                  <a:gd name="T30" fmla="*/ 72 w 138"/>
                  <a:gd name="T31" fmla="*/ 134 h 179"/>
                  <a:gd name="T32" fmla="*/ 95 w 138"/>
                  <a:gd name="T33" fmla="*/ 124 h 179"/>
                  <a:gd name="T34" fmla="*/ 118 w 138"/>
                  <a:gd name="T35" fmla="*/ 134 h 179"/>
                  <a:gd name="T36" fmla="*/ 124 w 138"/>
                  <a:gd name="T37" fmla="*/ 154 h 179"/>
                  <a:gd name="T38" fmla="*/ 118 w 138"/>
                  <a:gd name="T39" fmla="*/ 171 h 179"/>
                  <a:gd name="T40" fmla="*/ 114 w 138"/>
                  <a:gd name="T41" fmla="*/ 177 h 179"/>
                  <a:gd name="T42" fmla="*/ 114 w 138"/>
                  <a:gd name="T43" fmla="*/ 178 h 179"/>
                  <a:gd name="T44" fmla="*/ 128 w 138"/>
                  <a:gd name="T45" fmla="*/ 171 h 179"/>
                  <a:gd name="T46" fmla="*/ 138 w 138"/>
                  <a:gd name="T47" fmla="*/ 148 h 179"/>
                  <a:gd name="T48" fmla="*/ 128 w 138"/>
                  <a:gd name="T49" fmla="*/ 126 h 179"/>
                  <a:gd name="T50" fmla="*/ 105 w 138"/>
                  <a:gd name="T51" fmla="*/ 117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8" h="179">
                    <a:moveTo>
                      <a:pt x="105" y="117"/>
                    </a:moveTo>
                    <a:cubicBezTo>
                      <a:pt x="93" y="117"/>
                      <a:pt x="93" y="117"/>
                      <a:pt x="93" y="117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12"/>
                      <a:pt x="81" y="0"/>
                      <a:pt x="67" y="0"/>
                    </a:cubicBezTo>
                    <a:cubicBezTo>
                      <a:pt x="67" y="0"/>
                      <a:pt x="66" y="0"/>
                      <a:pt x="65" y="0"/>
                    </a:cubicBezTo>
                    <a:cubicBezTo>
                      <a:pt x="53" y="1"/>
                      <a:pt x="51" y="13"/>
                      <a:pt x="51" y="25"/>
                    </a:cubicBezTo>
                    <a:cubicBezTo>
                      <a:pt x="43" y="117"/>
                      <a:pt x="43" y="117"/>
                      <a:pt x="43" y="117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0" y="117"/>
                      <a:pt x="29" y="117"/>
                      <a:pt x="28" y="117"/>
                    </a:cubicBezTo>
                    <a:cubicBezTo>
                      <a:pt x="12" y="119"/>
                      <a:pt x="0" y="134"/>
                      <a:pt x="1" y="150"/>
                    </a:cubicBezTo>
                    <a:cubicBezTo>
                      <a:pt x="1" y="165"/>
                      <a:pt x="15" y="179"/>
                      <a:pt x="31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9"/>
                      <a:pt x="77" y="179"/>
                      <a:pt x="77" y="179"/>
                    </a:cubicBezTo>
                    <a:cubicBezTo>
                      <a:pt x="77" y="177"/>
                      <a:pt x="76" y="177"/>
                      <a:pt x="72" y="172"/>
                    </a:cubicBezTo>
                    <a:cubicBezTo>
                      <a:pt x="69" y="168"/>
                      <a:pt x="65" y="162"/>
                      <a:pt x="65" y="154"/>
                    </a:cubicBezTo>
                    <a:cubicBezTo>
                      <a:pt x="65" y="147"/>
                      <a:pt x="67" y="140"/>
                      <a:pt x="72" y="134"/>
                    </a:cubicBezTo>
                    <a:cubicBezTo>
                      <a:pt x="76" y="128"/>
                      <a:pt x="85" y="124"/>
                      <a:pt x="95" y="124"/>
                    </a:cubicBezTo>
                    <a:cubicBezTo>
                      <a:pt x="104" y="124"/>
                      <a:pt x="113" y="128"/>
                      <a:pt x="118" y="134"/>
                    </a:cubicBezTo>
                    <a:cubicBezTo>
                      <a:pt x="123" y="140"/>
                      <a:pt x="124" y="147"/>
                      <a:pt x="124" y="154"/>
                    </a:cubicBezTo>
                    <a:cubicBezTo>
                      <a:pt x="124" y="162"/>
                      <a:pt x="121" y="168"/>
                      <a:pt x="118" y="171"/>
                    </a:cubicBezTo>
                    <a:cubicBezTo>
                      <a:pt x="114" y="176"/>
                      <a:pt x="114" y="176"/>
                      <a:pt x="114" y="177"/>
                    </a:cubicBezTo>
                    <a:cubicBezTo>
                      <a:pt x="114" y="178"/>
                      <a:pt x="114" y="178"/>
                      <a:pt x="114" y="178"/>
                    </a:cubicBezTo>
                    <a:cubicBezTo>
                      <a:pt x="119" y="177"/>
                      <a:pt x="124" y="175"/>
                      <a:pt x="128" y="171"/>
                    </a:cubicBezTo>
                    <a:cubicBezTo>
                      <a:pt x="135" y="165"/>
                      <a:pt x="138" y="157"/>
                      <a:pt x="138" y="148"/>
                    </a:cubicBezTo>
                    <a:cubicBezTo>
                      <a:pt x="138" y="140"/>
                      <a:pt x="135" y="131"/>
                      <a:pt x="128" y="126"/>
                    </a:cubicBezTo>
                    <a:cubicBezTo>
                      <a:pt x="122" y="120"/>
                      <a:pt x="113" y="117"/>
                      <a:pt x="105" y="117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任意多边形: 形状 3"/>
              <p:cNvSpPr>
                <a:spLocks/>
              </p:cNvSpPr>
              <p:nvPr/>
            </p:nvSpPr>
            <p:spPr bwMode="auto">
              <a:xfrm>
                <a:off x="2396" y="701"/>
                <a:ext cx="1274" cy="734"/>
              </a:xfrm>
              <a:custGeom>
                <a:avLst/>
                <a:gdLst>
                  <a:gd name="T0" fmla="*/ 522 w 538"/>
                  <a:gd name="T1" fmla="*/ 0 h 310"/>
                  <a:gd name="T2" fmla="*/ 522 w 538"/>
                  <a:gd name="T3" fmla="*/ 0 h 310"/>
                  <a:gd name="T4" fmla="*/ 521 w 538"/>
                  <a:gd name="T5" fmla="*/ 0 h 310"/>
                  <a:gd name="T6" fmla="*/ 0 w 538"/>
                  <a:gd name="T7" fmla="*/ 267 h 310"/>
                  <a:gd name="T8" fmla="*/ 108 w 538"/>
                  <a:gd name="T9" fmla="*/ 249 h 310"/>
                  <a:gd name="T10" fmla="*/ 141 w 538"/>
                  <a:gd name="T11" fmla="*/ 248 h 310"/>
                  <a:gd name="T12" fmla="*/ 149 w 538"/>
                  <a:gd name="T13" fmla="*/ 249 h 310"/>
                  <a:gd name="T14" fmla="*/ 149 w 538"/>
                  <a:gd name="T15" fmla="*/ 247 h 310"/>
                  <a:gd name="T16" fmla="*/ 147 w 538"/>
                  <a:gd name="T17" fmla="*/ 239 h 310"/>
                  <a:gd name="T18" fmla="*/ 146 w 538"/>
                  <a:gd name="T19" fmla="*/ 219 h 310"/>
                  <a:gd name="T20" fmla="*/ 158 w 538"/>
                  <a:gd name="T21" fmla="*/ 202 h 310"/>
                  <a:gd name="T22" fmla="*/ 182 w 538"/>
                  <a:gd name="T23" fmla="*/ 200 h 310"/>
                  <a:gd name="T24" fmla="*/ 202 w 538"/>
                  <a:gd name="T25" fmla="*/ 216 h 310"/>
                  <a:gd name="T26" fmla="*/ 202 w 538"/>
                  <a:gd name="T27" fmla="*/ 237 h 310"/>
                  <a:gd name="T28" fmla="*/ 190 w 538"/>
                  <a:gd name="T29" fmla="*/ 252 h 310"/>
                  <a:gd name="T30" fmla="*/ 189 w 538"/>
                  <a:gd name="T31" fmla="*/ 253 h 310"/>
                  <a:gd name="T32" fmla="*/ 318 w 538"/>
                  <a:gd name="T33" fmla="*/ 310 h 310"/>
                  <a:gd name="T34" fmla="*/ 385 w 538"/>
                  <a:gd name="T35" fmla="*/ 190 h 310"/>
                  <a:gd name="T36" fmla="*/ 384 w 538"/>
                  <a:gd name="T37" fmla="*/ 189 h 310"/>
                  <a:gd name="T38" fmla="*/ 376 w 538"/>
                  <a:gd name="T39" fmla="*/ 190 h 310"/>
                  <a:gd name="T40" fmla="*/ 357 w 538"/>
                  <a:gd name="T41" fmla="*/ 186 h 310"/>
                  <a:gd name="T42" fmla="*/ 343 w 538"/>
                  <a:gd name="T43" fmla="*/ 170 h 310"/>
                  <a:gd name="T44" fmla="*/ 347 w 538"/>
                  <a:gd name="T45" fmla="*/ 146 h 310"/>
                  <a:gd name="T46" fmla="*/ 368 w 538"/>
                  <a:gd name="T47" fmla="*/ 131 h 310"/>
                  <a:gd name="T48" fmla="*/ 388 w 538"/>
                  <a:gd name="T49" fmla="*/ 136 h 310"/>
                  <a:gd name="T50" fmla="*/ 399 w 538"/>
                  <a:gd name="T51" fmla="*/ 151 h 310"/>
                  <a:gd name="T52" fmla="*/ 403 w 538"/>
                  <a:gd name="T53" fmla="*/ 157 h 310"/>
                  <a:gd name="T54" fmla="*/ 406 w 538"/>
                  <a:gd name="T55" fmla="*/ 159 h 310"/>
                  <a:gd name="T56" fmla="*/ 531 w 538"/>
                  <a:gd name="T57" fmla="*/ 25 h 310"/>
                  <a:gd name="T58" fmla="*/ 536 w 538"/>
                  <a:gd name="T59" fmla="*/ 9 h 310"/>
                  <a:gd name="T60" fmla="*/ 522 w 538"/>
                  <a:gd name="T61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8" h="310">
                    <a:moveTo>
                      <a:pt x="522" y="0"/>
                    </a:moveTo>
                    <a:cubicBezTo>
                      <a:pt x="522" y="0"/>
                      <a:pt x="522" y="0"/>
                      <a:pt x="522" y="0"/>
                    </a:cubicBezTo>
                    <a:cubicBezTo>
                      <a:pt x="521" y="0"/>
                      <a:pt x="521" y="0"/>
                      <a:pt x="521" y="0"/>
                    </a:cubicBezTo>
                    <a:cubicBezTo>
                      <a:pt x="302" y="23"/>
                      <a:pt x="128" y="131"/>
                      <a:pt x="0" y="267"/>
                    </a:cubicBezTo>
                    <a:cubicBezTo>
                      <a:pt x="35" y="257"/>
                      <a:pt x="71" y="250"/>
                      <a:pt x="108" y="249"/>
                    </a:cubicBezTo>
                    <a:cubicBezTo>
                      <a:pt x="119" y="248"/>
                      <a:pt x="130" y="248"/>
                      <a:pt x="141" y="248"/>
                    </a:cubicBezTo>
                    <a:cubicBezTo>
                      <a:pt x="143" y="248"/>
                      <a:pt x="146" y="248"/>
                      <a:pt x="149" y="249"/>
                    </a:cubicBezTo>
                    <a:cubicBezTo>
                      <a:pt x="149" y="247"/>
                      <a:pt x="149" y="247"/>
                      <a:pt x="149" y="247"/>
                    </a:cubicBezTo>
                    <a:cubicBezTo>
                      <a:pt x="150" y="245"/>
                      <a:pt x="149" y="244"/>
                      <a:pt x="147" y="239"/>
                    </a:cubicBezTo>
                    <a:cubicBezTo>
                      <a:pt x="145" y="234"/>
                      <a:pt x="143" y="227"/>
                      <a:pt x="146" y="219"/>
                    </a:cubicBezTo>
                    <a:cubicBezTo>
                      <a:pt x="148" y="213"/>
                      <a:pt x="151" y="206"/>
                      <a:pt x="158" y="202"/>
                    </a:cubicBezTo>
                    <a:cubicBezTo>
                      <a:pt x="164" y="198"/>
                      <a:pt x="173" y="197"/>
                      <a:pt x="182" y="200"/>
                    </a:cubicBezTo>
                    <a:cubicBezTo>
                      <a:pt x="192" y="202"/>
                      <a:pt x="199" y="209"/>
                      <a:pt x="202" y="216"/>
                    </a:cubicBezTo>
                    <a:cubicBezTo>
                      <a:pt x="205" y="223"/>
                      <a:pt x="204" y="230"/>
                      <a:pt x="202" y="237"/>
                    </a:cubicBezTo>
                    <a:cubicBezTo>
                      <a:pt x="200" y="244"/>
                      <a:pt x="194" y="249"/>
                      <a:pt x="190" y="252"/>
                    </a:cubicBezTo>
                    <a:cubicBezTo>
                      <a:pt x="189" y="252"/>
                      <a:pt x="189" y="253"/>
                      <a:pt x="189" y="253"/>
                    </a:cubicBezTo>
                    <a:cubicBezTo>
                      <a:pt x="236" y="261"/>
                      <a:pt x="281" y="279"/>
                      <a:pt x="318" y="310"/>
                    </a:cubicBezTo>
                    <a:cubicBezTo>
                      <a:pt x="338" y="266"/>
                      <a:pt x="360" y="226"/>
                      <a:pt x="385" y="190"/>
                    </a:cubicBezTo>
                    <a:cubicBezTo>
                      <a:pt x="384" y="189"/>
                      <a:pt x="384" y="189"/>
                      <a:pt x="384" y="189"/>
                    </a:cubicBezTo>
                    <a:cubicBezTo>
                      <a:pt x="383" y="189"/>
                      <a:pt x="382" y="189"/>
                      <a:pt x="376" y="190"/>
                    </a:cubicBezTo>
                    <a:cubicBezTo>
                      <a:pt x="371" y="190"/>
                      <a:pt x="364" y="190"/>
                      <a:pt x="357" y="186"/>
                    </a:cubicBezTo>
                    <a:cubicBezTo>
                      <a:pt x="351" y="183"/>
                      <a:pt x="346" y="178"/>
                      <a:pt x="343" y="170"/>
                    </a:cubicBezTo>
                    <a:cubicBezTo>
                      <a:pt x="341" y="164"/>
                      <a:pt x="342" y="154"/>
                      <a:pt x="347" y="146"/>
                    </a:cubicBezTo>
                    <a:cubicBezTo>
                      <a:pt x="352" y="137"/>
                      <a:pt x="360" y="132"/>
                      <a:pt x="368" y="131"/>
                    </a:cubicBezTo>
                    <a:cubicBezTo>
                      <a:pt x="375" y="130"/>
                      <a:pt x="382" y="133"/>
                      <a:pt x="388" y="136"/>
                    </a:cubicBezTo>
                    <a:cubicBezTo>
                      <a:pt x="395" y="140"/>
                      <a:pt x="398" y="146"/>
                      <a:pt x="399" y="151"/>
                    </a:cubicBezTo>
                    <a:cubicBezTo>
                      <a:pt x="402" y="156"/>
                      <a:pt x="402" y="157"/>
                      <a:pt x="403" y="157"/>
                    </a:cubicBezTo>
                    <a:cubicBezTo>
                      <a:pt x="406" y="159"/>
                      <a:pt x="406" y="159"/>
                      <a:pt x="406" y="159"/>
                    </a:cubicBezTo>
                    <a:cubicBezTo>
                      <a:pt x="443" y="108"/>
                      <a:pt x="485" y="64"/>
                      <a:pt x="531" y="25"/>
                    </a:cubicBezTo>
                    <a:cubicBezTo>
                      <a:pt x="536" y="21"/>
                      <a:pt x="538" y="14"/>
                      <a:pt x="536" y="9"/>
                    </a:cubicBezTo>
                    <a:cubicBezTo>
                      <a:pt x="533" y="3"/>
                      <a:pt x="527" y="0"/>
                      <a:pt x="52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任意多边形: 形状 4"/>
              <p:cNvSpPr>
                <a:spLocks/>
              </p:cNvSpPr>
              <p:nvPr/>
            </p:nvSpPr>
            <p:spPr bwMode="auto">
              <a:xfrm>
                <a:off x="1973" y="1198"/>
                <a:ext cx="1152" cy="878"/>
              </a:xfrm>
              <a:custGeom>
                <a:avLst/>
                <a:gdLst>
                  <a:gd name="T0" fmla="*/ 353 w 487"/>
                  <a:gd name="T1" fmla="*/ 43 h 371"/>
                  <a:gd name="T2" fmla="*/ 362 w 487"/>
                  <a:gd name="T3" fmla="*/ 32 h 371"/>
                  <a:gd name="T4" fmla="*/ 370 w 487"/>
                  <a:gd name="T5" fmla="*/ 23 h 371"/>
                  <a:gd name="T6" fmla="*/ 370 w 487"/>
                  <a:gd name="T7" fmla="*/ 10 h 371"/>
                  <a:gd name="T8" fmla="*/ 358 w 487"/>
                  <a:gd name="T9" fmla="*/ 1 h 371"/>
                  <a:gd name="T10" fmla="*/ 351 w 487"/>
                  <a:gd name="T11" fmla="*/ 0 h 371"/>
                  <a:gd name="T12" fmla="*/ 343 w 487"/>
                  <a:gd name="T13" fmla="*/ 2 h 371"/>
                  <a:gd name="T14" fmla="*/ 336 w 487"/>
                  <a:gd name="T15" fmla="*/ 13 h 371"/>
                  <a:gd name="T16" fmla="*/ 337 w 487"/>
                  <a:gd name="T17" fmla="*/ 24 h 371"/>
                  <a:gd name="T18" fmla="*/ 340 w 487"/>
                  <a:gd name="T19" fmla="*/ 39 h 371"/>
                  <a:gd name="T20" fmla="*/ 340 w 487"/>
                  <a:gd name="T21" fmla="*/ 39 h 371"/>
                  <a:gd name="T22" fmla="*/ 332 w 487"/>
                  <a:gd name="T23" fmla="*/ 63 h 371"/>
                  <a:gd name="T24" fmla="*/ 303 w 487"/>
                  <a:gd name="T25" fmla="*/ 62 h 371"/>
                  <a:gd name="T26" fmla="*/ 288 w 487"/>
                  <a:gd name="T27" fmla="*/ 63 h 371"/>
                  <a:gd name="T28" fmla="*/ 147 w 487"/>
                  <a:gd name="T29" fmla="*/ 94 h 371"/>
                  <a:gd name="T30" fmla="*/ 9 w 487"/>
                  <a:gd name="T31" fmla="*/ 303 h 371"/>
                  <a:gd name="T32" fmla="*/ 9 w 487"/>
                  <a:gd name="T33" fmla="*/ 303 h 371"/>
                  <a:gd name="T34" fmla="*/ 18 w 487"/>
                  <a:gd name="T35" fmla="*/ 357 h 371"/>
                  <a:gd name="T36" fmla="*/ 72 w 487"/>
                  <a:gd name="T37" fmla="*/ 354 h 371"/>
                  <a:gd name="T38" fmla="*/ 73 w 487"/>
                  <a:gd name="T39" fmla="*/ 354 h 371"/>
                  <a:gd name="T40" fmla="*/ 73 w 487"/>
                  <a:gd name="T41" fmla="*/ 354 h 371"/>
                  <a:gd name="T42" fmla="*/ 394 w 487"/>
                  <a:gd name="T43" fmla="*/ 361 h 371"/>
                  <a:gd name="T44" fmla="*/ 407 w 487"/>
                  <a:gd name="T45" fmla="*/ 362 h 371"/>
                  <a:gd name="T46" fmla="*/ 416 w 487"/>
                  <a:gd name="T47" fmla="*/ 352 h 371"/>
                  <a:gd name="T48" fmla="*/ 442 w 487"/>
                  <a:gd name="T49" fmla="*/ 251 h 371"/>
                  <a:gd name="T50" fmla="*/ 434 w 487"/>
                  <a:gd name="T51" fmla="*/ 253 h 371"/>
                  <a:gd name="T52" fmla="*/ 415 w 487"/>
                  <a:gd name="T53" fmla="*/ 256 h 371"/>
                  <a:gd name="T54" fmla="*/ 397 w 487"/>
                  <a:gd name="T55" fmla="*/ 245 h 371"/>
                  <a:gd name="T56" fmla="*/ 393 w 487"/>
                  <a:gd name="T57" fmla="*/ 220 h 371"/>
                  <a:gd name="T58" fmla="*/ 408 w 487"/>
                  <a:gd name="T59" fmla="*/ 200 h 371"/>
                  <a:gd name="T60" fmla="*/ 430 w 487"/>
                  <a:gd name="T61" fmla="*/ 199 h 371"/>
                  <a:gd name="T62" fmla="*/ 445 w 487"/>
                  <a:gd name="T63" fmla="*/ 210 h 371"/>
                  <a:gd name="T64" fmla="*/ 450 w 487"/>
                  <a:gd name="T65" fmla="*/ 215 h 371"/>
                  <a:gd name="T66" fmla="*/ 453 w 487"/>
                  <a:gd name="T67" fmla="*/ 215 h 371"/>
                  <a:gd name="T68" fmla="*/ 487 w 487"/>
                  <a:gd name="T69" fmla="*/ 123 h 371"/>
                  <a:gd name="T70" fmla="*/ 346 w 487"/>
                  <a:gd name="T71" fmla="*/ 64 h 371"/>
                  <a:gd name="T72" fmla="*/ 353 w 487"/>
                  <a:gd name="T73" fmla="*/ 43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87" h="371">
                    <a:moveTo>
                      <a:pt x="353" y="43"/>
                    </a:moveTo>
                    <a:cubicBezTo>
                      <a:pt x="355" y="37"/>
                      <a:pt x="359" y="35"/>
                      <a:pt x="362" y="32"/>
                    </a:cubicBezTo>
                    <a:cubicBezTo>
                      <a:pt x="366" y="30"/>
                      <a:pt x="368" y="27"/>
                      <a:pt x="370" y="23"/>
                    </a:cubicBezTo>
                    <a:cubicBezTo>
                      <a:pt x="371" y="19"/>
                      <a:pt x="371" y="14"/>
                      <a:pt x="370" y="10"/>
                    </a:cubicBezTo>
                    <a:cubicBezTo>
                      <a:pt x="368" y="6"/>
                      <a:pt x="365" y="3"/>
                      <a:pt x="358" y="1"/>
                    </a:cubicBezTo>
                    <a:cubicBezTo>
                      <a:pt x="355" y="0"/>
                      <a:pt x="353" y="0"/>
                      <a:pt x="351" y="0"/>
                    </a:cubicBezTo>
                    <a:cubicBezTo>
                      <a:pt x="348" y="0"/>
                      <a:pt x="345" y="0"/>
                      <a:pt x="343" y="2"/>
                    </a:cubicBezTo>
                    <a:cubicBezTo>
                      <a:pt x="340" y="4"/>
                      <a:pt x="337" y="8"/>
                      <a:pt x="336" y="13"/>
                    </a:cubicBezTo>
                    <a:cubicBezTo>
                      <a:pt x="334" y="17"/>
                      <a:pt x="335" y="20"/>
                      <a:pt x="337" y="24"/>
                    </a:cubicBezTo>
                    <a:cubicBezTo>
                      <a:pt x="339" y="29"/>
                      <a:pt x="341" y="33"/>
                      <a:pt x="340" y="39"/>
                    </a:cubicBezTo>
                    <a:cubicBezTo>
                      <a:pt x="340" y="39"/>
                      <a:pt x="340" y="39"/>
                      <a:pt x="340" y="39"/>
                    </a:cubicBezTo>
                    <a:cubicBezTo>
                      <a:pt x="332" y="63"/>
                      <a:pt x="332" y="63"/>
                      <a:pt x="332" y="63"/>
                    </a:cubicBezTo>
                    <a:cubicBezTo>
                      <a:pt x="323" y="62"/>
                      <a:pt x="313" y="62"/>
                      <a:pt x="303" y="62"/>
                    </a:cubicBezTo>
                    <a:cubicBezTo>
                      <a:pt x="298" y="62"/>
                      <a:pt x="293" y="62"/>
                      <a:pt x="288" y="63"/>
                    </a:cubicBezTo>
                    <a:cubicBezTo>
                      <a:pt x="240" y="65"/>
                      <a:pt x="191" y="76"/>
                      <a:pt x="147" y="94"/>
                    </a:cubicBezTo>
                    <a:cubicBezTo>
                      <a:pt x="91" y="160"/>
                      <a:pt x="45" y="232"/>
                      <a:pt x="9" y="303"/>
                    </a:cubicBezTo>
                    <a:cubicBezTo>
                      <a:pt x="9" y="303"/>
                      <a:pt x="9" y="303"/>
                      <a:pt x="9" y="303"/>
                    </a:cubicBezTo>
                    <a:cubicBezTo>
                      <a:pt x="0" y="321"/>
                      <a:pt x="3" y="343"/>
                      <a:pt x="18" y="357"/>
                    </a:cubicBezTo>
                    <a:cubicBezTo>
                      <a:pt x="33" y="371"/>
                      <a:pt x="55" y="365"/>
                      <a:pt x="72" y="354"/>
                    </a:cubicBezTo>
                    <a:cubicBezTo>
                      <a:pt x="73" y="354"/>
                      <a:pt x="73" y="354"/>
                      <a:pt x="73" y="354"/>
                    </a:cubicBezTo>
                    <a:cubicBezTo>
                      <a:pt x="73" y="354"/>
                      <a:pt x="73" y="354"/>
                      <a:pt x="73" y="354"/>
                    </a:cubicBezTo>
                    <a:cubicBezTo>
                      <a:pt x="191" y="283"/>
                      <a:pt x="289" y="293"/>
                      <a:pt x="394" y="361"/>
                    </a:cubicBezTo>
                    <a:cubicBezTo>
                      <a:pt x="398" y="363"/>
                      <a:pt x="403" y="364"/>
                      <a:pt x="407" y="362"/>
                    </a:cubicBezTo>
                    <a:cubicBezTo>
                      <a:pt x="411" y="360"/>
                      <a:pt x="415" y="356"/>
                      <a:pt x="416" y="352"/>
                    </a:cubicBezTo>
                    <a:cubicBezTo>
                      <a:pt x="423" y="317"/>
                      <a:pt x="432" y="283"/>
                      <a:pt x="442" y="251"/>
                    </a:cubicBezTo>
                    <a:cubicBezTo>
                      <a:pt x="440" y="251"/>
                      <a:pt x="439" y="251"/>
                      <a:pt x="434" y="253"/>
                    </a:cubicBezTo>
                    <a:cubicBezTo>
                      <a:pt x="430" y="255"/>
                      <a:pt x="423" y="258"/>
                      <a:pt x="415" y="256"/>
                    </a:cubicBezTo>
                    <a:cubicBezTo>
                      <a:pt x="408" y="254"/>
                      <a:pt x="402" y="251"/>
                      <a:pt x="397" y="245"/>
                    </a:cubicBezTo>
                    <a:cubicBezTo>
                      <a:pt x="393" y="239"/>
                      <a:pt x="391" y="230"/>
                      <a:pt x="393" y="220"/>
                    </a:cubicBezTo>
                    <a:cubicBezTo>
                      <a:pt x="396" y="210"/>
                      <a:pt x="402" y="203"/>
                      <a:pt x="408" y="200"/>
                    </a:cubicBezTo>
                    <a:cubicBezTo>
                      <a:pt x="416" y="197"/>
                      <a:pt x="423" y="197"/>
                      <a:pt x="430" y="199"/>
                    </a:cubicBezTo>
                    <a:cubicBezTo>
                      <a:pt x="437" y="201"/>
                      <a:pt x="442" y="206"/>
                      <a:pt x="445" y="210"/>
                    </a:cubicBezTo>
                    <a:cubicBezTo>
                      <a:pt x="449" y="214"/>
                      <a:pt x="449" y="214"/>
                      <a:pt x="450" y="215"/>
                    </a:cubicBezTo>
                    <a:cubicBezTo>
                      <a:pt x="453" y="215"/>
                      <a:pt x="453" y="215"/>
                      <a:pt x="453" y="215"/>
                    </a:cubicBezTo>
                    <a:cubicBezTo>
                      <a:pt x="463" y="183"/>
                      <a:pt x="475" y="152"/>
                      <a:pt x="487" y="123"/>
                    </a:cubicBezTo>
                    <a:cubicBezTo>
                      <a:pt x="448" y="89"/>
                      <a:pt x="399" y="70"/>
                      <a:pt x="346" y="64"/>
                    </a:cubicBezTo>
                    <a:lnTo>
                      <a:pt x="353" y="4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任意多边形: 形状 5"/>
              <p:cNvSpPr>
                <a:spLocks/>
              </p:cNvSpPr>
              <p:nvPr/>
            </p:nvSpPr>
            <p:spPr bwMode="auto">
              <a:xfrm>
                <a:off x="4013" y="701"/>
                <a:ext cx="1270" cy="736"/>
              </a:xfrm>
              <a:custGeom>
                <a:avLst/>
                <a:gdLst>
                  <a:gd name="T0" fmla="*/ 17 w 537"/>
                  <a:gd name="T1" fmla="*/ 0 h 311"/>
                  <a:gd name="T2" fmla="*/ 14 w 537"/>
                  <a:gd name="T3" fmla="*/ 0 h 311"/>
                  <a:gd name="T4" fmla="*/ 2 w 537"/>
                  <a:gd name="T5" fmla="*/ 10 h 311"/>
                  <a:gd name="T6" fmla="*/ 7 w 537"/>
                  <a:gd name="T7" fmla="*/ 25 h 311"/>
                  <a:gd name="T8" fmla="*/ 132 w 537"/>
                  <a:gd name="T9" fmla="*/ 160 h 311"/>
                  <a:gd name="T10" fmla="*/ 136 w 537"/>
                  <a:gd name="T11" fmla="*/ 157 h 311"/>
                  <a:gd name="T12" fmla="*/ 139 w 537"/>
                  <a:gd name="T13" fmla="*/ 151 h 311"/>
                  <a:gd name="T14" fmla="*/ 151 w 537"/>
                  <a:gd name="T15" fmla="*/ 136 h 311"/>
                  <a:gd name="T16" fmla="*/ 171 w 537"/>
                  <a:gd name="T17" fmla="*/ 131 h 311"/>
                  <a:gd name="T18" fmla="*/ 192 w 537"/>
                  <a:gd name="T19" fmla="*/ 146 h 311"/>
                  <a:gd name="T20" fmla="*/ 195 w 537"/>
                  <a:gd name="T21" fmla="*/ 170 h 311"/>
                  <a:gd name="T22" fmla="*/ 182 w 537"/>
                  <a:gd name="T23" fmla="*/ 186 h 311"/>
                  <a:gd name="T24" fmla="*/ 163 w 537"/>
                  <a:gd name="T25" fmla="*/ 190 h 311"/>
                  <a:gd name="T26" fmla="*/ 154 w 537"/>
                  <a:gd name="T27" fmla="*/ 189 h 311"/>
                  <a:gd name="T28" fmla="*/ 153 w 537"/>
                  <a:gd name="T29" fmla="*/ 190 h 311"/>
                  <a:gd name="T30" fmla="*/ 220 w 537"/>
                  <a:gd name="T31" fmla="*/ 311 h 311"/>
                  <a:gd name="T32" fmla="*/ 353 w 537"/>
                  <a:gd name="T33" fmla="*/ 253 h 311"/>
                  <a:gd name="T34" fmla="*/ 351 w 537"/>
                  <a:gd name="T35" fmla="*/ 252 h 311"/>
                  <a:gd name="T36" fmla="*/ 340 w 537"/>
                  <a:gd name="T37" fmla="*/ 237 h 311"/>
                  <a:gd name="T38" fmla="*/ 340 w 537"/>
                  <a:gd name="T39" fmla="*/ 216 h 311"/>
                  <a:gd name="T40" fmla="*/ 359 w 537"/>
                  <a:gd name="T41" fmla="*/ 200 h 311"/>
                  <a:gd name="T42" fmla="*/ 384 w 537"/>
                  <a:gd name="T43" fmla="*/ 202 h 311"/>
                  <a:gd name="T44" fmla="*/ 396 w 537"/>
                  <a:gd name="T45" fmla="*/ 219 h 311"/>
                  <a:gd name="T46" fmla="*/ 395 w 537"/>
                  <a:gd name="T47" fmla="*/ 239 h 311"/>
                  <a:gd name="T48" fmla="*/ 392 w 537"/>
                  <a:gd name="T49" fmla="*/ 247 h 311"/>
                  <a:gd name="T50" fmla="*/ 393 w 537"/>
                  <a:gd name="T51" fmla="*/ 248 h 311"/>
                  <a:gd name="T52" fmla="*/ 398 w 537"/>
                  <a:gd name="T53" fmla="*/ 248 h 311"/>
                  <a:gd name="T54" fmla="*/ 431 w 537"/>
                  <a:gd name="T55" fmla="*/ 249 h 311"/>
                  <a:gd name="T56" fmla="*/ 537 w 537"/>
                  <a:gd name="T57" fmla="*/ 267 h 311"/>
                  <a:gd name="T58" fmla="*/ 17 w 537"/>
                  <a:gd name="T59" fmla="*/ 0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7" h="311">
                    <a:moveTo>
                      <a:pt x="17" y="0"/>
                    </a:moveTo>
                    <a:cubicBezTo>
                      <a:pt x="16" y="0"/>
                      <a:pt x="15" y="0"/>
                      <a:pt x="14" y="0"/>
                    </a:cubicBezTo>
                    <a:cubicBezTo>
                      <a:pt x="9" y="0"/>
                      <a:pt x="4" y="4"/>
                      <a:pt x="2" y="10"/>
                    </a:cubicBezTo>
                    <a:cubicBezTo>
                      <a:pt x="0" y="15"/>
                      <a:pt x="2" y="21"/>
                      <a:pt x="7" y="25"/>
                    </a:cubicBezTo>
                    <a:cubicBezTo>
                      <a:pt x="53" y="64"/>
                      <a:pt x="95" y="109"/>
                      <a:pt x="132" y="160"/>
                    </a:cubicBezTo>
                    <a:cubicBezTo>
                      <a:pt x="136" y="157"/>
                      <a:pt x="136" y="157"/>
                      <a:pt x="136" y="157"/>
                    </a:cubicBezTo>
                    <a:cubicBezTo>
                      <a:pt x="137" y="157"/>
                      <a:pt x="137" y="156"/>
                      <a:pt x="139" y="151"/>
                    </a:cubicBezTo>
                    <a:cubicBezTo>
                      <a:pt x="141" y="146"/>
                      <a:pt x="144" y="140"/>
                      <a:pt x="151" y="136"/>
                    </a:cubicBezTo>
                    <a:cubicBezTo>
                      <a:pt x="156" y="133"/>
                      <a:pt x="163" y="130"/>
                      <a:pt x="171" y="131"/>
                    </a:cubicBezTo>
                    <a:cubicBezTo>
                      <a:pt x="178" y="132"/>
                      <a:pt x="187" y="137"/>
                      <a:pt x="192" y="146"/>
                    </a:cubicBezTo>
                    <a:cubicBezTo>
                      <a:pt x="197" y="154"/>
                      <a:pt x="198" y="164"/>
                      <a:pt x="195" y="170"/>
                    </a:cubicBezTo>
                    <a:cubicBezTo>
                      <a:pt x="193" y="178"/>
                      <a:pt x="188" y="183"/>
                      <a:pt x="182" y="186"/>
                    </a:cubicBezTo>
                    <a:cubicBezTo>
                      <a:pt x="175" y="190"/>
                      <a:pt x="168" y="190"/>
                      <a:pt x="163" y="190"/>
                    </a:cubicBezTo>
                    <a:cubicBezTo>
                      <a:pt x="157" y="189"/>
                      <a:pt x="155" y="189"/>
                      <a:pt x="154" y="189"/>
                    </a:cubicBezTo>
                    <a:cubicBezTo>
                      <a:pt x="153" y="190"/>
                      <a:pt x="153" y="190"/>
                      <a:pt x="153" y="190"/>
                    </a:cubicBezTo>
                    <a:cubicBezTo>
                      <a:pt x="178" y="227"/>
                      <a:pt x="200" y="267"/>
                      <a:pt x="220" y="311"/>
                    </a:cubicBezTo>
                    <a:cubicBezTo>
                      <a:pt x="258" y="279"/>
                      <a:pt x="304" y="260"/>
                      <a:pt x="353" y="253"/>
                    </a:cubicBezTo>
                    <a:cubicBezTo>
                      <a:pt x="352" y="252"/>
                      <a:pt x="352" y="252"/>
                      <a:pt x="351" y="252"/>
                    </a:cubicBezTo>
                    <a:cubicBezTo>
                      <a:pt x="348" y="249"/>
                      <a:pt x="342" y="244"/>
                      <a:pt x="340" y="237"/>
                    </a:cubicBezTo>
                    <a:cubicBezTo>
                      <a:pt x="338" y="230"/>
                      <a:pt x="337" y="223"/>
                      <a:pt x="340" y="216"/>
                    </a:cubicBezTo>
                    <a:cubicBezTo>
                      <a:pt x="343" y="209"/>
                      <a:pt x="350" y="202"/>
                      <a:pt x="359" y="200"/>
                    </a:cubicBezTo>
                    <a:cubicBezTo>
                      <a:pt x="369" y="197"/>
                      <a:pt x="378" y="198"/>
                      <a:pt x="384" y="202"/>
                    </a:cubicBezTo>
                    <a:cubicBezTo>
                      <a:pt x="391" y="206"/>
                      <a:pt x="394" y="213"/>
                      <a:pt x="396" y="219"/>
                    </a:cubicBezTo>
                    <a:cubicBezTo>
                      <a:pt x="399" y="227"/>
                      <a:pt x="397" y="234"/>
                      <a:pt x="395" y="239"/>
                    </a:cubicBezTo>
                    <a:cubicBezTo>
                      <a:pt x="393" y="244"/>
                      <a:pt x="392" y="245"/>
                      <a:pt x="392" y="247"/>
                    </a:cubicBezTo>
                    <a:cubicBezTo>
                      <a:pt x="393" y="248"/>
                      <a:pt x="393" y="248"/>
                      <a:pt x="393" y="248"/>
                    </a:cubicBezTo>
                    <a:cubicBezTo>
                      <a:pt x="395" y="248"/>
                      <a:pt x="396" y="248"/>
                      <a:pt x="398" y="248"/>
                    </a:cubicBezTo>
                    <a:cubicBezTo>
                      <a:pt x="409" y="248"/>
                      <a:pt x="420" y="248"/>
                      <a:pt x="431" y="249"/>
                    </a:cubicBezTo>
                    <a:cubicBezTo>
                      <a:pt x="467" y="250"/>
                      <a:pt x="502" y="257"/>
                      <a:pt x="537" y="267"/>
                    </a:cubicBezTo>
                    <a:cubicBezTo>
                      <a:pt x="409" y="130"/>
                      <a:pt x="236" y="23"/>
                      <a:pt x="1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任意多边形: 形状 6"/>
              <p:cNvSpPr>
                <a:spLocks/>
              </p:cNvSpPr>
              <p:nvPr/>
            </p:nvSpPr>
            <p:spPr bwMode="auto">
              <a:xfrm>
                <a:off x="4557" y="1198"/>
                <a:ext cx="1150" cy="876"/>
              </a:xfrm>
              <a:custGeom>
                <a:avLst/>
                <a:gdLst>
                  <a:gd name="T0" fmla="*/ 478 w 486"/>
                  <a:gd name="T1" fmla="*/ 303 h 370"/>
                  <a:gd name="T2" fmla="*/ 339 w 486"/>
                  <a:gd name="T3" fmla="*/ 93 h 370"/>
                  <a:gd name="T4" fmla="*/ 200 w 486"/>
                  <a:gd name="T5" fmla="*/ 63 h 370"/>
                  <a:gd name="T6" fmla="*/ 184 w 486"/>
                  <a:gd name="T7" fmla="*/ 62 h 370"/>
                  <a:gd name="T8" fmla="*/ 158 w 486"/>
                  <a:gd name="T9" fmla="*/ 63 h 370"/>
                  <a:gd name="T10" fmla="*/ 151 w 486"/>
                  <a:gd name="T11" fmla="*/ 39 h 370"/>
                  <a:gd name="T12" fmla="*/ 151 w 486"/>
                  <a:gd name="T13" fmla="*/ 39 h 370"/>
                  <a:gd name="T14" fmla="*/ 154 w 486"/>
                  <a:gd name="T15" fmla="*/ 24 h 370"/>
                  <a:gd name="T16" fmla="*/ 155 w 486"/>
                  <a:gd name="T17" fmla="*/ 13 h 370"/>
                  <a:gd name="T18" fmla="*/ 148 w 486"/>
                  <a:gd name="T19" fmla="*/ 2 h 370"/>
                  <a:gd name="T20" fmla="*/ 140 w 486"/>
                  <a:gd name="T21" fmla="*/ 0 h 370"/>
                  <a:gd name="T22" fmla="*/ 133 w 486"/>
                  <a:gd name="T23" fmla="*/ 1 h 370"/>
                  <a:gd name="T24" fmla="*/ 121 w 486"/>
                  <a:gd name="T25" fmla="*/ 10 h 370"/>
                  <a:gd name="T26" fmla="*/ 121 w 486"/>
                  <a:gd name="T27" fmla="*/ 23 h 370"/>
                  <a:gd name="T28" fmla="*/ 128 w 486"/>
                  <a:gd name="T29" fmla="*/ 32 h 370"/>
                  <a:gd name="T30" fmla="*/ 138 w 486"/>
                  <a:gd name="T31" fmla="*/ 43 h 370"/>
                  <a:gd name="T32" fmla="*/ 145 w 486"/>
                  <a:gd name="T33" fmla="*/ 64 h 370"/>
                  <a:gd name="T34" fmla="*/ 0 w 486"/>
                  <a:gd name="T35" fmla="*/ 124 h 370"/>
                  <a:gd name="T36" fmla="*/ 34 w 486"/>
                  <a:gd name="T37" fmla="*/ 213 h 370"/>
                  <a:gd name="T38" fmla="*/ 37 w 486"/>
                  <a:gd name="T39" fmla="*/ 210 h 370"/>
                  <a:gd name="T40" fmla="*/ 52 w 486"/>
                  <a:gd name="T41" fmla="*/ 199 h 370"/>
                  <a:gd name="T42" fmla="*/ 73 w 486"/>
                  <a:gd name="T43" fmla="*/ 200 h 370"/>
                  <a:gd name="T44" fmla="*/ 88 w 486"/>
                  <a:gd name="T45" fmla="*/ 220 h 370"/>
                  <a:gd name="T46" fmla="*/ 85 w 486"/>
                  <a:gd name="T47" fmla="*/ 245 h 370"/>
                  <a:gd name="T48" fmla="*/ 67 w 486"/>
                  <a:gd name="T49" fmla="*/ 256 h 370"/>
                  <a:gd name="T50" fmla="*/ 47 w 486"/>
                  <a:gd name="T51" fmla="*/ 253 h 370"/>
                  <a:gd name="T52" fmla="*/ 46 w 486"/>
                  <a:gd name="T53" fmla="*/ 253 h 370"/>
                  <a:gd name="T54" fmla="*/ 71 w 486"/>
                  <a:gd name="T55" fmla="*/ 352 h 370"/>
                  <a:gd name="T56" fmla="*/ 91 w 486"/>
                  <a:gd name="T57" fmla="*/ 362 h 370"/>
                  <a:gd name="T58" fmla="*/ 413 w 486"/>
                  <a:gd name="T59" fmla="*/ 353 h 370"/>
                  <a:gd name="T60" fmla="*/ 414 w 486"/>
                  <a:gd name="T61" fmla="*/ 353 h 370"/>
                  <a:gd name="T62" fmla="*/ 467 w 486"/>
                  <a:gd name="T63" fmla="*/ 356 h 370"/>
                  <a:gd name="T64" fmla="*/ 478 w 486"/>
                  <a:gd name="T65" fmla="*/ 304 h 370"/>
                  <a:gd name="T66" fmla="*/ 478 w 486"/>
                  <a:gd name="T67" fmla="*/ 303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86" h="370">
                    <a:moveTo>
                      <a:pt x="478" y="303"/>
                    </a:moveTo>
                    <a:cubicBezTo>
                      <a:pt x="442" y="232"/>
                      <a:pt x="396" y="160"/>
                      <a:pt x="339" y="93"/>
                    </a:cubicBezTo>
                    <a:cubicBezTo>
                      <a:pt x="295" y="76"/>
                      <a:pt x="247" y="65"/>
                      <a:pt x="200" y="63"/>
                    </a:cubicBezTo>
                    <a:cubicBezTo>
                      <a:pt x="195" y="62"/>
                      <a:pt x="190" y="62"/>
                      <a:pt x="184" y="62"/>
                    </a:cubicBezTo>
                    <a:cubicBezTo>
                      <a:pt x="176" y="62"/>
                      <a:pt x="167" y="62"/>
                      <a:pt x="158" y="63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1" y="39"/>
                      <a:pt x="151" y="39"/>
                      <a:pt x="151" y="39"/>
                    </a:cubicBezTo>
                    <a:cubicBezTo>
                      <a:pt x="150" y="33"/>
                      <a:pt x="152" y="29"/>
                      <a:pt x="154" y="24"/>
                    </a:cubicBezTo>
                    <a:cubicBezTo>
                      <a:pt x="155" y="20"/>
                      <a:pt x="156" y="17"/>
                      <a:pt x="155" y="13"/>
                    </a:cubicBezTo>
                    <a:cubicBezTo>
                      <a:pt x="154" y="8"/>
                      <a:pt x="151" y="4"/>
                      <a:pt x="148" y="2"/>
                    </a:cubicBezTo>
                    <a:cubicBezTo>
                      <a:pt x="146" y="0"/>
                      <a:pt x="143" y="0"/>
                      <a:pt x="140" y="0"/>
                    </a:cubicBezTo>
                    <a:cubicBezTo>
                      <a:pt x="138" y="0"/>
                      <a:pt x="135" y="0"/>
                      <a:pt x="133" y="1"/>
                    </a:cubicBezTo>
                    <a:cubicBezTo>
                      <a:pt x="125" y="3"/>
                      <a:pt x="122" y="6"/>
                      <a:pt x="121" y="10"/>
                    </a:cubicBezTo>
                    <a:cubicBezTo>
                      <a:pt x="119" y="14"/>
                      <a:pt x="120" y="19"/>
                      <a:pt x="121" y="23"/>
                    </a:cubicBezTo>
                    <a:cubicBezTo>
                      <a:pt x="122" y="27"/>
                      <a:pt x="125" y="30"/>
                      <a:pt x="128" y="32"/>
                    </a:cubicBezTo>
                    <a:cubicBezTo>
                      <a:pt x="132" y="35"/>
                      <a:pt x="136" y="37"/>
                      <a:pt x="138" y="43"/>
                    </a:cubicBezTo>
                    <a:cubicBezTo>
                      <a:pt x="145" y="64"/>
                      <a:pt x="145" y="64"/>
                      <a:pt x="145" y="64"/>
                    </a:cubicBezTo>
                    <a:cubicBezTo>
                      <a:pt x="90" y="69"/>
                      <a:pt x="40" y="88"/>
                      <a:pt x="0" y="124"/>
                    </a:cubicBezTo>
                    <a:cubicBezTo>
                      <a:pt x="12" y="152"/>
                      <a:pt x="23" y="182"/>
                      <a:pt x="34" y="213"/>
                    </a:cubicBezTo>
                    <a:cubicBezTo>
                      <a:pt x="34" y="212"/>
                      <a:pt x="35" y="212"/>
                      <a:pt x="37" y="210"/>
                    </a:cubicBezTo>
                    <a:cubicBezTo>
                      <a:pt x="40" y="206"/>
                      <a:pt x="45" y="201"/>
                      <a:pt x="52" y="199"/>
                    </a:cubicBezTo>
                    <a:cubicBezTo>
                      <a:pt x="59" y="197"/>
                      <a:pt x="66" y="197"/>
                      <a:pt x="73" y="200"/>
                    </a:cubicBezTo>
                    <a:cubicBezTo>
                      <a:pt x="80" y="203"/>
                      <a:pt x="86" y="210"/>
                      <a:pt x="88" y="220"/>
                    </a:cubicBezTo>
                    <a:cubicBezTo>
                      <a:pt x="91" y="230"/>
                      <a:pt x="89" y="239"/>
                      <a:pt x="85" y="245"/>
                    </a:cubicBezTo>
                    <a:cubicBezTo>
                      <a:pt x="80" y="251"/>
                      <a:pt x="73" y="254"/>
                      <a:pt x="67" y="256"/>
                    </a:cubicBezTo>
                    <a:cubicBezTo>
                      <a:pt x="59" y="258"/>
                      <a:pt x="52" y="255"/>
                      <a:pt x="47" y="253"/>
                    </a:cubicBezTo>
                    <a:cubicBezTo>
                      <a:pt x="47" y="253"/>
                      <a:pt x="46" y="253"/>
                      <a:pt x="46" y="253"/>
                    </a:cubicBezTo>
                    <a:cubicBezTo>
                      <a:pt x="55" y="284"/>
                      <a:pt x="64" y="317"/>
                      <a:pt x="71" y="352"/>
                    </a:cubicBezTo>
                    <a:cubicBezTo>
                      <a:pt x="73" y="360"/>
                      <a:pt x="84" y="365"/>
                      <a:pt x="91" y="362"/>
                    </a:cubicBezTo>
                    <a:cubicBezTo>
                      <a:pt x="210" y="301"/>
                      <a:pt x="311" y="287"/>
                      <a:pt x="413" y="353"/>
                    </a:cubicBezTo>
                    <a:cubicBezTo>
                      <a:pt x="414" y="353"/>
                      <a:pt x="414" y="353"/>
                      <a:pt x="414" y="353"/>
                    </a:cubicBezTo>
                    <a:cubicBezTo>
                      <a:pt x="431" y="363"/>
                      <a:pt x="452" y="370"/>
                      <a:pt x="467" y="356"/>
                    </a:cubicBezTo>
                    <a:cubicBezTo>
                      <a:pt x="482" y="343"/>
                      <a:pt x="486" y="322"/>
                      <a:pt x="478" y="304"/>
                    </a:cubicBezTo>
                    <a:cubicBezTo>
                      <a:pt x="478" y="303"/>
                      <a:pt x="478" y="303"/>
                      <a:pt x="478" y="30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任意多边形: 形状 7"/>
              <p:cNvSpPr>
                <a:spLocks/>
              </p:cNvSpPr>
              <p:nvPr/>
            </p:nvSpPr>
            <p:spPr bwMode="auto">
              <a:xfrm>
                <a:off x="3719" y="601"/>
                <a:ext cx="758" cy="853"/>
              </a:xfrm>
              <a:custGeom>
                <a:avLst/>
                <a:gdLst>
                  <a:gd name="T0" fmla="*/ 273 w 320"/>
                  <a:gd name="T1" fmla="*/ 221 h 360"/>
                  <a:gd name="T2" fmla="*/ 273 w 320"/>
                  <a:gd name="T3" fmla="*/ 221 h 360"/>
                  <a:gd name="T4" fmla="*/ 288 w 320"/>
                  <a:gd name="T5" fmla="*/ 220 h 360"/>
                  <a:gd name="T6" fmla="*/ 300 w 320"/>
                  <a:gd name="T7" fmla="*/ 218 h 360"/>
                  <a:gd name="T8" fmla="*/ 308 w 320"/>
                  <a:gd name="T9" fmla="*/ 209 h 360"/>
                  <a:gd name="T10" fmla="*/ 306 w 320"/>
                  <a:gd name="T11" fmla="*/ 194 h 360"/>
                  <a:gd name="T12" fmla="*/ 294 w 320"/>
                  <a:gd name="T13" fmla="*/ 185 h 360"/>
                  <a:gd name="T14" fmla="*/ 281 w 320"/>
                  <a:gd name="T15" fmla="*/ 188 h 360"/>
                  <a:gd name="T16" fmla="*/ 274 w 320"/>
                  <a:gd name="T17" fmla="*/ 197 h 360"/>
                  <a:gd name="T18" fmla="*/ 266 w 320"/>
                  <a:gd name="T19" fmla="*/ 209 h 360"/>
                  <a:gd name="T20" fmla="*/ 245 w 320"/>
                  <a:gd name="T21" fmla="*/ 222 h 360"/>
                  <a:gd name="T22" fmla="*/ 86 w 320"/>
                  <a:gd name="T23" fmla="*/ 59 h 360"/>
                  <a:gd name="T24" fmla="*/ 86 w 320"/>
                  <a:gd name="T25" fmla="*/ 41 h 360"/>
                  <a:gd name="T26" fmla="*/ 92 w 320"/>
                  <a:gd name="T27" fmla="*/ 29 h 360"/>
                  <a:gd name="T28" fmla="*/ 96 w 320"/>
                  <a:gd name="T29" fmla="*/ 18 h 360"/>
                  <a:gd name="T30" fmla="*/ 93 w 320"/>
                  <a:gd name="T31" fmla="*/ 5 h 360"/>
                  <a:gd name="T32" fmla="*/ 79 w 320"/>
                  <a:gd name="T33" fmla="*/ 0 h 360"/>
                  <a:gd name="T34" fmla="*/ 65 w 320"/>
                  <a:gd name="T35" fmla="*/ 5 h 360"/>
                  <a:gd name="T36" fmla="*/ 61 w 320"/>
                  <a:gd name="T37" fmla="*/ 18 h 360"/>
                  <a:gd name="T38" fmla="*/ 66 w 320"/>
                  <a:gd name="T39" fmla="*/ 29 h 360"/>
                  <a:gd name="T40" fmla="*/ 73 w 320"/>
                  <a:gd name="T41" fmla="*/ 42 h 360"/>
                  <a:gd name="T42" fmla="*/ 73 w 320"/>
                  <a:gd name="T43" fmla="*/ 42 h 360"/>
                  <a:gd name="T44" fmla="*/ 73 w 320"/>
                  <a:gd name="T45" fmla="*/ 55 h 360"/>
                  <a:gd name="T46" fmla="*/ 62 w 320"/>
                  <a:gd name="T47" fmla="*/ 68 h 360"/>
                  <a:gd name="T48" fmla="*/ 62 w 320"/>
                  <a:gd name="T49" fmla="*/ 219 h 360"/>
                  <a:gd name="T50" fmla="*/ 42 w 320"/>
                  <a:gd name="T51" fmla="*/ 219 h 360"/>
                  <a:gd name="T52" fmla="*/ 29 w 320"/>
                  <a:gd name="T53" fmla="*/ 213 h 360"/>
                  <a:gd name="T54" fmla="*/ 19 w 320"/>
                  <a:gd name="T55" fmla="*/ 209 h 360"/>
                  <a:gd name="T56" fmla="*/ 6 w 320"/>
                  <a:gd name="T57" fmla="*/ 213 h 360"/>
                  <a:gd name="T58" fmla="*/ 1 w 320"/>
                  <a:gd name="T59" fmla="*/ 227 h 360"/>
                  <a:gd name="T60" fmla="*/ 6 w 320"/>
                  <a:gd name="T61" fmla="*/ 241 h 360"/>
                  <a:gd name="T62" fmla="*/ 19 w 320"/>
                  <a:gd name="T63" fmla="*/ 245 h 360"/>
                  <a:gd name="T64" fmla="*/ 30 w 320"/>
                  <a:gd name="T65" fmla="*/ 240 h 360"/>
                  <a:gd name="T66" fmla="*/ 42 w 320"/>
                  <a:gd name="T67" fmla="*/ 233 h 360"/>
                  <a:gd name="T68" fmla="*/ 43 w 320"/>
                  <a:gd name="T69" fmla="*/ 233 h 360"/>
                  <a:gd name="T70" fmla="*/ 62 w 320"/>
                  <a:gd name="T71" fmla="*/ 233 h 360"/>
                  <a:gd name="T72" fmla="*/ 62 w 320"/>
                  <a:gd name="T73" fmla="*/ 360 h 360"/>
                  <a:gd name="T74" fmla="*/ 176 w 320"/>
                  <a:gd name="T75" fmla="*/ 324 h 360"/>
                  <a:gd name="T76" fmla="*/ 177 w 320"/>
                  <a:gd name="T77" fmla="*/ 324 h 360"/>
                  <a:gd name="T78" fmla="*/ 170 w 320"/>
                  <a:gd name="T79" fmla="*/ 309 h 360"/>
                  <a:gd name="T80" fmla="*/ 174 w 320"/>
                  <a:gd name="T81" fmla="*/ 289 h 360"/>
                  <a:gd name="T82" fmla="*/ 196 w 320"/>
                  <a:gd name="T83" fmla="*/ 276 h 360"/>
                  <a:gd name="T84" fmla="*/ 220 w 320"/>
                  <a:gd name="T85" fmla="*/ 283 h 360"/>
                  <a:gd name="T86" fmla="*/ 229 w 320"/>
                  <a:gd name="T87" fmla="*/ 303 h 360"/>
                  <a:gd name="T88" fmla="*/ 224 w 320"/>
                  <a:gd name="T89" fmla="*/ 321 h 360"/>
                  <a:gd name="T90" fmla="*/ 221 w 320"/>
                  <a:gd name="T91" fmla="*/ 326 h 360"/>
                  <a:gd name="T92" fmla="*/ 320 w 320"/>
                  <a:gd name="T93" fmla="*/ 351 h 360"/>
                  <a:gd name="T94" fmla="*/ 253 w 320"/>
                  <a:gd name="T95" fmla="*/ 233 h 360"/>
                  <a:gd name="T96" fmla="*/ 273 w 320"/>
                  <a:gd name="T97" fmla="*/ 221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20" h="360">
                    <a:moveTo>
                      <a:pt x="273" y="221"/>
                    </a:moveTo>
                    <a:cubicBezTo>
                      <a:pt x="273" y="221"/>
                      <a:pt x="273" y="221"/>
                      <a:pt x="273" y="221"/>
                    </a:cubicBezTo>
                    <a:cubicBezTo>
                      <a:pt x="279" y="218"/>
                      <a:pt x="284" y="220"/>
                      <a:pt x="288" y="220"/>
                    </a:cubicBezTo>
                    <a:cubicBezTo>
                      <a:pt x="292" y="221"/>
                      <a:pt x="296" y="221"/>
                      <a:pt x="300" y="218"/>
                    </a:cubicBezTo>
                    <a:cubicBezTo>
                      <a:pt x="304" y="216"/>
                      <a:pt x="307" y="213"/>
                      <a:pt x="308" y="209"/>
                    </a:cubicBezTo>
                    <a:cubicBezTo>
                      <a:pt x="310" y="205"/>
                      <a:pt x="310" y="200"/>
                      <a:pt x="306" y="194"/>
                    </a:cubicBezTo>
                    <a:cubicBezTo>
                      <a:pt x="302" y="187"/>
                      <a:pt x="298" y="185"/>
                      <a:pt x="294" y="185"/>
                    </a:cubicBezTo>
                    <a:cubicBezTo>
                      <a:pt x="290" y="184"/>
                      <a:pt x="285" y="186"/>
                      <a:pt x="281" y="188"/>
                    </a:cubicBezTo>
                    <a:cubicBezTo>
                      <a:pt x="277" y="190"/>
                      <a:pt x="276" y="194"/>
                      <a:pt x="274" y="197"/>
                    </a:cubicBezTo>
                    <a:cubicBezTo>
                      <a:pt x="272" y="201"/>
                      <a:pt x="271" y="206"/>
                      <a:pt x="266" y="209"/>
                    </a:cubicBezTo>
                    <a:cubicBezTo>
                      <a:pt x="245" y="222"/>
                      <a:pt x="245" y="222"/>
                      <a:pt x="245" y="222"/>
                    </a:cubicBezTo>
                    <a:cubicBezTo>
                      <a:pt x="200" y="158"/>
                      <a:pt x="147" y="104"/>
                      <a:pt x="86" y="59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6" y="36"/>
                      <a:pt x="90" y="32"/>
                      <a:pt x="92" y="29"/>
                    </a:cubicBezTo>
                    <a:cubicBezTo>
                      <a:pt x="95" y="25"/>
                      <a:pt x="96" y="22"/>
                      <a:pt x="96" y="18"/>
                    </a:cubicBezTo>
                    <a:cubicBezTo>
                      <a:pt x="96" y="13"/>
                      <a:pt x="95" y="8"/>
                      <a:pt x="93" y="5"/>
                    </a:cubicBezTo>
                    <a:cubicBezTo>
                      <a:pt x="90" y="2"/>
                      <a:pt x="86" y="0"/>
                      <a:pt x="79" y="0"/>
                    </a:cubicBezTo>
                    <a:cubicBezTo>
                      <a:pt x="71" y="0"/>
                      <a:pt x="67" y="2"/>
                      <a:pt x="65" y="5"/>
                    </a:cubicBezTo>
                    <a:cubicBezTo>
                      <a:pt x="62" y="8"/>
                      <a:pt x="61" y="13"/>
                      <a:pt x="61" y="18"/>
                    </a:cubicBezTo>
                    <a:cubicBezTo>
                      <a:pt x="61" y="22"/>
                      <a:pt x="63" y="25"/>
                      <a:pt x="66" y="29"/>
                    </a:cubicBezTo>
                    <a:cubicBezTo>
                      <a:pt x="68" y="32"/>
                      <a:pt x="72" y="36"/>
                      <a:pt x="73" y="42"/>
                    </a:cubicBezTo>
                    <a:cubicBezTo>
                      <a:pt x="73" y="42"/>
                      <a:pt x="73" y="42"/>
                      <a:pt x="73" y="42"/>
                    </a:cubicBezTo>
                    <a:cubicBezTo>
                      <a:pt x="73" y="55"/>
                      <a:pt x="73" y="55"/>
                      <a:pt x="73" y="55"/>
                    </a:cubicBezTo>
                    <a:cubicBezTo>
                      <a:pt x="67" y="56"/>
                      <a:pt x="62" y="62"/>
                      <a:pt x="62" y="68"/>
                    </a:cubicBezTo>
                    <a:cubicBezTo>
                      <a:pt x="62" y="219"/>
                      <a:pt x="62" y="219"/>
                      <a:pt x="62" y="219"/>
                    </a:cubicBezTo>
                    <a:cubicBezTo>
                      <a:pt x="42" y="219"/>
                      <a:pt x="42" y="219"/>
                      <a:pt x="42" y="219"/>
                    </a:cubicBezTo>
                    <a:cubicBezTo>
                      <a:pt x="36" y="219"/>
                      <a:pt x="33" y="216"/>
                      <a:pt x="29" y="213"/>
                    </a:cubicBezTo>
                    <a:cubicBezTo>
                      <a:pt x="26" y="211"/>
                      <a:pt x="23" y="209"/>
                      <a:pt x="19" y="209"/>
                    </a:cubicBezTo>
                    <a:cubicBezTo>
                      <a:pt x="14" y="209"/>
                      <a:pt x="9" y="210"/>
                      <a:pt x="6" y="213"/>
                    </a:cubicBezTo>
                    <a:cubicBezTo>
                      <a:pt x="3" y="216"/>
                      <a:pt x="0" y="219"/>
                      <a:pt x="1" y="227"/>
                    </a:cubicBezTo>
                    <a:cubicBezTo>
                      <a:pt x="1" y="235"/>
                      <a:pt x="3" y="239"/>
                      <a:pt x="6" y="241"/>
                    </a:cubicBezTo>
                    <a:cubicBezTo>
                      <a:pt x="9" y="244"/>
                      <a:pt x="14" y="245"/>
                      <a:pt x="19" y="245"/>
                    </a:cubicBezTo>
                    <a:cubicBezTo>
                      <a:pt x="23" y="245"/>
                      <a:pt x="26" y="243"/>
                      <a:pt x="30" y="240"/>
                    </a:cubicBezTo>
                    <a:cubicBezTo>
                      <a:pt x="33" y="237"/>
                      <a:pt x="37" y="233"/>
                      <a:pt x="42" y="233"/>
                    </a:cubicBezTo>
                    <a:cubicBezTo>
                      <a:pt x="43" y="233"/>
                      <a:pt x="43" y="233"/>
                      <a:pt x="43" y="233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62" y="360"/>
                      <a:pt x="62" y="360"/>
                      <a:pt x="62" y="360"/>
                    </a:cubicBezTo>
                    <a:cubicBezTo>
                      <a:pt x="94" y="337"/>
                      <a:pt x="134" y="326"/>
                      <a:pt x="176" y="324"/>
                    </a:cubicBezTo>
                    <a:cubicBezTo>
                      <a:pt x="176" y="324"/>
                      <a:pt x="177" y="324"/>
                      <a:pt x="177" y="324"/>
                    </a:cubicBezTo>
                    <a:cubicBezTo>
                      <a:pt x="174" y="321"/>
                      <a:pt x="171" y="316"/>
                      <a:pt x="170" y="309"/>
                    </a:cubicBezTo>
                    <a:cubicBezTo>
                      <a:pt x="169" y="303"/>
                      <a:pt x="170" y="295"/>
                      <a:pt x="174" y="289"/>
                    </a:cubicBezTo>
                    <a:cubicBezTo>
                      <a:pt x="178" y="282"/>
                      <a:pt x="187" y="277"/>
                      <a:pt x="196" y="276"/>
                    </a:cubicBezTo>
                    <a:cubicBezTo>
                      <a:pt x="206" y="275"/>
                      <a:pt x="215" y="278"/>
                      <a:pt x="220" y="283"/>
                    </a:cubicBezTo>
                    <a:cubicBezTo>
                      <a:pt x="226" y="289"/>
                      <a:pt x="228" y="296"/>
                      <a:pt x="229" y="303"/>
                    </a:cubicBezTo>
                    <a:cubicBezTo>
                      <a:pt x="230" y="311"/>
                      <a:pt x="226" y="317"/>
                      <a:pt x="224" y="321"/>
                    </a:cubicBezTo>
                    <a:cubicBezTo>
                      <a:pt x="222" y="324"/>
                      <a:pt x="222" y="325"/>
                      <a:pt x="221" y="326"/>
                    </a:cubicBezTo>
                    <a:cubicBezTo>
                      <a:pt x="255" y="329"/>
                      <a:pt x="288" y="338"/>
                      <a:pt x="320" y="351"/>
                    </a:cubicBezTo>
                    <a:cubicBezTo>
                      <a:pt x="300" y="308"/>
                      <a:pt x="277" y="269"/>
                      <a:pt x="253" y="233"/>
                    </a:cubicBezTo>
                    <a:lnTo>
                      <a:pt x="273" y="22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任意多边形: 形状 8"/>
              <p:cNvSpPr>
                <a:spLocks/>
              </p:cNvSpPr>
              <p:nvPr/>
            </p:nvSpPr>
            <p:spPr bwMode="auto">
              <a:xfrm>
                <a:off x="3866" y="1283"/>
                <a:ext cx="878" cy="767"/>
              </a:xfrm>
              <a:custGeom>
                <a:avLst/>
                <a:gdLst>
                  <a:gd name="T0" fmla="*/ 360 w 371"/>
                  <a:gd name="T1" fmla="*/ 175 h 324"/>
                  <a:gd name="T2" fmla="*/ 347 w 371"/>
                  <a:gd name="T3" fmla="*/ 174 h 324"/>
                  <a:gd name="T4" fmla="*/ 338 w 371"/>
                  <a:gd name="T5" fmla="*/ 181 h 324"/>
                  <a:gd name="T6" fmla="*/ 327 w 371"/>
                  <a:gd name="T7" fmla="*/ 190 h 324"/>
                  <a:gd name="T8" fmla="*/ 309 w 371"/>
                  <a:gd name="T9" fmla="*/ 195 h 324"/>
                  <a:gd name="T10" fmla="*/ 273 w 371"/>
                  <a:gd name="T11" fmla="*/ 97 h 324"/>
                  <a:gd name="T12" fmla="*/ 148 w 371"/>
                  <a:gd name="T13" fmla="*/ 61 h 324"/>
                  <a:gd name="T14" fmla="*/ 146 w 371"/>
                  <a:gd name="T15" fmla="*/ 41 h 324"/>
                  <a:gd name="T16" fmla="*/ 146 w 371"/>
                  <a:gd name="T17" fmla="*/ 41 h 324"/>
                  <a:gd name="T18" fmla="*/ 152 w 371"/>
                  <a:gd name="T19" fmla="*/ 27 h 324"/>
                  <a:gd name="T20" fmla="*/ 155 w 371"/>
                  <a:gd name="T21" fmla="*/ 16 h 324"/>
                  <a:gd name="T22" fmla="*/ 150 w 371"/>
                  <a:gd name="T23" fmla="*/ 4 h 324"/>
                  <a:gd name="T24" fmla="*/ 138 w 371"/>
                  <a:gd name="T25" fmla="*/ 0 h 324"/>
                  <a:gd name="T26" fmla="*/ 135 w 371"/>
                  <a:gd name="T27" fmla="*/ 0 h 324"/>
                  <a:gd name="T28" fmla="*/ 122 w 371"/>
                  <a:gd name="T29" fmla="*/ 7 h 324"/>
                  <a:gd name="T30" fmla="*/ 120 w 371"/>
                  <a:gd name="T31" fmla="*/ 20 h 324"/>
                  <a:gd name="T32" fmla="*/ 125 w 371"/>
                  <a:gd name="T33" fmla="*/ 30 h 324"/>
                  <a:gd name="T34" fmla="*/ 133 w 371"/>
                  <a:gd name="T35" fmla="*/ 42 h 324"/>
                  <a:gd name="T36" fmla="*/ 135 w 371"/>
                  <a:gd name="T37" fmla="*/ 60 h 324"/>
                  <a:gd name="T38" fmla="*/ 127 w 371"/>
                  <a:gd name="T39" fmla="*/ 60 h 324"/>
                  <a:gd name="T40" fmla="*/ 0 w 371"/>
                  <a:gd name="T41" fmla="*/ 103 h 324"/>
                  <a:gd name="T42" fmla="*/ 0 w 371"/>
                  <a:gd name="T43" fmla="*/ 175 h 324"/>
                  <a:gd name="T44" fmla="*/ 4 w 371"/>
                  <a:gd name="T45" fmla="*/ 172 h 324"/>
                  <a:gd name="T46" fmla="*/ 22 w 371"/>
                  <a:gd name="T47" fmla="*/ 165 h 324"/>
                  <a:gd name="T48" fmla="*/ 42 w 371"/>
                  <a:gd name="T49" fmla="*/ 172 h 324"/>
                  <a:gd name="T50" fmla="*/ 52 w 371"/>
                  <a:gd name="T51" fmla="*/ 195 h 324"/>
                  <a:gd name="T52" fmla="*/ 42 w 371"/>
                  <a:gd name="T53" fmla="*/ 218 h 324"/>
                  <a:gd name="T54" fmla="*/ 22 w 371"/>
                  <a:gd name="T55" fmla="*/ 224 h 324"/>
                  <a:gd name="T56" fmla="*/ 4 w 371"/>
                  <a:gd name="T57" fmla="*/ 217 h 324"/>
                  <a:gd name="T58" fmla="*/ 0 w 371"/>
                  <a:gd name="T59" fmla="*/ 214 h 324"/>
                  <a:gd name="T60" fmla="*/ 0 w 371"/>
                  <a:gd name="T61" fmla="*/ 309 h 324"/>
                  <a:gd name="T62" fmla="*/ 7 w 371"/>
                  <a:gd name="T63" fmla="*/ 321 h 324"/>
                  <a:gd name="T64" fmla="*/ 21 w 371"/>
                  <a:gd name="T65" fmla="*/ 321 h 324"/>
                  <a:gd name="T66" fmla="*/ 317 w 371"/>
                  <a:gd name="T67" fmla="*/ 316 h 324"/>
                  <a:gd name="T68" fmla="*/ 332 w 371"/>
                  <a:gd name="T69" fmla="*/ 314 h 324"/>
                  <a:gd name="T70" fmla="*/ 337 w 371"/>
                  <a:gd name="T71" fmla="*/ 300 h 324"/>
                  <a:gd name="T72" fmla="*/ 313 w 371"/>
                  <a:gd name="T73" fmla="*/ 208 h 324"/>
                  <a:gd name="T74" fmla="*/ 329 w 371"/>
                  <a:gd name="T75" fmla="*/ 203 h 324"/>
                  <a:gd name="T76" fmla="*/ 330 w 371"/>
                  <a:gd name="T77" fmla="*/ 203 h 324"/>
                  <a:gd name="T78" fmla="*/ 344 w 371"/>
                  <a:gd name="T79" fmla="*/ 207 h 324"/>
                  <a:gd name="T80" fmla="*/ 356 w 371"/>
                  <a:gd name="T81" fmla="*/ 209 h 324"/>
                  <a:gd name="T82" fmla="*/ 367 w 371"/>
                  <a:gd name="T83" fmla="*/ 202 h 324"/>
                  <a:gd name="T84" fmla="*/ 369 w 371"/>
                  <a:gd name="T85" fmla="*/ 187 h 324"/>
                  <a:gd name="T86" fmla="*/ 360 w 371"/>
                  <a:gd name="T87" fmla="*/ 175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71" h="324">
                    <a:moveTo>
                      <a:pt x="360" y="175"/>
                    </a:moveTo>
                    <a:cubicBezTo>
                      <a:pt x="357" y="173"/>
                      <a:pt x="352" y="173"/>
                      <a:pt x="347" y="174"/>
                    </a:cubicBezTo>
                    <a:cubicBezTo>
                      <a:pt x="343" y="175"/>
                      <a:pt x="340" y="178"/>
                      <a:pt x="338" y="181"/>
                    </a:cubicBezTo>
                    <a:cubicBezTo>
                      <a:pt x="335" y="184"/>
                      <a:pt x="332" y="189"/>
                      <a:pt x="327" y="190"/>
                    </a:cubicBezTo>
                    <a:cubicBezTo>
                      <a:pt x="309" y="195"/>
                      <a:pt x="309" y="195"/>
                      <a:pt x="309" y="195"/>
                    </a:cubicBezTo>
                    <a:cubicBezTo>
                      <a:pt x="298" y="160"/>
                      <a:pt x="286" y="127"/>
                      <a:pt x="273" y="97"/>
                    </a:cubicBezTo>
                    <a:cubicBezTo>
                      <a:pt x="235" y="77"/>
                      <a:pt x="191" y="64"/>
                      <a:pt x="148" y="6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35"/>
                      <a:pt x="150" y="31"/>
                      <a:pt x="152" y="27"/>
                    </a:cubicBezTo>
                    <a:cubicBezTo>
                      <a:pt x="154" y="24"/>
                      <a:pt x="156" y="20"/>
                      <a:pt x="155" y="16"/>
                    </a:cubicBezTo>
                    <a:cubicBezTo>
                      <a:pt x="155" y="11"/>
                      <a:pt x="153" y="7"/>
                      <a:pt x="150" y="4"/>
                    </a:cubicBezTo>
                    <a:cubicBezTo>
                      <a:pt x="148" y="1"/>
                      <a:pt x="144" y="0"/>
                      <a:pt x="138" y="0"/>
                    </a:cubicBezTo>
                    <a:cubicBezTo>
                      <a:pt x="137" y="0"/>
                      <a:pt x="136" y="0"/>
                      <a:pt x="135" y="0"/>
                    </a:cubicBezTo>
                    <a:cubicBezTo>
                      <a:pt x="128" y="1"/>
                      <a:pt x="124" y="3"/>
                      <a:pt x="122" y="7"/>
                    </a:cubicBezTo>
                    <a:cubicBezTo>
                      <a:pt x="120" y="10"/>
                      <a:pt x="119" y="15"/>
                      <a:pt x="120" y="20"/>
                    </a:cubicBezTo>
                    <a:cubicBezTo>
                      <a:pt x="120" y="24"/>
                      <a:pt x="123" y="27"/>
                      <a:pt x="125" y="30"/>
                    </a:cubicBezTo>
                    <a:cubicBezTo>
                      <a:pt x="128" y="33"/>
                      <a:pt x="132" y="37"/>
                      <a:pt x="133" y="42"/>
                    </a:cubicBezTo>
                    <a:cubicBezTo>
                      <a:pt x="135" y="60"/>
                      <a:pt x="135" y="60"/>
                      <a:pt x="135" y="60"/>
                    </a:cubicBezTo>
                    <a:cubicBezTo>
                      <a:pt x="132" y="60"/>
                      <a:pt x="130" y="60"/>
                      <a:pt x="127" y="60"/>
                    </a:cubicBezTo>
                    <a:cubicBezTo>
                      <a:pt x="77" y="60"/>
                      <a:pt x="32" y="73"/>
                      <a:pt x="0" y="103"/>
                    </a:cubicBezTo>
                    <a:cubicBezTo>
                      <a:pt x="0" y="175"/>
                      <a:pt x="0" y="175"/>
                      <a:pt x="0" y="175"/>
                    </a:cubicBezTo>
                    <a:cubicBezTo>
                      <a:pt x="1" y="174"/>
                      <a:pt x="2" y="174"/>
                      <a:pt x="4" y="172"/>
                    </a:cubicBezTo>
                    <a:cubicBezTo>
                      <a:pt x="8" y="169"/>
                      <a:pt x="14" y="165"/>
                      <a:pt x="22" y="165"/>
                    </a:cubicBezTo>
                    <a:cubicBezTo>
                      <a:pt x="28" y="165"/>
                      <a:pt x="36" y="167"/>
                      <a:pt x="42" y="172"/>
                    </a:cubicBezTo>
                    <a:cubicBezTo>
                      <a:pt x="48" y="176"/>
                      <a:pt x="52" y="185"/>
                      <a:pt x="52" y="195"/>
                    </a:cubicBezTo>
                    <a:cubicBezTo>
                      <a:pt x="51" y="205"/>
                      <a:pt x="47" y="213"/>
                      <a:pt x="42" y="218"/>
                    </a:cubicBezTo>
                    <a:cubicBezTo>
                      <a:pt x="36" y="223"/>
                      <a:pt x="29" y="224"/>
                      <a:pt x="22" y="224"/>
                    </a:cubicBezTo>
                    <a:cubicBezTo>
                      <a:pt x="14" y="224"/>
                      <a:pt x="8" y="220"/>
                      <a:pt x="4" y="217"/>
                    </a:cubicBezTo>
                    <a:cubicBezTo>
                      <a:pt x="2" y="216"/>
                      <a:pt x="1" y="215"/>
                      <a:pt x="0" y="214"/>
                    </a:cubicBezTo>
                    <a:cubicBezTo>
                      <a:pt x="0" y="309"/>
                      <a:pt x="0" y="309"/>
                      <a:pt x="0" y="309"/>
                    </a:cubicBezTo>
                    <a:cubicBezTo>
                      <a:pt x="0" y="314"/>
                      <a:pt x="3" y="319"/>
                      <a:pt x="7" y="321"/>
                    </a:cubicBezTo>
                    <a:cubicBezTo>
                      <a:pt x="12" y="324"/>
                      <a:pt x="17" y="324"/>
                      <a:pt x="21" y="321"/>
                    </a:cubicBezTo>
                    <a:cubicBezTo>
                      <a:pt x="134" y="253"/>
                      <a:pt x="222" y="264"/>
                      <a:pt x="317" y="316"/>
                    </a:cubicBezTo>
                    <a:cubicBezTo>
                      <a:pt x="322" y="318"/>
                      <a:pt x="328" y="318"/>
                      <a:pt x="332" y="314"/>
                    </a:cubicBezTo>
                    <a:cubicBezTo>
                      <a:pt x="337" y="311"/>
                      <a:pt x="339" y="305"/>
                      <a:pt x="337" y="300"/>
                    </a:cubicBezTo>
                    <a:cubicBezTo>
                      <a:pt x="330" y="268"/>
                      <a:pt x="322" y="237"/>
                      <a:pt x="313" y="208"/>
                    </a:cubicBezTo>
                    <a:cubicBezTo>
                      <a:pt x="329" y="203"/>
                      <a:pt x="329" y="203"/>
                      <a:pt x="329" y="203"/>
                    </a:cubicBezTo>
                    <a:cubicBezTo>
                      <a:pt x="330" y="203"/>
                      <a:pt x="330" y="203"/>
                      <a:pt x="330" y="203"/>
                    </a:cubicBezTo>
                    <a:cubicBezTo>
                      <a:pt x="336" y="202"/>
                      <a:pt x="340" y="205"/>
                      <a:pt x="344" y="207"/>
                    </a:cubicBezTo>
                    <a:cubicBezTo>
                      <a:pt x="348" y="209"/>
                      <a:pt x="352" y="210"/>
                      <a:pt x="356" y="209"/>
                    </a:cubicBezTo>
                    <a:cubicBezTo>
                      <a:pt x="361" y="207"/>
                      <a:pt x="365" y="205"/>
                      <a:pt x="367" y="202"/>
                    </a:cubicBezTo>
                    <a:cubicBezTo>
                      <a:pt x="369" y="199"/>
                      <a:pt x="371" y="194"/>
                      <a:pt x="369" y="187"/>
                    </a:cubicBezTo>
                    <a:cubicBezTo>
                      <a:pt x="367" y="180"/>
                      <a:pt x="364" y="176"/>
                      <a:pt x="360" y="17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任意多边形: 形状 9"/>
              <p:cNvSpPr>
                <a:spLocks/>
              </p:cNvSpPr>
              <p:nvPr/>
            </p:nvSpPr>
            <p:spPr bwMode="auto">
              <a:xfrm>
                <a:off x="3211" y="732"/>
                <a:ext cx="605" cy="733"/>
              </a:xfrm>
              <a:custGeom>
                <a:avLst/>
                <a:gdLst>
                  <a:gd name="T0" fmla="*/ 242 w 256"/>
                  <a:gd name="T1" fmla="*/ 0 h 310"/>
                  <a:gd name="T2" fmla="*/ 234 w 256"/>
                  <a:gd name="T3" fmla="*/ 3 h 310"/>
                  <a:gd name="T4" fmla="*/ 73 w 256"/>
                  <a:gd name="T5" fmla="*/ 167 h 310"/>
                  <a:gd name="T6" fmla="*/ 52 w 256"/>
                  <a:gd name="T7" fmla="*/ 154 h 310"/>
                  <a:gd name="T8" fmla="*/ 45 w 256"/>
                  <a:gd name="T9" fmla="*/ 142 h 310"/>
                  <a:gd name="T10" fmla="*/ 38 w 256"/>
                  <a:gd name="T11" fmla="*/ 133 h 310"/>
                  <a:gd name="T12" fmla="*/ 25 w 256"/>
                  <a:gd name="T13" fmla="*/ 130 h 310"/>
                  <a:gd name="T14" fmla="*/ 13 w 256"/>
                  <a:gd name="T15" fmla="*/ 139 h 310"/>
                  <a:gd name="T16" fmla="*/ 10 w 256"/>
                  <a:gd name="T17" fmla="*/ 154 h 310"/>
                  <a:gd name="T18" fmla="*/ 19 w 256"/>
                  <a:gd name="T19" fmla="*/ 163 h 310"/>
                  <a:gd name="T20" fmla="*/ 31 w 256"/>
                  <a:gd name="T21" fmla="*/ 165 h 310"/>
                  <a:gd name="T22" fmla="*/ 46 w 256"/>
                  <a:gd name="T23" fmla="*/ 166 h 310"/>
                  <a:gd name="T24" fmla="*/ 46 w 256"/>
                  <a:gd name="T25" fmla="*/ 166 h 310"/>
                  <a:gd name="T26" fmla="*/ 66 w 256"/>
                  <a:gd name="T27" fmla="*/ 178 h 310"/>
                  <a:gd name="T28" fmla="*/ 0 w 256"/>
                  <a:gd name="T29" fmla="*/ 293 h 310"/>
                  <a:gd name="T30" fmla="*/ 100 w 256"/>
                  <a:gd name="T31" fmla="*/ 270 h 310"/>
                  <a:gd name="T32" fmla="*/ 98 w 256"/>
                  <a:gd name="T33" fmla="*/ 266 h 310"/>
                  <a:gd name="T34" fmla="*/ 93 w 256"/>
                  <a:gd name="T35" fmla="*/ 248 h 310"/>
                  <a:gd name="T36" fmla="*/ 102 w 256"/>
                  <a:gd name="T37" fmla="*/ 228 h 310"/>
                  <a:gd name="T38" fmla="*/ 125 w 256"/>
                  <a:gd name="T39" fmla="*/ 221 h 310"/>
                  <a:gd name="T40" fmla="*/ 148 w 256"/>
                  <a:gd name="T41" fmla="*/ 234 h 310"/>
                  <a:gd name="T42" fmla="*/ 151 w 256"/>
                  <a:gd name="T43" fmla="*/ 254 h 310"/>
                  <a:gd name="T44" fmla="*/ 144 w 256"/>
                  <a:gd name="T45" fmla="*/ 270 h 310"/>
                  <a:gd name="T46" fmla="*/ 256 w 256"/>
                  <a:gd name="T47" fmla="*/ 310 h 310"/>
                  <a:gd name="T48" fmla="*/ 256 w 256"/>
                  <a:gd name="T49" fmla="*/ 191 h 310"/>
                  <a:gd name="T50" fmla="*/ 252 w 256"/>
                  <a:gd name="T51" fmla="*/ 194 h 310"/>
                  <a:gd name="T52" fmla="*/ 234 w 256"/>
                  <a:gd name="T53" fmla="*/ 201 h 310"/>
                  <a:gd name="T54" fmla="*/ 214 w 256"/>
                  <a:gd name="T55" fmla="*/ 195 h 310"/>
                  <a:gd name="T56" fmla="*/ 204 w 256"/>
                  <a:gd name="T57" fmla="*/ 172 h 310"/>
                  <a:gd name="T58" fmla="*/ 214 w 256"/>
                  <a:gd name="T59" fmla="*/ 149 h 310"/>
                  <a:gd name="T60" fmla="*/ 234 w 256"/>
                  <a:gd name="T61" fmla="*/ 142 h 310"/>
                  <a:gd name="T62" fmla="*/ 251 w 256"/>
                  <a:gd name="T63" fmla="*/ 149 h 310"/>
                  <a:gd name="T64" fmla="*/ 256 w 256"/>
                  <a:gd name="T65" fmla="*/ 152 h 310"/>
                  <a:gd name="T66" fmla="*/ 256 w 256"/>
                  <a:gd name="T67" fmla="*/ 14 h 310"/>
                  <a:gd name="T68" fmla="*/ 242 w 256"/>
                  <a:gd name="T69" fmla="*/ 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56" h="310">
                    <a:moveTo>
                      <a:pt x="242" y="0"/>
                    </a:moveTo>
                    <a:cubicBezTo>
                      <a:pt x="239" y="1"/>
                      <a:pt x="236" y="2"/>
                      <a:pt x="234" y="3"/>
                    </a:cubicBezTo>
                    <a:cubicBezTo>
                      <a:pt x="173" y="49"/>
                      <a:pt x="119" y="103"/>
                      <a:pt x="73" y="167"/>
                    </a:cubicBezTo>
                    <a:cubicBezTo>
                      <a:pt x="52" y="154"/>
                      <a:pt x="52" y="154"/>
                      <a:pt x="52" y="154"/>
                    </a:cubicBezTo>
                    <a:cubicBezTo>
                      <a:pt x="47" y="151"/>
                      <a:pt x="46" y="146"/>
                      <a:pt x="45" y="142"/>
                    </a:cubicBezTo>
                    <a:cubicBezTo>
                      <a:pt x="43" y="139"/>
                      <a:pt x="41" y="135"/>
                      <a:pt x="38" y="133"/>
                    </a:cubicBezTo>
                    <a:cubicBezTo>
                      <a:pt x="34" y="131"/>
                      <a:pt x="29" y="129"/>
                      <a:pt x="25" y="130"/>
                    </a:cubicBezTo>
                    <a:cubicBezTo>
                      <a:pt x="21" y="130"/>
                      <a:pt x="17" y="132"/>
                      <a:pt x="13" y="139"/>
                    </a:cubicBezTo>
                    <a:cubicBezTo>
                      <a:pt x="9" y="145"/>
                      <a:pt x="9" y="150"/>
                      <a:pt x="10" y="154"/>
                    </a:cubicBezTo>
                    <a:cubicBezTo>
                      <a:pt x="12" y="158"/>
                      <a:pt x="15" y="161"/>
                      <a:pt x="19" y="163"/>
                    </a:cubicBezTo>
                    <a:cubicBezTo>
                      <a:pt x="23" y="166"/>
                      <a:pt x="26" y="166"/>
                      <a:pt x="31" y="165"/>
                    </a:cubicBezTo>
                    <a:cubicBezTo>
                      <a:pt x="35" y="165"/>
                      <a:pt x="40" y="163"/>
                      <a:pt x="46" y="166"/>
                    </a:cubicBezTo>
                    <a:cubicBezTo>
                      <a:pt x="46" y="166"/>
                      <a:pt x="46" y="166"/>
                      <a:pt x="46" y="166"/>
                    </a:cubicBezTo>
                    <a:cubicBezTo>
                      <a:pt x="66" y="178"/>
                      <a:pt x="66" y="178"/>
                      <a:pt x="66" y="178"/>
                    </a:cubicBezTo>
                    <a:cubicBezTo>
                      <a:pt x="42" y="213"/>
                      <a:pt x="20" y="251"/>
                      <a:pt x="0" y="293"/>
                    </a:cubicBezTo>
                    <a:cubicBezTo>
                      <a:pt x="32" y="281"/>
                      <a:pt x="66" y="273"/>
                      <a:pt x="100" y="270"/>
                    </a:cubicBezTo>
                    <a:cubicBezTo>
                      <a:pt x="100" y="269"/>
                      <a:pt x="99" y="268"/>
                      <a:pt x="98" y="266"/>
                    </a:cubicBezTo>
                    <a:cubicBezTo>
                      <a:pt x="95" y="262"/>
                      <a:pt x="92" y="256"/>
                      <a:pt x="93" y="248"/>
                    </a:cubicBezTo>
                    <a:cubicBezTo>
                      <a:pt x="94" y="241"/>
                      <a:pt x="96" y="234"/>
                      <a:pt x="102" y="228"/>
                    </a:cubicBezTo>
                    <a:cubicBezTo>
                      <a:pt x="107" y="223"/>
                      <a:pt x="116" y="220"/>
                      <a:pt x="125" y="221"/>
                    </a:cubicBezTo>
                    <a:cubicBezTo>
                      <a:pt x="135" y="222"/>
                      <a:pt x="144" y="227"/>
                      <a:pt x="148" y="234"/>
                    </a:cubicBezTo>
                    <a:cubicBezTo>
                      <a:pt x="152" y="240"/>
                      <a:pt x="152" y="248"/>
                      <a:pt x="151" y="254"/>
                    </a:cubicBezTo>
                    <a:cubicBezTo>
                      <a:pt x="151" y="261"/>
                      <a:pt x="147" y="266"/>
                      <a:pt x="144" y="270"/>
                    </a:cubicBezTo>
                    <a:cubicBezTo>
                      <a:pt x="186" y="273"/>
                      <a:pt x="225" y="286"/>
                      <a:pt x="256" y="310"/>
                    </a:cubicBezTo>
                    <a:cubicBezTo>
                      <a:pt x="256" y="191"/>
                      <a:pt x="256" y="191"/>
                      <a:pt x="256" y="191"/>
                    </a:cubicBezTo>
                    <a:cubicBezTo>
                      <a:pt x="255" y="192"/>
                      <a:pt x="254" y="193"/>
                      <a:pt x="252" y="194"/>
                    </a:cubicBezTo>
                    <a:cubicBezTo>
                      <a:pt x="248" y="197"/>
                      <a:pt x="242" y="201"/>
                      <a:pt x="234" y="201"/>
                    </a:cubicBezTo>
                    <a:cubicBezTo>
                      <a:pt x="227" y="201"/>
                      <a:pt x="220" y="200"/>
                      <a:pt x="214" y="195"/>
                    </a:cubicBezTo>
                    <a:cubicBezTo>
                      <a:pt x="208" y="190"/>
                      <a:pt x="204" y="182"/>
                      <a:pt x="204" y="172"/>
                    </a:cubicBezTo>
                    <a:cubicBezTo>
                      <a:pt x="204" y="162"/>
                      <a:pt x="208" y="153"/>
                      <a:pt x="214" y="149"/>
                    </a:cubicBezTo>
                    <a:cubicBezTo>
                      <a:pt x="220" y="144"/>
                      <a:pt x="227" y="142"/>
                      <a:pt x="234" y="142"/>
                    </a:cubicBezTo>
                    <a:cubicBezTo>
                      <a:pt x="241" y="142"/>
                      <a:pt x="247" y="146"/>
                      <a:pt x="251" y="149"/>
                    </a:cubicBezTo>
                    <a:cubicBezTo>
                      <a:pt x="254" y="151"/>
                      <a:pt x="255" y="152"/>
                      <a:pt x="256" y="152"/>
                    </a:cubicBezTo>
                    <a:cubicBezTo>
                      <a:pt x="256" y="14"/>
                      <a:pt x="256" y="14"/>
                      <a:pt x="256" y="14"/>
                    </a:cubicBezTo>
                    <a:cubicBezTo>
                      <a:pt x="256" y="7"/>
                      <a:pt x="249" y="0"/>
                      <a:pt x="24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任意多边形: 形状 10"/>
              <p:cNvSpPr>
                <a:spLocks/>
              </p:cNvSpPr>
              <p:nvPr/>
            </p:nvSpPr>
            <p:spPr bwMode="auto">
              <a:xfrm>
                <a:off x="2927" y="1283"/>
                <a:ext cx="1034" cy="767"/>
              </a:xfrm>
              <a:custGeom>
                <a:avLst/>
                <a:gdLst>
                  <a:gd name="T0" fmla="*/ 432 w 437"/>
                  <a:gd name="T1" fmla="*/ 181 h 324"/>
                  <a:gd name="T2" fmla="*/ 419 w 437"/>
                  <a:gd name="T3" fmla="*/ 177 h 324"/>
                  <a:gd name="T4" fmla="*/ 408 w 437"/>
                  <a:gd name="T5" fmla="*/ 181 h 324"/>
                  <a:gd name="T6" fmla="*/ 395 w 437"/>
                  <a:gd name="T7" fmla="*/ 187 h 324"/>
                  <a:gd name="T8" fmla="*/ 376 w 437"/>
                  <a:gd name="T9" fmla="*/ 187 h 324"/>
                  <a:gd name="T10" fmla="*/ 376 w 437"/>
                  <a:gd name="T11" fmla="*/ 110 h 324"/>
                  <a:gd name="T12" fmla="*/ 245 w 437"/>
                  <a:gd name="T13" fmla="*/ 60 h 324"/>
                  <a:gd name="T14" fmla="*/ 247 w 437"/>
                  <a:gd name="T15" fmla="*/ 42 h 324"/>
                  <a:gd name="T16" fmla="*/ 254 w 437"/>
                  <a:gd name="T17" fmla="*/ 30 h 324"/>
                  <a:gd name="T18" fmla="*/ 260 w 437"/>
                  <a:gd name="T19" fmla="*/ 20 h 324"/>
                  <a:gd name="T20" fmla="*/ 258 w 437"/>
                  <a:gd name="T21" fmla="*/ 7 h 324"/>
                  <a:gd name="T22" fmla="*/ 244 w 437"/>
                  <a:gd name="T23" fmla="*/ 0 h 324"/>
                  <a:gd name="T24" fmla="*/ 242 w 437"/>
                  <a:gd name="T25" fmla="*/ 0 h 324"/>
                  <a:gd name="T26" fmla="*/ 230 w 437"/>
                  <a:gd name="T27" fmla="*/ 4 h 324"/>
                  <a:gd name="T28" fmla="*/ 225 w 437"/>
                  <a:gd name="T29" fmla="*/ 16 h 324"/>
                  <a:gd name="T30" fmla="*/ 228 w 437"/>
                  <a:gd name="T31" fmla="*/ 27 h 324"/>
                  <a:gd name="T32" fmla="*/ 234 w 437"/>
                  <a:gd name="T33" fmla="*/ 41 h 324"/>
                  <a:gd name="T34" fmla="*/ 234 w 437"/>
                  <a:gd name="T35" fmla="*/ 41 h 324"/>
                  <a:gd name="T36" fmla="*/ 231 w 437"/>
                  <a:gd name="T37" fmla="*/ 60 h 324"/>
                  <a:gd name="T38" fmla="*/ 230 w 437"/>
                  <a:gd name="T39" fmla="*/ 60 h 324"/>
                  <a:gd name="T40" fmla="*/ 105 w 437"/>
                  <a:gd name="T41" fmla="*/ 93 h 324"/>
                  <a:gd name="T42" fmla="*/ 67 w 437"/>
                  <a:gd name="T43" fmla="*/ 196 h 324"/>
                  <a:gd name="T44" fmla="*/ 44 w 437"/>
                  <a:gd name="T45" fmla="*/ 190 h 324"/>
                  <a:gd name="T46" fmla="*/ 33 w 437"/>
                  <a:gd name="T47" fmla="*/ 181 h 324"/>
                  <a:gd name="T48" fmla="*/ 24 w 437"/>
                  <a:gd name="T49" fmla="*/ 174 h 324"/>
                  <a:gd name="T50" fmla="*/ 10 w 437"/>
                  <a:gd name="T51" fmla="*/ 175 h 324"/>
                  <a:gd name="T52" fmla="*/ 2 w 437"/>
                  <a:gd name="T53" fmla="*/ 187 h 324"/>
                  <a:gd name="T54" fmla="*/ 3 w 437"/>
                  <a:gd name="T55" fmla="*/ 202 h 324"/>
                  <a:gd name="T56" fmla="*/ 15 w 437"/>
                  <a:gd name="T57" fmla="*/ 209 h 324"/>
                  <a:gd name="T58" fmla="*/ 26 w 437"/>
                  <a:gd name="T59" fmla="*/ 207 h 324"/>
                  <a:gd name="T60" fmla="*/ 41 w 437"/>
                  <a:gd name="T61" fmla="*/ 203 h 324"/>
                  <a:gd name="T62" fmla="*/ 41 w 437"/>
                  <a:gd name="T63" fmla="*/ 203 h 324"/>
                  <a:gd name="T64" fmla="*/ 63 w 437"/>
                  <a:gd name="T65" fmla="*/ 209 h 324"/>
                  <a:gd name="T66" fmla="*/ 38 w 437"/>
                  <a:gd name="T67" fmla="*/ 300 h 324"/>
                  <a:gd name="T68" fmla="*/ 43 w 437"/>
                  <a:gd name="T69" fmla="*/ 314 h 324"/>
                  <a:gd name="T70" fmla="*/ 58 w 437"/>
                  <a:gd name="T71" fmla="*/ 315 h 324"/>
                  <a:gd name="T72" fmla="*/ 355 w 437"/>
                  <a:gd name="T73" fmla="*/ 321 h 324"/>
                  <a:gd name="T74" fmla="*/ 369 w 437"/>
                  <a:gd name="T75" fmla="*/ 321 h 324"/>
                  <a:gd name="T76" fmla="*/ 376 w 437"/>
                  <a:gd name="T77" fmla="*/ 309 h 324"/>
                  <a:gd name="T78" fmla="*/ 376 w 437"/>
                  <a:gd name="T79" fmla="*/ 201 h 324"/>
                  <a:gd name="T80" fmla="*/ 395 w 437"/>
                  <a:gd name="T81" fmla="*/ 201 h 324"/>
                  <a:gd name="T82" fmla="*/ 395 w 437"/>
                  <a:gd name="T83" fmla="*/ 201 h 324"/>
                  <a:gd name="T84" fmla="*/ 408 w 437"/>
                  <a:gd name="T85" fmla="*/ 208 h 324"/>
                  <a:gd name="T86" fmla="*/ 419 w 437"/>
                  <a:gd name="T87" fmla="*/ 213 h 324"/>
                  <a:gd name="T88" fmla="*/ 431 w 437"/>
                  <a:gd name="T89" fmla="*/ 209 h 324"/>
                  <a:gd name="T90" fmla="*/ 437 w 437"/>
                  <a:gd name="T91" fmla="*/ 195 h 324"/>
                  <a:gd name="T92" fmla="*/ 432 w 437"/>
                  <a:gd name="T93" fmla="*/ 181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37" h="324">
                    <a:moveTo>
                      <a:pt x="432" y="181"/>
                    </a:moveTo>
                    <a:cubicBezTo>
                      <a:pt x="428" y="178"/>
                      <a:pt x="424" y="177"/>
                      <a:pt x="419" y="177"/>
                    </a:cubicBezTo>
                    <a:cubicBezTo>
                      <a:pt x="415" y="177"/>
                      <a:pt x="411" y="179"/>
                      <a:pt x="408" y="181"/>
                    </a:cubicBezTo>
                    <a:cubicBezTo>
                      <a:pt x="405" y="184"/>
                      <a:pt x="401" y="187"/>
                      <a:pt x="395" y="187"/>
                    </a:cubicBezTo>
                    <a:cubicBezTo>
                      <a:pt x="376" y="187"/>
                      <a:pt x="376" y="187"/>
                      <a:pt x="376" y="187"/>
                    </a:cubicBezTo>
                    <a:cubicBezTo>
                      <a:pt x="376" y="110"/>
                      <a:pt x="376" y="110"/>
                      <a:pt x="376" y="110"/>
                    </a:cubicBezTo>
                    <a:cubicBezTo>
                      <a:pt x="345" y="76"/>
                      <a:pt x="297" y="60"/>
                      <a:pt x="245" y="60"/>
                    </a:cubicBezTo>
                    <a:cubicBezTo>
                      <a:pt x="247" y="42"/>
                      <a:pt x="247" y="42"/>
                      <a:pt x="247" y="42"/>
                    </a:cubicBezTo>
                    <a:cubicBezTo>
                      <a:pt x="248" y="37"/>
                      <a:pt x="252" y="33"/>
                      <a:pt x="254" y="30"/>
                    </a:cubicBezTo>
                    <a:cubicBezTo>
                      <a:pt x="257" y="27"/>
                      <a:pt x="259" y="24"/>
                      <a:pt x="260" y="20"/>
                    </a:cubicBezTo>
                    <a:cubicBezTo>
                      <a:pt x="261" y="15"/>
                      <a:pt x="260" y="10"/>
                      <a:pt x="258" y="7"/>
                    </a:cubicBezTo>
                    <a:cubicBezTo>
                      <a:pt x="255" y="3"/>
                      <a:pt x="252" y="1"/>
                      <a:pt x="244" y="0"/>
                    </a:cubicBezTo>
                    <a:cubicBezTo>
                      <a:pt x="243" y="0"/>
                      <a:pt x="243" y="0"/>
                      <a:pt x="242" y="0"/>
                    </a:cubicBezTo>
                    <a:cubicBezTo>
                      <a:pt x="236" y="0"/>
                      <a:pt x="232" y="1"/>
                      <a:pt x="230" y="4"/>
                    </a:cubicBezTo>
                    <a:cubicBezTo>
                      <a:pt x="227" y="7"/>
                      <a:pt x="225" y="11"/>
                      <a:pt x="225" y="16"/>
                    </a:cubicBezTo>
                    <a:cubicBezTo>
                      <a:pt x="224" y="20"/>
                      <a:pt x="226" y="24"/>
                      <a:pt x="228" y="27"/>
                    </a:cubicBezTo>
                    <a:cubicBezTo>
                      <a:pt x="230" y="31"/>
                      <a:pt x="234" y="35"/>
                      <a:pt x="234" y="41"/>
                    </a:cubicBezTo>
                    <a:cubicBezTo>
                      <a:pt x="234" y="41"/>
                      <a:pt x="234" y="41"/>
                      <a:pt x="234" y="41"/>
                    </a:cubicBezTo>
                    <a:cubicBezTo>
                      <a:pt x="231" y="60"/>
                      <a:pt x="231" y="60"/>
                      <a:pt x="231" y="60"/>
                    </a:cubicBezTo>
                    <a:cubicBezTo>
                      <a:pt x="231" y="60"/>
                      <a:pt x="231" y="60"/>
                      <a:pt x="230" y="60"/>
                    </a:cubicBezTo>
                    <a:cubicBezTo>
                      <a:pt x="188" y="62"/>
                      <a:pt x="144" y="74"/>
                      <a:pt x="105" y="93"/>
                    </a:cubicBezTo>
                    <a:cubicBezTo>
                      <a:pt x="91" y="125"/>
                      <a:pt x="78" y="159"/>
                      <a:pt x="67" y="196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38" y="189"/>
                      <a:pt x="36" y="184"/>
                      <a:pt x="33" y="181"/>
                    </a:cubicBezTo>
                    <a:cubicBezTo>
                      <a:pt x="30" y="178"/>
                      <a:pt x="28" y="175"/>
                      <a:pt x="24" y="174"/>
                    </a:cubicBezTo>
                    <a:cubicBezTo>
                      <a:pt x="19" y="173"/>
                      <a:pt x="14" y="173"/>
                      <a:pt x="10" y="175"/>
                    </a:cubicBezTo>
                    <a:cubicBezTo>
                      <a:pt x="7" y="176"/>
                      <a:pt x="3" y="180"/>
                      <a:pt x="2" y="187"/>
                    </a:cubicBezTo>
                    <a:cubicBezTo>
                      <a:pt x="0" y="194"/>
                      <a:pt x="1" y="199"/>
                      <a:pt x="3" y="202"/>
                    </a:cubicBezTo>
                    <a:cubicBezTo>
                      <a:pt x="6" y="205"/>
                      <a:pt x="10" y="207"/>
                      <a:pt x="15" y="209"/>
                    </a:cubicBezTo>
                    <a:cubicBezTo>
                      <a:pt x="19" y="210"/>
                      <a:pt x="22" y="209"/>
                      <a:pt x="26" y="207"/>
                    </a:cubicBezTo>
                    <a:cubicBezTo>
                      <a:pt x="30" y="205"/>
                      <a:pt x="35" y="202"/>
                      <a:pt x="41" y="203"/>
                    </a:cubicBezTo>
                    <a:cubicBezTo>
                      <a:pt x="41" y="203"/>
                      <a:pt x="41" y="203"/>
                      <a:pt x="41" y="203"/>
                    </a:cubicBezTo>
                    <a:cubicBezTo>
                      <a:pt x="63" y="209"/>
                      <a:pt x="63" y="209"/>
                      <a:pt x="63" y="209"/>
                    </a:cubicBezTo>
                    <a:cubicBezTo>
                      <a:pt x="54" y="238"/>
                      <a:pt x="46" y="268"/>
                      <a:pt x="38" y="300"/>
                    </a:cubicBezTo>
                    <a:cubicBezTo>
                      <a:pt x="37" y="305"/>
                      <a:pt x="39" y="311"/>
                      <a:pt x="43" y="314"/>
                    </a:cubicBezTo>
                    <a:cubicBezTo>
                      <a:pt x="48" y="317"/>
                      <a:pt x="54" y="318"/>
                      <a:pt x="58" y="315"/>
                    </a:cubicBezTo>
                    <a:cubicBezTo>
                      <a:pt x="161" y="259"/>
                      <a:pt x="252" y="259"/>
                      <a:pt x="355" y="321"/>
                    </a:cubicBezTo>
                    <a:cubicBezTo>
                      <a:pt x="359" y="324"/>
                      <a:pt x="365" y="324"/>
                      <a:pt x="369" y="321"/>
                    </a:cubicBezTo>
                    <a:cubicBezTo>
                      <a:pt x="373" y="319"/>
                      <a:pt x="376" y="314"/>
                      <a:pt x="376" y="309"/>
                    </a:cubicBezTo>
                    <a:cubicBezTo>
                      <a:pt x="376" y="201"/>
                      <a:pt x="376" y="201"/>
                      <a:pt x="376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395" y="201"/>
                      <a:pt x="395" y="201"/>
                      <a:pt x="395" y="201"/>
                    </a:cubicBezTo>
                    <a:cubicBezTo>
                      <a:pt x="401" y="201"/>
                      <a:pt x="405" y="205"/>
                      <a:pt x="408" y="208"/>
                    </a:cubicBezTo>
                    <a:cubicBezTo>
                      <a:pt x="411" y="211"/>
                      <a:pt x="414" y="213"/>
                      <a:pt x="419" y="213"/>
                    </a:cubicBezTo>
                    <a:cubicBezTo>
                      <a:pt x="424" y="213"/>
                      <a:pt x="428" y="212"/>
                      <a:pt x="431" y="209"/>
                    </a:cubicBezTo>
                    <a:cubicBezTo>
                      <a:pt x="434" y="207"/>
                      <a:pt x="437" y="203"/>
                      <a:pt x="437" y="195"/>
                    </a:cubicBezTo>
                    <a:cubicBezTo>
                      <a:pt x="437" y="187"/>
                      <a:pt x="435" y="184"/>
                      <a:pt x="432" y="18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任意多边形: 形状 11"/>
              <p:cNvSpPr>
                <a:spLocks/>
              </p:cNvSpPr>
              <p:nvPr/>
            </p:nvSpPr>
            <p:spPr bwMode="auto">
              <a:xfrm>
                <a:off x="3757" y="2100"/>
                <a:ext cx="168" cy="563"/>
              </a:xfrm>
              <a:custGeom>
                <a:avLst/>
                <a:gdLst>
                  <a:gd name="T0" fmla="*/ 0 w 71"/>
                  <a:gd name="T1" fmla="*/ 238 h 238"/>
                  <a:gd name="T2" fmla="*/ 18 w 71"/>
                  <a:gd name="T3" fmla="*/ 238 h 238"/>
                  <a:gd name="T4" fmla="*/ 18 w 71"/>
                  <a:gd name="T5" fmla="*/ 233 h 238"/>
                  <a:gd name="T6" fmla="*/ 13 w 71"/>
                  <a:gd name="T7" fmla="*/ 226 h 238"/>
                  <a:gd name="T8" fmla="*/ 6 w 71"/>
                  <a:gd name="T9" fmla="*/ 208 h 238"/>
                  <a:gd name="T10" fmla="*/ 12 w 71"/>
                  <a:gd name="T11" fmla="*/ 188 h 238"/>
                  <a:gd name="T12" fmla="*/ 35 w 71"/>
                  <a:gd name="T13" fmla="*/ 178 h 238"/>
                  <a:gd name="T14" fmla="*/ 59 w 71"/>
                  <a:gd name="T15" fmla="*/ 188 h 238"/>
                  <a:gd name="T16" fmla="*/ 65 w 71"/>
                  <a:gd name="T17" fmla="*/ 208 h 238"/>
                  <a:gd name="T18" fmla="*/ 59 w 71"/>
                  <a:gd name="T19" fmla="*/ 225 h 238"/>
                  <a:gd name="T20" fmla="*/ 55 w 71"/>
                  <a:gd name="T21" fmla="*/ 231 h 238"/>
                  <a:gd name="T22" fmla="*/ 55 w 71"/>
                  <a:gd name="T23" fmla="*/ 238 h 238"/>
                  <a:gd name="T24" fmla="*/ 71 w 71"/>
                  <a:gd name="T25" fmla="*/ 238 h 238"/>
                  <a:gd name="T26" fmla="*/ 71 w 71"/>
                  <a:gd name="T27" fmla="*/ 0 h 238"/>
                  <a:gd name="T28" fmla="*/ 0 w 71"/>
                  <a:gd name="T29" fmla="*/ 0 h 238"/>
                  <a:gd name="T30" fmla="*/ 0 w 71"/>
                  <a:gd name="T31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1" h="238">
                    <a:moveTo>
                      <a:pt x="0" y="238"/>
                    </a:moveTo>
                    <a:cubicBezTo>
                      <a:pt x="18" y="238"/>
                      <a:pt x="18" y="238"/>
                      <a:pt x="18" y="238"/>
                    </a:cubicBezTo>
                    <a:cubicBezTo>
                      <a:pt x="18" y="233"/>
                      <a:pt x="18" y="233"/>
                      <a:pt x="18" y="233"/>
                    </a:cubicBezTo>
                    <a:cubicBezTo>
                      <a:pt x="18" y="231"/>
                      <a:pt x="17" y="231"/>
                      <a:pt x="13" y="226"/>
                    </a:cubicBezTo>
                    <a:cubicBezTo>
                      <a:pt x="10" y="222"/>
                      <a:pt x="6" y="216"/>
                      <a:pt x="6" y="208"/>
                    </a:cubicBezTo>
                    <a:cubicBezTo>
                      <a:pt x="6" y="201"/>
                      <a:pt x="8" y="194"/>
                      <a:pt x="12" y="188"/>
                    </a:cubicBezTo>
                    <a:cubicBezTo>
                      <a:pt x="17" y="182"/>
                      <a:pt x="26" y="178"/>
                      <a:pt x="35" y="178"/>
                    </a:cubicBezTo>
                    <a:cubicBezTo>
                      <a:pt x="45" y="178"/>
                      <a:pt x="54" y="182"/>
                      <a:pt x="59" y="188"/>
                    </a:cubicBezTo>
                    <a:cubicBezTo>
                      <a:pt x="64" y="194"/>
                      <a:pt x="65" y="201"/>
                      <a:pt x="65" y="208"/>
                    </a:cubicBezTo>
                    <a:cubicBezTo>
                      <a:pt x="65" y="216"/>
                      <a:pt x="61" y="222"/>
                      <a:pt x="59" y="225"/>
                    </a:cubicBezTo>
                    <a:cubicBezTo>
                      <a:pt x="55" y="230"/>
                      <a:pt x="55" y="230"/>
                      <a:pt x="55" y="231"/>
                    </a:cubicBezTo>
                    <a:cubicBezTo>
                      <a:pt x="55" y="238"/>
                      <a:pt x="55" y="238"/>
                      <a:pt x="55" y="238"/>
                    </a:cubicBezTo>
                    <a:cubicBezTo>
                      <a:pt x="71" y="238"/>
                      <a:pt x="71" y="238"/>
                      <a:pt x="71" y="238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3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任意多边形: 形状 12"/>
              <p:cNvSpPr>
                <a:spLocks/>
              </p:cNvSpPr>
              <p:nvPr/>
            </p:nvSpPr>
            <p:spPr bwMode="auto">
              <a:xfrm>
                <a:off x="3757" y="2549"/>
                <a:ext cx="168" cy="642"/>
              </a:xfrm>
              <a:custGeom>
                <a:avLst/>
                <a:gdLst>
                  <a:gd name="T0" fmla="*/ 71 w 71"/>
                  <a:gd name="T1" fmla="*/ 72 h 271"/>
                  <a:gd name="T2" fmla="*/ 43 w 71"/>
                  <a:gd name="T3" fmla="*/ 72 h 271"/>
                  <a:gd name="T4" fmla="*/ 43 w 71"/>
                  <a:gd name="T5" fmla="*/ 41 h 271"/>
                  <a:gd name="T6" fmla="*/ 49 w 71"/>
                  <a:gd name="T7" fmla="*/ 29 h 271"/>
                  <a:gd name="T8" fmla="*/ 53 w 71"/>
                  <a:gd name="T9" fmla="*/ 18 h 271"/>
                  <a:gd name="T10" fmla="*/ 50 w 71"/>
                  <a:gd name="T11" fmla="*/ 5 h 271"/>
                  <a:gd name="T12" fmla="*/ 36 w 71"/>
                  <a:gd name="T13" fmla="*/ 0 h 271"/>
                  <a:gd name="T14" fmla="*/ 21 w 71"/>
                  <a:gd name="T15" fmla="*/ 5 h 271"/>
                  <a:gd name="T16" fmla="*/ 18 w 71"/>
                  <a:gd name="T17" fmla="*/ 18 h 271"/>
                  <a:gd name="T18" fmla="*/ 22 w 71"/>
                  <a:gd name="T19" fmla="*/ 29 h 271"/>
                  <a:gd name="T20" fmla="*/ 30 w 71"/>
                  <a:gd name="T21" fmla="*/ 42 h 271"/>
                  <a:gd name="T22" fmla="*/ 30 w 71"/>
                  <a:gd name="T23" fmla="*/ 42 h 271"/>
                  <a:gd name="T24" fmla="*/ 30 w 71"/>
                  <a:gd name="T25" fmla="*/ 72 h 271"/>
                  <a:gd name="T26" fmla="*/ 0 w 71"/>
                  <a:gd name="T27" fmla="*/ 72 h 271"/>
                  <a:gd name="T28" fmla="*/ 0 w 71"/>
                  <a:gd name="T29" fmla="*/ 271 h 271"/>
                  <a:gd name="T30" fmla="*/ 71 w 71"/>
                  <a:gd name="T31" fmla="*/ 257 h 271"/>
                  <a:gd name="T32" fmla="*/ 71 w 71"/>
                  <a:gd name="T33" fmla="*/ 72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1" h="271">
                    <a:moveTo>
                      <a:pt x="71" y="72"/>
                    </a:moveTo>
                    <a:cubicBezTo>
                      <a:pt x="43" y="72"/>
                      <a:pt x="43" y="72"/>
                      <a:pt x="43" y="72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3" y="36"/>
                      <a:pt x="47" y="32"/>
                      <a:pt x="49" y="29"/>
                    </a:cubicBezTo>
                    <a:cubicBezTo>
                      <a:pt x="52" y="25"/>
                      <a:pt x="53" y="22"/>
                      <a:pt x="53" y="18"/>
                    </a:cubicBezTo>
                    <a:cubicBezTo>
                      <a:pt x="53" y="13"/>
                      <a:pt x="52" y="8"/>
                      <a:pt x="50" y="5"/>
                    </a:cubicBezTo>
                    <a:cubicBezTo>
                      <a:pt x="47" y="2"/>
                      <a:pt x="43" y="0"/>
                      <a:pt x="36" y="0"/>
                    </a:cubicBezTo>
                    <a:cubicBezTo>
                      <a:pt x="28" y="0"/>
                      <a:pt x="24" y="2"/>
                      <a:pt x="21" y="5"/>
                    </a:cubicBezTo>
                    <a:cubicBezTo>
                      <a:pt x="19" y="8"/>
                      <a:pt x="18" y="13"/>
                      <a:pt x="18" y="18"/>
                    </a:cubicBezTo>
                    <a:cubicBezTo>
                      <a:pt x="18" y="22"/>
                      <a:pt x="20" y="25"/>
                      <a:pt x="22" y="29"/>
                    </a:cubicBezTo>
                    <a:cubicBezTo>
                      <a:pt x="25" y="32"/>
                      <a:pt x="29" y="36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71" y="257"/>
                      <a:pt x="71" y="257"/>
                      <a:pt x="71" y="257"/>
                    </a:cubicBezTo>
                    <a:lnTo>
                      <a:pt x="71" y="7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任意多边形: 形状 13"/>
              <p:cNvSpPr>
                <a:spLocks/>
              </p:cNvSpPr>
              <p:nvPr/>
            </p:nvSpPr>
            <p:spPr bwMode="auto">
              <a:xfrm>
                <a:off x="3842" y="3676"/>
                <a:ext cx="112" cy="163"/>
              </a:xfrm>
              <a:custGeom>
                <a:avLst/>
                <a:gdLst>
                  <a:gd name="T0" fmla="*/ 35 w 47"/>
                  <a:gd name="T1" fmla="*/ 34 h 69"/>
                  <a:gd name="T2" fmla="*/ 24 w 47"/>
                  <a:gd name="T3" fmla="*/ 25 h 69"/>
                  <a:gd name="T4" fmla="*/ 23 w 47"/>
                  <a:gd name="T5" fmla="*/ 25 h 69"/>
                  <a:gd name="T6" fmla="*/ 13 w 47"/>
                  <a:gd name="T7" fmla="*/ 0 h 69"/>
                  <a:gd name="T8" fmla="*/ 0 w 47"/>
                  <a:gd name="T9" fmla="*/ 5 h 69"/>
                  <a:gd name="T10" fmla="*/ 11 w 47"/>
                  <a:gd name="T11" fmla="*/ 31 h 69"/>
                  <a:gd name="T12" fmla="*/ 11 w 47"/>
                  <a:gd name="T13" fmla="*/ 45 h 69"/>
                  <a:gd name="T14" fmla="*/ 11 w 47"/>
                  <a:gd name="T15" fmla="*/ 56 h 69"/>
                  <a:gd name="T16" fmla="*/ 20 w 47"/>
                  <a:gd name="T17" fmla="*/ 67 h 69"/>
                  <a:gd name="T18" fmla="*/ 35 w 47"/>
                  <a:gd name="T19" fmla="*/ 66 h 69"/>
                  <a:gd name="T20" fmla="*/ 46 w 47"/>
                  <a:gd name="T21" fmla="*/ 55 h 69"/>
                  <a:gd name="T22" fmla="*/ 44 w 47"/>
                  <a:gd name="T23" fmla="*/ 42 h 69"/>
                  <a:gd name="T24" fmla="*/ 35 w 47"/>
                  <a:gd name="T25" fmla="*/ 34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69">
                    <a:moveTo>
                      <a:pt x="35" y="34"/>
                    </a:moveTo>
                    <a:cubicBezTo>
                      <a:pt x="32" y="32"/>
                      <a:pt x="26" y="30"/>
                      <a:pt x="24" y="25"/>
                    </a:cubicBezTo>
                    <a:cubicBezTo>
                      <a:pt x="24" y="25"/>
                      <a:pt x="24" y="25"/>
                      <a:pt x="23" y="2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4" y="36"/>
                      <a:pt x="12" y="41"/>
                      <a:pt x="11" y="45"/>
                    </a:cubicBezTo>
                    <a:cubicBezTo>
                      <a:pt x="10" y="49"/>
                      <a:pt x="10" y="52"/>
                      <a:pt x="11" y="56"/>
                    </a:cubicBezTo>
                    <a:cubicBezTo>
                      <a:pt x="13" y="61"/>
                      <a:pt x="16" y="65"/>
                      <a:pt x="20" y="67"/>
                    </a:cubicBezTo>
                    <a:cubicBezTo>
                      <a:pt x="24" y="69"/>
                      <a:pt x="28" y="69"/>
                      <a:pt x="35" y="66"/>
                    </a:cubicBezTo>
                    <a:cubicBezTo>
                      <a:pt x="42" y="63"/>
                      <a:pt x="45" y="59"/>
                      <a:pt x="46" y="55"/>
                    </a:cubicBezTo>
                    <a:cubicBezTo>
                      <a:pt x="47" y="51"/>
                      <a:pt x="46" y="47"/>
                      <a:pt x="44" y="42"/>
                    </a:cubicBezTo>
                    <a:cubicBezTo>
                      <a:pt x="42" y="38"/>
                      <a:pt x="39" y="36"/>
                      <a:pt x="35" y="3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任意多边形: 形状 14"/>
              <p:cNvSpPr>
                <a:spLocks/>
              </p:cNvSpPr>
              <p:nvPr/>
            </p:nvSpPr>
            <p:spPr bwMode="auto">
              <a:xfrm>
                <a:off x="3790" y="3479"/>
                <a:ext cx="795" cy="569"/>
              </a:xfrm>
              <a:custGeom>
                <a:avLst/>
                <a:gdLst>
                  <a:gd name="T0" fmla="*/ 300 w 336"/>
                  <a:gd name="T1" fmla="*/ 0 h 240"/>
                  <a:gd name="T2" fmla="*/ 274 w 336"/>
                  <a:gd name="T3" fmla="*/ 11 h 240"/>
                  <a:gd name="T4" fmla="*/ 264 w 336"/>
                  <a:gd name="T5" fmla="*/ 38 h 240"/>
                  <a:gd name="T6" fmla="*/ 231 w 336"/>
                  <a:gd name="T7" fmla="*/ 143 h 240"/>
                  <a:gd name="T8" fmla="*/ 164 w 336"/>
                  <a:gd name="T9" fmla="*/ 165 h 240"/>
                  <a:gd name="T10" fmla="*/ 70 w 336"/>
                  <a:gd name="T11" fmla="*/ 95 h 240"/>
                  <a:gd name="T12" fmla="*/ 54 w 336"/>
                  <a:gd name="T13" fmla="*/ 99 h 240"/>
                  <a:gd name="T14" fmla="*/ 56 w 336"/>
                  <a:gd name="T15" fmla="*/ 102 h 240"/>
                  <a:gd name="T16" fmla="*/ 63 w 336"/>
                  <a:gd name="T17" fmla="*/ 107 h 240"/>
                  <a:gd name="T18" fmla="*/ 77 w 336"/>
                  <a:gd name="T19" fmla="*/ 120 h 240"/>
                  <a:gd name="T20" fmla="*/ 79 w 336"/>
                  <a:gd name="T21" fmla="*/ 141 h 240"/>
                  <a:gd name="T22" fmla="*/ 62 w 336"/>
                  <a:gd name="T23" fmla="*/ 159 h 240"/>
                  <a:gd name="T24" fmla="*/ 37 w 336"/>
                  <a:gd name="T25" fmla="*/ 160 h 240"/>
                  <a:gd name="T26" fmla="*/ 23 w 336"/>
                  <a:gd name="T27" fmla="*/ 144 h 240"/>
                  <a:gd name="T28" fmla="*/ 22 w 336"/>
                  <a:gd name="T29" fmla="*/ 125 h 240"/>
                  <a:gd name="T30" fmla="*/ 23 w 336"/>
                  <a:gd name="T31" fmla="*/ 118 h 240"/>
                  <a:gd name="T32" fmla="*/ 18 w 336"/>
                  <a:gd name="T33" fmla="*/ 108 h 240"/>
                  <a:gd name="T34" fmla="*/ 0 w 336"/>
                  <a:gd name="T35" fmla="*/ 112 h 240"/>
                  <a:gd name="T36" fmla="*/ 156 w 336"/>
                  <a:gd name="T37" fmla="*/ 235 h 240"/>
                  <a:gd name="T38" fmla="*/ 281 w 336"/>
                  <a:gd name="T39" fmla="*/ 193 h 240"/>
                  <a:gd name="T40" fmla="*/ 335 w 336"/>
                  <a:gd name="T41" fmla="*/ 38 h 240"/>
                  <a:gd name="T42" fmla="*/ 326 w 336"/>
                  <a:gd name="T43" fmla="*/ 11 h 240"/>
                  <a:gd name="T44" fmla="*/ 300 w 336"/>
                  <a:gd name="T4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36" h="240">
                    <a:moveTo>
                      <a:pt x="300" y="0"/>
                    </a:moveTo>
                    <a:cubicBezTo>
                      <a:pt x="290" y="0"/>
                      <a:pt x="280" y="4"/>
                      <a:pt x="274" y="11"/>
                    </a:cubicBezTo>
                    <a:cubicBezTo>
                      <a:pt x="267" y="18"/>
                      <a:pt x="264" y="28"/>
                      <a:pt x="264" y="38"/>
                    </a:cubicBezTo>
                    <a:cubicBezTo>
                      <a:pt x="264" y="93"/>
                      <a:pt x="249" y="125"/>
                      <a:pt x="231" y="143"/>
                    </a:cubicBezTo>
                    <a:cubicBezTo>
                      <a:pt x="213" y="161"/>
                      <a:pt x="190" y="167"/>
                      <a:pt x="164" y="165"/>
                    </a:cubicBezTo>
                    <a:cubicBezTo>
                      <a:pt x="128" y="161"/>
                      <a:pt x="89" y="136"/>
                      <a:pt x="70" y="95"/>
                    </a:cubicBezTo>
                    <a:cubicBezTo>
                      <a:pt x="54" y="99"/>
                      <a:pt x="54" y="99"/>
                      <a:pt x="54" y="99"/>
                    </a:cubicBezTo>
                    <a:cubicBezTo>
                      <a:pt x="56" y="102"/>
                      <a:pt x="56" y="102"/>
                      <a:pt x="56" y="102"/>
                    </a:cubicBezTo>
                    <a:cubicBezTo>
                      <a:pt x="56" y="104"/>
                      <a:pt x="58" y="104"/>
                      <a:pt x="63" y="107"/>
                    </a:cubicBezTo>
                    <a:cubicBezTo>
                      <a:pt x="67" y="109"/>
                      <a:pt x="74" y="113"/>
                      <a:pt x="77" y="120"/>
                    </a:cubicBezTo>
                    <a:cubicBezTo>
                      <a:pt x="79" y="127"/>
                      <a:pt x="81" y="134"/>
                      <a:pt x="79" y="141"/>
                    </a:cubicBezTo>
                    <a:cubicBezTo>
                      <a:pt x="77" y="148"/>
                      <a:pt x="71" y="155"/>
                      <a:pt x="62" y="159"/>
                    </a:cubicBezTo>
                    <a:cubicBezTo>
                      <a:pt x="53" y="164"/>
                      <a:pt x="43" y="163"/>
                      <a:pt x="37" y="160"/>
                    </a:cubicBezTo>
                    <a:cubicBezTo>
                      <a:pt x="30" y="156"/>
                      <a:pt x="25" y="150"/>
                      <a:pt x="23" y="144"/>
                    </a:cubicBezTo>
                    <a:cubicBezTo>
                      <a:pt x="20" y="137"/>
                      <a:pt x="21" y="130"/>
                      <a:pt x="22" y="125"/>
                    </a:cubicBezTo>
                    <a:cubicBezTo>
                      <a:pt x="23" y="120"/>
                      <a:pt x="23" y="119"/>
                      <a:pt x="23" y="118"/>
                    </a:cubicBezTo>
                    <a:cubicBezTo>
                      <a:pt x="18" y="108"/>
                      <a:pt x="18" y="108"/>
                      <a:pt x="18" y="108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27" y="182"/>
                      <a:pt x="90" y="228"/>
                      <a:pt x="156" y="235"/>
                    </a:cubicBezTo>
                    <a:cubicBezTo>
                      <a:pt x="200" y="240"/>
                      <a:pt x="247" y="227"/>
                      <a:pt x="281" y="193"/>
                    </a:cubicBezTo>
                    <a:cubicBezTo>
                      <a:pt x="315" y="159"/>
                      <a:pt x="335" y="106"/>
                      <a:pt x="335" y="38"/>
                    </a:cubicBezTo>
                    <a:cubicBezTo>
                      <a:pt x="336" y="28"/>
                      <a:pt x="332" y="18"/>
                      <a:pt x="326" y="11"/>
                    </a:cubicBezTo>
                    <a:cubicBezTo>
                      <a:pt x="319" y="4"/>
                      <a:pt x="309" y="0"/>
                      <a:pt x="30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任意多边形: 形状 15"/>
              <p:cNvSpPr>
                <a:spLocks/>
              </p:cNvSpPr>
              <p:nvPr/>
            </p:nvSpPr>
            <p:spPr bwMode="auto">
              <a:xfrm>
                <a:off x="3241" y="3027"/>
                <a:ext cx="864" cy="710"/>
              </a:xfrm>
              <a:custGeom>
                <a:avLst/>
                <a:gdLst>
                  <a:gd name="T0" fmla="*/ 300 w 365"/>
                  <a:gd name="T1" fmla="*/ 158 h 300"/>
                  <a:gd name="T2" fmla="*/ 345 w 365"/>
                  <a:gd name="T3" fmla="*/ 147 h 300"/>
                  <a:gd name="T4" fmla="*/ 361 w 365"/>
                  <a:gd name="T5" fmla="*/ 110 h 300"/>
                  <a:gd name="T6" fmla="*/ 343 w 365"/>
                  <a:gd name="T7" fmla="*/ 88 h 300"/>
                  <a:gd name="T8" fmla="*/ 293 w 365"/>
                  <a:gd name="T9" fmla="*/ 100 h 300"/>
                  <a:gd name="T10" fmla="*/ 286 w 365"/>
                  <a:gd name="T11" fmla="*/ 96 h 300"/>
                  <a:gd name="T12" fmla="*/ 290 w 365"/>
                  <a:gd name="T13" fmla="*/ 89 h 300"/>
                  <a:gd name="T14" fmla="*/ 317 w 365"/>
                  <a:gd name="T15" fmla="*/ 80 h 300"/>
                  <a:gd name="T16" fmla="*/ 334 w 365"/>
                  <a:gd name="T17" fmla="*/ 75 h 300"/>
                  <a:gd name="T18" fmla="*/ 353 w 365"/>
                  <a:gd name="T19" fmla="*/ 39 h 300"/>
                  <a:gd name="T20" fmla="*/ 316 w 365"/>
                  <a:gd name="T21" fmla="*/ 19 h 300"/>
                  <a:gd name="T22" fmla="*/ 209 w 365"/>
                  <a:gd name="T23" fmla="*/ 45 h 300"/>
                  <a:gd name="T24" fmla="*/ 201 w 365"/>
                  <a:gd name="T25" fmla="*/ 41 h 300"/>
                  <a:gd name="T26" fmla="*/ 206 w 365"/>
                  <a:gd name="T27" fmla="*/ 34 h 300"/>
                  <a:gd name="T28" fmla="*/ 218 w 365"/>
                  <a:gd name="T29" fmla="*/ 30 h 300"/>
                  <a:gd name="T30" fmla="*/ 218 w 365"/>
                  <a:gd name="T31" fmla="*/ 0 h 300"/>
                  <a:gd name="T32" fmla="*/ 199 w 365"/>
                  <a:gd name="T33" fmla="*/ 0 h 300"/>
                  <a:gd name="T34" fmla="*/ 143 w 365"/>
                  <a:gd name="T35" fmla="*/ 4 h 300"/>
                  <a:gd name="T36" fmla="*/ 68 w 365"/>
                  <a:gd name="T37" fmla="*/ 99 h 300"/>
                  <a:gd name="T38" fmla="*/ 48 w 365"/>
                  <a:gd name="T39" fmla="*/ 114 h 300"/>
                  <a:gd name="T40" fmla="*/ 0 w 365"/>
                  <a:gd name="T41" fmla="*/ 133 h 300"/>
                  <a:gd name="T42" fmla="*/ 41 w 365"/>
                  <a:gd name="T43" fmla="*/ 297 h 300"/>
                  <a:gd name="T44" fmla="*/ 113 w 365"/>
                  <a:gd name="T45" fmla="*/ 282 h 300"/>
                  <a:gd name="T46" fmla="*/ 267 w 365"/>
                  <a:gd name="T47" fmla="*/ 283 h 300"/>
                  <a:gd name="T48" fmla="*/ 267 w 365"/>
                  <a:gd name="T49" fmla="*/ 283 h 300"/>
                  <a:gd name="T50" fmla="*/ 323 w 365"/>
                  <a:gd name="T51" fmla="*/ 268 h 300"/>
                  <a:gd name="T52" fmla="*/ 339 w 365"/>
                  <a:gd name="T53" fmla="*/ 256 h 300"/>
                  <a:gd name="T54" fmla="*/ 341 w 365"/>
                  <a:gd name="T55" fmla="*/ 237 h 300"/>
                  <a:gd name="T56" fmla="*/ 335 w 365"/>
                  <a:gd name="T57" fmla="*/ 226 h 300"/>
                  <a:gd name="T58" fmla="*/ 293 w 365"/>
                  <a:gd name="T59" fmla="*/ 235 h 300"/>
                  <a:gd name="T60" fmla="*/ 286 w 365"/>
                  <a:gd name="T61" fmla="*/ 230 h 300"/>
                  <a:gd name="T62" fmla="*/ 291 w 365"/>
                  <a:gd name="T63" fmla="*/ 223 h 300"/>
                  <a:gd name="T64" fmla="*/ 339 w 365"/>
                  <a:gd name="T65" fmla="*/ 212 h 300"/>
                  <a:gd name="T66" fmla="*/ 357 w 365"/>
                  <a:gd name="T67" fmla="*/ 199 h 300"/>
                  <a:gd name="T68" fmla="*/ 361 w 365"/>
                  <a:gd name="T69" fmla="*/ 177 h 300"/>
                  <a:gd name="T70" fmla="*/ 347 w 365"/>
                  <a:gd name="T71" fmla="*/ 159 h 300"/>
                  <a:gd name="T72" fmla="*/ 344 w 365"/>
                  <a:gd name="T73" fmla="*/ 160 h 300"/>
                  <a:gd name="T74" fmla="*/ 303 w 365"/>
                  <a:gd name="T75" fmla="*/ 169 h 300"/>
                  <a:gd name="T76" fmla="*/ 296 w 365"/>
                  <a:gd name="T77" fmla="*/ 165 h 300"/>
                  <a:gd name="T78" fmla="*/ 300 w 365"/>
                  <a:gd name="T79" fmla="*/ 15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65" h="300">
                    <a:moveTo>
                      <a:pt x="300" y="158"/>
                    </a:moveTo>
                    <a:cubicBezTo>
                      <a:pt x="345" y="147"/>
                      <a:pt x="345" y="147"/>
                      <a:pt x="345" y="147"/>
                    </a:cubicBezTo>
                    <a:cubicBezTo>
                      <a:pt x="359" y="144"/>
                      <a:pt x="365" y="124"/>
                      <a:pt x="361" y="110"/>
                    </a:cubicBezTo>
                    <a:cubicBezTo>
                      <a:pt x="359" y="101"/>
                      <a:pt x="352" y="93"/>
                      <a:pt x="343" y="88"/>
                    </a:cubicBezTo>
                    <a:cubicBezTo>
                      <a:pt x="293" y="100"/>
                      <a:pt x="293" y="100"/>
                      <a:pt x="293" y="100"/>
                    </a:cubicBezTo>
                    <a:cubicBezTo>
                      <a:pt x="290" y="101"/>
                      <a:pt x="287" y="99"/>
                      <a:pt x="286" y="96"/>
                    </a:cubicBezTo>
                    <a:cubicBezTo>
                      <a:pt x="285" y="93"/>
                      <a:pt x="287" y="89"/>
                      <a:pt x="290" y="89"/>
                    </a:cubicBezTo>
                    <a:cubicBezTo>
                      <a:pt x="317" y="80"/>
                      <a:pt x="317" y="80"/>
                      <a:pt x="317" y="80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54" y="69"/>
                      <a:pt x="356" y="51"/>
                      <a:pt x="353" y="39"/>
                    </a:cubicBezTo>
                    <a:cubicBezTo>
                      <a:pt x="350" y="25"/>
                      <a:pt x="338" y="13"/>
                      <a:pt x="316" y="19"/>
                    </a:cubicBezTo>
                    <a:cubicBezTo>
                      <a:pt x="237" y="39"/>
                      <a:pt x="288" y="23"/>
                      <a:pt x="209" y="45"/>
                    </a:cubicBezTo>
                    <a:cubicBezTo>
                      <a:pt x="206" y="46"/>
                      <a:pt x="202" y="44"/>
                      <a:pt x="201" y="41"/>
                    </a:cubicBezTo>
                    <a:cubicBezTo>
                      <a:pt x="201" y="38"/>
                      <a:pt x="203" y="35"/>
                      <a:pt x="206" y="34"/>
                    </a:cubicBezTo>
                    <a:cubicBezTo>
                      <a:pt x="218" y="30"/>
                      <a:pt x="218" y="30"/>
                      <a:pt x="218" y="3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12" y="0"/>
                      <a:pt x="206" y="0"/>
                      <a:pt x="199" y="0"/>
                    </a:cubicBezTo>
                    <a:cubicBezTo>
                      <a:pt x="173" y="0"/>
                      <a:pt x="148" y="2"/>
                      <a:pt x="143" y="4"/>
                    </a:cubicBezTo>
                    <a:cubicBezTo>
                      <a:pt x="115" y="17"/>
                      <a:pt x="119" y="32"/>
                      <a:pt x="68" y="99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41" y="297"/>
                      <a:pt x="41" y="297"/>
                      <a:pt x="41" y="297"/>
                    </a:cubicBezTo>
                    <a:cubicBezTo>
                      <a:pt x="113" y="282"/>
                      <a:pt x="113" y="282"/>
                      <a:pt x="113" y="282"/>
                    </a:cubicBezTo>
                    <a:cubicBezTo>
                      <a:pt x="176" y="296"/>
                      <a:pt x="203" y="300"/>
                      <a:pt x="267" y="283"/>
                    </a:cubicBezTo>
                    <a:cubicBezTo>
                      <a:pt x="267" y="283"/>
                      <a:pt x="267" y="283"/>
                      <a:pt x="267" y="283"/>
                    </a:cubicBezTo>
                    <a:cubicBezTo>
                      <a:pt x="323" y="268"/>
                      <a:pt x="323" y="268"/>
                      <a:pt x="323" y="268"/>
                    </a:cubicBezTo>
                    <a:cubicBezTo>
                      <a:pt x="330" y="266"/>
                      <a:pt x="335" y="262"/>
                      <a:pt x="339" y="256"/>
                    </a:cubicBezTo>
                    <a:cubicBezTo>
                      <a:pt x="342" y="250"/>
                      <a:pt x="343" y="243"/>
                      <a:pt x="341" y="237"/>
                    </a:cubicBezTo>
                    <a:cubicBezTo>
                      <a:pt x="340" y="233"/>
                      <a:pt x="338" y="229"/>
                      <a:pt x="335" y="226"/>
                    </a:cubicBezTo>
                    <a:cubicBezTo>
                      <a:pt x="293" y="235"/>
                      <a:pt x="293" y="235"/>
                      <a:pt x="293" y="235"/>
                    </a:cubicBezTo>
                    <a:cubicBezTo>
                      <a:pt x="290" y="236"/>
                      <a:pt x="287" y="233"/>
                      <a:pt x="286" y="230"/>
                    </a:cubicBezTo>
                    <a:cubicBezTo>
                      <a:pt x="285" y="227"/>
                      <a:pt x="288" y="224"/>
                      <a:pt x="291" y="223"/>
                    </a:cubicBezTo>
                    <a:cubicBezTo>
                      <a:pt x="307" y="220"/>
                      <a:pt x="322" y="216"/>
                      <a:pt x="339" y="212"/>
                    </a:cubicBezTo>
                    <a:cubicBezTo>
                      <a:pt x="346" y="210"/>
                      <a:pt x="353" y="206"/>
                      <a:pt x="357" y="199"/>
                    </a:cubicBezTo>
                    <a:cubicBezTo>
                      <a:pt x="361" y="193"/>
                      <a:pt x="363" y="185"/>
                      <a:pt x="361" y="177"/>
                    </a:cubicBezTo>
                    <a:cubicBezTo>
                      <a:pt x="359" y="169"/>
                      <a:pt x="354" y="162"/>
                      <a:pt x="347" y="159"/>
                    </a:cubicBezTo>
                    <a:cubicBezTo>
                      <a:pt x="346" y="159"/>
                      <a:pt x="345" y="159"/>
                      <a:pt x="344" y="160"/>
                    </a:cubicBezTo>
                    <a:cubicBezTo>
                      <a:pt x="303" y="169"/>
                      <a:pt x="303" y="169"/>
                      <a:pt x="303" y="169"/>
                    </a:cubicBezTo>
                    <a:cubicBezTo>
                      <a:pt x="300" y="170"/>
                      <a:pt x="296" y="168"/>
                      <a:pt x="296" y="165"/>
                    </a:cubicBezTo>
                    <a:cubicBezTo>
                      <a:pt x="295" y="162"/>
                      <a:pt x="297" y="158"/>
                      <a:pt x="300" y="1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任意多边形: 形状 16"/>
              <p:cNvSpPr>
                <a:spLocks/>
              </p:cNvSpPr>
              <p:nvPr/>
            </p:nvSpPr>
            <p:spPr bwMode="auto">
              <a:xfrm>
                <a:off x="2898" y="3283"/>
                <a:ext cx="445" cy="717"/>
              </a:xfrm>
              <a:custGeom>
                <a:avLst/>
                <a:gdLst>
                  <a:gd name="T0" fmla="*/ 125 w 188"/>
                  <a:gd name="T1" fmla="*/ 15 h 303"/>
                  <a:gd name="T2" fmla="*/ 111 w 188"/>
                  <a:gd name="T3" fmla="*/ 1 h 303"/>
                  <a:gd name="T4" fmla="*/ 101 w 188"/>
                  <a:gd name="T5" fmla="*/ 1 h 303"/>
                  <a:gd name="T6" fmla="*/ 17 w 188"/>
                  <a:gd name="T7" fmla="*/ 24 h 303"/>
                  <a:gd name="T8" fmla="*/ 3 w 188"/>
                  <a:gd name="T9" fmla="*/ 49 h 303"/>
                  <a:gd name="T10" fmla="*/ 64 w 188"/>
                  <a:gd name="T11" fmla="*/ 287 h 303"/>
                  <a:gd name="T12" fmla="*/ 89 w 188"/>
                  <a:gd name="T13" fmla="*/ 300 h 303"/>
                  <a:gd name="T14" fmla="*/ 171 w 188"/>
                  <a:gd name="T15" fmla="*/ 273 h 303"/>
                  <a:gd name="T16" fmla="*/ 185 w 188"/>
                  <a:gd name="T17" fmla="*/ 247 h 303"/>
                  <a:gd name="T18" fmla="*/ 125 w 188"/>
                  <a:gd name="T19" fmla="*/ 15 h 303"/>
                  <a:gd name="T20" fmla="*/ 158 w 188"/>
                  <a:gd name="T21" fmla="*/ 240 h 303"/>
                  <a:gd name="T22" fmla="*/ 120 w 188"/>
                  <a:gd name="T23" fmla="*/ 265 h 303"/>
                  <a:gd name="T24" fmla="*/ 94 w 188"/>
                  <a:gd name="T25" fmla="*/ 227 h 303"/>
                  <a:gd name="T26" fmla="*/ 133 w 188"/>
                  <a:gd name="T27" fmla="*/ 202 h 303"/>
                  <a:gd name="T28" fmla="*/ 158 w 188"/>
                  <a:gd name="T29" fmla="*/ 240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8" h="303">
                    <a:moveTo>
                      <a:pt x="125" y="15"/>
                    </a:moveTo>
                    <a:cubicBezTo>
                      <a:pt x="123" y="8"/>
                      <a:pt x="118" y="3"/>
                      <a:pt x="111" y="1"/>
                    </a:cubicBezTo>
                    <a:cubicBezTo>
                      <a:pt x="108" y="0"/>
                      <a:pt x="104" y="0"/>
                      <a:pt x="101" y="1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7" y="27"/>
                      <a:pt x="0" y="39"/>
                      <a:pt x="3" y="49"/>
                    </a:cubicBezTo>
                    <a:cubicBezTo>
                      <a:pt x="64" y="287"/>
                      <a:pt x="64" y="287"/>
                      <a:pt x="64" y="287"/>
                    </a:cubicBezTo>
                    <a:cubicBezTo>
                      <a:pt x="67" y="297"/>
                      <a:pt x="79" y="303"/>
                      <a:pt x="89" y="300"/>
                    </a:cubicBezTo>
                    <a:cubicBezTo>
                      <a:pt x="171" y="273"/>
                      <a:pt x="171" y="273"/>
                      <a:pt x="171" y="273"/>
                    </a:cubicBezTo>
                    <a:cubicBezTo>
                      <a:pt x="181" y="269"/>
                      <a:pt x="188" y="257"/>
                      <a:pt x="185" y="247"/>
                    </a:cubicBezTo>
                    <a:lnTo>
                      <a:pt x="125" y="15"/>
                    </a:lnTo>
                    <a:close/>
                    <a:moveTo>
                      <a:pt x="158" y="240"/>
                    </a:moveTo>
                    <a:cubicBezTo>
                      <a:pt x="154" y="258"/>
                      <a:pt x="137" y="269"/>
                      <a:pt x="120" y="265"/>
                    </a:cubicBezTo>
                    <a:cubicBezTo>
                      <a:pt x="102" y="262"/>
                      <a:pt x="91" y="245"/>
                      <a:pt x="94" y="227"/>
                    </a:cubicBezTo>
                    <a:cubicBezTo>
                      <a:pt x="98" y="210"/>
                      <a:pt x="115" y="198"/>
                      <a:pt x="133" y="202"/>
                    </a:cubicBezTo>
                    <a:cubicBezTo>
                      <a:pt x="150" y="205"/>
                      <a:pt x="161" y="222"/>
                      <a:pt x="158" y="24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2" name="任意多边形: 形状 40"/>
            <p:cNvSpPr/>
            <p:nvPr/>
          </p:nvSpPr>
          <p:spPr>
            <a:xfrm flipH="1" flipV="1">
              <a:off x="6715233" y="3683580"/>
              <a:ext cx="3515258" cy="2187952"/>
            </a:xfrm>
            <a:custGeom>
              <a:avLst/>
              <a:gdLst>
                <a:gd name="connsiteX0" fmla="*/ 1754659 w 1754659"/>
                <a:gd name="connsiteY0" fmla="*/ 506627 h 506627"/>
                <a:gd name="connsiteX1" fmla="*/ 1346886 w 1754659"/>
                <a:gd name="connsiteY1" fmla="*/ 0 h 506627"/>
                <a:gd name="connsiteX2" fmla="*/ 0 w 1754659"/>
                <a:gd name="connsiteY2" fmla="*/ 0 h 50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54659" h="506627">
                  <a:moveTo>
                    <a:pt x="1754659" y="506627"/>
                  </a:moveTo>
                  <a:lnTo>
                    <a:pt x="1346886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356611" y="5068652"/>
              <a:ext cx="2578029" cy="832132"/>
              <a:chOff x="251866" y="1988839"/>
              <a:chExt cx="3288629" cy="832132"/>
            </a:xfrm>
          </p:grpSpPr>
          <p:sp>
            <p:nvSpPr>
              <p:cNvPr id="23" name="文本框 42"/>
              <p:cNvSpPr txBox="1"/>
              <p:nvPr/>
            </p:nvSpPr>
            <p:spPr>
              <a:xfrm>
                <a:off x="251866" y="2343340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403770" y="3077938"/>
              <a:ext cx="2578029" cy="832132"/>
              <a:chOff x="251866" y="1988839"/>
              <a:chExt cx="3288629" cy="832132"/>
            </a:xfrm>
          </p:grpSpPr>
          <p:sp>
            <p:nvSpPr>
              <p:cNvPr id="21" name="文本框 48"/>
              <p:cNvSpPr txBox="1"/>
              <p:nvPr/>
            </p:nvSpPr>
            <p:spPr>
              <a:xfrm>
                <a:off x="251866" y="2343340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257360" y="3036075"/>
              <a:ext cx="2578029" cy="832132"/>
              <a:chOff x="251866" y="1988839"/>
              <a:chExt cx="3288629" cy="832132"/>
            </a:xfrm>
          </p:grpSpPr>
          <p:sp>
            <p:nvSpPr>
              <p:cNvPr id="19" name="文本框 51"/>
              <p:cNvSpPr txBox="1"/>
              <p:nvPr/>
            </p:nvSpPr>
            <p:spPr>
              <a:xfrm>
                <a:off x="251866" y="2343340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257360" y="5087635"/>
              <a:ext cx="2578029" cy="832132"/>
              <a:chOff x="251866" y="1988839"/>
              <a:chExt cx="3288629" cy="832132"/>
            </a:xfrm>
          </p:grpSpPr>
          <p:sp>
            <p:nvSpPr>
              <p:cNvPr id="17" name="文本框 54"/>
              <p:cNvSpPr txBox="1"/>
              <p:nvPr/>
            </p:nvSpPr>
            <p:spPr>
              <a:xfrm>
                <a:off x="251866" y="2343340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solidFill>
                      <a:schemeClr val="accent3">
                        <a:lumMod val="75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246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荣誉奖励</a:t>
            </a:r>
          </a:p>
        </p:txBody>
      </p:sp>
      <p:grpSp>
        <p:nvGrpSpPr>
          <p:cNvPr id="6" name="4b4c2808-0d1f-4e56-b42d-ea05f3860765"/>
          <p:cNvGrpSpPr>
            <a:grpSpLocks noChangeAspect="1"/>
          </p:cNvGrpSpPr>
          <p:nvPr/>
        </p:nvGrpSpPr>
        <p:grpSpPr>
          <a:xfrm>
            <a:off x="1073019" y="1988840"/>
            <a:ext cx="10045963" cy="3397939"/>
            <a:chOff x="437903" y="1216025"/>
            <a:chExt cx="8274300" cy="2798693"/>
          </a:xfrm>
        </p:grpSpPr>
        <p:grpSp>
          <p:nvGrpSpPr>
            <p:cNvPr id="7" name="组合 6"/>
            <p:cNvGrpSpPr/>
            <p:nvPr/>
          </p:nvGrpSpPr>
          <p:grpSpPr>
            <a:xfrm>
              <a:off x="2906955" y="1216025"/>
              <a:ext cx="3330090" cy="1855463"/>
              <a:chOff x="2906955" y="1127125"/>
              <a:chExt cx="3330090" cy="1855463"/>
            </a:xfrm>
          </p:grpSpPr>
          <p:sp>
            <p:nvSpPr>
              <p:cNvPr id="49" name="矩形 48"/>
              <p:cNvSpPr>
                <a:spLocks/>
              </p:cNvSpPr>
              <p:nvPr/>
            </p:nvSpPr>
            <p:spPr bwMode="auto">
              <a:xfrm>
                <a:off x="5008189" y="1313114"/>
                <a:ext cx="365336" cy="60446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50" name="组合 49"/>
              <p:cNvGrpSpPr/>
              <p:nvPr/>
            </p:nvGrpSpPr>
            <p:grpSpPr>
              <a:xfrm>
                <a:off x="2906955" y="1127125"/>
                <a:ext cx="3330090" cy="1855463"/>
                <a:chOff x="2906955" y="1624214"/>
                <a:chExt cx="3330090" cy="1855463"/>
              </a:xfrm>
            </p:grpSpPr>
            <p:sp>
              <p:nvSpPr>
                <p:cNvPr id="51" name="任意多边形: 形状 4"/>
                <p:cNvSpPr>
                  <a:spLocks/>
                </p:cNvSpPr>
                <p:nvPr/>
              </p:nvSpPr>
              <p:spPr bwMode="auto">
                <a:xfrm>
                  <a:off x="2906955" y="3138697"/>
                  <a:ext cx="701888" cy="340980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317" y="154"/>
                    </a:cxn>
                    <a:cxn ang="0">
                      <a:pos x="317" y="117"/>
                    </a:cxn>
                    <a:cxn ang="0">
                      <a:pos x="126" y="0"/>
                    </a:cxn>
                    <a:cxn ang="0">
                      <a:pos x="0" y="17"/>
                    </a:cxn>
                  </a:cxnLst>
                  <a:rect l="0" t="0" r="r" b="b"/>
                  <a:pathLst>
                    <a:path w="317" h="154">
                      <a:moveTo>
                        <a:pt x="0" y="17"/>
                      </a:moveTo>
                      <a:lnTo>
                        <a:pt x="317" y="154"/>
                      </a:lnTo>
                      <a:lnTo>
                        <a:pt x="317" y="117"/>
                      </a:lnTo>
                      <a:lnTo>
                        <a:pt x="126" y="0"/>
                      </a:lnTo>
                      <a:lnTo>
                        <a:pt x="0" y="17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2" name="任意多边形: 形状 5"/>
                <p:cNvSpPr>
                  <a:spLocks/>
                </p:cNvSpPr>
                <p:nvPr/>
              </p:nvSpPr>
              <p:spPr bwMode="auto">
                <a:xfrm>
                  <a:off x="5546228" y="3182980"/>
                  <a:ext cx="690817" cy="247985"/>
                </a:xfrm>
                <a:custGeom>
                  <a:avLst/>
                  <a:gdLst/>
                  <a:ahLst/>
                  <a:cxnLst>
                    <a:cxn ang="0">
                      <a:pos x="199" y="0"/>
                    </a:cxn>
                    <a:cxn ang="0">
                      <a:pos x="312" y="0"/>
                    </a:cxn>
                    <a:cxn ang="0">
                      <a:pos x="0" y="112"/>
                    </a:cxn>
                    <a:cxn ang="0">
                      <a:pos x="2" y="79"/>
                    </a:cxn>
                    <a:cxn ang="0">
                      <a:pos x="199" y="0"/>
                    </a:cxn>
                  </a:cxnLst>
                  <a:rect l="0" t="0" r="r" b="b"/>
                  <a:pathLst>
                    <a:path w="312" h="112">
                      <a:moveTo>
                        <a:pt x="199" y="0"/>
                      </a:moveTo>
                      <a:lnTo>
                        <a:pt x="312" y="0"/>
                      </a:lnTo>
                      <a:lnTo>
                        <a:pt x="0" y="112"/>
                      </a:lnTo>
                      <a:lnTo>
                        <a:pt x="2" y="79"/>
                      </a:lnTo>
                      <a:lnTo>
                        <a:pt x="199" y="0"/>
                      </a:lnTo>
                      <a:close/>
                    </a:path>
                  </a:pathLst>
                </a:custGeom>
                <a:solidFill>
                  <a:schemeClr val="tx2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3" name="任意多边形: 形状 6"/>
                <p:cNvSpPr>
                  <a:spLocks/>
                </p:cNvSpPr>
                <p:nvPr/>
              </p:nvSpPr>
              <p:spPr bwMode="auto">
                <a:xfrm>
                  <a:off x="2906955" y="1624214"/>
                  <a:ext cx="3330090" cy="1558766"/>
                </a:xfrm>
                <a:custGeom>
                  <a:avLst/>
                  <a:gdLst/>
                  <a:ahLst/>
                  <a:cxnLst>
                    <a:cxn ang="0">
                      <a:pos x="1391" y="704"/>
                    </a:cxn>
                    <a:cxn ang="0">
                      <a:pos x="1504" y="704"/>
                    </a:cxn>
                    <a:cxn ang="0">
                      <a:pos x="746" y="0"/>
                    </a:cxn>
                    <a:cxn ang="0">
                      <a:pos x="0" y="701"/>
                    </a:cxn>
                    <a:cxn ang="0">
                      <a:pos x="118" y="701"/>
                    </a:cxn>
                    <a:cxn ang="0">
                      <a:pos x="753" y="106"/>
                    </a:cxn>
                    <a:cxn ang="0">
                      <a:pos x="1391" y="704"/>
                    </a:cxn>
                  </a:cxnLst>
                  <a:rect l="0" t="0" r="r" b="b"/>
                  <a:pathLst>
                    <a:path w="1504" h="704">
                      <a:moveTo>
                        <a:pt x="1391" y="704"/>
                      </a:moveTo>
                      <a:lnTo>
                        <a:pt x="1504" y="704"/>
                      </a:lnTo>
                      <a:lnTo>
                        <a:pt x="746" y="0"/>
                      </a:lnTo>
                      <a:lnTo>
                        <a:pt x="0" y="701"/>
                      </a:lnTo>
                      <a:lnTo>
                        <a:pt x="118" y="701"/>
                      </a:lnTo>
                      <a:lnTo>
                        <a:pt x="753" y="106"/>
                      </a:lnTo>
                      <a:lnTo>
                        <a:pt x="1391" y="704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4" name="任意多边形: 形状 7"/>
                <p:cNvSpPr>
                  <a:spLocks/>
                </p:cNvSpPr>
                <p:nvPr/>
              </p:nvSpPr>
              <p:spPr bwMode="auto">
                <a:xfrm>
                  <a:off x="3168225" y="1836773"/>
                  <a:ext cx="2838547" cy="1594192"/>
                </a:xfrm>
                <a:custGeom>
                  <a:avLst/>
                  <a:gdLst/>
                  <a:ahLst/>
                  <a:cxnLst>
                    <a:cxn ang="0">
                      <a:pos x="184" y="720"/>
                    </a:cxn>
                    <a:cxn ang="0">
                      <a:pos x="0" y="607"/>
                    </a:cxn>
                    <a:cxn ang="0">
                      <a:pos x="635" y="0"/>
                    </a:cxn>
                    <a:cxn ang="0">
                      <a:pos x="1282" y="608"/>
                    </a:cxn>
                    <a:cxn ang="0">
                      <a:pos x="1067" y="711"/>
                    </a:cxn>
                    <a:cxn ang="0">
                      <a:pos x="1074" y="607"/>
                    </a:cxn>
                    <a:cxn ang="0">
                      <a:pos x="1179" y="608"/>
                    </a:cxn>
                    <a:cxn ang="0">
                      <a:pos x="632" y="82"/>
                    </a:cxn>
                    <a:cxn ang="0">
                      <a:pos x="85" y="607"/>
                    </a:cxn>
                    <a:cxn ang="0">
                      <a:pos x="189" y="608"/>
                    </a:cxn>
                    <a:cxn ang="0">
                      <a:pos x="184" y="720"/>
                    </a:cxn>
                  </a:cxnLst>
                  <a:rect l="0" t="0" r="r" b="b"/>
                  <a:pathLst>
                    <a:path w="1282" h="720">
                      <a:moveTo>
                        <a:pt x="184" y="720"/>
                      </a:moveTo>
                      <a:lnTo>
                        <a:pt x="0" y="607"/>
                      </a:lnTo>
                      <a:lnTo>
                        <a:pt x="635" y="0"/>
                      </a:lnTo>
                      <a:lnTo>
                        <a:pt x="1282" y="608"/>
                      </a:lnTo>
                      <a:lnTo>
                        <a:pt x="1067" y="711"/>
                      </a:lnTo>
                      <a:lnTo>
                        <a:pt x="1074" y="607"/>
                      </a:lnTo>
                      <a:lnTo>
                        <a:pt x="1179" y="608"/>
                      </a:lnTo>
                      <a:lnTo>
                        <a:pt x="632" y="82"/>
                      </a:lnTo>
                      <a:lnTo>
                        <a:pt x="85" y="607"/>
                      </a:lnTo>
                      <a:lnTo>
                        <a:pt x="189" y="608"/>
                      </a:lnTo>
                      <a:lnTo>
                        <a:pt x="184" y="72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8" name="任意多边形: 形状 8"/>
            <p:cNvSpPr>
              <a:spLocks/>
            </p:cNvSpPr>
            <p:nvPr/>
          </p:nvSpPr>
          <p:spPr bwMode="auto">
            <a:xfrm>
              <a:off x="3168225" y="1428584"/>
              <a:ext cx="2838547" cy="1594192"/>
            </a:xfrm>
            <a:custGeom>
              <a:avLst/>
              <a:gdLst/>
              <a:ahLst/>
              <a:cxnLst>
                <a:cxn ang="0">
                  <a:pos x="184" y="720"/>
                </a:cxn>
                <a:cxn ang="0">
                  <a:pos x="0" y="607"/>
                </a:cxn>
                <a:cxn ang="0">
                  <a:pos x="635" y="0"/>
                </a:cxn>
                <a:cxn ang="0">
                  <a:pos x="1282" y="608"/>
                </a:cxn>
                <a:cxn ang="0">
                  <a:pos x="1067" y="711"/>
                </a:cxn>
                <a:cxn ang="0">
                  <a:pos x="1074" y="607"/>
                </a:cxn>
                <a:cxn ang="0">
                  <a:pos x="1179" y="608"/>
                </a:cxn>
                <a:cxn ang="0">
                  <a:pos x="632" y="82"/>
                </a:cxn>
                <a:cxn ang="0">
                  <a:pos x="85" y="607"/>
                </a:cxn>
                <a:cxn ang="0">
                  <a:pos x="189" y="608"/>
                </a:cxn>
                <a:cxn ang="0">
                  <a:pos x="184" y="720"/>
                </a:cxn>
              </a:cxnLst>
              <a:rect l="0" t="0" r="r" b="b"/>
              <a:pathLst>
                <a:path w="1282" h="720">
                  <a:moveTo>
                    <a:pt x="184" y="720"/>
                  </a:moveTo>
                  <a:lnTo>
                    <a:pt x="0" y="607"/>
                  </a:lnTo>
                  <a:lnTo>
                    <a:pt x="635" y="0"/>
                  </a:lnTo>
                  <a:lnTo>
                    <a:pt x="1282" y="608"/>
                  </a:lnTo>
                  <a:lnTo>
                    <a:pt x="1067" y="711"/>
                  </a:lnTo>
                  <a:lnTo>
                    <a:pt x="1074" y="607"/>
                  </a:lnTo>
                  <a:lnTo>
                    <a:pt x="1179" y="608"/>
                  </a:lnTo>
                  <a:lnTo>
                    <a:pt x="632" y="82"/>
                  </a:lnTo>
                  <a:lnTo>
                    <a:pt x="85" y="607"/>
                  </a:lnTo>
                  <a:lnTo>
                    <a:pt x="189" y="608"/>
                  </a:lnTo>
                  <a:lnTo>
                    <a:pt x="184" y="72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任意多边形: 形状 9"/>
            <p:cNvSpPr>
              <a:spLocks/>
            </p:cNvSpPr>
            <p:nvPr/>
          </p:nvSpPr>
          <p:spPr bwMode="auto">
            <a:xfrm>
              <a:off x="4051674" y="1605716"/>
              <a:ext cx="1018512" cy="673103"/>
            </a:xfrm>
            <a:custGeom>
              <a:avLst/>
              <a:gdLst/>
              <a:ahLst/>
              <a:cxnLst>
                <a:cxn ang="0">
                  <a:pos x="310" y="142"/>
                </a:cxn>
                <a:cxn ang="0">
                  <a:pos x="158" y="0"/>
                </a:cxn>
                <a:cxn ang="0">
                  <a:pos x="0" y="142"/>
                </a:cxn>
                <a:cxn ang="0">
                  <a:pos x="112" y="142"/>
                </a:cxn>
                <a:cxn ang="0">
                  <a:pos x="110" y="164"/>
                </a:cxn>
                <a:cxn ang="0">
                  <a:pos x="155" y="205"/>
                </a:cxn>
                <a:cxn ang="0">
                  <a:pos x="200" y="164"/>
                </a:cxn>
                <a:cxn ang="0">
                  <a:pos x="197" y="142"/>
                </a:cxn>
                <a:cxn ang="0">
                  <a:pos x="310" y="142"/>
                </a:cxn>
              </a:cxnLst>
              <a:rect l="0" t="0" r="r" b="b"/>
              <a:pathLst>
                <a:path w="310" h="205">
                  <a:moveTo>
                    <a:pt x="310" y="142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08" y="149"/>
                    <a:pt x="110" y="155"/>
                    <a:pt x="110" y="164"/>
                  </a:cubicBezTo>
                  <a:cubicBezTo>
                    <a:pt x="110" y="188"/>
                    <a:pt x="131" y="205"/>
                    <a:pt x="155" y="205"/>
                  </a:cubicBezTo>
                  <a:cubicBezTo>
                    <a:pt x="179" y="205"/>
                    <a:pt x="200" y="188"/>
                    <a:pt x="200" y="164"/>
                  </a:cubicBezTo>
                  <a:cubicBezTo>
                    <a:pt x="200" y="156"/>
                    <a:pt x="201" y="149"/>
                    <a:pt x="197" y="142"/>
                  </a:cubicBezTo>
                  <a:cubicBezTo>
                    <a:pt x="310" y="142"/>
                    <a:pt x="310" y="142"/>
                    <a:pt x="310" y="14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任意多边形: 形状 10"/>
            <p:cNvSpPr>
              <a:spLocks/>
            </p:cNvSpPr>
            <p:nvPr/>
          </p:nvSpPr>
          <p:spPr bwMode="auto">
            <a:xfrm>
              <a:off x="5118897" y="3033848"/>
              <a:ext cx="6643" cy="442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19131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任意多边形: 形状 11"/>
            <p:cNvSpPr>
              <a:spLocks/>
            </p:cNvSpPr>
            <p:nvPr/>
          </p:nvSpPr>
          <p:spPr bwMode="auto">
            <a:xfrm>
              <a:off x="4859840" y="2088402"/>
              <a:ext cx="918875" cy="945445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4" y="108"/>
                </a:cxn>
                <a:cxn ang="0">
                  <a:pos x="65" y="100"/>
                </a:cxn>
                <a:cxn ang="0">
                  <a:pos x="42" y="93"/>
                </a:cxn>
                <a:cxn ang="0">
                  <a:pos x="0" y="134"/>
                </a:cxn>
                <a:cxn ang="0">
                  <a:pos x="41" y="175"/>
                </a:cxn>
                <a:cxn ang="0">
                  <a:pos x="67" y="167"/>
                </a:cxn>
                <a:cxn ang="0">
                  <a:pos x="76" y="158"/>
                </a:cxn>
                <a:cxn ang="0">
                  <a:pos x="81" y="288"/>
                </a:cxn>
                <a:cxn ang="0">
                  <a:pos x="109" y="288"/>
                </a:cxn>
                <a:cxn ang="0">
                  <a:pos x="95" y="256"/>
                </a:cxn>
                <a:cxn ang="0">
                  <a:pos x="140" y="212"/>
                </a:cxn>
                <a:cxn ang="0">
                  <a:pos x="185" y="256"/>
                </a:cxn>
                <a:cxn ang="0">
                  <a:pos x="173" y="288"/>
                </a:cxn>
                <a:cxn ang="0">
                  <a:pos x="210" y="287"/>
                </a:cxn>
                <a:cxn ang="0">
                  <a:pos x="209" y="207"/>
                </a:cxn>
                <a:cxn ang="0">
                  <a:pos x="280" y="210"/>
                </a:cxn>
                <a:cxn ang="0">
                  <a:pos x="70" y="0"/>
                </a:cxn>
              </a:cxnLst>
              <a:rect l="0" t="0" r="r" b="b"/>
              <a:pathLst>
                <a:path w="280" h="288">
                  <a:moveTo>
                    <a:pt x="70" y="0"/>
                  </a:moveTo>
                  <a:cubicBezTo>
                    <a:pt x="74" y="108"/>
                    <a:pt x="74" y="108"/>
                    <a:pt x="74" y="108"/>
                  </a:cubicBezTo>
                  <a:cubicBezTo>
                    <a:pt x="71" y="105"/>
                    <a:pt x="68" y="102"/>
                    <a:pt x="65" y="100"/>
                  </a:cubicBezTo>
                  <a:cubicBezTo>
                    <a:pt x="58" y="96"/>
                    <a:pt x="50" y="93"/>
                    <a:pt x="42" y="93"/>
                  </a:cubicBezTo>
                  <a:cubicBezTo>
                    <a:pt x="19" y="93"/>
                    <a:pt x="0" y="111"/>
                    <a:pt x="0" y="134"/>
                  </a:cubicBezTo>
                  <a:cubicBezTo>
                    <a:pt x="0" y="156"/>
                    <a:pt x="18" y="175"/>
                    <a:pt x="41" y="175"/>
                  </a:cubicBezTo>
                  <a:cubicBezTo>
                    <a:pt x="51" y="175"/>
                    <a:pt x="60" y="172"/>
                    <a:pt x="67" y="167"/>
                  </a:cubicBezTo>
                  <a:cubicBezTo>
                    <a:pt x="70" y="164"/>
                    <a:pt x="73" y="161"/>
                    <a:pt x="76" y="158"/>
                  </a:cubicBezTo>
                  <a:cubicBezTo>
                    <a:pt x="81" y="288"/>
                    <a:pt x="81" y="288"/>
                    <a:pt x="81" y="288"/>
                  </a:cubicBezTo>
                  <a:cubicBezTo>
                    <a:pt x="109" y="288"/>
                    <a:pt x="109" y="288"/>
                    <a:pt x="109" y="288"/>
                  </a:cubicBezTo>
                  <a:cubicBezTo>
                    <a:pt x="103" y="279"/>
                    <a:pt x="95" y="267"/>
                    <a:pt x="95" y="256"/>
                  </a:cubicBezTo>
                  <a:cubicBezTo>
                    <a:pt x="95" y="229"/>
                    <a:pt x="114" y="212"/>
                    <a:pt x="140" y="212"/>
                  </a:cubicBezTo>
                  <a:cubicBezTo>
                    <a:pt x="166" y="212"/>
                    <a:pt x="185" y="230"/>
                    <a:pt x="185" y="256"/>
                  </a:cubicBezTo>
                  <a:cubicBezTo>
                    <a:pt x="185" y="266"/>
                    <a:pt x="178" y="280"/>
                    <a:pt x="173" y="288"/>
                  </a:cubicBezTo>
                  <a:cubicBezTo>
                    <a:pt x="210" y="287"/>
                    <a:pt x="210" y="287"/>
                    <a:pt x="210" y="287"/>
                  </a:cubicBezTo>
                  <a:cubicBezTo>
                    <a:pt x="209" y="207"/>
                    <a:pt x="209" y="207"/>
                    <a:pt x="209" y="207"/>
                  </a:cubicBezTo>
                  <a:cubicBezTo>
                    <a:pt x="280" y="210"/>
                    <a:pt x="280" y="210"/>
                    <a:pt x="280" y="210"/>
                  </a:cubicBezTo>
                  <a:cubicBezTo>
                    <a:pt x="70" y="0"/>
                    <a:pt x="70" y="0"/>
                    <a:pt x="70" y="0"/>
                  </a:cubicBezTo>
                </a:path>
              </a:pathLst>
            </a:custGeom>
            <a:solidFill>
              <a:schemeClr val="accent2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任意多边形: 形状 12"/>
            <p:cNvSpPr>
              <a:spLocks/>
            </p:cNvSpPr>
            <p:nvPr/>
          </p:nvSpPr>
          <p:spPr bwMode="auto">
            <a:xfrm>
              <a:off x="4000748" y="3044918"/>
              <a:ext cx="6643" cy="221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w="3" h="1">
                  <a:moveTo>
                    <a:pt x="0" y="1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F40B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任意多边形: 形状 13"/>
            <p:cNvSpPr>
              <a:spLocks/>
            </p:cNvSpPr>
            <p:nvPr/>
          </p:nvSpPr>
          <p:spPr bwMode="auto">
            <a:xfrm>
              <a:off x="3343144" y="2088402"/>
              <a:ext cx="925517" cy="949874"/>
            </a:xfrm>
            <a:custGeom>
              <a:avLst/>
              <a:gdLst/>
              <a:ahLst/>
              <a:cxnLst>
                <a:cxn ang="0">
                  <a:pos x="240" y="95"/>
                </a:cxn>
                <a:cxn ang="0">
                  <a:pos x="217" y="101"/>
                </a:cxn>
                <a:cxn ang="0">
                  <a:pos x="208" y="110"/>
                </a:cxn>
                <a:cxn ang="0">
                  <a:pos x="212" y="0"/>
                </a:cxn>
                <a:cxn ang="0">
                  <a:pos x="0" y="212"/>
                </a:cxn>
                <a:cxn ang="0">
                  <a:pos x="71" y="209"/>
                </a:cxn>
                <a:cxn ang="0">
                  <a:pos x="71" y="286"/>
                </a:cxn>
                <a:cxn ang="0">
                  <a:pos x="110" y="287"/>
                </a:cxn>
                <a:cxn ang="0">
                  <a:pos x="97" y="262"/>
                </a:cxn>
                <a:cxn ang="0">
                  <a:pos x="145" y="212"/>
                </a:cxn>
                <a:cxn ang="0">
                  <a:pos x="188" y="257"/>
                </a:cxn>
                <a:cxn ang="0">
                  <a:pos x="171" y="286"/>
                </a:cxn>
                <a:cxn ang="0">
                  <a:pos x="201" y="289"/>
                </a:cxn>
                <a:cxn ang="0">
                  <a:pos x="206" y="160"/>
                </a:cxn>
                <a:cxn ang="0">
                  <a:pos x="215" y="169"/>
                </a:cxn>
                <a:cxn ang="0">
                  <a:pos x="240" y="177"/>
                </a:cxn>
                <a:cxn ang="0">
                  <a:pos x="282" y="136"/>
                </a:cxn>
                <a:cxn ang="0">
                  <a:pos x="240" y="95"/>
                </a:cxn>
              </a:cxnLst>
              <a:rect l="0" t="0" r="r" b="b"/>
              <a:pathLst>
                <a:path w="282" h="289">
                  <a:moveTo>
                    <a:pt x="240" y="95"/>
                  </a:moveTo>
                  <a:cubicBezTo>
                    <a:pt x="231" y="95"/>
                    <a:pt x="223" y="97"/>
                    <a:pt x="217" y="101"/>
                  </a:cubicBezTo>
                  <a:cubicBezTo>
                    <a:pt x="213" y="104"/>
                    <a:pt x="210" y="106"/>
                    <a:pt x="208" y="11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71" y="209"/>
                    <a:pt x="71" y="209"/>
                    <a:pt x="71" y="209"/>
                  </a:cubicBezTo>
                  <a:cubicBezTo>
                    <a:pt x="71" y="286"/>
                    <a:pt x="71" y="286"/>
                    <a:pt x="71" y="286"/>
                  </a:cubicBezTo>
                  <a:cubicBezTo>
                    <a:pt x="110" y="287"/>
                    <a:pt x="110" y="287"/>
                    <a:pt x="110" y="287"/>
                  </a:cubicBezTo>
                  <a:cubicBezTo>
                    <a:pt x="103" y="281"/>
                    <a:pt x="97" y="271"/>
                    <a:pt x="97" y="262"/>
                  </a:cubicBezTo>
                  <a:cubicBezTo>
                    <a:pt x="97" y="230"/>
                    <a:pt x="118" y="212"/>
                    <a:pt x="145" y="212"/>
                  </a:cubicBezTo>
                  <a:cubicBezTo>
                    <a:pt x="171" y="212"/>
                    <a:pt x="188" y="230"/>
                    <a:pt x="188" y="257"/>
                  </a:cubicBezTo>
                  <a:cubicBezTo>
                    <a:pt x="188" y="267"/>
                    <a:pt x="181" y="280"/>
                    <a:pt x="171" y="286"/>
                  </a:cubicBezTo>
                  <a:cubicBezTo>
                    <a:pt x="201" y="289"/>
                    <a:pt x="201" y="289"/>
                    <a:pt x="201" y="289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8" y="163"/>
                    <a:pt x="211" y="166"/>
                    <a:pt x="215" y="169"/>
                  </a:cubicBezTo>
                  <a:cubicBezTo>
                    <a:pt x="222" y="174"/>
                    <a:pt x="231" y="177"/>
                    <a:pt x="240" y="177"/>
                  </a:cubicBezTo>
                  <a:cubicBezTo>
                    <a:pt x="263" y="177"/>
                    <a:pt x="282" y="159"/>
                    <a:pt x="282" y="136"/>
                  </a:cubicBezTo>
                  <a:cubicBezTo>
                    <a:pt x="282" y="113"/>
                    <a:pt x="263" y="95"/>
                    <a:pt x="240" y="95"/>
                  </a:cubicBezTo>
                </a:path>
              </a:pathLst>
            </a:custGeom>
            <a:solidFill>
              <a:schemeClr val="accent3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任意多边形: 形状 14"/>
            <p:cNvSpPr>
              <a:spLocks/>
            </p:cNvSpPr>
            <p:nvPr/>
          </p:nvSpPr>
          <p:spPr bwMode="auto">
            <a:xfrm>
              <a:off x="4022889" y="2093659"/>
              <a:ext cx="1080508" cy="960944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8" y="9"/>
                </a:cxn>
                <a:cxn ang="0">
                  <a:pos x="5" y="103"/>
                </a:cxn>
                <a:cxn ang="0">
                  <a:pos x="34" y="93"/>
                </a:cxn>
                <a:cxn ang="0">
                  <a:pos x="83" y="140"/>
                </a:cxn>
                <a:cxn ang="0">
                  <a:pos x="34" y="188"/>
                </a:cxn>
                <a:cxn ang="0">
                  <a:pos x="3" y="177"/>
                </a:cxn>
                <a:cxn ang="0">
                  <a:pos x="0" y="289"/>
                </a:cxn>
                <a:cxn ang="0">
                  <a:pos x="122" y="290"/>
                </a:cxn>
                <a:cxn ang="0">
                  <a:pos x="115" y="266"/>
                </a:cxn>
                <a:cxn ang="0">
                  <a:pos x="164" y="219"/>
                </a:cxn>
                <a:cxn ang="0">
                  <a:pos x="213" y="266"/>
                </a:cxn>
                <a:cxn ang="0">
                  <a:pos x="205" y="291"/>
                </a:cxn>
                <a:cxn ang="0">
                  <a:pos x="329" y="293"/>
                </a:cxn>
                <a:cxn ang="0">
                  <a:pos x="326" y="175"/>
                </a:cxn>
                <a:cxn ang="0">
                  <a:pos x="297" y="185"/>
                </a:cxn>
                <a:cxn ang="0">
                  <a:pos x="248" y="138"/>
                </a:cxn>
                <a:cxn ang="0">
                  <a:pos x="297" y="90"/>
                </a:cxn>
                <a:cxn ang="0">
                  <a:pos x="323" y="98"/>
                </a:cxn>
                <a:cxn ang="0">
                  <a:pos x="320" y="5"/>
                </a:cxn>
                <a:cxn ang="0">
                  <a:pos x="316" y="1"/>
                </a:cxn>
                <a:cxn ang="0">
                  <a:pos x="210" y="1"/>
                </a:cxn>
                <a:cxn ang="0">
                  <a:pos x="213" y="17"/>
                </a:cxn>
                <a:cxn ang="0">
                  <a:pos x="164" y="64"/>
                </a:cxn>
                <a:cxn ang="0">
                  <a:pos x="115" y="17"/>
                </a:cxn>
                <a:cxn ang="0">
                  <a:pos x="119" y="0"/>
                </a:cxn>
                <a:cxn ang="0">
                  <a:pos x="17" y="0"/>
                </a:cxn>
              </a:cxnLst>
              <a:rect l="0" t="0" r="r" b="b"/>
              <a:pathLst>
                <a:path w="329" h="293">
                  <a:moveTo>
                    <a:pt x="17" y="0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5" y="103"/>
                    <a:pt x="5" y="103"/>
                    <a:pt x="5" y="103"/>
                  </a:cubicBezTo>
                  <a:cubicBezTo>
                    <a:pt x="13" y="97"/>
                    <a:pt x="23" y="93"/>
                    <a:pt x="34" y="93"/>
                  </a:cubicBezTo>
                  <a:cubicBezTo>
                    <a:pt x="61" y="93"/>
                    <a:pt x="83" y="114"/>
                    <a:pt x="83" y="140"/>
                  </a:cubicBezTo>
                  <a:cubicBezTo>
                    <a:pt x="83" y="166"/>
                    <a:pt x="61" y="188"/>
                    <a:pt x="34" y="188"/>
                  </a:cubicBezTo>
                  <a:cubicBezTo>
                    <a:pt x="22" y="188"/>
                    <a:pt x="11" y="183"/>
                    <a:pt x="3" y="177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18" y="283"/>
                    <a:pt x="115" y="275"/>
                    <a:pt x="115" y="266"/>
                  </a:cubicBezTo>
                  <a:cubicBezTo>
                    <a:pt x="115" y="240"/>
                    <a:pt x="137" y="219"/>
                    <a:pt x="164" y="219"/>
                  </a:cubicBezTo>
                  <a:cubicBezTo>
                    <a:pt x="191" y="219"/>
                    <a:pt x="213" y="240"/>
                    <a:pt x="213" y="266"/>
                  </a:cubicBezTo>
                  <a:cubicBezTo>
                    <a:pt x="213" y="275"/>
                    <a:pt x="210" y="284"/>
                    <a:pt x="205" y="291"/>
                  </a:cubicBezTo>
                  <a:cubicBezTo>
                    <a:pt x="329" y="293"/>
                    <a:pt x="329" y="293"/>
                    <a:pt x="329" y="293"/>
                  </a:cubicBezTo>
                  <a:cubicBezTo>
                    <a:pt x="326" y="175"/>
                    <a:pt x="326" y="175"/>
                    <a:pt x="326" y="175"/>
                  </a:cubicBezTo>
                  <a:cubicBezTo>
                    <a:pt x="318" y="181"/>
                    <a:pt x="307" y="185"/>
                    <a:pt x="297" y="185"/>
                  </a:cubicBezTo>
                  <a:cubicBezTo>
                    <a:pt x="270" y="185"/>
                    <a:pt x="248" y="164"/>
                    <a:pt x="248" y="138"/>
                  </a:cubicBezTo>
                  <a:cubicBezTo>
                    <a:pt x="248" y="112"/>
                    <a:pt x="270" y="90"/>
                    <a:pt x="297" y="90"/>
                  </a:cubicBezTo>
                  <a:cubicBezTo>
                    <a:pt x="306" y="90"/>
                    <a:pt x="316" y="93"/>
                    <a:pt x="323" y="98"/>
                  </a:cubicBezTo>
                  <a:cubicBezTo>
                    <a:pt x="320" y="5"/>
                    <a:pt x="320" y="5"/>
                    <a:pt x="320" y="5"/>
                  </a:cubicBezTo>
                  <a:cubicBezTo>
                    <a:pt x="316" y="1"/>
                    <a:pt x="316" y="1"/>
                    <a:pt x="316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211" y="6"/>
                    <a:pt x="213" y="11"/>
                    <a:pt x="213" y="17"/>
                  </a:cubicBezTo>
                  <a:cubicBezTo>
                    <a:pt x="213" y="43"/>
                    <a:pt x="191" y="64"/>
                    <a:pt x="164" y="64"/>
                  </a:cubicBezTo>
                  <a:cubicBezTo>
                    <a:pt x="137" y="64"/>
                    <a:pt x="115" y="43"/>
                    <a:pt x="115" y="17"/>
                  </a:cubicBezTo>
                  <a:cubicBezTo>
                    <a:pt x="115" y="11"/>
                    <a:pt x="117" y="6"/>
                    <a:pt x="119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任意多边形: 形状 15"/>
            <p:cNvSpPr>
              <a:spLocks/>
            </p:cNvSpPr>
            <p:nvPr/>
          </p:nvSpPr>
          <p:spPr bwMode="auto">
            <a:xfrm>
              <a:off x="4049459" y="2079546"/>
              <a:ext cx="1025155" cy="28785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close/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E857F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任意多边形: 形状 16"/>
            <p:cNvSpPr>
              <a:spLocks/>
            </p:cNvSpPr>
            <p:nvPr/>
          </p:nvSpPr>
          <p:spPr bwMode="auto">
            <a:xfrm>
              <a:off x="4049459" y="2079546"/>
              <a:ext cx="1025155" cy="28785"/>
            </a:xfrm>
            <a:custGeom>
              <a:avLst/>
              <a:gdLst/>
              <a:ahLst/>
              <a:cxnLst>
                <a:cxn ang="0">
                  <a:pos x="457" y="1"/>
                </a:cxn>
                <a:cxn ang="0">
                  <a:pos x="463" y="7"/>
                </a:cxn>
                <a:cxn ang="0">
                  <a:pos x="463" y="1"/>
                </a:cxn>
                <a:cxn ang="0">
                  <a:pos x="457" y="1"/>
                </a:cxn>
                <a:cxn ang="0">
                  <a:pos x="0" y="0"/>
                </a:cxn>
                <a:cxn ang="0">
                  <a:pos x="0" y="13"/>
                </a:cxn>
                <a:cxn ang="0">
                  <a:pos x="13" y="0"/>
                </a:cxn>
                <a:cxn ang="0">
                  <a:pos x="0" y="0"/>
                </a:cxn>
              </a:cxnLst>
              <a:rect l="0" t="0" r="r" b="b"/>
              <a:pathLst>
                <a:path w="463" h="13">
                  <a:moveTo>
                    <a:pt x="457" y="1"/>
                  </a:moveTo>
                  <a:lnTo>
                    <a:pt x="463" y="7"/>
                  </a:lnTo>
                  <a:lnTo>
                    <a:pt x="463" y="1"/>
                  </a:lnTo>
                  <a:lnTo>
                    <a:pt x="457" y="1"/>
                  </a:lnTo>
                  <a:moveTo>
                    <a:pt x="0" y="0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766047" y="2814646"/>
              <a:ext cx="1607477" cy="1200072"/>
              <a:chOff x="3766047" y="2725746"/>
              <a:chExt cx="1607477" cy="1200072"/>
            </a:xfrm>
          </p:grpSpPr>
          <p:sp>
            <p:nvSpPr>
              <p:cNvPr id="45" name="任意多边形: 形状 18"/>
              <p:cNvSpPr>
                <a:spLocks/>
              </p:cNvSpPr>
              <p:nvPr/>
            </p:nvSpPr>
            <p:spPr bwMode="auto">
              <a:xfrm>
                <a:off x="4729206" y="3257143"/>
                <a:ext cx="77496" cy="668675"/>
              </a:xfrm>
              <a:custGeom>
                <a:avLst/>
                <a:gdLst/>
                <a:ahLst/>
                <a:cxnLst>
                  <a:cxn ang="0">
                    <a:pos x="3" y="247"/>
                  </a:cxn>
                  <a:cxn ang="0">
                    <a:pos x="35" y="302"/>
                  </a:cxn>
                  <a:cxn ang="0">
                    <a:pos x="34" y="0"/>
                  </a:cxn>
                  <a:cxn ang="0">
                    <a:pos x="0" y="6"/>
                  </a:cxn>
                  <a:cxn ang="0">
                    <a:pos x="3" y="247"/>
                  </a:cxn>
                </a:cxnLst>
                <a:rect l="0" t="0" r="r" b="b"/>
                <a:pathLst>
                  <a:path w="35" h="302">
                    <a:moveTo>
                      <a:pt x="3" y="247"/>
                    </a:moveTo>
                    <a:lnTo>
                      <a:pt x="35" y="302"/>
                    </a:lnTo>
                    <a:lnTo>
                      <a:pt x="34" y="0"/>
                    </a:lnTo>
                    <a:lnTo>
                      <a:pt x="0" y="6"/>
                    </a:lnTo>
                    <a:lnTo>
                      <a:pt x="3" y="247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任意多边形: 形状 19"/>
              <p:cNvSpPr>
                <a:spLocks/>
              </p:cNvSpPr>
              <p:nvPr/>
            </p:nvSpPr>
            <p:spPr bwMode="auto">
              <a:xfrm>
                <a:off x="4315158" y="3270428"/>
                <a:ext cx="75281" cy="650962"/>
              </a:xfrm>
              <a:custGeom>
                <a:avLst/>
                <a:gdLst/>
                <a:ahLst/>
                <a:cxnLst>
                  <a:cxn ang="0">
                    <a:pos x="0" y="294"/>
                  </a:cxn>
                  <a:cxn ang="0">
                    <a:pos x="34" y="244"/>
                  </a:cxn>
                  <a:cxn ang="0">
                    <a:pos x="34" y="5"/>
                  </a:cxn>
                  <a:cxn ang="0">
                    <a:pos x="0" y="0"/>
                  </a:cxn>
                </a:cxnLst>
                <a:rect l="0" t="0" r="r" b="b"/>
                <a:pathLst>
                  <a:path w="34" h="294">
                    <a:moveTo>
                      <a:pt x="0" y="294"/>
                    </a:moveTo>
                    <a:lnTo>
                      <a:pt x="34" y="244"/>
                    </a:lnTo>
                    <a:lnTo>
                      <a:pt x="34" y="5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矩形 46"/>
              <p:cNvSpPr>
                <a:spLocks/>
              </p:cNvSpPr>
              <p:nvPr/>
            </p:nvSpPr>
            <p:spPr bwMode="auto">
              <a:xfrm>
                <a:off x="4330658" y="3283713"/>
                <a:ext cx="480472" cy="75281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任意多边形: 形状 21"/>
              <p:cNvSpPr>
                <a:spLocks/>
              </p:cNvSpPr>
              <p:nvPr/>
            </p:nvSpPr>
            <p:spPr bwMode="auto">
              <a:xfrm>
                <a:off x="3766047" y="2725746"/>
                <a:ext cx="1607477" cy="1200072"/>
              </a:xfrm>
              <a:custGeom>
                <a:avLst/>
                <a:gdLst/>
                <a:ahLst/>
                <a:cxnLst>
                  <a:cxn ang="0">
                    <a:pos x="470" y="181"/>
                  </a:cxn>
                  <a:cxn ang="0">
                    <a:pos x="447" y="174"/>
                  </a:cxn>
                  <a:cxn ang="0">
                    <a:pos x="411" y="194"/>
                  </a:cxn>
                  <a:cxn ang="0">
                    <a:pos x="410" y="71"/>
                  </a:cxn>
                  <a:cxn ang="0">
                    <a:pos x="273" y="69"/>
                  </a:cxn>
                  <a:cxn ang="0">
                    <a:pos x="285" y="40"/>
                  </a:cxn>
                  <a:cxn ang="0">
                    <a:pos x="266" y="6"/>
                  </a:cxn>
                  <a:cxn ang="0">
                    <a:pos x="243" y="0"/>
                  </a:cxn>
                  <a:cxn ang="0">
                    <a:pos x="201" y="40"/>
                  </a:cxn>
                  <a:cxn ang="0">
                    <a:pos x="212" y="69"/>
                  </a:cxn>
                  <a:cxn ang="0">
                    <a:pos x="76" y="67"/>
                  </a:cxn>
                  <a:cxn ang="0">
                    <a:pos x="75" y="188"/>
                  </a:cxn>
                  <a:cxn ang="0">
                    <a:pos x="65" y="180"/>
                  </a:cxn>
                  <a:cxn ang="0">
                    <a:pos x="42" y="173"/>
                  </a:cxn>
                  <a:cxn ang="0">
                    <a:pos x="0" y="214"/>
                  </a:cxn>
                  <a:cxn ang="0">
                    <a:pos x="42" y="255"/>
                  </a:cxn>
                  <a:cxn ang="0">
                    <a:pos x="67" y="246"/>
                  </a:cxn>
                  <a:cxn ang="0">
                    <a:pos x="73" y="241"/>
                  </a:cxn>
                  <a:cxn ang="0">
                    <a:pos x="68" y="364"/>
                  </a:cxn>
                  <a:cxn ang="0">
                    <a:pos x="167" y="364"/>
                  </a:cxn>
                  <a:cxn ang="0">
                    <a:pos x="174" y="175"/>
                  </a:cxn>
                  <a:cxn ang="0">
                    <a:pos x="314" y="175"/>
                  </a:cxn>
                  <a:cxn ang="0">
                    <a:pos x="317" y="365"/>
                  </a:cxn>
                  <a:cxn ang="0">
                    <a:pos x="416" y="365"/>
                  </a:cxn>
                  <a:cxn ang="0">
                    <a:pos x="412" y="237"/>
                  </a:cxn>
                  <a:cxn ang="0">
                    <a:pos x="447" y="256"/>
                  </a:cxn>
                  <a:cxn ang="0">
                    <a:pos x="473" y="247"/>
                  </a:cxn>
                  <a:cxn ang="0">
                    <a:pos x="489" y="215"/>
                  </a:cxn>
                  <a:cxn ang="0">
                    <a:pos x="470" y="181"/>
                  </a:cxn>
                </a:cxnLst>
                <a:rect l="0" t="0" r="r" b="b"/>
                <a:pathLst>
                  <a:path w="489" h="365">
                    <a:moveTo>
                      <a:pt x="470" y="181"/>
                    </a:moveTo>
                    <a:cubicBezTo>
                      <a:pt x="464" y="176"/>
                      <a:pt x="456" y="174"/>
                      <a:pt x="447" y="174"/>
                    </a:cubicBezTo>
                    <a:cubicBezTo>
                      <a:pt x="432" y="174"/>
                      <a:pt x="418" y="182"/>
                      <a:pt x="411" y="194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273" y="69"/>
                      <a:pt x="273" y="69"/>
                      <a:pt x="273" y="69"/>
                    </a:cubicBezTo>
                    <a:cubicBezTo>
                      <a:pt x="280" y="61"/>
                      <a:pt x="285" y="51"/>
                      <a:pt x="285" y="40"/>
                    </a:cubicBezTo>
                    <a:cubicBezTo>
                      <a:pt x="285" y="26"/>
                      <a:pt x="277" y="14"/>
                      <a:pt x="266" y="6"/>
                    </a:cubicBezTo>
                    <a:cubicBezTo>
                      <a:pt x="259" y="2"/>
                      <a:pt x="251" y="0"/>
                      <a:pt x="243" y="0"/>
                    </a:cubicBezTo>
                    <a:cubicBezTo>
                      <a:pt x="220" y="0"/>
                      <a:pt x="201" y="18"/>
                      <a:pt x="201" y="40"/>
                    </a:cubicBezTo>
                    <a:cubicBezTo>
                      <a:pt x="201" y="51"/>
                      <a:pt x="205" y="61"/>
                      <a:pt x="212" y="69"/>
                    </a:cubicBezTo>
                    <a:cubicBezTo>
                      <a:pt x="76" y="67"/>
                      <a:pt x="76" y="67"/>
                      <a:pt x="76" y="67"/>
                    </a:cubicBezTo>
                    <a:cubicBezTo>
                      <a:pt x="75" y="188"/>
                      <a:pt x="75" y="188"/>
                      <a:pt x="75" y="188"/>
                    </a:cubicBezTo>
                    <a:cubicBezTo>
                      <a:pt x="72" y="185"/>
                      <a:pt x="69" y="182"/>
                      <a:pt x="65" y="180"/>
                    </a:cubicBezTo>
                    <a:cubicBezTo>
                      <a:pt x="58" y="175"/>
                      <a:pt x="50" y="173"/>
                      <a:pt x="42" y="173"/>
                    </a:cubicBezTo>
                    <a:cubicBezTo>
                      <a:pt x="19" y="173"/>
                      <a:pt x="0" y="191"/>
                      <a:pt x="0" y="214"/>
                    </a:cubicBezTo>
                    <a:cubicBezTo>
                      <a:pt x="0" y="236"/>
                      <a:pt x="19" y="255"/>
                      <a:pt x="42" y="255"/>
                    </a:cubicBezTo>
                    <a:cubicBezTo>
                      <a:pt x="51" y="255"/>
                      <a:pt x="60" y="251"/>
                      <a:pt x="67" y="246"/>
                    </a:cubicBezTo>
                    <a:cubicBezTo>
                      <a:pt x="69" y="245"/>
                      <a:pt x="71" y="243"/>
                      <a:pt x="73" y="241"/>
                    </a:cubicBezTo>
                    <a:cubicBezTo>
                      <a:pt x="68" y="364"/>
                      <a:pt x="68" y="364"/>
                      <a:pt x="68" y="364"/>
                    </a:cubicBezTo>
                    <a:cubicBezTo>
                      <a:pt x="167" y="364"/>
                      <a:pt x="167" y="364"/>
                      <a:pt x="167" y="364"/>
                    </a:cubicBezTo>
                    <a:cubicBezTo>
                      <a:pt x="174" y="175"/>
                      <a:pt x="174" y="175"/>
                      <a:pt x="174" y="175"/>
                    </a:cubicBezTo>
                    <a:cubicBezTo>
                      <a:pt x="314" y="175"/>
                      <a:pt x="314" y="175"/>
                      <a:pt x="314" y="175"/>
                    </a:cubicBezTo>
                    <a:cubicBezTo>
                      <a:pt x="317" y="365"/>
                      <a:pt x="317" y="365"/>
                      <a:pt x="317" y="365"/>
                    </a:cubicBezTo>
                    <a:cubicBezTo>
                      <a:pt x="416" y="365"/>
                      <a:pt x="416" y="365"/>
                      <a:pt x="416" y="365"/>
                    </a:cubicBezTo>
                    <a:cubicBezTo>
                      <a:pt x="412" y="237"/>
                      <a:pt x="412" y="237"/>
                      <a:pt x="412" y="237"/>
                    </a:cubicBezTo>
                    <a:cubicBezTo>
                      <a:pt x="420" y="248"/>
                      <a:pt x="433" y="256"/>
                      <a:pt x="447" y="256"/>
                    </a:cubicBezTo>
                    <a:cubicBezTo>
                      <a:pt x="457" y="256"/>
                      <a:pt x="466" y="252"/>
                      <a:pt x="473" y="247"/>
                    </a:cubicBezTo>
                    <a:cubicBezTo>
                      <a:pt x="483" y="240"/>
                      <a:pt x="489" y="228"/>
                      <a:pt x="489" y="215"/>
                    </a:cubicBezTo>
                    <a:cubicBezTo>
                      <a:pt x="489" y="200"/>
                      <a:pt x="482" y="188"/>
                      <a:pt x="470" y="18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任意多边形: 形状 22"/>
            <p:cNvSpPr>
              <a:spLocks/>
            </p:cNvSpPr>
            <p:nvPr/>
          </p:nvSpPr>
          <p:spPr bwMode="auto">
            <a:xfrm>
              <a:off x="5123325" y="2799147"/>
              <a:ext cx="504827" cy="1211144"/>
            </a:xfrm>
            <a:custGeom>
              <a:avLst/>
              <a:gdLst/>
              <a:ahLst/>
              <a:cxnLst>
                <a:cxn ang="0">
                  <a:pos x="154" y="365"/>
                </a:cxn>
                <a:cxn ang="0">
                  <a:pos x="131" y="74"/>
                </a:cxn>
                <a:cxn ang="0">
                  <a:pos x="86" y="73"/>
                </a:cxn>
                <a:cxn ang="0">
                  <a:pos x="103" y="41"/>
                </a:cxn>
                <a:cxn ang="0">
                  <a:pos x="84" y="6"/>
                </a:cxn>
                <a:cxn ang="0">
                  <a:pos x="61" y="0"/>
                </a:cxn>
                <a:cxn ang="0">
                  <a:pos x="19" y="41"/>
                </a:cxn>
                <a:cxn ang="0">
                  <a:pos x="35" y="73"/>
                </a:cxn>
                <a:cxn ang="0">
                  <a:pos x="1" y="72"/>
                </a:cxn>
                <a:cxn ang="0">
                  <a:pos x="0" y="191"/>
                </a:cxn>
                <a:cxn ang="0">
                  <a:pos x="1" y="194"/>
                </a:cxn>
                <a:cxn ang="0">
                  <a:pos x="34" y="178"/>
                </a:cxn>
                <a:cxn ang="0">
                  <a:pos x="76" y="220"/>
                </a:cxn>
                <a:cxn ang="0">
                  <a:pos x="34" y="263"/>
                </a:cxn>
                <a:cxn ang="0">
                  <a:pos x="3" y="248"/>
                </a:cxn>
                <a:cxn ang="0">
                  <a:pos x="7" y="369"/>
                </a:cxn>
                <a:cxn ang="0">
                  <a:pos x="154" y="365"/>
                </a:cxn>
              </a:cxnLst>
              <a:rect l="0" t="0" r="r" b="b"/>
              <a:pathLst>
                <a:path w="154" h="369">
                  <a:moveTo>
                    <a:pt x="154" y="365"/>
                  </a:moveTo>
                  <a:cubicBezTo>
                    <a:pt x="131" y="74"/>
                    <a:pt x="131" y="74"/>
                    <a:pt x="131" y="74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96" y="66"/>
                    <a:pt x="103" y="54"/>
                    <a:pt x="103" y="41"/>
                  </a:cubicBezTo>
                  <a:cubicBezTo>
                    <a:pt x="103" y="26"/>
                    <a:pt x="95" y="14"/>
                    <a:pt x="84" y="6"/>
                  </a:cubicBezTo>
                  <a:cubicBezTo>
                    <a:pt x="77" y="2"/>
                    <a:pt x="70" y="0"/>
                    <a:pt x="61" y="0"/>
                  </a:cubicBezTo>
                  <a:cubicBezTo>
                    <a:pt x="38" y="0"/>
                    <a:pt x="19" y="18"/>
                    <a:pt x="19" y="41"/>
                  </a:cubicBezTo>
                  <a:cubicBezTo>
                    <a:pt x="19" y="54"/>
                    <a:pt x="25" y="65"/>
                    <a:pt x="35" y="73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94"/>
                    <a:pt x="1" y="194"/>
                    <a:pt x="1" y="194"/>
                  </a:cubicBezTo>
                  <a:cubicBezTo>
                    <a:pt x="8" y="184"/>
                    <a:pt x="20" y="178"/>
                    <a:pt x="34" y="178"/>
                  </a:cubicBezTo>
                  <a:cubicBezTo>
                    <a:pt x="57" y="178"/>
                    <a:pt x="76" y="197"/>
                    <a:pt x="76" y="220"/>
                  </a:cubicBezTo>
                  <a:cubicBezTo>
                    <a:pt x="76" y="243"/>
                    <a:pt x="57" y="263"/>
                    <a:pt x="34" y="263"/>
                  </a:cubicBezTo>
                  <a:cubicBezTo>
                    <a:pt x="21" y="263"/>
                    <a:pt x="10" y="257"/>
                    <a:pt x="3" y="248"/>
                  </a:cubicBezTo>
                  <a:cubicBezTo>
                    <a:pt x="7" y="369"/>
                    <a:pt x="7" y="369"/>
                    <a:pt x="7" y="369"/>
                  </a:cubicBezTo>
                  <a:lnTo>
                    <a:pt x="154" y="365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任意多边形: 形状 23"/>
            <p:cNvSpPr>
              <a:spLocks/>
            </p:cNvSpPr>
            <p:nvPr/>
          </p:nvSpPr>
          <p:spPr bwMode="auto">
            <a:xfrm>
              <a:off x="3511420" y="2794719"/>
              <a:ext cx="495971" cy="1213357"/>
            </a:xfrm>
            <a:custGeom>
              <a:avLst/>
              <a:gdLst/>
              <a:ahLst/>
              <a:cxnLst>
                <a:cxn ang="0">
                  <a:pos x="0" y="365"/>
                </a:cxn>
                <a:cxn ang="0">
                  <a:pos x="22" y="73"/>
                </a:cxn>
                <a:cxn ang="0">
                  <a:pos x="66" y="73"/>
                </a:cxn>
                <a:cxn ang="0">
                  <a:pos x="50" y="40"/>
                </a:cxn>
                <a:cxn ang="0">
                  <a:pos x="69" y="6"/>
                </a:cxn>
                <a:cxn ang="0">
                  <a:pos x="91" y="0"/>
                </a:cxn>
                <a:cxn ang="0">
                  <a:pos x="133" y="40"/>
                </a:cxn>
                <a:cxn ang="0">
                  <a:pos x="117" y="73"/>
                </a:cxn>
                <a:cxn ang="0">
                  <a:pos x="150" y="72"/>
                </a:cxn>
                <a:cxn ang="0">
                  <a:pos x="151" y="191"/>
                </a:cxn>
                <a:cxn ang="0">
                  <a:pos x="151" y="194"/>
                </a:cxn>
                <a:cxn ang="0">
                  <a:pos x="118" y="177"/>
                </a:cxn>
                <a:cxn ang="0">
                  <a:pos x="76" y="220"/>
                </a:cxn>
                <a:cxn ang="0">
                  <a:pos x="118" y="262"/>
                </a:cxn>
                <a:cxn ang="0">
                  <a:pos x="149" y="248"/>
                </a:cxn>
                <a:cxn ang="0">
                  <a:pos x="145" y="369"/>
                </a:cxn>
                <a:cxn ang="0">
                  <a:pos x="0" y="365"/>
                </a:cxn>
              </a:cxnLst>
              <a:rect l="0" t="0" r="r" b="b"/>
              <a:pathLst>
                <a:path w="151" h="369">
                  <a:moveTo>
                    <a:pt x="0" y="365"/>
                  </a:moveTo>
                  <a:cubicBezTo>
                    <a:pt x="22" y="73"/>
                    <a:pt x="22" y="73"/>
                    <a:pt x="22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6" y="66"/>
                    <a:pt x="50" y="54"/>
                    <a:pt x="50" y="40"/>
                  </a:cubicBezTo>
                  <a:cubicBezTo>
                    <a:pt x="50" y="26"/>
                    <a:pt x="57" y="14"/>
                    <a:pt x="69" y="6"/>
                  </a:cubicBezTo>
                  <a:cubicBezTo>
                    <a:pt x="75" y="2"/>
                    <a:pt x="83" y="0"/>
                    <a:pt x="91" y="0"/>
                  </a:cubicBezTo>
                  <a:cubicBezTo>
                    <a:pt x="114" y="0"/>
                    <a:pt x="133" y="18"/>
                    <a:pt x="133" y="40"/>
                  </a:cubicBezTo>
                  <a:cubicBezTo>
                    <a:pt x="133" y="54"/>
                    <a:pt x="126" y="65"/>
                    <a:pt x="117" y="73"/>
                  </a:cubicBezTo>
                  <a:cubicBezTo>
                    <a:pt x="150" y="72"/>
                    <a:pt x="150" y="72"/>
                    <a:pt x="150" y="72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3" y="184"/>
                    <a:pt x="132" y="177"/>
                    <a:pt x="118" y="177"/>
                  </a:cubicBezTo>
                  <a:cubicBezTo>
                    <a:pt x="95" y="177"/>
                    <a:pt x="76" y="196"/>
                    <a:pt x="76" y="220"/>
                  </a:cubicBezTo>
                  <a:cubicBezTo>
                    <a:pt x="76" y="243"/>
                    <a:pt x="95" y="262"/>
                    <a:pt x="118" y="262"/>
                  </a:cubicBezTo>
                  <a:cubicBezTo>
                    <a:pt x="130" y="262"/>
                    <a:pt x="141" y="257"/>
                    <a:pt x="149" y="248"/>
                  </a:cubicBezTo>
                  <a:cubicBezTo>
                    <a:pt x="145" y="369"/>
                    <a:pt x="145" y="369"/>
                    <a:pt x="145" y="369"/>
                  </a:cubicBezTo>
                  <a:lnTo>
                    <a:pt x="0" y="365"/>
                  </a:ln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5381621" y="2232025"/>
              <a:ext cx="1010981" cy="217757"/>
              <a:chOff x="2546345" y="1459073"/>
              <a:chExt cx="1285390" cy="221445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3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3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组合 20"/>
            <p:cNvGrpSpPr/>
            <p:nvPr/>
          </p:nvGrpSpPr>
          <p:grpSpPr>
            <a:xfrm>
              <a:off x="2743202" y="2232025"/>
              <a:ext cx="1010981" cy="217757"/>
              <a:chOff x="2546345" y="1459073"/>
              <a:chExt cx="1285390" cy="221445"/>
            </a:xfrm>
          </p:grpSpPr>
          <p:cxnSp>
            <p:nvCxnSpPr>
              <p:cNvPr id="41" name="直接连接符 4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5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5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" name="组合 21"/>
            <p:cNvGrpSpPr/>
            <p:nvPr/>
          </p:nvGrpSpPr>
          <p:grpSpPr>
            <a:xfrm flipH="1">
              <a:off x="5381621" y="3479800"/>
              <a:ext cx="1010981" cy="217757"/>
              <a:chOff x="2546345" y="1459073"/>
              <a:chExt cx="1285390" cy="221445"/>
            </a:xfrm>
          </p:grpSpPr>
          <p:cxnSp>
            <p:nvCxnSpPr>
              <p:cNvPr id="39" name="直接连接符 38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2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 flipV="1">
                <a:off x="2546345" y="1459073"/>
                <a:ext cx="1046336" cy="0"/>
              </a:xfrm>
              <a:prstGeom prst="line">
                <a:avLst/>
              </a:prstGeom>
              <a:ln w="19050" cap="rnd">
                <a:solidFill>
                  <a:schemeClr val="accent2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2743202" y="3479798"/>
              <a:ext cx="1010982" cy="217759"/>
              <a:chOff x="2546344" y="1459071"/>
              <a:chExt cx="1285391" cy="221447"/>
            </a:xfrm>
          </p:grpSpPr>
          <p:cxnSp>
            <p:nvCxnSpPr>
              <p:cNvPr id="37" name="直接连接符 3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chemeClr val="accent6">
                    <a:lumMod val="75000"/>
                  </a:schemeClr>
                </a:solidFill>
                <a:prstDash val="solid"/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2546344" y="1459071"/>
                <a:ext cx="1046335" cy="0"/>
              </a:xfrm>
              <a:prstGeom prst="line">
                <a:avLst/>
              </a:prstGeom>
              <a:ln w="19050" cap="rnd">
                <a:solidFill>
                  <a:schemeClr val="accent6">
                    <a:lumMod val="75000"/>
                  </a:schemeClr>
                </a:solidFill>
                <a:prstDash val="solid"/>
                <a:headEnd type="none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组合 23"/>
            <p:cNvGrpSpPr/>
            <p:nvPr/>
          </p:nvGrpSpPr>
          <p:grpSpPr>
            <a:xfrm>
              <a:off x="437903" y="1694208"/>
              <a:ext cx="2114800" cy="815170"/>
              <a:chOff x="5638262" y="1309352"/>
              <a:chExt cx="2649923" cy="815170"/>
            </a:xfrm>
          </p:grpSpPr>
          <p:sp>
            <p:nvSpPr>
              <p:cNvPr id="35" name="文本框 38"/>
              <p:cNvSpPr txBox="1"/>
              <p:nvPr/>
            </p:nvSpPr>
            <p:spPr>
              <a:xfrm>
                <a:off x="6699969" y="1309352"/>
                <a:ext cx="1588216" cy="2534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6" name="文本框 39"/>
              <p:cNvSpPr txBox="1"/>
              <p:nvPr/>
            </p:nvSpPr>
            <p:spPr>
              <a:xfrm>
                <a:off x="5638262" y="1698645"/>
                <a:ext cx="2649923" cy="425877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sp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6597403" y="1694208"/>
              <a:ext cx="2114800" cy="815170"/>
              <a:chOff x="5638262" y="1309352"/>
              <a:chExt cx="2649923" cy="815170"/>
            </a:xfrm>
          </p:grpSpPr>
          <p:sp>
            <p:nvSpPr>
              <p:cNvPr id="33" name="文本框 41"/>
              <p:cNvSpPr txBox="1"/>
              <p:nvPr/>
            </p:nvSpPr>
            <p:spPr>
              <a:xfrm>
                <a:off x="5638263" y="1309352"/>
                <a:ext cx="1588216" cy="2534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/>
              <a:p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4" name="文本框 42"/>
              <p:cNvSpPr txBox="1"/>
              <p:nvPr/>
            </p:nvSpPr>
            <p:spPr>
              <a:xfrm>
                <a:off x="5638262" y="1698645"/>
                <a:ext cx="2649923" cy="425877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sp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37903" y="2927695"/>
              <a:ext cx="2114800" cy="815170"/>
              <a:chOff x="5638262" y="1309352"/>
              <a:chExt cx="2649923" cy="815170"/>
            </a:xfrm>
          </p:grpSpPr>
          <p:sp>
            <p:nvSpPr>
              <p:cNvPr id="31" name="文本框 44"/>
              <p:cNvSpPr txBox="1"/>
              <p:nvPr/>
            </p:nvSpPr>
            <p:spPr>
              <a:xfrm>
                <a:off x="6699969" y="1309352"/>
                <a:ext cx="1588216" cy="2534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2" name="文本框 45"/>
              <p:cNvSpPr txBox="1"/>
              <p:nvPr/>
            </p:nvSpPr>
            <p:spPr>
              <a:xfrm>
                <a:off x="5638262" y="1698645"/>
                <a:ext cx="2649923" cy="425877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sp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597403" y="2927695"/>
              <a:ext cx="2114800" cy="815170"/>
              <a:chOff x="5638262" y="1309352"/>
              <a:chExt cx="2649923" cy="815170"/>
            </a:xfrm>
          </p:grpSpPr>
          <p:sp>
            <p:nvSpPr>
              <p:cNvPr id="29" name="文本框 47"/>
              <p:cNvSpPr txBox="1"/>
              <p:nvPr/>
            </p:nvSpPr>
            <p:spPr>
              <a:xfrm>
                <a:off x="5638263" y="1309352"/>
                <a:ext cx="1588216" cy="253499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spAutoFit/>
              </a:bodyPr>
              <a:lstStyle/>
              <a:p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0" name="文本框 48"/>
              <p:cNvSpPr txBox="1"/>
              <p:nvPr/>
            </p:nvSpPr>
            <p:spPr>
              <a:xfrm>
                <a:off x="5638262" y="1698645"/>
                <a:ext cx="2649923" cy="425877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sp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8" name="任意多边形: 形状 50"/>
            <p:cNvSpPr>
              <a:spLocks/>
            </p:cNvSpPr>
            <p:nvPr/>
          </p:nvSpPr>
          <p:spPr bwMode="auto">
            <a:xfrm>
              <a:off x="4051650" y="1606068"/>
              <a:ext cx="1018512" cy="673103"/>
            </a:xfrm>
            <a:custGeom>
              <a:avLst/>
              <a:gdLst/>
              <a:ahLst/>
              <a:cxnLst>
                <a:cxn ang="0">
                  <a:pos x="310" y="142"/>
                </a:cxn>
                <a:cxn ang="0">
                  <a:pos x="158" y="0"/>
                </a:cxn>
                <a:cxn ang="0">
                  <a:pos x="0" y="142"/>
                </a:cxn>
                <a:cxn ang="0">
                  <a:pos x="112" y="142"/>
                </a:cxn>
                <a:cxn ang="0">
                  <a:pos x="110" y="164"/>
                </a:cxn>
                <a:cxn ang="0">
                  <a:pos x="155" y="205"/>
                </a:cxn>
                <a:cxn ang="0">
                  <a:pos x="200" y="164"/>
                </a:cxn>
                <a:cxn ang="0">
                  <a:pos x="197" y="142"/>
                </a:cxn>
                <a:cxn ang="0">
                  <a:pos x="310" y="142"/>
                </a:cxn>
              </a:cxnLst>
              <a:rect l="0" t="0" r="r" b="b"/>
              <a:pathLst>
                <a:path w="310" h="205">
                  <a:moveTo>
                    <a:pt x="310" y="142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112" y="142"/>
                    <a:pt x="112" y="142"/>
                    <a:pt x="112" y="142"/>
                  </a:cubicBezTo>
                  <a:cubicBezTo>
                    <a:pt x="108" y="149"/>
                    <a:pt x="110" y="155"/>
                    <a:pt x="110" y="164"/>
                  </a:cubicBezTo>
                  <a:cubicBezTo>
                    <a:pt x="110" y="188"/>
                    <a:pt x="131" y="205"/>
                    <a:pt x="155" y="205"/>
                  </a:cubicBezTo>
                  <a:cubicBezTo>
                    <a:pt x="179" y="205"/>
                    <a:pt x="200" y="188"/>
                    <a:pt x="200" y="164"/>
                  </a:cubicBezTo>
                  <a:cubicBezTo>
                    <a:pt x="200" y="156"/>
                    <a:pt x="201" y="149"/>
                    <a:pt x="197" y="142"/>
                  </a:cubicBezTo>
                  <a:cubicBezTo>
                    <a:pt x="310" y="142"/>
                    <a:pt x="310" y="142"/>
                    <a:pt x="310" y="142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27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荣誉奖励</a:t>
            </a:r>
          </a:p>
        </p:txBody>
      </p:sp>
      <p:grpSp>
        <p:nvGrpSpPr>
          <p:cNvPr id="6" name="0260662a-7873-4e97-bb41-57b173ab892b"/>
          <p:cNvGrpSpPr>
            <a:grpSpLocks noChangeAspect="1"/>
          </p:cNvGrpSpPr>
          <p:nvPr/>
        </p:nvGrpSpPr>
        <p:grpSpPr>
          <a:xfrm>
            <a:off x="2235360" y="-39328"/>
            <a:ext cx="9014928" cy="6975351"/>
            <a:chOff x="1330790" y="-39328"/>
            <a:chExt cx="9014928" cy="6975351"/>
          </a:xfrm>
        </p:grpSpPr>
        <p:sp>
          <p:nvSpPr>
            <p:cNvPr id="7" name="îṥļîḑé-Freeform: Shape 3"/>
            <p:cNvSpPr>
              <a:spLocks/>
            </p:cNvSpPr>
            <p:nvPr/>
          </p:nvSpPr>
          <p:spPr bwMode="auto">
            <a:xfrm>
              <a:off x="3863750" y="-39328"/>
              <a:ext cx="974889" cy="972368"/>
            </a:xfrm>
            <a:custGeom>
              <a:avLst/>
              <a:gdLst>
                <a:gd name="T0" fmla="*/ 346 w 346"/>
                <a:gd name="T1" fmla="*/ 346 h 346"/>
                <a:gd name="T2" fmla="*/ 0 w 346"/>
                <a:gd name="T3" fmla="*/ 0 h 346"/>
                <a:gd name="T4" fmla="*/ 84 w 346"/>
                <a:gd name="T5" fmla="*/ 0 h 346"/>
                <a:gd name="T6" fmla="*/ 346 w 346"/>
                <a:gd name="T7" fmla="*/ 262 h 346"/>
                <a:gd name="T8" fmla="*/ 346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346" y="346"/>
                  </a:moveTo>
                  <a:cubicBezTo>
                    <a:pt x="157" y="342"/>
                    <a:pt x="4" y="189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8" y="143"/>
                    <a:pt x="203" y="258"/>
                    <a:pt x="346" y="262"/>
                  </a:cubicBezTo>
                  <a:lnTo>
                    <a:pt x="346" y="34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îṥļîḑé-Freeform: Shape 4"/>
            <p:cNvSpPr>
              <a:spLocks/>
            </p:cNvSpPr>
            <p:nvPr/>
          </p:nvSpPr>
          <p:spPr bwMode="auto">
            <a:xfrm>
              <a:off x="4883978" y="696246"/>
              <a:ext cx="972368" cy="1992599"/>
            </a:xfrm>
            <a:custGeom>
              <a:avLst/>
              <a:gdLst>
                <a:gd name="T0" fmla="*/ 0 w 346"/>
                <a:gd name="T1" fmla="*/ 624 h 708"/>
                <a:gd name="T2" fmla="*/ 262 w 346"/>
                <a:gd name="T3" fmla="*/ 354 h 708"/>
                <a:gd name="T4" fmla="*/ 0 w 346"/>
                <a:gd name="T5" fmla="*/ 84 h 708"/>
                <a:gd name="T6" fmla="*/ 0 w 346"/>
                <a:gd name="T7" fmla="*/ 0 h 708"/>
                <a:gd name="T8" fmla="*/ 346 w 346"/>
                <a:gd name="T9" fmla="*/ 354 h 708"/>
                <a:gd name="T10" fmla="*/ 0 w 346"/>
                <a:gd name="T11" fmla="*/ 708 h 708"/>
                <a:gd name="T12" fmla="*/ 0 w 346"/>
                <a:gd name="T13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0" y="624"/>
                  </a:moveTo>
                  <a:cubicBezTo>
                    <a:pt x="145" y="620"/>
                    <a:pt x="262" y="500"/>
                    <a:pt x="262" y="354"/>
                  </a:cubicBezTo>
                  <a:cubicBezTo>
                    <a:pt x="262" y="208"/>
                    <a:pt x="145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1" y="4"/>
                    <a:pt x="346" y="161"/>
                    <a:pt x="346" y="354"/>
                  </a:cubicBezTo>
                  <a:cubicBezTo>
                    <a:pt x="346" y="547"/>
                    <a:pt x="191" y="704"/>
                    <a:pt x="0" y="708"/>
                  </a:cubicBezTo>
                  <a:lnTo>
                    <a:pt x="0" y="62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îṥļîḑé-Freeform: Shape 5"/>
            <p:cNvSpPr>
              <a:spLocks/>
            </p:cNvSpPr>
            <p:nvPr/>
          </p:nvSpPr>
          <p:spPr bwMode="auto">
            <a:xfrm>
              <a:off x="3863752" y="2452049"/>
              <a:ext cx="1992599" cy="1992599"/>
            </a:xfrm>
            <a:custGeom>
              <a:avLst/>
              <a:gdLst>
                <a:gd name="T0" fmla="*/ 354 w 708"/>
                <a:gd name="T1" fmla="*/ 708 h 708"/>
                <a:gd name="T2" fmla="*/ 0 w 708"/>
                <a:gd name="T3" fmla="*/ 354 h 708"/>
                <a:gd name="T4" fmla="*/ 346 w 708"/>
                <a:gd name="T5" fmla="*/ 0 h 708"/>
                <a:gd name="T6" fmla="*/ 346 w 708"/>
                <a:gd name="T7" fmla="*/ 84 h 708"/>
                <a:gd name="T8" fmla="*/ 84 w 708"/>
                <a:gd name="T9" fmla="*/ 354 h 708"/>
                <a:gd name="T10" fmla="*/ 354 w 708"/>
                <a:gd name="T11" fmla="*/ 624 h 708"/>
                <a:gd name="T12" fmla="*/ 624 w 708"/>
                <a:gd name="T13" fmla="*/ 362 h 708"/>
                <a:gd name="T14" fmla="*/ 708 w 708"/>
                <a:gd name="T15" fmla="*/ 362 h 708"/>
                <a:gd name="T16" fmla="*/ 354 w 708"/>
                <a:gd name="T17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54" y="708"/>
                  </a:moveTo>
                  <a:cubicBezTo>
                    <a:pt x="158" y="708"/>
                    <a:pt x="0" y="549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3"/>
                    <a:pt x="205" y="624"/>
                    <a:pt x="354" y="624"/>
                  </a:cubicBezTo>
                  <a:cubicBezTo>
                    <a:pt x="500" y="624"/>
                    <a:pt x="619" y="507"/>
                    <a:pt x="624" y="362"/>
                  </a:cubicBezTo>
                  <a:cubicBezTo>
                    <a:pt x="708" y="362"/>
                    <a:pt x="708" y="362"/>
                    <a:pt x="708" y="362"/>
                  </a:cubicBezTo>
                  <a:cubicBezTo>
                    <a:pt x="703" y="554"/>
                    <a:pt x="546" y="708"/>
                    <a:pt x="354" y="70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îṥļîḑé-Freeform: Shape 6"/>
            <p:cNvSpPr>
              <a:spLocks/>
            </p:cNvSpPr>
            <p:nvPr/>
          </p:nvSpPr>
          <p:spPr bwMode="auto">
            <a:xfrm>
              <a:off x="6639784" y="5963655"/>
              <a:ext cx="972368" cy="972368"/>
            </a:xfrm>
            <a:custGeom>
              <a:avLst/>
              <a:gdLst>
                <a:gd name="T0" fmla="*/ 262 w 346"/>
                <a:gd name="T1" fmla="*/ 346 h 346"/>
                <a:gd name="T2" fmla="*/ 0 w 346"/>
                <a:gd name="T3" fmla="*/ 84 h 346"/>
                <a:gd name="T4" fmla="*/ 0 w 346"/>
                <a:gd name="T5" fmla="*/ 0 h 346"/>
                <a:gd name="T6" fmla="*/ 346 w 346"/>
                <a:gd name="T7" fmla="*/ 346 h 346"/>
                <a:gd name="T8" fmla="*/ 262 w 346"/>
                <a:gd name="T9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346">
                  <a:moveTo>
                    <a:pt x="262" y="346"/>
                  </a:moveTo>
                  <a:cubicBezTo>
                    <a:pt x="257" y="203"/>
                    <a:pt x="142" y="88"/>
                    <a:pt x="0" y="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9" y="4"/>
                    <a:pt x="341" y="157"/>
                    <a:pt x="346" y="346"/>
                  </a:cubicBezTo>
                  <a:lnTo>
                    <a:pt x="262" y="34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îṥļîḑé-Freeform: Shape 7"/>
            <p:cNvSpPr>
              <a:spLocks/>
            </p:cNvSpPr>
            <p:nvPr/>
          </p:nvSpPr>
          <p:spPr bwMode="auto">
            <a:xfrm>
              <a:off x="5619553" y="4207855"/>
              <a:ext cx="974889" cy="1992599"/>
            </a:xfrm>
            <a:custGeom>
              <a:avLst/>
              <a:gdLst>
                <a:gd name="T0" fmla="*/ 346 w 346"/>
                <a:gd name="T1" fmla="*/ 708 h 708"/>
                <a:gd name="T2" fmla="*/ 0 w 346"/>
                <a:gd name="T3" fmla="*/ 354 h 708"/>
                <a:gd name="T4" fmla="*/ 346 w 346"/>
                <a:gd name="T5" fmla="*/ 0 h 708"/>
                <a:gd name="T6" fmla="*/ 346 w 346"/>
                <a:gd name="T7" fmla="*/ 84 h 708"/>
                <a:gd name="T8" fmla="*/ 84 w 346"/>
                <a:gd name="T9" fmla="*/ 354 h 708"/>
                <a:gd name="T10" fmla="*/ 346 w 346"/>
                <a:gd name="T11" fmla="*/ 624 h 708"/>
                <a:gd name="T12" fmla="*/ 346 w 346"/>
                <a:gd name="T13" fmla="*/ 708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708">
                  <a:moveTo>
                    <a:pt x="346" y="708"/>
                  </a:moveTo>
                  <a:cubicBezTo>
                    <a:pt x="154" y="704"/>
                    <a:pt x="0" y="547"/>
                    <a:pt x="0" y="354"/>
                  </a:cubicBezTo>
                  <a:cubicBezTo>
                    <a:pt x="0" y="161"/>
                    <a:pt x="154" y="4"/>
                    <a:pt x="346" y="0"/>
                  </a:cubicBezTo>
                  <a:cubicBezTo>
                    <a:pt x="346" y="84"/>
                    <a:pt x="346" y="84"/>
                    <a:pt x="346" y="84"/>
                  </a:cubicBezTo>
                  <a:cubicBezTo>
                    <a:pt x="200" y="88"/>
                    <a:pt x="84" y="208"/>
                    <a:pt x="84" y="354"/>
                  </a:cubicBezTo>
                  <a:cubicBezTo>
                    <a:pt x="84" y="500"/>
                    <a:pt x="200" y="620"/>
                    <a:pt x="346" y="624"/>
                  </a:cubicBezTo>
                  <a:lnTo>
                    <a:pt x="346" y="70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îṥļîḑé-Freeform: Shape 8"/>
            <p:cNvSpPr>
              <a:spLocks/>
            </p:cNvSpPr>
            <p:nvPr/>
          </p:nvSpPr>
          <p:spPr bwMode="auto">
            <a:xfrm>
              <a:off x="5619555" y="2452049"/>
              <a:ext cx="1992599" cy="1992599"/>
            </a:xfrm>
            <a:custGeom>
              <a:avLst/>
              <a:gdLst>
                <a:gd name="T0" fmla="*/ 362 w 708"/>
                <a:gd name="T1" fmla="*/ 624 h 708"/>
                <a:gd name="T2" fmla="*/ 624 w 708"/>
                <a:gd name="T3" fmla="*/ 354 h 708"/>
                <a:gd name="T4" fmla="*/ 354 w 708"/>
                <a:gd name="T5" fmla="*/ 84 h 708"/>
                <a:gd name="T6" fmla="*/ 84 w 708"/>
                <a:gd name="T7" fmla="*/ 346 h 708"/>
                <a:gd name="T8" fmla="*/ 0 w 708"/>
                <a:gd name="T9" fmla="*/ 346 h 708"/>
                <a:gd name="T10" fmla="*/ 354 w 708"/>
                <a:gd name="T11" fmla="*/ 0 h 708"/>
                <a:gd name="T12" fmla="*/ 708 w 708"/>
                <a:gd name="T13" fmla="*/ 354 h 708"/>
                <a:gd name="T14" fmla="*/ 362 w 708"/>
                <a:gd name="T15" fmla="*/ 708 h 708"/>
                <a:gd name="T16" fmla="*/ 362 w 708"/>
                <a:gd name="T17" fmla="*/ 62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8" h="708">
                  <a:moveTo>
                    <a:pt x="362" y="624"/>
                  </a:moveTo>
                  <a:cubicBezTo>
                    <a:pt x="507" y="620"/>
                    <a:pt x="624" y="500"/>
                    <a:pt x="624" y="354"/>
                  </a:cubicBezTo>
                  <a:cubicBezTo>
                    <a:pt x="624" y="205"/>
                    <a:pt x="503" y="84"/>
                    <a:pt x="354" y="84"/>
                  </a:cubicBezTo>
                  <a:cubicBezTo>
                    <a:pt x="207" y="84"/>
                    <a:pt x="88" y="201"/>
                    <a:pt x="84" y="346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4" y="154"/>
                    <a:pt x="161" y="0"/>
                    <a:pt x="354" y="0"/>
                  </a:cubicBezTo>
                  <a:cubicBezTo>
                    <a:pt x="549" y="0"/>
                    <a:pt x="708" y="159"/>
                    <a:pt x="708" y="354"/>
                  </a:cubicBezTo>
                  <a:cubicBezTo>
                    <a:pt x="708" y="547"/>
                    <a:pt x="553" y="704"/>
                    <a:pt x="362" y="708"/>
                  </a:cubicBezTo>
                  <a:lnTo>
                    <a:pt x="362" y="62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îṥļîḑé-Oval 10"/>
            <p:cNvSpPr>
              <a:spLocks/>
            </p:cNvSpPr>
            <p:nvPr/>
          </p:nvSpPr>
          <p:spPr bwMode="auto">
            <a:xfrm>
              <a:off x="4289477" y="1116933"/>
              <a:ext cx="1138627" cy="113862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4" name="Group 11"/>
            <p:cNvGrpSpPr/>
            <p:nvPr/>
          </p:nvGrpSpPr>
          <p:grpSpPr>
            <a:xfrm>
              <a:off x="4529337" y="1425399"/>
              <a:ext cx="663958" cy="534275"/>
              <a:chOff x="2895600" y="1625601"/>
              <a:chExt cx="609600" cy="490537"/>
            </a:xfrm>
            <a:solidFill>
              <a:schemeClr val="tx2"/>
            </a:solidFill>
          </p:grpSpPr>
          <p:sp>
            <p:nvSpPr>
              <p:cNvPr id="55" name="îṥļîḑé-Freeform: Shape 14"/>
              <p:cNvSpPr>
                <a:spLocks/>
              </p:cNvSpPr>
              <p:nvPr/>
            </p:nvSpPr>
            <p:spPr bwMode="auto">
              <a:xfrm>
                <a:off x="2968625" y="2017713"/>
                <a:ext cx="100013" cy="98425"/>
              </a:xfrm>
              <a:custGeom>
                <a:avLst/>
                <a:gdLst>
                  <a:gd name="T0" fmla="*/ 75 w 149"/>
                  <a:gd name="T1" fmla="*/ 0 h 148"/>
                  <a:gd name="T2" fmla="*/ 0 w 149"/>
                  <a:gd name="T3" fmla="*/ 74 h 148"/>
                  <a:gd name="T4" fmla="*/ 75 w 149"/>
                  <a:gd name="T5" fmla="*/ 148 h 148"/>
                  <a:gd name="T6" fmla="*/ 149 w 149"/>
                  <a:gd name="T7" fmla="*/ 74 h 148"/>
                  <a:gd name="T8" fmla="*/ 75 w 149"/>
                  <a:gd name="T9" fmla="*/ 0 h 148"/>
                  <a:gd name="T10" fmla="*/ 75 w 149"/>
                  <a:gd name="T11" fmla="*/ 106 h 148"/>
                  <a:gd name="T12" fmla="*/ 43 w 149"/>
                  <a:gd name="T13" fmla="*/ 74 h 148"/>
                  <a:gd name="T14" fmla="*/ 75 w 149"/>
                  <a:gd name="T15" fmla="*/ 42 h 148"/>
                  <a:gd name="T16" fmla="*/ 107 w 149"/>
                  <a:gd name="T17" fmla="*/ 74 h 148"/>
                  <a:gd name="T18" fmla="*/ 75 w 149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9" h="148">
                    <a:moveTo>
                      <a:pt x="75" y="0"/>
                    </a:moveTo>
                    <a:cubicBezTo>
                      <a:pt x="34" y="0"/>
                      <a:pt x="0" y="33"/>
                      <a:pt x="0" y="74"/>
                    </a:cubicBezTo>
                    <a:cubicBezTo>
                      <a:pt x="0" y="115"/>
                      <a:pt x="34" y="148"/>
                      <a:pt x="75" y="148"/>
                    </a:cubicBezTo>
                    <a:cubicBezTo>
                      <a:pt x="116" y="148"/>
                      <a:pt x="149" y="115"/>
                      <a:pt x="149" y="74"/>
                    </a:cubicBezTo>
                    <a:cubicBezTo>
                      <a:pt x="149" y="33"/>
                      <a:pt x="116" y="0"/>
                      <a:pt x="75" y="0"/>
                    </a:cubicBezTo>
                    <a:close/>
                    <a:moveTo>
                      <a:pt x="75" y="106"/>
                    </a:moveTo>
                    <a:cubicBezTo>
                      <a:pt x="57" y="106"/>
                      <a:pt x="43" y="92"/>
                      <a:pt x="43" y="74"/>
                    </a:cubicBezTo>
                    <a:cubicBezTo>
                      <a:pt x="43" y="57"/>
                      <a:pt x="57" y="42"/>
                      <a:pt x="75" y="42"/>
                    </a:cubicBezTo>
                    <a:cubicBezTo>
                      <a:pt x="92" y="42"/>
                      <a:pt x="107" y="57"/>
                      <a:pt x="107" y="74"/>
                    </a:cubicBezTo>
                    <a:cubicBezTo>
                      <a:pt x="107" y="92"/>
                      <a:pt x="92" y="106"/>
                      <a:pt x="75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îṥļîḑé-Freeform: Shape 15"/>
              <p:cNvSpPr>
                <a:spLocks/>
              </p:cNvSpPr>
              <p:nvPr/>
            </p:nvSpPr>
            <p:spPr bwMode="auto">
              <a:xfrm>
                <a:off x="3233738" y="2017713"/>
                <a:ext cx="100013" cy="98425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4 w 148"/>
                  <a:gd name="T11" fmla="*/ 106 h 148"/>
                  <a:gd name="T12" fmla="*/ 42 w 148"/>
                  <a:gd name="T13" fmla="*/ 74 h 148"/>
                  <a:gd name="T14" fmla="*/ 74 w 148"/>
                  <a:gd name="T15" fmla="*/ 42 h 148"/>
                  <a:gd name="T16" fmla="*/ 106 w 148"/>
                  <a:gd name="T17" fmla="*/ 74 h 148"/>
                  <a:gd name="T18" fmla="*/ 74 w 148"/>
                  <a:gd name="T19" fmla="*/ 10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4" y="106"/>
                    </a:moveTo>
                    <a:cubicBezTo>
                      <a:pt x="56" y="106"/>
                      <a:pt x="42" y="92"/>
                      <a:pt x="42" y="74"/>
                    </a:cubicBezTo>
                    <a:cubicBezTo>
                      <a:pt x="42" y="57"/>
                      <a:pt x="56" y="42"/>
                      <a:pt x="74" y="42"/>
                    </a:cubicBezTo>
                    <a:cubicBezTo>
                      <a:pt x="92" y="42"/>
                      <a:pt x="106" y="57"/>
                      <a:pt x="106" y="74"/>
                    </a:cubicBezTo>
                    <a:cubicBezTo>
                      <a:pt x="106" y="92"/>
                      <a:pt x="92" y="106"/>
                      <a:pt x="74" y="1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îṥļîḑé-Freeform: Shape 16"/>
              <p:cNvSpPr>
                <a:spLocks/>
              </p:cNvSpPr>
              <p:nvPr/>
            </p:nvSpPr>
            <p:spPr bwMode="auto">
              <a:xfrm>
                <a:off x="2987675" y="1793876"/>
                <a:ext cx="146050" cy="153988"/>
              </a:xfrm>
              <a:custGeom>
                <a:avLst/>
                <a:gdLst>
                  <a:gd name="T0" fmla="*/ 81 w 92"/>
                  <a:gd name="T1" fmla="*/ 24 h 97"/>
                  <a:gd name="T2" fmla="*/ 0 w 92"/>
                  <a:gd name="T3" fmla="*/ 0 h 97"/>
                  <a:gd name="T4" fmla="*/ 0 w 92"/>
                  <a:gd name="T5" fmla="*/ 91 h 97"/>
                  <a:gd name="T6" fmla="*/ 92 w 92"/>
                  <a:gd name="T7" fmla="*/ 97 h 97"/>
                  <a:gd name="T8" fmla="*/ 81 w 92"/>
                  <a:gd name="T9" fmla="*/ 2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97">
                    <a:moveTo>
                      <a:pt x="81" y="24"/>
                    </a:moveTo>
                    <a:lnTo>
                      <a:pt x="0" y="0"/>
                    </a:lnTo>
                    <a:lnTo>
                      <a:pt x="0" y="91"/>
                    </a:lnTo>
                    <a:lnTo>
                      <a:pt x="92" y="97"/>
                    </a:lnTo>
                    <a:lnTo>
                      <a:pt x="8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8" name="îṥļîḑé-Freeform: Shape 17"/>
              <p:cNvSpPr>
                <a:spLocks/>
              </p:cNvSpPr>
              <p:nvPr/>
            </p:nvSpPr>
            <p:spPr bwMode="auto">
              <a:xfrm>
                <a:off x="3141663" y="1847851"/>
                <a:ext cx="103188" cy="100013"/>
              </a:xfrm>
              <a:custGeom>
                <a:avLst/>
                <a:gdLst>
                  <a:gd name="T0" fmla="*/ 0 w 65"/>
                  <a:gd name="T1" fmla="*/ 35 h 63"/>
                  <a:gd name="T2" fmla="*/ 56 w 65"/>
                  <a:gd name="T3" fmla="*/ 63 h 63"/>
                  <a:gd name="T4" fmla="*/ 65 w 65"/>
                  <a:gd name="T5" fmla="*/ 15 h 63"/>
                  <a:gd name="T6" fmla="*/ 14 w 65"/>
                  <a:gd name="T7" fmla="*/ 0 h 63"/>
                  <a:gd name="T8" fmla="*/ 0 w 65"/>
                  <a:gd name="T9" fmla="*/ 35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63">
                    <a:moveTo>
                      <a:pt x="0" y="35"/>
                    </a:moveTo>
                    <a:lnTo>
                      <a:pt x="56" y="63"/>
                    </a:lnTo>
                    <a:lnTo>
                      <a:pt x="65" y="15"/>
                    </a:lnTo>
                    <a:lnTo>
                      <a:pt x="14" y="0"/>
                    </a:lnTo>
                    <a:lnTo>
                      <a:pt x="0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îṥļîḑé-Freeform: Shape 18"/>
              <p:cNvSpPr>
                <a:spLocks/>
              </p:cNvSpPr>
              <p:nvPr/>
            </p:nvSpPr>
            <p:spPr bwMode="auto">
              <a:xfrm>
                <a:off x="3173413" y="1698626"/>
                <a:ext cx="165100" cy="192088"/>
              </a:xfrm>
              <a:custGeom>
                <a:avLst/>
                <a:gdLst>
                  <a:gd name="T0" fmla="*/ 104 w 104"/>
                  <a:gd name="T1" fmla="*/ 76 h 121"/>
                  <a:gd name="T2" fmla="*/ 39 w 104"/>
                  <a:gd name="T3" fmla="*/ 0 h 121"/>
                  <a:gd name="T4" fmla="*/ 0 w 104"/>
                  <a:gd name="T5" fmla="*/ 70 h 121"/>
                  <a:gd name="T6" fmla="*/ 79 w 104"/>
                  <a:gd name="T7" fmla="*/ 121 h 121"/>
                  <a:gd name="T8" fmla="*/ 104 w 104"/>
                  <a:gd name="T9" fmla="*/ 7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" h="121">
                    <a:moveTo>
                      <a:pt x="104" y="76"/>
                    </a:moveTo>
                    <a:lnTo>
                      <a:pt x="39" y="0"/>
                    </a:lnTo>
                    <a:lnTo>
                      <a:pt x="0" y="70"/>
                    </a:lnTo>
                    <a:lnTo>
                      <a:pt x="79" y="121"/>
                    </a:lnTo>
                    <a:lnTo>
                      <a:pt x="104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îṥļîḑé-Freeform: Shape 19"/>
              <p:cNvSpPr>
                <a:spLocks/>
              </p:cNvSpPr>
              <p:nvPr/>
            </p:nvSpPr>
            <p:spPr bwMode="auto">
              <a:xfrm>
                <a:off x="3060700" y="1690688"/>
                <a:ext cx="115888" cy="109538"/>
              </a:xfrm>
              <a:custGeom>
                <a:avLst/>
                <a:gdLst>
                  <a:gd name="T0" fmla="*/ 73 w 73"/>
                  <a:gd name="T1" fmla="*/ 43 h 69"/>
                  <a:gd name="T2" fmla="*/ 40 w 73"/>
                  <a:gd name="T3" fmla="*/ 0 h 69"/>
                  <a:gd name="T4" fmla="*/ 0 w 73"/>
                  <a:gd name="T5" fmla="*/ 30 h 69"/>
                  <a:gd name="T6" fmla="*/ 22 w 73"/>
                  <a:gd name="T7" fmla="*/ 69 h 69"/>
                  <a:gd name="T8" fmla="*/ 73 w 73"/>
                  <a:gd name="T9" fmla="*/ 4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69">
                    <a:moveTo>
                      <a:pt x="73" y="43"/>
                    </a:moveTo>
                    <a:lnTo>
                      <a:pt x="40" y="0"/>
                    </a:lnTo>
                    <a:lnTo>
                      <a:pt x="0" y="30"/>
                    </a:lnTo>
                    <a:lnTo>
                      <a:pt x="22" y="69"/>
                    </a:lnTo>
                    <a:lnTo>
                      <a:pt x="73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îṥļîḑé-Freeform: Shape 20"/>
              <p:cNvSpPr>
                <a:spLocks/>
              </p:cNvSpPr>
              <p:nvPr/>
            </p:nvSpPr>
            <p:spPr bwMode="auto">
              <a:xfrm>
                <a:off x="3127375" y="1625601"/>
                <a:ext cx="117475" cy="82550"/>
              </a:xfrm>
              <a:custGeom>
                <a:avLst/>
                <a:gdLst>
                  <a:gd name="T0" fmla="*/ 74 w 74"/>
                  <a:gd name="T1" fmla="*/ 22 h 52"/>
                  <a:gd name="T2" fmla="*/ 49 w 74"/>
                  <a:gd name="T3" fmla="*/ 0 h 52"/>
                  <a:gd name="T4" fmla="*/ 0 w 74"/>
                  <a:gd name="T5" fmla="*/ 13 h 52"/>
                  <a:gd name="T6" fmla="*/ 19 w 74"/>
                  <a:gd name="T7" fmla="*/ 52 h 52"/>
                  <a:gd name="T8" fmla="*/ 74 w 74"/>
                  <a:gd name="T9" fmla="*/ 2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2">
                    <a:moveTo>
                      <a:pt x="74" y="22"/>
                    </a:moveTo>
                    <a:lnTo>
                      <a:pt x="49" y="0"/>
                    </a:lnTo>
                    <a:lnTo>
                      <a:pt x="0" y="13"/>
                    </a:lnTo>
                    <a:lnTo>
                      <a:pt x="19" y="52"/>
                    </a:lnTo>
                    <a:lnTo>
                      <a:pt x="74" y="2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îṥļîḑé-Freeform: Shape 21"/>
              <p:cNvSpPr>
                <a:spLocks/>
              </p:cNvSpPr>
              <p:nvPr/>
            </p:nvSpPr>
            <p:spPr bwMode="auto">
              <a:xfrm>
                <a:off x="2895600" y="1790701"/>
                <a:ext cx="609600" cy="214313"/>
              </a:xfrm>
              <a:custGeom>
                <a:avLst/>
                <a:gdLst>
                  <a:gd name="T0" fmla="*/ 864 w 913"/>
                  <a:gd name="T1" fmla="*/ 209 h 321"/>
                  <a:gd name="T2" fmla="*/ 844 w 913"/>
                  <a:gd name="T3" fmla="*/ 213 h 321"/>
                  <a:gd name="T4" fmla="*/ 746 w 913"/>
                  <a:gd name="T5" fmla="*/ 129 h 321"/>
                  <a:gd name="T6" fmla="*/ 760 w 913"/>
                  <a:gd name="T7" fmla="*/ 0 h 321"/>
                  <a:gd name="T8" fmla="*/ 663 w 913"/>
                  <a:gd name="T9" fmla="*/ 0 h 321"/>
                  <a:gd name="T10" fmla="*/ 699 w 913"/>
                  <a:gd name="T11" fmla="*/ 40 h 321"/>
                  <a:gd name="T12" fmla="*/ 674 w 913"/>
                  <a:gd name="T13" fmla="*/ 265 h 321"/>
                  <a:gd name="T14" fmla="*/ 86 w 913"/>
                  <a:gd name="T15" fmla="*/ 265 h 321"/>
                  <a:gd name="T16" fmla="*/ 63 w 913"/>
                  <a:gd name="T17" fmla="*/ 56 h 321"/>
                  <a:gd name="T18" fmla="*/ 111 w 913"/>
                  <a:gd name="T19" fmla="*/ 56 h 321"/>
                  <a:gd name="T20" fmla="*/ 111 w 913"/>
                  <a:gd name="T21" fmla="*/ 6 h 321"/>
                  <a:gd name="T22" fmla="*/ 111 w 913"/>
                  <a:gd name="T23" fmla="*/ 0 h 321"/>
                  <a:gd name="T24" fmla="*/ 0 w 913"/>
                  <a:gd name="T25" fmla="*/ 0 h 321"/>
                  <a:gd name="T26" fmla="*/ 35 w 913"/>
                  <a:gd name="T27" fmla="*/ 321 h 321"/>
                  <a:gd name="T28" fmla="*/ 724 w 913"/>
                  <a:gd name="T29" fmla="*/ 321 h 321"/>
                  <a:gd name="T30" fmla="*/ 740 w 913"/>
                  <a:gd name="T31" fmla="*/ 180 h 321"/>
                  <a:gd name="T32" fmla="*/ 817 w 913"/>
                  <a:gd name="T33" fmla="*/ 245 h 321"/>
                  <a:gd name="T34" fmla="*/ 815 w 913"/>
                  <a:gd name="T35" fmla="*/ 258 h 321"/>
                  <a:gd name="T36" fmla="*/ 864 w 913"/>
                  <a:gd name="T37" fmla="*/ 307 h 321"/>
                  <a:gd name="T38" fmla="*/ 913 w 913"/>
                  <a:gd name="T39" fmla="*/ 258 h 321"/>
                  <a:gd name="T40" fmla="*/ 864 w 913"/>
                  <a:gd name="T41" fmla="*/ 20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3" h="321">
                    <a:moveTo>
                      <a:pt x="864" y="209"/>
                    </a:moveTo>
                    <a:cubicBezTo>
                      <a:pt x="857" y="209"/>
                      <a:pt x="850" y="210"/>
                      <a:pt x="844" y="213"/>
                    </a:cubicBezTo>
                    <a:cubicBezTo>
                      <a:pt x="746" y="129"/>
                      <a:pt x="746" y="129"/>
                      <a:pt x="746" y="129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663" y="0"/>
                      <a:pt x="663" y="0"/>
                      <a:pt x="663" y="0"/>
                    </a:cubicBezTo>
                    <a:cubicBezTo>
                      <a:pt x="699" y="40"/>
                      <a:pt x="699" y="40"/>
                      <a:pt x="699" y="40"/>
                    </a:cubicBezTo>
                    <a:cubicBezTo>
                      <a:pt x="674" y="265"/>
                      <a:pt x="674" y="265"/>
                      <a:pt x="674" y="265"/>
                    </a:cubicBezTo>
                    <a:cubicBezTo>
                      <a:pt x="86" y="265"/>
                      <a:pt x="86" y="265"/>
                      <a:pt x="86" y="26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1" y="6"/>
                      <a:pt x="111" y="6"/>
                      <a:pt x="111" y="6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5" y="321"/>
                      <a:pt x="35" y="321"/>
                      <a:pt x="35" y="321"/>
                    </a:cubicBezTo>
                    <a:cubicBezTo>
                      <a:pt x="724" y="321"/>
                      <a:pt x="724" y="321"/>
                      <a:pt x="724" y="321"/>
                    </a:cubicBezTo>
                    <a:cubicBezTo>
                      <a:pt x="740" y="180"/>
                      <a:pt x="740" y="180"/>
                      <a:pt x="740" y="180"/>
                    </a:cubicBezTo>
                    <a:cubicBezTo>
                      <a:pt x="817" y="245"/>
                      <a:pt x="817" y="245"/>
                      <a:pt x="817" y="245"/>
                    </a:cubicBezTo>
                    <a:cubicBezTo>
                      <a:pt x="815" y="249"/>
                      <a:pt x="815" y="254"/>
                      <a:pt x="815" y="258"/>
                    </a:cubicBezTo>
                    <a:cubicBezTo>
                      <a:pt x="815" y="285"/>
                      <a:pt x="837" y="307"/>
                      <a:pt x="864" y="307"/>
                    </a:cubicBezTo>
                    <a:cubicBezTo>
                      <a:pt x="891" y="307"/>
                      <a:pt x="913" y="285"/>
                      <a:pt x="913" y="258"/>
                    </a:cubicBezTo>
                    <a:cubicBezTo>
                      <a:pt x="913" y="231"/>
                      <a:pt x="891" y="209"/>
                      <a:pt x="864" y="2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îṥļîḑé-Freeform: Shape 22"/>
              <p:cNvSpPr>
                <a:spLocks/>
              </p:cNvSpPr>
              <p:nvPr/>
            </p:nvSpPr>
            <p:spPr bwMode="auto">
              <a:xfrm>
                <a:off x="3084513" y="2047876"/>
                <a:ext cx="133350" cy="38100"/>
              </a:xfrm>
              <a:custGeom>
                <a:avLst/>
                <a:gdLst>
                  <a:gd name="T0" fmla="*/ 0 w 201"/>
                  <a:gd name="T1" fmla="*/ 0 h 56"/>
                  <a:gd name="T2" fmla="*/ 4 w 201"/>
                  <a:gd name="T3" fmla="*/ 28 h 56"/>
                  <a:gd name="T4" fmla="*/ 0 w 201"/>
                  <a:gd name="T5" fmla="*/ 56 h 56"/>
                  <a:gd name="T6" fmla="*/ 201 w 201"/>
                  <a:gd name="T7" fmla="*/ 56 h 56"/>
                  <a:gd name="T8" fmla="*/ 197 w 201"/>
                  <a:gd name="T9" fmla="*/ 28 h 56"/>
                  <a:gd name="T10" fmla="*/ 201 w 201"/>
                  <a:gd name="T11" fmla="*/ 0 h 56"/>
                  <a:gd name="T12" fmla="*/ 0 w 201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1" h="56">
                    <a:moveTo>
                      <a:pt x="0" y="0"/>
                    </a:moveTo>
                    <a:cubicBezTo>
                      <a:pt x="3" y="9"/>
                      <a:pt x="4" y="18"/>
                      <a:pt x="4" y="28"/>
                    </a:cubicBezTo>
                    <a:cubicBezTo>
                      <a:pt x="4" y="38"/>
                      <a:pt x="3" y="47"/>
                      <a:pt x="0" y="56"/>
                    </a:cubicBezTo>
                    <a:cubicBezTo>
                      <a:pt x="201" y="56"/>
                      <a:pt x="201" y="56"/>
                      <a:pt x="201" y="56"/>
                    </a:cubicBezTo>
                    <a:cubicBezTo>
                      <a:pt x="198" y="47"/>
                      <a:pt x="197" y="38"/>
                      <a:pt x="197" y="28"/>
                    </a:cubicBezTo>
                    <a:cubicBezTo>
                      <a:pt x="197" y="18"/>
                      <a:pt x="198" y="9"/>
                      <a:pt x="20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5" name="îṥļîḑé-Freeform: Shape 12"/>
            <p:cNvSpPr>
              <a:spLocks/>
            </p:cNvSpPr>
            <p:nvPr/>
          </p:nvSpPr>
          <p:spPr bwMode="auto">
            <a:xfrm rot="16200000">
              <a:off x="3744380" y="1637338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îṥļîḑé-Oval 24"/>
            <p:cNvSpPr>
              <a:spLocks/>
            </p:cNvSpPr>
            <p:nvPr/>
          </p:nvSpPr>
          <p:spPr bwMode="auto">
            <a:xfrm>
              <a:off x="4289476" y="2872738"/>
              <a:ext cx="1138627" cy="113862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7" name="Group 25"/>
            <p:cNvGrpSpPr/>
            <p:nvPr/>
          </p:nvGrpSpPr>
          <p:grpSpPr>
            <a:xfrm>
              <a:off x="4593879" y="3185649"/>
              <a:ext cx="480237" cy="532973"/>
              <a:chOff x="7496175" y="163513"/>
              <a:chExt cx="549275" cy="609600"/>
            </a:xfrm>
            <a:solidFill>
              <a:schemeClr val="tx2"/>
            </a:solidFill>
          </p:grpSpPr>
          <p:sp>
            <p:nvSpPr>
              <p:cNvPr id="50" name="îṥļîḑé-Rectangle 28"/>
              <p:cNvSpPr>
                <a:spLocks/>
              </p:cNvSpPr>
              <p:nvPr/>
            </p:nvSpPr>
            <p:spPr bwMode="auto">
              <a:xfrm>
                <a:off x="7869238" y="341313"/>
                <a:ext cx="115888" cy="460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1" name="îṥļîḑé-Rectangle 29"/>
              <p:cNvSpPr>
                <a:spLocks/>
              </p:cNvSpPr>
              <p:nvPr/>
            </p:nvSpPr>
            <p:spPr bwMode="auto">
              <a:xfrm>
                <a:off x="7869238" y="274638"/>
                <a:ext cx="115888" cy="206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îṥļîḑé-Rectangle 30"/>
              <p:cNvSpPr>
                <a:spLocks/>
              </p:cNvSpPr>
              <p:nvPr/>
            </p:nvSpPr>
            <p:spPr bwMode="auto">
              <a:xfrm>
                <a:off x="7600950" y="468313"/>
                <a:ext cx="2079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îṥļîḑé-Freeform: Shape 31"/>
              <p:cNvSpPr>
                <a:spLocks/>
              </p:cNvSpPr>
              <p:nvPr/>
            </p:nvSpPr>
            <p:spPr bwMode="auto">
              <a:xfrm>
                <a:off x="7496175" y="163513"/>
                <a:ext cx="549275" cy="609600"/>
              </a:xfrm>
              <a:custGeom>
                <a:avLst/>
                <a:gdLst>
                  <a:gd name="T0" fmla="*/ 47 w 822"/>
                  <a:gd name="T1" fmla="*/ 0 h 912"/>
                  <a:gd name="T2" fmla="*/ 0 w 822"/>
                  <a:gd name="T3" fmla="*/ 865 h 912"/>
                  <a:gd name="T4" fmla="*/ 775 w 822"/>
                  <a:gd name="T5" fmla="*/ 912 h 912"/>
                  <a:gd name="T6" fmla="*/ 822 w 822"/>
                  <a:gd name="T7" fmla="*/ 47 h 912"/>
                  <a:gd name="T8" fmla="*/ 318 w 822"/>
                  <a:gd name="T9" fmla="*/ 856 h 912"/>
                  <a:gd name="T10" fmla="*/ 239 w 822"/>
                  <a:gd name="T11" fmla="*/ 872 h 912"/>
                  <a:gd name="T12" fmla="*/ 236 w 822"/>
                  <a:gd name="T13" fmla="*/ 788 h 912"/>
                  <a:gd name="T14" fmla="*/ 309 w 822"/>
                  <a:gd name="T15" fmla="*/ 773 h 912"/>
                  <a:gd name="T16" fmla="*/ 318 w 822"/>
                  <a:gd name="T17" fmla="*/ 856 h 912"/>
                  <a:gd name="T18" fmla="*/ 312 w 822"/>
                  <a:gd name="T19" fmla="*/ 734 h 912"/>
                  <a:gd name="T20" fmla="*/ 246 w 822"/>
                  <a:gd name="T21" fmla="*/ 718 h 912"/>
                  <a:gd name="T22" fmla="*/ 271 w 822"/>
                  <a:gd name="T23" fmla="*/ 655 h 912"/>
                  <a:gd name="T24" fmla="*/ 332 w 822"/>
                  <a:gd name="T25" fmla="*/ 670 h 912"/>
                  <a:gd name="T26" fmla="*/ 336 w 822"/>
                  <a:gd name="T27" fmla="*/ 608 h 912"/>
                  <a:gd name="T28" fmla="*/ 275 w 822"/>
                  <a:gd name="T29" fmla="*/ 623 h 912"/>
                  <a:gd name="T30" fmla="*/ 266 w 822"/>
                  <a:gd name="T31" fmla="*/ 574 h 912"/>
                  <a:gd name="T32" fmla="*/ 324 w 822"/>
                  <a:gd name="T33" fmla="*/ 558 h 912"/>
                  <a:gd name="T34" fmla="*/ 336 w 822"/>
                  <a:gd name="T35" fmla="*/ 608 h 912"/>
                  <a:gd name="T36" fmla="*/ 377 w 822"/>
                  <a:gd name="T37" fmla="*/ 872 h 912"/>
                  <a:gd name="T38" fmla="*/ 364 w 822"/>
                  <a:gd name="T39" fmla="*/ 788 h 912"/>
                  <a:gd name="T40" fmla="*/ 436 w 822"/>
                  <a:gd name="T41" fmla="*/ 773 h 912"/>
                  <a:gd name="T42" fmla="*/ 454 w 822"/>
                  <a:gd name="T43" fmla="*/ 856 h 912"/>
                  <a:gd name="T44" fmla="*/ 385 w 822"/>
                  <a:gd name="T45" fmla="*/ 655 h 912"/>
                  <a:gd name="T46" fmla="*/ 448 w 822"/>
                  <a:gd name="T47" fmla="*/ 670 h 912"/>
                  <a:gd name="T48" fmla="*/ 434 w 822"/>
                  <a:gd name="T49" fmla="*/ 734 h 912"/>
                  <a:gd name="T50" fmla="*/ 367 w 822"/>
                  <a:gd name="T51" fmla="*/ 718 h 912"/>
                  <a:gd name="T52" fmla="*/ 385 w 822"/>
                  <a:gd name="T53" fmla="*/ 655 h 912"/>
                  <a:gd name="T54" fmla="*/ 372 w 822"/>
                  <a:gd name="T55" fmla="*/ 574 h 912"/>
                  <a:gd name="T56" fmla="*/ 427 w 822"/>
                  <a:gd name="T57" fmla="*/ 558 h 912"/>
                  <a:gd name="T58" fmla="*/ 445 w 822"/>
                  <a:gd name="T59" fmla="*/ 608 h 912"/>
                  <a:gd name="T60" fmla="*/ 386 w 822"/>
                  <a:gd name="T61" fmla="*/ 623 h 912"/>
                  <a:gd name="T62" fmla="*/ 484 w 822"/>
                  <a:gd name="T63" fmla="*/ 608 h 912"/>
                  <a:gd name="T64" fmla="*/ 497 w 822"/>
                  <a:gd name="T65" fmla="*/ 558 h 912"/>
                  <a:gd name="T66" fmla="*/ 554 w 822"/>
                  <a:gd name="T67" fmla="*/ 574 h 912"/>
                  <a:gd name="T68" fmla="*/ 545 w 822"/>
                  <a:gd name="T69" fmla="*/ 623 h 912"/>
                  <a:gd name="T70" fmla="*/ 484 w 822"/>
                  <a:gd name="T71" fmla="*/ 608 h 912"/>
                  <a:gd name="T72" fmla="*/ 505 w 822"/>
                  <a:gd name="T73" fmla="*/ 655 h 912"/>
                  <a:gd name="T74" fmla="*/ 569 w 822"/>
                  <a:gd name="T75" fmla="*/ 670 h 912"/>
                  <a:gd name="T76" fmla="*/ 563 w 822"/>
                  <a:gd name="T77" fmla="*/ 734 h 912"/>
                  <a:gd name="T78" fmla="*/ 494 w 822"/>
                  <a:gd name="T79" fmla="*/ 718 h 912"/>
                  <a:gd name="T80" fmla="*/ 584 w 822"/>
                  <a:gd name="T81" fmla="*/ 872 h 912"/>
                  <a:gd name="T82" fmla="*/ 504 w 822"/>
                  <a:gd name="T83" fmla="*/ 856 h 912"/>
                  <a:gd name="T84" fmla="*/ 514 w 822"/>
                  <a:gd name="T85" fmla="*/ 773 h 912"/>
                  <a:gd name="T86" fmla="*/ 587 w 822"/>
                  <a:gd name="T87" fmla="*/ 788 h 912"/>
                  <a:gd name="T88" fmla="*/ 584 w 822"/>
                  <a:gd name="T89" fmla="*/ 872 h 912"/>
                  <a:gd name="T90" fmla="*/ 47 w 822"/>
                  <a:gd name="T91" fmla="*/ 534 h 912"/>
                  <a:gd name="T92" fmla="*/ 775 w 822"/>
                  <a:gd name="T93" fmla="*/ 47 h 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22" h="912">
                    <a:moveTo>
                      <a:pt x="775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865"/>
                      <a:pt x="0" y="865"/>
                      <a:pt x="0" y="865"/>
                    </a:cubicBezTo>
                    <a:cubicBezTo>
                      <a:pt x="0" y="891"/>
                      <a:pt x="21" y="912"/>
                      <a:pt x="47" y="912"/>
                    </a:cubicBezTo>
                    <a:cubicBezTo>
                      <a:pt x="775" y="912"/>
                      <a:pt x="775" y="912"/>
                      <a:pt x="775" y="912"/>
                    </a:cubicBezTo>
                    <a:cubicBezTo>
                      <a:pt x="801" y="912"/>
                      <a:pt x="822" y="891"/>
                      <a:pt x="822" y="865"/>
                    </a:cubicBezTo>
                    <a:cubicBezTo>
                      <a:pt x="822" y="47"/>
                      <a:pt x="822" y="47"/>
                      <a:pt x="822" y="47"/>
                    </a:cubicBezTo>
                    <a:cubicBezTo>
                      <a:pt x="822" y="21"/>
                      <a:pt x="801" y="0"/>
                      <a:pt x="775" y="0"/>
                    </a:cubicBezTo>
                    <a:close/>
                    <a:moveTo>
                      <a:pt x="318" y="856"/>
                    </a:moveTo>
                    <a:cubicBezTo>
                      <a:pt x="318" y="865"/>
                      <a:pt x="310" y="872"/>
                      <a:pt x="301" y="872"/>
                    </a:cubicBezTo>
                    <a:cubicBezTo>
                      <a:pt x="239" y="872"/>
                      <a:pt x="239" y="872"/>
                      <a:pt x="239" y="872"/>
                    </a:cubicBezTo>
                    <a:cubicBezTo>
                      <a:pt x="230" y="872"/>
                      <a:pt x="224" y="865"/>
                      <a:pt x="225" y="856"/>
                    </a:cubicBezTo>
                    <a:cubicBezTo>
                      <a:pt x="236" y="788"/>
                      <a:pt x="236" y="788"/>
                      <a:pt x="236" y="788"/>
                    </a:cubicBezTo>
                    <a:cubicBezTo>
                      <a:pt x="237" y="780"/>
                      <a:pt x="245" y="773"/>
                      <a:pt x="254" y="773"/>
                    </a:cubicBezTo>
                    <a:cubicBezTo>
                      <a:pt x="309" y="773"/>
                      <a:pt x="309" y="773"/>
                      <a:pt x="309" y="773"/>
                    </a:cubicBezTo>
                    <a:cubicBezTo>
                      <a:pt x="317" y="773"/>
                      <a:pt x="324" y="780"/>
                      <a:pt x="323" y="788"/>
                    </a:cubicBezTo>
                    <a:lnTo>
                      <a:pt x="318" y="856"/>
                    </a:lnTo>
                    <a:close/>
                    <a:moveTo>
                      <a:pt x="328" y="718"/>
                    </a:moveTo>
                    <a:cubicBezTo>
                      <a:pt x="328" y="727"/>
                      <a:pt x="320" y="734"/>
                      <a:pt x="312" y="734"/>
                    </a:cubicBezTo>
                    <a:cubicBezTo>
                      <a:pt x="259" y="734"/>
                      <a:pt x="259" y="734"/>
                      <a:pt x="259" y="734"/>
                    </a:cubicBezTo>
                    <a:cubicBezTo>
                      <a:pt x="251" y="734"/>
                      <a:pt x="245" y="727"/>
                      <a:pt x="246" y="718"/>
                    </a:cubicBezTo>
                    <a:cubicBezTo>
                      <a:pt x="253" y="670"/>
                      <a:pt x="253" y="670"/>
                      <a:pt x="253" y="670"/>
                    </a:cubicBezTo>
                    <a:cubicBezTo>
                      <a:pt x="254" y="662"/>
                      <a:pt x="263" y="655"/>
                      <a:pt x="271" y="655"/>
                    </a:cubicBezTo>
                    <a:cubicBezTo>
                      <a:pt x="317" y="655"/>
                      <a:pt x="317" y="655"/>
                      <a:pt x="317" y="655"/>
                    </a:cubicBezTo>
                    <a:cubicBezTo>
                      <a:pt x="326" y="655"/>
                      <a:pt x="333" y="662"/>
                      <a:pt x="332" y="670"/>
                    </a:cubicBezTo>
                    <a:lnTo>
                      <a:pt x="328" y="718"/>
                    </a:lnTo>
                    <a:close/>
                    <a:moveTo>
                      <a:pt x="336" y="608"/>
                    </a:moveTo>
                    <a:cubicBezTo>
                      <a:pt x="335" y="616"/>
                      <a:pt x="327" y="623"/>
                      <a:pt x="319" y="623"/>
                    </a:cubicBezTo>
                    <a:cubicBezTo>
                      <a:pt x="275" y="623"/>
                      <a:pt x="275" y="623"/>
                      <a:pt x="275" y="623"/>
                    </a:cubicBezTo>
                    <a:cubicBezTo>
                      <a:pt x="266" y="623"/>
                      <a:pt x="260" y="616"/>
                      <a:pt x="261" y="608"/>
                    </a:cubicBezTo>
                    <a:cubicBezTo>
                      <a:pt x="266" y="574"/>
                      <a:pt x="266" y="574"/>
                      <a:pt x="266" y="574"/>
                    </a:cubicBezTo>
                    <a:cubicBezTo>
                      <a:pt x="268" y="565"/>
                      <a:pt x="276" y="558"/>
                      <a:pt x="285" y="558"/>
                    </a:cubicBezTo>
                    <a:cubicBezTo>
                      <a:pt x="324" y="558"/>
                      <a:pt x="324" y="558"/>
                      <a:pt x="324" y="558"/>
                    </a:cubicBezTo>
                    <a:cubicBezTo>
                      <a:pt x="332" y="558"/>
                      <a:pt x="339" y="566"/>
                      <a:pt x="338" y="574"/>
                    </a:cubicBezTo>
                    <a:lnTo>
                      <a:pt x="336" y="608"/>
                    </a:lnTo>
                    <a:close/>
                    <a:moveTo>
                      <a:pt x="439" y="872"/>
                    </a:moveTo>
                    <a:cubicBezTo>
                      <a:pt x="377" y="872"/>
                      <a:pt x="377" y="872"/>
                      <a:pt x="377" y="872"/>
                    </a:cubicBezTo>
                    <a:cubicBezTo>
                      <a:pt x="368" y="872"/>
                      <a:pt x="361" y="865"/>
                      <a:pt x="362" y="856"/>
                    </a:cubicBezTo>
                    <a:cubicBezTo>
                      <a:pt x="364" y="788"/>
                      <a:pt x="364" y="788"/>
                      <a:pt x="364" y="788"/>
                    </a:cubicBezTo>
                    <a:cubicBezTo>
                      <a:pt x="365" y="780"/>
                      <a:pt x="372" y="773"/>
                      <a:pt x="381" y="773"/>
                    </a:cubicBezTo>
                    <a:cubicBezTo>
                      <a:pt x="436" y="773"/>
                      <a:pt x="436" y="773"/>
                      <a:pt x="436" y="773"/>
                    </a:cubicBezTo>
                    <a:cubicBezTo>
                      <a:pt x="444" y="773"/>
                      <a:pt x="452" y="780"/>
                      <a:pt x="452" y="788"/>
                    </a:cubicBezTo>
                    <a:cubicBezTo>
                      <a:pt x="454" y="856"/>
                      <a:pt x="454" y="856"/>
                      <a:pt x="454" y="856"/>
                    </a:cubicBezTo>
                    <a:cubicBezTo>
                      <a:pt x="455" y="865"/>
                      <a:pt x="448" y="872"/>
                      <a:pt x="439" y="872"/>
                    </a:cubicBezTo>
                    <a:close/>
                    <a:moveTo>
                      <a:pt x="385" y="655"/>
                    </a:moveTo>
                    <a:cubicBezTo>
                      <a:pt x="432" y="655"/>
                      <a:pt x="432" y="655"/>
                      <a:pt x="432" y="655"/>
                    </a:cubicBezTo>
                    <a:cubicBezTo>
                      <a:pt x="440" y="655"/>
                      <a:pt x="448" y="662"/>
                      <a:pt x="448" y="670"/>
                    </a:cubicBezTo>
                    <a:cubicBezTo>
                      <a:pt x="450" y="718"/>
                      <a:pt x="450" y="718"/>
                      <a:pt x="450" y="718"/>
                    </a:cubicBezTo>
                    <a:cubicBezTo>
                      <a:pt x="450" y="727"/>
                      <a:pt x="443" y="734"/>
                      <a:pt x="434" y="734"/>
                    </a:cubicBezTo>
                    <a:cubicBezTo>
                      <a:pt x="382" y="734"/>
                      <a:pt x="382" y="734"/>
                      <a:pt x="382" y="734"/>
                    </a:cubicBezTo>
                    <a:cubicBezTo>
                      <a:pt x="374" y="734"/>
                      <a:pt x="367" y="727"/>
                      <a:pt x="367" y="718"/>
                    </a:cubicBezTo>
                    <a:cubicBezTo>
                      <a:pt x="369" y="670"/>
                      <a:pt x="369" y="670"/>
                      <a:pt x="369" y="670"/>
                    </a:cubicBezTo>
                    <a:cubicBezTo>
                      <a:pt x="369" y="662"/>
                      <a:pt x="377" y="655"/>
                      <a:pt x="385" y="655"/>
                    </a:cubicBezTo>
                    <a:close/>
                    <a:moveTo>
                      <a:pt x="370" y="608"/>
                    </a:moveTo>
                    <a:cubicBezTo>
                      <a:pt x="372" y="574"/>
                      <a:pt x="372" y="574"/>
                      <a:pt x="372" y="574"/>
                    </a:cubicBezTo>
                    <a:cubicBezTo>
                      <a:pt x="372" y="566"/>
                      <a:pt x="380" y="558"/>
                      <a:pt x="388" y="558"/>
                    </a:cubicBezTo>
                    <a:cubicBezTo>
                      <a:pt x="427" y="558"/>
                      <a:pt x="427" y="558"/>
                      <a:pt x="427" y="558"/>
                    </a:cubicBezTo>
                    <a:cubicBezTo>
                      <a:pt x="436" y="558"/>
                      <a:pt x="443" y="566"/>
                      <a:pt x="444" y="574"/>
                    </a:cubicBezTo>
                    <a:cubicBezTo>
                      <a:pt x="445" y="608"/>
                      <a:pt x="445" y="608"/>
                      <a:pt x="445" y="608"/>
                    </a:cubicBezTo>
                    <a:cubicBezTo>
                      <a:pt x="445" y="616"/>
                      <a:pt x="438" y="623"/>
                      <a:pt x="430" y="623"/>
                    </a:cubicBezTo>
                    <a:cubicBezTo>
                      <a:pt x="386" y="623"/>
                      <a:pt x="386" y="623"/>
                      <a:pt x="386" y="623"/>
                    </a:cubicBezTo>
                    <a:cubicBezTo>
                      <a:pt x="377" y="623"/>
                      <a:pt x="370" y="616"/>
                      <a:pt x="370" y="608"/>
                    </a:cubicBezTo>
                    <a:close/>
                    <a:moveTo>
                      <a:pt x="484" y="608"/>
                    </a:moveTo>
                    <a:cubicBezTo>
                      <a:pt x="482" y="574"/>
                      <a:pt x="482" y="574"/>
                      <a:pt x="482" y="574"/>
                    </a:cubicBezTo>
                    <a:cubicBezTo>
                      <a:pt x="481" y="566"/>
                      <a:pt x="488" y="558"/>
                      <a:pt x="497" y="558"/>
                    </a:cubicBezTo>
                    <a:cubicBezTo>
                      <a:pt x="536" y="558"/>
                      <a:pt x="536" y="558"/>
                      <a:pt x="536" y="558"/>
                    </a:cubicBezTo>
                    <a:cubicBezTo>
                      <a:pt x="544" y="558"/>
                      <a:pt x="552" y="565"/>
                      <a:pt x="554" y="574"/>
                    </a:cubicBezTo>
                    <a:cubicBezTo>
                      <a:pt x="559" y="608"/>
                      <a:pt x="559" y="608"/>
                      <a:pt x="559" y="608"/>
                    </a:cubicBezTo>
                    <a:cubicBezTo>
                      <a:pt x="560" y="616"/>
                      <a:pt x="554" y="623"/>
                      <a:pt x="545" y="623"/>
                    </a:cubicBezTo>
                    <a:cubicBezTo>
                      <a:pt x="501" y="623"/>
                      <a:pt x="501" y="623"/>
                      <a:pt x="501" y="623"/>
                    </a:cubicBezTo>
                    <a:cubicBezTo>
                      <a:pt x="493" y="623"/>
                      <a:pt x="485" y="616"/>
                      <a:pt x="484" y="608"/>
                    </a:cubicBezTo>
                    <a:close/>
                    <a:moveTo>
                      <a:pt x="490" y="670"/>
                    </a:moveTo>
                    <a:cubicBezTo>
                      <a:pt x="490" y="662"/>
                      <a:pt x="496" y="655"/>
                      <a:pt x="505" y="655"/>
                    </a:cubicBezTo>
                    <a:cubicBezTo>
                      <a:pt x="551" y="655"/>
                      <a:pt x="551" y="655"/>
                      <a:pt x="551" y="655"/>
                    </a:cubicBezTo>
                    <a:cubicBezTo>
                      <a:pt x="560" y="655"/>
                      <a:pt x="568" y="662"/>
                      <a:pt x="569" y="670"/>
                    </a:cubicBezTo>
                    <a:cubicBezTo>
                      <a:pt x="576" y="718"/>
                      <a:pt x="576" y="718"/>
                      <a:pt x="576" y="718"/>
                    </a:cubicBezTo>
                    <a:cubicBezTo>
                      <a:pt x="578" y="727"/>
                      <a:pt x="572" y="734"/>
                      <a:pt x="563" y="734"/>
                    </a:cubicBezTo>
                    <a:cubicBezTo>
                      <a:pt x="511" y="734"/>
                      <a:pt x="511" y="734"/>
                      <a:pt x="511" y="734"/>
                    </a:cubicBezTo>
                    <a:cubicBezTo>
                      <a:pt x="502" y="734"/>
                      <a:pt x="494" y="727"/>
                      <a:pt x="494" y="718"/>
                    </a:cubicBezTo>
                    <a:lnTo>
                      <a:pt x="490" y="670"/>
                    </a:lnTo>
                    <a:close/>
                    <a:moveTo>
                      <a:pt x="584" y="872"/>
                    </a:moveTo>
                    <a:cubicBezTo>
                      <a:pt x="521" y="872"/>
                      <a:pt x="521" y="872"/>
                      <a:pt x="521" y="872"/>
                    </a:cubicBezTo>
                    <a:cubicBezTo>
                      <a:pt x="512" y="872"/>
                      <a:pt x="505" y="865"/>
                      <a:pt x="504" y="856"/>
                    </a:cubicBezTo>
                    <a:cubicBezTo>
                      <a:pt x="499" y="788"/>
                      <a:pt x="499" y="788"/>
                      <a:pt x="499" y="788"/>
                    </a:cubicBezTo>
                    <a:cubicBezTo>
                      <a:pt x="498" y="780"/>
                      <a:pt x="505" y="773"/>
                      <a:pt x="514" y="773"/>
                    </a:cubicBezTo>
                    <a:cubicBezTo>
                      <a:pt x="569" y="773"/>
                      <a:pt x="569" y="773"/>
                      <a:pt x="569" y="773"/>
                    </a:cubicBezTo>
                    <a:cubicBezTo>
                      <a:pt x="577" y="773"/>
                      <a:pt x="585" y="780"/>
                      <a:pt x="587" y="788"/>
                    </a:cubicBezTo>
                    <a:cubicBezTo>
                      <a:pt x="597" y="856"/>
                      <a:pt x="597" y="856"/>
                      <a:pt x="597" y="856"/>
                    </a:cubicBezTo>
                    <a:cubicBezTo>
                      <a:pt x="598" y="865"/>
                      <a:pt x="592" y="872"/>
                      <a:pt x="584" y="872"/>
                    </a:cubicBezTo>
                    <a:close/>
                    <a:moveTo>
                      <a:pt x="775" y="534"/>
                    </a:moveTo>
                    <a:cubicBezTo>
                      <a:pt x="47" y="534"/>
                      <a:pt x="47" y="534"/>
                      <a:pt x="47" y="534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775" y="47"/>
                      <a:pt x="775" y="47"/>
                      <a:pt x="775" y="47"/>
                    </a:cubicBezTo>
                    <a:lnTo>
                      <a:pt x="775" y="5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îṥļîḑé-Freeform: Shape 32"/>
              <p:cNvSpPr>
                <a:spLocks/>
              </p:cNvSpPr>
              <p:nvPr/>
            </p:nvSpPr>
            <p:spPr bwMode="auto">
              <a:xfrm>
                <a:off x="7559675" y="228601"/>
                <a:ext cx="285750" cy="212725"/>
              </a:xfrm>
              <a:custGeom>
                <a:avLst/>
                <a:gdLst>
                  <a:gd name="T0" fmla="*/ 31 w 428"/>
                  <a:gd name="T1" fmla="*/ 318 h 318"/>
                  <a:gd name="T2" fmla="*/ 396 w 428"/>
                  <a:gd name="T3" fmla="*/ 318 h 318"/>
                  <a:gd name="T4" fmla="*/ 428 w 428"/>
                  <a:gd name="T5" fmla="*/ 287 h 318"/>
                  <a:gd name="T6" fmla="*/ 428 w 428"/>
                  <a:gd name="T7" fmla="*/ 31 h 318"/>
                  <a:gd name="T8" fmla="*/ 396 w 428"/>
                  <a:gd name="T9" fmla="*/ 0 h 318"/>
                  <a:gd name="T10" fmla="*/ 31 w 428"/>
                  <a:gd name="T11" fmla="*/ 0 h 318"/>
                  <a:gd name="T12" fmla="*/ 0 w 428"/>
                  <a:gd name="T13" fmla="*/ 31 h 318"/>
                  <a:gd name="T14" fmla="*/ 0 w 428"/>
                  <a:gd name="T15" fmla="*/ 287 h 318"/>
                  <a:gd name="T16" fmla="*/ 31 w 428"/>
                  <a:gd name="T17" fmla="*/ 318 h 318"/>
                  <a:gd name="T18" fmla="*/ 252 w 428"/>
                  <a:gd name="T19" fmla="*/ 190 h 318"/>
                  <a:gd name="T20" fmla="*/ 225 w 428"/>
                  <a:gd name="T21" fmla="*/ 177 h 318"/>
                  <a:gd name="T22" fmla="*/ 187 w 428"/>
                  <a:gd name="T23" fmla="*/ 165 h 318"/>
                  <a:gd name="T24" fmla="*/ 170 w 428"/>
                  <a:gd name="T25" fmla="*/ 159 h 318"/>
                  <a:gd name="T26" fmla="*/ 144 w 428"/>
                  <a:gd name="T27" fmla="*/ 144 h 318"/>
                  <a:gd name="T28" fmla="*/ 133 w 428"/>
                  <a:gd name="T29" fmla="*/ 115 h 318"/>
                  <a:gd name="T30" fmla="*/ 137 w 428"/>
                  <a:gd name="T31" fmla="*/ 99 h 318"/>
                  <a:gd name="T32" fmla="*/ 149 w 428"/>
                  <a:gd name="T33" fmla="*/ 84 h 318"/>
                  <a:gd name="T34" fmla="*/ 170 w 428"/>
                  <a:gd name="T35" fmla="*/ 74 h 318"/>
                  <a:gd name="T36" fmla="*/ 201 w 428"/>
                  <a:gd name="T37" fmla="*/ 70 h 318"/>
                  <a:gd name="T38" fmla="*/ 201 w 428"/>
                  <a:gd name="T39" fmla="*/ 59 h 318"/>
                  <a:gd name="T40" fmla="*/ 210 w 428"/>
                  <a:gd name="T41" fmla="*/ 50 h 318"/>
                  <a:gd name="T42" fmla="*/ 218 w 428"/>
                  <a:gd name="T43" fmla="*/ 50 h 318"/>
                  <a:gd name="T44" fmla="*/ 227 w 428"/>
                  <a:gd name="T45" fmla="*/ 59 h 318"/>
                  <a:gd name="T46" fmla="*/ 227 w 428"/>
                  <a:gd name="T47" fmla="*/ 62 h 318"/>
                  <a:gd name="T48" fmla="*/ 236 w 428"/>
                  <a:gd name="T49" fmla="*/ 73 h 318"/>
                  <a:gd name="T50" fmla="*/ 262 w 428"/>
                  <a:gd name="T51" fmla="*/ 80 h 318"/>
                  <a:gd name="T52" fmla="*/ 289 w 428"/>
                  <a:gd name="T53" fmla="*/ 97 h 318"/>
                  <a:gd name="T54" fmla="*/ 283 w 428"/>
                  <a:gd name="T55" fmla="*/ 105 h 318"/>
                  <a:gd name="T56" fmla="*/ 269 w 428"/>
                  <a:gd name="T57" fmla="*/ 107 h 318"/>
                  <a:gd name="T58" fmla="*/ 246 w 428"/>
                  <a:gd name="T59" fmla="*/ 94 h 318"/>
                  <a:gd name="T60" fmla="*/ 207 w 428"/>
                  <a:gd name="T61" fmla="*/ 88 h 318"/>
                  <a:gd name="T62" fmla="*/ 179 w 428"/>
                  <a:gd name="T63" fmla="*/ 94 h 318"/>
                  <a:gd name="T64" fmla="*/ 170 w 428"/>
                  <a:gd name="T65" fmla="*/ 108 h 318"/>
                  <a:gd name="T66" fmla="*/ 172 w 428"/>
                  <a:gd name="T67" fmla="*/ 118 h 318"/>
                  <a:gd name="T68" fmla="*/ 178 w 428"/>
                  <a:gd name="T69" fmla="*/ 125 h 318"/>
                  <a:gd name="T70" fmla="*/ 188 w 428"/>
                  <a:gd name="T71" fmla="*/ 131 h 318"/>
                  <a:gd name="T72" fmla="*/ 204 w 428"/>
                  <a:gd name="T73" fmla="*/ 137 h 318"/>
                  <a:gd name="T74" fmla="*/ 242 w 428"/>
                  <a:gd name="T75" fmla="*/ 149 h 318"/>
                  <a:gd name="T76" fmla="*/ 259 w 428"/>
                  <a:gd name="T77" fmla="*/ 155 h 318"/>
                  <a:gd name="T78" fmla="*/ 285 w 428"/>
                  <a:gd name="T79" fmla="*/ 170 h 318"/>
                  <a:gd name="T80" fmla="*/ 297 w 428"/>
                  <a:gd name="T81" fmla="*/ 199 h 318"/>
                  <a:gd name="T82" fmla="*/ 294 w 428"/>
                  <a:gd name="T83" fmla="*/ 218 h 318"/>
                  <a:gd name="T84" fmla="*/ 282 w 428"/>
                  <a:gd name="T85" fmla="*/ 233 h 318"/>
                  <a:gd name="T86" fmla="*/ 260 w 428"/>
                  <a:gd name="T87" fmla="*/ 244 h 318"/>
                  <a:gd name="T88" fmla="*/ 227 w 428"/>
                  <a:gd name="T89" fmla="*/ 248 h 318"/>
                  <a:gd name="T90" fmla="*/ 227 w 428"/>
                  <a:gd name="T91" fmla="*/ 259 h 318"/>
                  <a:gd name="T92" fmla="*/ 218 w 428"/>
                  <a:gd name="T93" fmla="*/ 268 h 318"/>
                  <a:gd name="T94" fmla="*/ 210 w 428"/>
                  <a:gd name="T95" fmla="*/ 268 h 318"/>
                  <a:gd name="T96" fmla="*/ 201 w 428"/>
                  <a:gd name="T97" fmla="*/ 259 h 318"/>
                  <a:gd name="T98" fmla="*/ 201 w 428"/>
                  <a:gd name="T99" fmla="*/ 257 h 318"/>
                  <a:gd name="T100" fmla="*/ 192 w 428"/>
                  <a:gd name="T101" fmla="*/ 247 h 318"/>
                  <a:gd name="T102" fmla="*/ 160 w 428"/>
                  <a:gd name="T103" fmla="*/ 239 h 318"/>
                  <a:gd name="T104" fmla="*/ 130 w 428"/>
                  <a:gd name="T105" fmla="*/ 221 h 318"/>
                  <a:gd name="T106" fmla="*/ 137 w 428"/>
                  <a:gd name="T107" fmla="*/ 213 h 318"/>
                  <a:gd name="T108" fmla="*/ 150 w 428"/>
                  <a:gd name="T109" fmla="*/ 211 h 318"/>
                  <a:gd name="T110" fmla="*/ 175 w 428"/>
                  <a:gd name="T111" fmla="*/ 224 h 318"/>
                  <a:gd name="T112" fmla="*/ 215 w 428"/>
                  <a:gd name="T113" fmla="*/ 230 h 318"/>
                  <a:gd name="T114" fmla="*/ 250 w 428"/>
                  <a:gd name="T115" fmla="*/ 224 h 318"/>
                  <a:gd name="T116" fmla="*/ 260 w 428"/>
                  <a:gd name="T117" fmla="*/ 206 h 318"/>
                  <a:gd name="T118" fmla="*/ 252 w 428"/>
                  <a:gd name="T119" fmla="*/ 190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28" h="318">
                    <a:moveTo>
                      <a:pt x="31" y="318"/>
                    </a:moveTo>
                    <a:cubicBezTo>
                      <a:pt x="396" y="318"/>
                      <a:pt x="396" y="318"/>
                      <a:pt x="396" y="318"/>
                    </a:cubicBezTo>
                    <a:cubicBezTo>
                      <a:pt x="414" y="318"/>
                      <a:pt x="428" y="304"/>
                      <a:pt x="428" y="287"/>
                    </a:cubicBezTo>
                    <a:cubicBezTo>
                      <a:pt x="428" y="31"/>
                      <a:pt x="428" y="31"/>
                      <a:pt x="428" y="31"/>
                    </a:cubicBezTo>
                    <a:cubicBezTo>
                      <a:pt x="428" y="14"/>
                      <a:pt x="414" y="0"/>
                      <a:pt x="39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0" y="304"/>
                      <a:pt x="14" y="318"/>
                      <a:pt x="31" y="318"/>
                    </a:cubicBezTo>
                    <a:close/>
                    <a:moveTo>
                      <a:pt x="252" y="190"/>
                    </a:moveTo>
                    <a:cubicBezTo>
                      <a:pt x="247" y="185"/>
                      <a:pt x="238" y="181"/>
                      <a:pt x="225" y="177"/>
                    </a:cubicBezTo>
                    <a:cubicBezTo>
                      <a:pt x="187" y="165"/>
                      <a:pt x="187" y="165"/>
                      <a:pt x="187" y="165"/>
                    </a:cubicBezTo>
                    <a:cubicBezTo>
                      <a:pt x="183" y="164"/>
                      <a:pt x="175" y="161"/>
                      <a:pt x="170" y="159"/>
                    </a:cubicBezTo>
                    <a:cubicBezTo>
                      <a:pt x="170" y="159"/>
                      <a:pt x="152" y="152"/>
                      <a:pt x="144" y="144"/>
                    </a:cubicBezTo>
                    <a:cubicBezTo>
                      <a:pt x="137" y="137"/>
                      <a:pt x="133" y="127"/>
                      <a:pt x="133" y="115"/>
                    </a:cubicBezTo>
                    <a:cubicBezTo>
                      <a:pt x="133" y="109"/>
                      <a:pt x="134" y="104"/>
                      <a:pt x="137" y="99"/>
                    </a:cubicBezTo>
                    <a:cubicBezTo>
                      <a:pt x="139" y="93"/>
                      <a:pt x="143" y="88"/>
                      <a:pt x="149" y="84"/>
                    </a:cubicBezTo>
                    <a:cubicBezTo>
                      <a:pt x="154" y="80"/>
                      <a:pt x="161" y="77"/>
                      <a:pt x="170" y="74"/>
                    </a:cubicBezTo>
                    <a:cubicBezTo>
                      <a:pt x="178" y="71"/>
                      <a:pt x="189" y="70"/>
                      <a:pt x="201" y="70"/>
                    </a:cubicBezTo>
                    <a:cubicBezTo>
                      <a:pt x="201" y="59"/>
                      <a:pt x="201" y="59"/>
                      <a:pt x="201" y="59"/>
                    </a:cubicBezTo>
                    <a:cubicBezTo>
                      <a:pt x="201" y="54"/>
                      <a:pt x="205" y="50"/>
                      <a:pt x="210" y="50"/>
                    </a:cubicBezTo>
                    <a:cubicBezTo>
                      <a:pt x="218" y="50"/>
                      <a:pt x="218" y="50"/>
                      <a:pt x="218" y="50"/>
                    </a:cubicBezTo>
                    <a:cubicBezTo>
                      <a:pt x="223" y="50"/>
                      <a:pt x="227" y="54"/>
                      <a:pt x="227" y="59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7" y="67"/>
                      <a:pt x="231" y="72"/>
                      <a:pt x="236" y="73"/>
                    </a:cubicBezTo>
                    <a:cubicBezTo>
                      <a:pt x="236" y="73"/>
                      <a:pt x="251" y="76"/>
                      <a:pt x="262" y="80"/>
                    </a:cubicBezTo>
                    <a:cubicBezTo>
                      <a:pt x="273" y="85"/>
                      <a:pt x="282" y="91"/>
                      <a:pt x="289" y="97"/>
                    </a:cubicBezTo>
                    <a:cubicBezTo>
                      <a:pt x="283" y="105"/>
                      <a:pt x="283" y="105"/>
                      <a:pt x="283" y="105"/>
                    </a:cubicBezTo>
                    <a:cubicBezTo>
                      <a:pt x="279" y="109"/>
                      <a:pt x="273" y="109"/>
                      <a:pt x="269" y="107"/>
                    </a:cubicBezTo>
                    <a:cubicBezTo>
                      <a:pt x="269" y="107"/>
                      <a:pt x="257" y="98"/>
                      <a:pt x="246" y="94"/>
                    </a:cubicBezTo>
                    <a:cubicBezTo>
                      <a:pt x="234" y="90"/>
                      <a:pt x="221" y="88"/>
                      <a:pt x="207" y="88"/>
                    </a:cubicBezTo>
                    <a:cubicBezTo>
                      <a:pt x="194" y="88"/>
                      <a:pt x="185" y="90"/>
                      <a:pt x="179" y="94"/>
                    </a:cubicBezTo>
                    <a:cubicBezTo>
                      <a:pt x="173" y="98"/>
                      <a:pt x="170" y="103"/>
                      <a:pt x="170" y="108"/>
                    </a:cubicBezTo>
                    <a:cubicBezTo>
                      <a:pt x="170" y="112"/>
                      <a:pt x="171" y="115"/>
                      <a:pt x="172" y="118"/>
                    </a:cubicBezTo>
                    <a:cubicBezTo>
                      <a:pt x="173" y="121"/>
                      <a:pt x="175" y="123"/>
                      <a:pt x="178" y="125"/>
                    </a:cubicBezTo>
                    <a:cubicBezTo>
                      <a:pt x="180" y="127"/>
                      <a:pt x="184" y="129"/>
                      <a:pt x="188" y="131"/>
                    </a:cubicBezTo>
                    <a:cubicBezTo>
                      <a:pt x="193" y="133"/>
                      <a:pt x="198" y="135"/>
                      <a:pt x="204" y="137"/>
                    </a:cubicBezTo>
                    <a:cubicBezTo>
                      <a:pt x="242" y="149"/>
                      <a:pt x="242" y="149"/>
                      <a:pt x="242" y="149"/>
                    </a:cubicBezTo>
                    <a:cubicBezTo>
                      <a:pt x="246" y="151"/>
                      <a:pt x="254" y="154"/>
                      <a:pt x="259" y="155"/>
                    </a:cubicBezTo>
                    <a:cubicBezTo>
                      <a:pt x="259" y="155"/>
                      <a:pt x="276" y="163"/>
                      <a:pt x="285" y="170"/>
                    </a:cubicBezTo>
                    <a:cubicBezTo>
                      <a:pt x="293" y="178"/>
                      <a:pt x="297" y="188"/>
                      <a:pt x="297" y="199"/>
                    </a:cubicBezTo>
                    <a:cubicBezTo>
                      <a:pt x="297" y="206"/>
                      <a:pt x="296" y="212"/>
                      <a:pt x="294" y="218"/>
                    </a:cubicBezTo>
                    <a:cubicBezTo>
                      <a:pt x="291" y="223"/>
                      <a:pt x="287" y="228"/>
                      <a:pt x="282" y="233"/>
                    </a:cubicBezTo>
                    <a:cubicBezTo>
                      <a:pt x="276" y="237"/>
                      <a:pt x="269" y="241"/>
                      <a:pt x="260" y="244"/>
                    </a:cubicBezTo>
                    <a:cubicBezTo>
                      <a:pt x="251" y="246"/>
                      <a:pt x="240" y="248"/>
                      <a:pt x="227" y="248"/>
                    </a:cubicBezTo>
                    <a:cubicBezTo>
                      <a:pt x="227" y="259"/>
                      <a:pt x="227" y="259"/>
                      <a:pt x="227" y="259"/>
                    </a:cubicBezTo>
                    <a:cubicBezTo>
                      <a:pt x="227" y="264"/>
                      <a:pt x="223" y="268"/>
                      <a:pt x="218" y="268"/>
                    </a:cubicBezTo>
                    <a:cubicBezTo>
                      <a:pt x="210" y="268"/>
                      <a:pt x="210" y="268"/>
                      <a:pt x="210" y="268"/>
                    </a:cubicBezTo>
                    <a:cubicBezTo>
                      <a:pt x="205" y="268"/>
                      <a:pt x="201" y="264"/>
                      <a:pt x="201" y="259"/>
                    </a:cubicBezTo>
                    <a:cubicBezTo>
                      <a:pt x="201" y="257"/>
                      <a:pt x="201" y="257"/>
                      <a:pt x="201" y="257"/>
                    </a:cubicBezTo>
                    <a:cubicBezTo>
                      <a:pt x="201" y="252"/>
                      <a:pt x="197" y="247"/>
                      <a:pt x="192" y="247"/>
                    </a:cubicBezTo>
                    <a:cubicBezTo>
                      <a:pt x="192" y="247"/>
                      <a:pt x="173" y="244"/>
                      <a:pt x="160" y="239"/>
                    </a:cubicBezTo>
                    <a:cubicBezTo>
                      <a:pt x="148" y="234"/>
                      <a:pt x="138" y="228"/>
                      <a:pt x="130" y="221"/>
                    </a:cubicBezTo>
                    <a:cubicBezTo>
                      <a:pt x="137" y="213"/>
                      <a:pt x="137" y="213"/>
                      <a:pt x="137" y="213"/>
                    </a:cubicBezTo>
                    <a:cubicBezTo>
                      <a:pt x="140" y="209"/>
                      <a:pt x="146" y="209"/>
                      <a:pt x="150" y="211"/>
                    </a:cubicBezTo>
                    <a:cubicBezTo>
                      <a:pt x="150" y="211"/>
                      <a:pt x="162" y="220"/>
                      <a:pt x="175" y="224"/>
                    </a:cubicBezTo>
                    <a:cubicBezTo>
                      <a:pt x="187" y="228"/>
                      <a:pt x="200" y="230"/>
                      <a:pt x="215" y="230"/>
                    </a:cubicBezTo>
                    <a:cubicBezTo>
                      <a:pt x="231" y="230"/>
                      <a:pt x="243" y="228"/>
                      <a:pt x="250" y="224"/>
                    </a:cubicBezTo>
                    <a:cubicBezTo>
                      <a:pt x="256" y="219"/>
                      <a:pt x="260" y="214"/>
                      <a:pt x="260" y="206"/>
                    </a:cubicBezTo>
                    <a:cubicBezTo>
                      <a:pt x="260" y="200"/>
                      <a:pt x="257" y="194"/>
                      <a:pt x="252" y="19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8" name="îṥļîḑé-Freeform: Shape 26"/>
            <p:cNvSpPr>
              <a:spLocks/>
            </p:cNvSpPr>
            <p:nvPr/>
          </p:nvSpPr>
          <p:spPr bwMode="auto">
            <a:xfrm rot="13500000">
              <a:off x="3728233" y="4398605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îṥļîḑé-Oval 34"/>
            <p:cNvSpPr>
              <a:spLocks/>
            </p:cNvSpPr>
            <p:nvPr/>
          </p:nvSpPr>
          <p:spPr bwMode="auto">
            <a:xfrm>
              <a:off x="6045280" y="2872736"/>
              <a:ext cx="1141147" cy="113862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20" name="Group 35"/>
            <p:cNvGrpSpPr/>
            <p:nvPr/>
          </p:nvGrpSpPr>
          <p:grpSpPr>
            <a:xfrm>
              <a:off x="6315603" y="3137293"/>
              <a:ext cx="620498" cy="622109"/>
              <a:chOff x="1981200" y="1565276"/>
              <a:chExt cx="609601" cy="611188"/>
            </a:xfrm>
            <a:solidFill>
              <a:schemeClr val="tx2"/>
            </a:solidFill>
          </p:grpSpPr>
          <p:sp>
            <p:nvSpPr>
              <p:cNvPr id="42" name="îṥļîḑé-Freeform: Shape 38"/>
              <p:cNvSpPr>
                <a:spLocks/>
              </p:cNvSpPr>
              <p:nvPr/>
            </p:nvSpPr>
            <p:spPr bwMode="auto">
              <a:xfrm>
                <a:off x="2220913" y="1806576"/>
                <a:ext cx="127000" cy="130175"/>
              </a:xfrm>
              <a:custGeom>
                <a:avLst/>
                <a:gdLst>
                  <a:gd name="T0" fmla="*/ 147 w 191"/>
                  <a:gd name="T1" fmla="*/ 48 h 193"/>
                  <a:gd name="T2" fmla="*/ 120 w 191"/>
                  <a:gd name="T3" fmla="*/ 58 h 193"/>
                  <a:gd name="T4" fmla="*/ 105 w 191"/>
                  <a:gd name="T5" fmla="*/ 67 h 193"/>
                  <a:gd name="T6" fmla="*/ 73 w 191"/>
                  <a:gd name="T7" fmla="*/ 87 h 193"/>
                  <a:gd name="T8" fmla="*/ 59 w 191"/>
                  <a:gd name="T9" fmla="*/ 95 h 193"/>
                  <a:gd name="T10" fmla="*/ 48 w 191"/>
                  <a:gd name="T11" fmla="*/ 99 h 193"/>
                  <a:gd name="T12" fmla="*/ 39 w 191"/>
                  <a:gd name="T13" fmla="*/ 99 h 193"/>
                  <a:gd name="T14" fmla="*/ 31 w 191"/>
                  <a:gd name="T15" fmla="*/ 94 h 193"/>
                  <a:gd name="T16" fmla="*/ 26 w 191"/>
                  <a:gd name="T17" fmla="*/ 78 h 193"/>
                  <a:gd name="T18" fmla="*/ 38 w 191"/>
                  <a:gd name="T19" fmla="*/ 55 h 193"/>
                  <a:gd name="T20" fmla="*/ 67 w 191"/>
                  <a:gd name="T21" fmla="*/ 29 h 193"/>
                  <a:gd name="T22" fmla="*/ 90 w 191"/>
                  <a:gd name="T23" fmla="*/ 20 h 193"/>
                  <a:gd name="T24" fmla="*/ 97 w 191"/>
                  <a:gd name="T25" fmla="*/ 9 h 193"/>
                  <a:gd name="T26" fmla="*/ 96 w 191"/>
                  <a:gd name="T27" fmla="*/ 0 h 193"/>
                  <a:gd name="T28" fmla="*/ 66 w 191"/>
                  <a:gd name="T29" fmla="*/ 9 h 193"/>
                  <a:gd name="T30" fmla="*/ 45 w 191"/>
                  <a:gd name="T31" fmla="*/ 24 h 193"/>
                  <a:gd name="T32" fmla="*/ 32 w 191"/>
                  <a:gd name="T33" fmla="*/ 24 h 193"/>
                  <a:gd name="T34" fmla="*/ 30 w 191"/>
                  <a:gd name="T35" fmla="*/ 22 h 193"/>
                  <a:gd name="T36" fmla="*/ 17 w 191"/>
                  <a:gd name="T37" fmla="*/ 23 h 193"/>
                  <a:gd name="T38" fmla="*/ 12 w 191"/>
                  <a:gd name="T39" fmla="*/ 29 h 193"/>
                  <a:gd name="T40" fmla="*/ 13 w 191"/>
                  <a:gd name="T41" fmla="*/ 42 h 193"/>
                  <a:gd name="T42" fmla="*/ 21 w 191"/>
                  <a:gd name="T43" fmla="*/ 48 h 193"/>
                  <a:gd name="T44" fmla="*/ 5 w 191"/>
                  <a:gd name="T45" fmla="*/ 73 h 193"/>
                  <a:gd name="T46" fmla="*/ 0 w 191"/>
                  <a:gd name="T47" fmla="*/ 95 h 193"/>
                  <a:gd name="T48" fmla="*/ 3 w 191"/>
                  <a:gd name="T49" fmla="*/ 113 h 193"/>
                  <a:gd name="T50" fmla="*/ 13 w 191"/>
                  <a:gd name="T51" fmla="*/ 126 h 193"/>
                  <a:gd name="T52" fmla="*/ 41 w 191"/>
                  <a:gd name="T53" fmla="*/ 135 h 193"/>
                  <a:gd name="T54" fmla="*/ 68 w 191"/>
                  <a:gd name="T55" fmla="*/ 125 h 193"/>
                  <a:gd name="T56" fmla="*/ 83 w 191"/>
                  <a:gd name="T57" fmla="*/ 116 h 193"/>
                  <a:gd name="T58" fmla="*/ 115 w 191"/>
                  <a:gd name="T59" fmla="*/ 96 h 193"/>
                  <a:gd name="T60" fmla="*/ 141 w 191"/>
                  <a:gd name="T61" fmla="*/ 84 h 193"/>
                  <a:gd name="T62" fmla="*/ 158 w 191"/>
                  <a:gd name="T63" fmla="*/ 88 h 193"/>
                  <a:gd name="T64" fmla="*/ 165 w 191"/>
                  <a:gd name="T65" fmla="*/ 106 h 193"/>
                  <a:gd name="T66" fmla="*/ 149 w 191"/>
                  <a:gd name="T67" fmla="*/ 136 h 193"/>
                  <a:gd name="T68" fmla="*/ 119 w 191"/>
                  <a:gd name="T69" fmla="*/ 162 h 193"/>
                  <a:gd name="T70" fmla="*/ 94 w 191"/>
                  <a:gd name="T71" fmla="*/ 172 h 193"/>
                  <a:gd name="T72" fmla="*/ 88 w 191"/>
                  <a:gd name="T73" fmla="*/ 183 h 193"/>
                  <a:gd name="T74" fmla="*/ 89 w 191"/>
                  <a:gd name="T75" fmla="*/ 193 h 193"/>
                  <a:gd name="T76" fmla="*/ 121 w 191"/>
                  <a:gd name="T77" fmla="*/ 181 h 193"/>
                  <a:gd name="T78" fmla="*/ 146 w 191"/>
                  <a:gd name="T79" fmla="*/ 163 h 193"/>
                  <a:gd name="T80" fmla="*/ 159 w 191"/>
                  <a:gd name="T81" fmla="*/ 163 h 193"/>
                  <a:gd name="T82" fmla="*/ 161 w 191"/>
                  <a:gd name="T83" fmla="*/ 164 h 193"/>
                  <a:gd name="T84" fmla="*/ 173 w 191"/>
                  <a:gd name="T85" fmla="*/ 163 h 193"/>
                  <a:gd name="T86" fmla="*/ 178 w 191"/>
                  <a:gd name="T87" fmla="*/ 157 h 193"/>
                  <a:gd name="T88" fmla="*/ 177 w 191"/>
                  <a:gd name="T89" fmla="*/ 145 h 193"/>
                  <a:gd name="T90" fmla="*/ 169 w 191"/>
                  <a:gd name="T91" fmla="*/ 138 h 193"/>
                  <a:gd name="T92" fmla="*/ 186 w 191"/>
                  <a:gd name="T93" fmla="*/ 111 h 193"/>
                  <a:gd name="T94" fmla="*/ 191 w 191"/>
                  <a:gd name="T95" fmla="*/ 88 h 193"/>
                  <a:gd name="T96" fmla="*/ 187 w 191"/>
                  <a:gd name="T97" fmla="*/ 70 h 193"/>
                  <a:gd name="T98" fmla="*/ 176 w 191"/>
                  <a:gd name="T99" fmla="*/ 56 h 193"/>
                  <a:gd name="T100" fmla="*/ 147 w 191"/>
                  <a:gd name="T101" fmla="*/ 48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1" h="193">
                    <a:moveTo>
                      <a:pt x="147" y="48"/>
                    </a:moveTo>
                    <a:cubicBezTo>
                      <a:pt x="136" y="49"/>
                      <a:pt x="120" y="58"/>
                      <a:pt x="120" y="58"/>
                    </a:cubicBezTo>
                    <a:cubicBezTo>
                      <a:pt x="116" y="60"/>
                      <a:pt x="109" y="64"/>
                      <a:pt x="105" y="67"/>
                    </a:cubicBezTo>
                    <a:cubicBezTo>
                      <a:pt x="73" y="87"/>
                      <a:pt x="73" y="87"/>
                      <a:pt x="73" y="87"/>
                    </a:cubicBezTo>
                    <a:cubicBezTo>
                      <a:pt x="68" y="90"/>
                      <a:pt x="63" y="93"/>
                      <a:pt x="59" y="95"/>
                    </a:cubicBezTo>
                    <a:cubicBezTo>
                      <a:pt x="55" y="97"/>
                      <a:pt x="51" y="98"/>
                      <a:pt x="48" y="99"/>
                    </a:cubicBezTo>
                    <a:cubicBezTo>
                      <a:pt x="45" y="100"/>
                      <a:pt x="42" y="99"/>
                      <a:pt x="39" y="99"/>
                    </a:cubicBezTo>
                    <a:cubicBezTo>
                      <a:pt x="36" y="98"/>
                      <a:pt x="34" y="96"/>
                      <a:pt x="31" y="94"/>
                    </a:cubicBezTo>
                    <a:cubicBezTo>
                      <a:pt x="27" y="91"/>
                      <a:pt x="25" y="85"/>
                      <a:pt x="26" y="78"/>
                    </a:cubicBezTo>
                    <a:cubicBezTo>
                      <a:pt x="26" y="71"/>
                      <a:pt x="30" y="63"/>
                      <a:pt x="38" y="55"/>
                    </a:cubicBezTo>
                    <a:cubicBezTo>
                      <a:pt x="47" y="44"/>
                      <a:pt x="56" y="35"/>
                      <a:pt x="67" y="29"/>
                    </a:cubicBezTo>
                    <a:cubicBezTo>
                      <a:pt x="77" y="23"/>
                      <a:pt x="90" y="20"/>
                      <a:pt x="90" y="20"/>
                    </a:cubicBezTo>
                    <a:cubicBezTo>
                      <a:pt x="95" y="19"/>
                      <a:pt x="98" y="14"/>
                      <a:pt x="97" y="9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86" y="1"/>
                      <a:pt x="76" y="4"/>
                      <a:pt x="66" y="9"/>
                    </a:cubicBezTo>
                    <a:cubicBezTo>
                      <a:pt x="56" y="15"/>
                      <a:pt x="45" y="24"/>
                      <a:pt x="45" y="24"/>
                    </a:cubicBezTo>
                    <a:cubicBezTo>
                      <a:pt x="41" y="27"/>
                      <a:pt x="35" y="27"/>
                      <a:pt x="32" y="24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6" y="19"/>
                      <a:pt x="20" y="19"/>
                      <a:pt x="17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9" y="33"/>
                      <a:pt x="10" y="38"/>
                      <a:pt x="13" y="42"/>
                    </a:cubicBezTo>
                    <a:cubicBezTo>
                      <a:pt x="21" y="48"/>
                      <a:pt x="21" y="48"/>
                      <a:pt x="21" y="48"/>
                    </a:cubicBezTo>
                    <a:cubicBezTo>
                      <a:pt x="14" y="57"/>
                      <a:pt x="9" y="65"/>
                      <a:pt x="5" y="73"/>
                    </a:cubicBezTo>
                    <a:cubicBezTo>
                      <a:pt x="2" y="81"/>
                      <a:pt x="0" y="89"/>
                      <a:pt x="0" y="95"/>
                    </a:cubicBezTo>
                    <a:cubicBezTo>
                      <a:pt x="0" y="102"/>
                      <a:pt x="1" y="108"/>
                      <a:pt x="3" y="113"/>
                    </a:cubicBezTo>
                    <a:cubicBezTo>
                      <a:pt x="5" y="118"/>
                      <a:pt x="9" y="122"/>
                      <a:pt x="13" y="126"/>
                    </a:cubicBezTo>
                    <a:cubicBezTo>
                      <a:pt x="22" y="133"/>
                      <a:pt x="31" y="136"/>
                      <a:pt x="41" y="135"/>
                    </a:cubicBezTo>
                    <a:cubicBezTo>
                      <a:pt x="52" y="134"/>
                      <a:pt x="68" y="125"/>
                      <a:pt x="68" y="125"/>
                    </a:cubicBezTo>
                    <a:cubicBezTo>
                      <a:pt x="73" y="123"/>
                      <a:pt x="79" y="119"/>
                      <a:pt x="83" y="116"/>
                    </a:cubicBezTo>
                    <a:cubicBezTo>
                      <a:pt x="115" y="96"/>
                      <a:pt x="115" y="96"/>
                      <a:pt x="115" y="96"/>
                    </a:cubicBezTo>
                    <a:cubicBezTo>
                      <a:pt x="126" y="89"/>
                      <a:pt x="135" y="85"/>
                      <a:pt x="141" y="84"/>
                    </a:cubicBezTo>
                    <a:cubicBezTo>
                      <a:pt x="148" y="83"/>
                      <a:pt x="153" y="84"/>
                      <a:pt x="158" y="88"/>
                    </a:cubicBezTo>
                    <a:cubicBezTo>
                      <a:pt x="163" y="93"/>
                      <a:pt x="166" y="99"/>
                      <a:pt x="165" y="106"/>
                    </a:cubicBezTo>
                    <a:cubicBezTo>
                      <a:pt x="164" y="114"/>
                      <a:pt x="159" y="124"/>
                      <a:pt x="149" y="136"/>
                    </a:cubicBezTo>
                    <a:cubicBezTo>
                      <a:pt x="140" y="147"/>
                      <a:pt x="130" y="156"/>
                      <a:pt x="119" y="162"/>
                    </a:cubicBezTo>
                    <a:cubicBezTo>
                      <a:pt x="109" y="169"/>
                      <a:pt x="94" y="172"/>
                      <a:pt x="94" y="172"/>
                    </a:cubicBezTo>
                    <a:cubicBezTo>
                      <a:pt x="90" y="174"/>
                      <a:pt x="87" y="179"/>
                      <a:pt x="88" y="183"/>
                    </a:cubicBezTo>
                    <a:cubicBezTo>
                      <a:pt x="89" y="193"/>
                      <a:pt x="89" y="193"/>
                      <a:pt x="89" y="193"/>
                    </a:cubicBezTo>
                    <a:cubicBezTo>
                      <a:pt x="99" y="191"/>
                      <a:pt x="110" y="188"/>
                      <a:pt x="121" y="181"/>
                    </a:cubicBezTo>
                    <a:cubicBezTo>
                      <a:pt x="132" y="175"/>
                      <a:pt x="146" y="163"/>
                      <a:pt x="146" y="163"/>
                    </a:cubicBezTo>
                    <a:cubicBezTo>
                      <a:pt x="150" y="160"/>
                      <a:pt x="155" y="160"/>
                      <a:pt x="159" y="163"/>
                    </a:cubicBezTo>
                    <a:cubicBezTo>
                      <a:pt x="161" y="164"/>
                      <a:pt x="161" y="164"/>
                      <a:pt x="161" y="164"/>
                    </a:cubicBezTo>
                    <a:cubicBezTo>
                      <a:pt x="164" y="167"/>
                      <a:pt x="170" y="167"/>
                      <a:pt x="173" y="163"/>
                    </a:cubicBezTo>
                    <a:cubicBezTo>
                      <a:pt x="178" y="157"/>
                      <a:pt x="178" y="157"/>
                      <a:pt x="178" y="157"/>
                    </a:cubicBezTo>
                    <a:cubicBezTo>
                      <a:pt x="181" y="153"/>
                      <a:pt x="181" y="148"/>
                      <a:pt x="177" y="145"/>
                    </a:cubicBezTo>
                    <a:cubicBezTo>
                      <a:pt x="169" y="138"/>
                      <a:pt x="169" y="138"/>
                      <a:pt x="169" y="138"/>
                    </a:cubicBezTo>
                    <a:cubicBezTo>
                      <a:pt x="176" y="128"/>
                      <a:pt x="182" y="119"/>
                      <a:pt x="186" y="111"/>
                    </a:cubicBezTo>
                    <a:cubicBezTo>
                      <a:pt x="189" y="103"/>
                      <a:pt x="191" y="95"/>
                      <a:pt x="191" y="88"/>
                    </a:cubicBezTo>
                    <a:cubicBezTo>
                      <a:pt x="191" y="82"/>
                      <a:pt x="190" y="76"/>
                      <a:pt x="187" y="70"/>
                    </a:cubicBezTo>
                    <a:cubicBezTo>
                      <a:pt x="185" y="65"/>
                      <a:pt x="181" y="60"/>
                      <a:pt x="176" y="56"/>
                    </a:cubicBezTo>
                    <a:cubicBezTo>
                      <a:pt x="167" y="49"/>
                      <a:pt x="158" y="46"/>
                      <a:pt x="14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îṥļîḑé-Freeform: Shape 39"/>
              <p:cNvSpPr>
                <a:spLocks/>
              </p:cNvSpPr>
              <p:nvPr/>
            </p:nvSpPr>
            <p:spPr bwMode="auto">
              <a:xfrm>
                <a:off x="2098675" y="2098676"/>
                <a:ext cx="119063" cy="77788"/>
              </a:xfrm>
              <a:custGeom>
                <a:avLst/>
                <a:gdLst>
                  <a:gd name="T0" fmla="*/ 0 w 178"/>
                  <a:gd name="T1" fmla="*/ 35 h 116"/>
                  <a:gd name="T2" fmla="*/ 81 w 178"/>
                  <a:gd name="T3" fmla="*/ 116 h 116"/>
                  <a:gd name="T4" fmla="*/ 178 w 178"/>
                  <a:gd name="T5" fmla="*/ 47 h 116"/>
                  <a:gd name="T6" fmla="*/ 0 w 178"/>
                  <a:gd name="T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8" h="116">
                    <a:moveTo>
                      <a:pt x="0" y="35"/>
                    </a:moveTo>
                    <a:cubicBezTo>
                      <a:pt x="27" y="62"/>
                      <a:pt x="54" y="89"/>
                      <a:pt x="81" y="116"/>
                    </a:cubicBezTo>
                    <a:cubicBezTo>
                      <a:pt x="116" y="95"/>
                      <a:pt x="148" y="72"/>
                      <a:pt x="178" y="47"/>
                    </a:cubicBezTo>
                    <a:cubicBezTo>
                      <a:pt x="133" y="1"/>
                      <a:pt x="57" y="0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îṥļîḑé-Freeform: Shape 40"/>
              <p:cNvSpPr>
                <a:spLocks/>
              </p:cNvSpPr>
              <p:nvPr/>
            </p:nvSpPr>
            <p:spPr bwMode="auto">
              <a:xfrm>
                <a:off x="2047875" y="1625601"/>
                <a:ext cx="471488" cy="492125"/>
              </a:xfrm>
              <a:custGeom>
                <a:avLst/>
                <a:gdLst>
                  <a:gd name="T0" fmla="*/ 693 w 704"/>
                  <a:gd name="T1" fmla="*/ 267 h 735"/>
                  <a:gd name="T2" fmla="*/ 691 w 704"/>
                  <a:gd name="T3" fmla="*/ 265 h 735"/>
                  <a:gd name="T4" fmla="*/ 704 w 704"/>
                  <a:gd name="T5" fmla="*/ 71 h 735"/>
                  <a:gd name="T6" fmla="*/ 648 w 704"/>
                  <a:gd name="T7" fmla="*/ 16 h 735"/>
                  <a:gd name="T8" fmla="*/ 426 w 704"/>
                  <a:gd name="T9" fmla="*/ 0 h 735"/>
                  <a:gd name="T10" fmla="*/ 16 w 704"/>
                  <a:gd name="T11" fmla="*/ 475 h 735"/>
                  <a:gd name="T12" fmla="*/ 0 w 704"/>
                  <a:gd name="T13" fmla="*/ 666 h 735"/>
                  <a:gd name="T14" fmla="*/ 56 w 704"/>
                  <a:gd name="T15" fmla="*/ 722 h 735"/>
                  <a:gd name="T16" fmla="*/ 276 w 704"/>
                  <a:gd name="T17" fmla="*/ 735 h 735"/>
                  <a:gd name="T18" fmla="*/ 693 w 704"/>
                  <a:gd name="T19" fmla="*/ 267 h 735"/>
                  <a:gd name="T20" fmla="*/ 460 w 704"/>
                  <a:gd name="T21" fmla="*/ 476 h 735"/>
                  <a:gd name="T22" fmla="*/ 275 w 704"/>
                  <a:gd name="T23" fmla="*/ 467 h 735"/>
                  <a:gd name="T24" fmla="*/ 246 w 704"/>
                  <a:gd name="T25" fmla="*/ 262 h 735"/>
                  <a:gd name="T26" fmla="*/ 430 w 704"/>
                  <a:gd name="T27" fmla="*/ 272 h 735"/>
                  <a:gd name="T28" fmla="*/ 460 w 704"/>
                  <a:gd name="T29" fmla="*/ 476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4" h="735">
                    <a:moveTo>
                      <a:pt x="693" y="267"/>
                    </a:moveTo>
                    <a:cubicBezTo>
                      <a:pt x="692" y="267"/>
                      <a:pt x="692" y="266"/>
                      <a:pt x="691" y="265"/>
                    </a:cubicBezTo>
                    <a:cubicBezTo>
                      <a:pt x="634" y="208"/>
                      <a:pt x="633" y="115"/>
                      <a:pt x="704" y="71"/>
                    </a:cubicBezTo>
                    <a:cubicBezTo>
                      <a:pt x="686" y="53"/>
                      <a:pt x="667" y="34"/>
                      <a:pt x="648" y="16"/>
                    </a:cubicBezTo>
                    <a:cubicBezTo>
                      <a:pt x="578" y="59"/>
                      <a:pt x="484" y="58"/>
                      <a:pt x="426" y="0"/>
                    </a:cubicBezTo>
                    <a:cubicBezTo>
                      <a:pt x="272" y="142"/>
                      <a:pt x="169" y="333"/>
                      <a:pt x="16" y="475"/>
                    </a:cubicBezTo>
                    <a:cubicBezTo>
                      <a:pt x="72" y="531"/>
                      <a:pt x="71" y="623"/>
                      <a:pt x="0" y="666"/>
                    </a:cubicBezTo>
                    <a:cubicBezTo>
                      <a:pt x="19" y="685"/>
                      <a:pt x="37" y="703"/>
                      <a:pt x="56" y="722"/>
                    </a:cubicBezTo>
                    <a:cubicBezTo>
                      <a:pt x="127" y="679"/>
                      <a:pt x="219" y="678"/>
                      <a:pt x="276" y="735"/>
                    </a:cubicBezTo>
                    <a:cubicBezTo>
                      <a:pt x="432" y="596"/>
                      <a:pt x="537" y="406"/>
                      <a:pt x="693" y="267"/>
                    </a:cubicBezTo>
                    <a:close/>
                    <a:moveTo>
                      <a:pt x="460" y="476"/>
                    </a:moveTo>
                    <a:cubicBezTo>
                      <a:pt x="417" y="530"/>
                      <a:pt x="334" y="525"/>
                      <a:pt x="275" y="467"/>
                    </a:cubicBezTo>
                    <a:cubicBezTo>
                      <a:pt x="217" y="408"/>
                      <a:pt x="204" y="317"/>
                      <a:pt x="246" y="262"/>
                    </a:cubicBezTo>
                    <a:cubicBezTo>
                      <a:pt x="288" y="208"/>
                      <a:pt x="371" y="212"/>
                      <a:pt x="430" y="272"/>
                    </a:cubicBezTo>
                    <a:cubicBezTo>
                      <a:pt x="490" y="331"/>
                      <a:pt x="502" y="422"/>
                      <a:pt x="460" y="4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îṥļîḑé-Freeform: Shape 41"/>
              <p:cNvSpPr>
                <a:spLocks/>
              </p:cNvSpPr>
              <p:nvPr/>
            </p:nvSpPr>
            <p:spPr bwMode="auto">
              <a:xfrm>
                <a:off x="2493963" y="1687513"/>
                <a:ext cx="96838" cy="104775"/>
              </a:xfrm>
              <a:custGeom>
                <a:avLst/>
                <a:gdLst>
                  <a:gd name="T0" fmla="*/ 47 w 146"/>
                  <a:gd name="T1" fmla="*/ 155 h 157"/>
                  <a:gd name="T2" fmla="*/ 49 w 146"/>
                  <a:gd name="T3" fmla="*/ 157 h 157"/>
                  <a:gd name="T4" fmla="*/ 146 w 146"/>
                  <a:gd name="T5" fmla="*/ 87 h 157"/>
                  <a:gd name="T6" fmla="*/ 59 w 146"/>
                  <a:gd name="T7" fmla="*/ 0 h 157"/>
                  <a:gd name="T8" fmla="*/ 47 w 146"/>
                  <a:gd name="T9" fmla="*/ 15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157">
                    <a:moveTo>
                      <a:pt x="47" y="155"/>
                    </a:moveTo>
                    <a:cubicBezTo>
                      <a:pt x="47" y="155"/>
                      <a:pt x="48" y="156"/>
                      <a:pt x="49" y="157"/>
                    </a:cubicBezTo>
                    <a:cubicBezTo>
                      <a:pt x="79" y="131"/>
                      <a:pt x="111" y="108"/>
                      <a:pt x="146" y="87"/>
                    </a:cubicBezTo>
                    <a:cubicBezTo>
                      <a:pt x="117" y="58"/>
                      <a:pt x="88" y="29"/>
                      <a:pt x="59" y="0"/>
                    </a:cubicBezTo>
                    <a:cubicBezTo>
                      <a:pt x="2" y="35"/>
                      <a:pt x="0" y="108"/>
                      <a:pt x="47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îṥļîḑé-Freeform: Shape 42"/>
              <p:cNvSpPr>
                <a:spLocks/>
              </p:cNvSpPr>
              <p:nvPr/>
            </p:nvSpPr>
            <p:spPr bwMode="auto">
              <a:xfrm>
                <a:off x="2346325" y="1565276"/>
                <a:ext cx="122238" cy="80963"/>
              </a:xfrm>
              <a:custGeom>
                <a:avLst/>
                <a:gdLst>
                  <a:gd name="T0" fmla="*/ 181 w 181"/>
                  <a:gd name="T1" fmla="*/ 85 h 120"/>
                  <a:gd name="T2" fmla="*/ 96 w 181"/>
                  <a:gd name="T3" fmla="*/ 0 h 120"/>
                  <a:gd name="T4" fmla="*/ 0 w 181"/>
                  <a:gd name="T5" fmla="*/ 71 h 120"/>
                  <a:gd name="T6" fmla="*/ 181 w 181"/>
                  <a:gd name="T7" fmla="*/ 85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120">
                    <a:moveTo>
                      <a:pt x="181" y="85"/>
                    </a:moveTo>
                    <a:cubicBezTo>
                      <a:pt x="153" y="57"/>
                      <a:pt x="124" y="29"/>
                      <a:pt x="96" y="0"/>
                    </a:cubicBezTo>
                    <a:cubicBezTo>
                      <a:pt x="62" y="21"/>
                      <a:pt x="30" y="45"/>
                      <a:pt x="0" y="71"/>
                    </a:cubicBezTo>
                    <a:cubicBezTo>
                      <a:pt x="47" y="118"/>
                      <a:pt x="124" y="120"/>
                      <a:pt x="181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îṥļîḑé-Freeform: Shape 43"/>
              <p:cNvSpPr>
                <a:spLocks/>
              </p:cNvSpPr>
              <p:nvPr/>
            </p:nvSpPr>
            <p:spPr bwMode="auto">
              <a:xfrm>
                <a:off x="1981200" y="1955801"/>
                <a:ext cx="93663" cy="101600"/>
              </a:xfrm>
              <a:custGeom>
                <a:avLst/>
                <a:gdLst>
                  <a:gd name="T0" fmla="*/ 96 w 141"/>
                  <a:gd name="T1" fmla="*/ 0 h 152"/>
                  <a:gd name="T2" fmla="*/ 0 w 141"/>
                  <a:gd name="T3" fmla="*/ 71 h 152"/>
                  <a:gd name="T4" fmla="*/ 81 w 141"/>
                  <a:gd name="T5" fmla="*/ 152 h 152"/>
                  <a:gd name="T6" fmla="*/ 96 w 141"/>
                  <a:gd name="T7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152">
                    <a:moveTo>
                      <a:pt x="96" y="0"/>
                    </a:moveTo>
                    <a:cubicBezTo>
                      <a:pt x="66" y="26"/>
                      <a:pt x="34" y="50"/>
                      <a:pt x="0" y="71"/>
                    </a:cubicBezTo>
                    <a:cubicBezTo>
                      <a:pt x="27" y="98"/>
                      <a:pt x="54" y="125"/>
                      <a:pt x="81" y="152"/>
                    </a:cubicBezTo>
                    <a:cubicBezTo>
                      <a:pt x="139" y="118"/>
                      <a:pt x="141" y="45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îṥļîḑé-Freeform: Shape 44"/>
              <p:cNvSpPr>
                <a:spLocks/>
              </p:cNvSpPr>
              <p:nvPr/>
            </p:nvSpPr>
            <p:spPr bwMode="auto">
              <a:xfrm>
                <a:off x="2370138" y="1960563"/>
                <a:ext cx="195263" cy="195263"/>
              </a:xfrm>
              <a:custGeom>
                <a:avLst/>
                <a:gdLst>
                  <a:gd name="T0" fmla="*/ 146 w 292"/>
                  <a:gd name="T1" fmla="*/ 0 h 292"/>
                  <a:gd name="T2" fmla="*/ 0 w 292"/>
                  <a:gd name="T3" fmla="*/ 146 h 292"/>
                  <a:gd name="T4" fmla="*/ 146 w 292"/>
                  <a:gd name="T5" fmla="*/ 292 h 292"/>
                  <a:gd name="T6" fmla="*/ 292 w 292"/>
                  <a:gd name="T7" fmla="*/ 146 h 292"/>
                  <a:gd name="T8" fmla="*/ 146 w 292"/>
                  <a:gd name="T9" fmla="*/ 0 h 292"/>
                  <a:gd name="T10" fmla="*/ 146 w 292"/>
                  <a:gd name="T11" fmla="*/ 201 h 292"/>
                  <a:gd name="T12" fmla="*/ 92 w 292"/>
                  <a:gd name="T13" fmla="*/ 146 h 292"/>
                  <a:gd name="T14" fmla="*/ 146 w 292"/>
                  <a:gd name="T15" fmla="*/ 92 h 292"/>
                  <a:gd name="T16" fmla="*/ 200 w 292"/>
                  <a:gd name="T17" fmla="*/ 146 h 292"/>
                  <a:gd name="T18" fmla="*/ 146 w 292"/>
                  <a:gd name="T19" fmla="*/ 20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0"/>
                    </a:move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ubicBezTo>
                      <a:pt x="227" y="292"/>
                      <a:pt x="292" y="227"/>
                      <a:pt x="292" y="146"/>
                    </a:cubicBezTo>
                    <a:cubicBezTo>
                      <a:pt x="292" y="66"/>
                      <a:pt x="227" y="0"/>
                      <a:pt x="146" y="0"/>
                    </a:cubicBezTo>
                    <a:close/>
                    <a:moveTo>
                      <a:pt x="146" y="201"/>
                    </a:moveTo>
                    <a:cubicBezTo>
                      <a:pt x="116" y="201"/>
                      <a:pt x="92" y="176"/>
                      <a:pt x="92" y="146"/>
                    </a:cubicBezTo>
                    <a:cubicBezTo>
                      <a:pt x="92" y="117"/>
                      <a:pt x="116" y="92"/>
                      <a:pt x="146" y="92"/>
                    </a:cubicBezTo>
                    <a:cubicBezTo>
                      <a:pt x="176" y="92"/>
                      <a:pt x="200" y="117"/>
                      <a:pt x="200" y="146"/>
                    </a:cubicBezTo>
                    <a:cubicBezTo>
                      <a:pt x="200" y="176"/>
                      <a:pt x="176" y="201"/>
                      <a:pt x="146" y="2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îṥļîḑé-Freeform: Shape 45"/>
              <p:cNvSpPr>
                <a:spLocks/>
              </p:cNvSpPr>
              <p:nvPr/>
            </p:nvSpPr>
            <p:spPr bwMode="auto">
              <a:xfrm>
                <a:off x="1990725" y="1604963"/>
                <a:ext cx="195263" cy="195263"/>
              </a:xfrm>
              <a:custGeom>
                <a:avLst/>
                <a:gdLst>
                  <a:gd name="T0" fmla="*/ 146 w 292"/>
                  <a:gd name="T1" fmla="*/ 292 h 292"/>
                  <a:gd name="T2" fmla="*/ 292 w 292"/>
                  <a:gd name="T3" fmla="*/ 146 h 292"/>
                  <a:gd name="T4" fmla="*/ 146 w 292"/>
                  <a:gd name="T5" fmla="*/ 0 h 292"/>
                  <a:gd name="T6" fmla="*/ 0 w 292"/>
                  <a:gd name="T7" fmla="*/ 146 h 292"/>
                  <a:gd name="T8" fmla="*/ 146 w 292"/>
                  <a:gd name="T9" fmla="*/ 292 h 292"/>
                  <a:gd name="T10" fmla="*/ 146 w 292"/>
                  <a:gd name="T11" fmla="*/ 92 h 292"/>
                  <a:gd name="T12" fmla="*/ 200 w 292"/>
                  <a:gd name="T13" fmla="*/ 146 h 292"/>
                  <a:gd name="T14" fmla="*/ 146 w 292"/>
                  <a:gd name="T15" fmla="*/ 201 h 292"/>
                  <a:gd name="T16" fmla="*/ 91 w 292"/>
                  <a:gd name="T17" fmla="*/ 146 h 292"/>
                  <a:gd name="T18" fmla="*/ 146 w 292"/>
                  <a:gd name="T19" fmla="*/ 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2" h="292">
                    <a:moveTo>
                      <a:pt x="146" y="292"/>
                    </a:moveTo>
                    <a:cubicBezTo>
                      <a:pt x="226" y="292"/>
                      <a:pt x="292" y="227"/>
                      <a:pt x="292" y="146"/>
                    </a:cubicBezTo>
                    <a:cubicBezTo>
                      <a:pt x="292" y="66"/>
                      <a:pt x="226" y="0"/>
                      <a:pt x="146" y="0"/>
                    </a:cubicBezTo>
                    <a:cubicBezTo>
                      <a:pt x="65" y="0"/>
                      <a:pt x="0" y="66"/>
                      <a:pt x="0" y="146"/>
                    </a:cubicBezTo>
                    <a:cubicBezTo>
                      <a:pt x="0" y="227"/>
                      <a:pt x="65" y="292"/>
                      <a:pt x="146" y="292"/>
                    </a:cubicBezTo>
                    <a:close/>
                    <a:moveTo>
                      <a:pt x="146" y="92"/>
                    </a:moveTo>
                    <a:cubicBezTo>
                      <a:pt x="175" y="92"/>
                      <a:pt x="200" y="116"/>
                      <a:pt x="200" y="146"/>
                    </a:cubicBezTo>
                    <a:cubicBezTo>
                      <a:pt x="200" y="176"/>
                      <a:pt x="175" y="201"/>
                      <a:pt x="146" y="201"/>
                    </a:cubicBezTo>
                    <a:cubicBezTo>
                      <a:pt x="116" y="201"/>
                      <a:pt x="91" y="176"/>
                      <a:pt x="91" y="146"/>
                    </a:cubicBezTo>
                    <a:cubicBezTo>
                      <a:pt x="91" y="116"/>
                      <a:pt x="116" y="92"/>
                      <a:pt x="146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1" name="îṥļîḑé-Freeform: Shape 36"/>
            <p:cNvSpPr>
              <a:spLocks/>
            </p:cNvSpPr>
            <p:nvPr/>
          </p:nvSpPr>
          <p:spPr bwMode="auto">
            <a:xfrm rot="2700000">
              <a:off x="7415537" y="2399867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îṥļîḑé-Oval 47"/>
            <p:cNvSpPr>
              <a:spLocks/>
            </p:cNvSpPr>
            <p:nvPr/>
          </p:nvSpPr>
          <p:spPr bwMode="auto">
            <a:xfrm>
              <a:off x="6045280" y="4626023"/>
              <a:ext cx="1141147" cy="1141148"/>
            </a:xfrm>
            <a:prstGeom prst="ellipse">
              <a:avLst/>
            </a:prstGeom>
            <a:noFill/>
            <a:ln w="6350" cap="flat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23" name="Group 48"/>
            <p:cNvGrpSpPr/>
            <p:nvPr/>
          </p:nvGrpSpPr>
          <p:grpSpPr>
            <a:xfrm>
              <a:off x="6315596" y="4937880"/>
              <a:ext cx="556096" cy="532544"/>
              <a:chOff x="5699125" y="234951"/>
              <a:chExt cx="487363" cy="466725"/>
            </a:xfrm>
            <a:solidFill>
              <a:schemeClr val="tx2"/>
            </a:solidFill>
          </p:grpSpPr>
          <p:sp>
            <p:nvSpPr>
              <p:cNvPr id="37" name="îṥļîḑé-Freeform: Shape 51"/>
              <p:cNvSpPr>
                <a:spLocks/>
              </p:cNvSpPr>
              <p:nvPr/>
            </p:nvSpPr>
            <p:spPr bwMode="auto">
              <a:xfrm>
                <a:off x="5700713" y="234951"/>
                <a:ext cx="485775" cy="239713"/>
              </a:xfrm>
              <a:custGeom>
                <a:avLst/>
                <a:gdLst>
                  <a:gd name="T0" fmla="*/ 16 w 727"/>
                  <a:gd name="T1" fmla="*/ 357 h 357"/>
                  <a:gd name="T2" fmla="*/ 22 w 727"/>
                  <a:gd name="T3" fmla="*/ 356 h 357"/>
                  <a:gd name="T4" fmla="*/ 251 w 727"/>
                  <a:gd name="T5" fmla="*/ 260 h 357"/>
                  <a:gd name="T6" fmla="*/ 493 w 727"/>
                  <a:gd name="T7" fmla="*/ 210 h 357"/>
                  <a:gd name="T8" fmla="*/ 661 w 727"/>
                  <a:gd name="T9" fmla="*/ 72 h 357"/>
                  <a:gd name="T10" fmla="*/ 688 w 727"/>
                  <a:gd name="T11" fmla="*/ 104 h 357"/>
                  <a:gd name="T12" fmla="*/ 727 w 727"/>
                  <a:gd name="T13" fmla="*/ 0 h 357"/>
                  <a:gd name="T14" fmla="*/ 617 w 727"/>
                  <a:gd name="T15" fmla="*/ 18 h 357"/>
                  <a:gd name="T16" fmla="*/ 644 w 727"/>
                  <a:gd name="T17" fmla="*/ 51 h 357"/>
                  <a:gd name="T18" fmla="*/ 481 w 727"/>
                  <a:gd name="T19" fmla="*/ 184 h 357"/>
                  <a:gd name="T20" fmla="*/ 244 w 727"/>
                  <a:gd name="T21" fmla="*/ 233 h 357"/>
                  <a:gd name="T22" fmla="*/ 11 w 727"/>
                  <a:gd name="T23" fmla="*/ 331 h 357"/>
                  <a:gd name="T24" fmla="*/ 3 w 727"/>
                  <a:gd name="T25" fmla="*/ 349 h 357"/>
                  <a:gd name="T26" fmla="*/ 16 w 727"/>
                  <a:gd name="T27" fmla="*/ 357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7" h="357">
                    <a:moveTo>
                      <a:pt x="16" y="357"/>
                    </a:moveTo>
                    <a:cubicBezTo>
                      <a:pt x="18" y="357"/>
                      <a:pt x="20" y="357"/>
                      <a:pt x="22" y="356"/>
                    </a:cubicBezTo>
                    <a:cubicBezTo>
                      <a:pt x="251" y="260"/>
                      <a:pt x="251" y="260"/>
                      <a:pt x="251" y="260"/>
                    </a:cubicBezTo>
                    <a:cubicBezTo>
                      <a:pt x="493" y="210"/>
                      <a:pt x="493" y="210"/>
                      <a:pt x="493" y="210"/>
                    </a:cubicBezTo>
                    <a:cubicBezTo>
                      <a:pt x="661" y="72"/>
                      <a:pt x="661" y="72"/>
                      <a:pt x="661" y="72"/>
                    </a:cubicBezTo>
                    <a:cubicBezTo>
                      <a:pt x="688" y="104"/>
                      <a:pt x="688" y="104"/>
                      <a:pt x="688" y="104"/>
                    </a:cubicBezTo>
                    <a:cubicBezTo>
                      <a:pt x="727" y="0"/>
                      <a:pt x="727" y="0"/>
                      <a:pt x="727" y="0"/>
                    </a:cubicBezTo>
                    <a:cubicBezTo>
                      <a:pt x="617" y="18"/>
                      <a:pt x="617" y="18"/>
                      <a:pt x="617" y="18"/>
                    </a:cubicBezTo>
                    <a:cubicBezTo>
                      <a:pt x="644" y="51"/>
                      <a:pt x="644" y="51"/>
                      <a:pt x="644" y="51"/>
                    </a:cubicBezTo>
                    <a:cubicBezTo>
                      <a:pt x="481" y="184"/>
                      <a:pt x="481" y="184"/>
                      <a:pt x="481" y="184"/>
                    </a:cubicBezTo>
                    <a:cubicBezTo>
                      <a:pt x="244" y="233"/>
                      <a:pt x="244" y="233"/>
                      <a:pt x="244" y="233"/>
                    </a:cubicBezTo>
                    <a:cubicBezTo>
                      <a:pt x="11" y="331"/>
                      <a:pt x="11" y="331"/>
                      <a:pt x="11" y="331"/>
                    </a:cubicBezTo>
                    <a:cubicBezTo>
                      <a:pt x="4" y="334"/>
                      <a:pt x="0" y="342"/>
                      <a:pt x="3" y="349"/>
                    </a:cubicBezTo>
                    <a:cubicBezTo>
                      <a:pt x="6" y="354"/>
                      <a:pt x="11" y="357"/>
                      <a:pt x="16" y="3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îṥļîḑé-Rectangle 52"/>
              <p:cNvSpPr>
                <a:spLocks/>
              </p:cNvSpPr>
              <p:nvPr/>
            </p:nvSpPr>
            <p:spPr bwMode="auto">
              <a:xfrm>
                <a:off x="5699125" y="549276"/>
                <a:ext cx="92075" cy="152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îṥļîḑé-Rectangle 53"/>
              <p:cNvSpPr>
                <a:spLocks/>
              </p:cNvSpPr>
              <p:nvPr/>
            </p:nvSpPr>
            <p:spPr bwMode="auto">
              <a:xfrm>
                <a:off x="5826125" y="496888"/>
                <a:ext cx="93663" cy="2047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îṥļîḑé-Rectangle 54"/>
              <p:cNvSpPr>
                <a:spLocks/>
              </p:cNvSpPr>
              <p:nvPr/>
            </p:nvSpPr>
            <p:spPr bwMode="auto">
              <a:xfrm>
                <a:off x="5959475" y="469901"/>
                <a:ext cx="93663" cy="23177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îṥļîḑé-Rectangle 55"/>
              <p:cNvSpPr>
                <a:spLocks/>
              </p:cNvSpPr>
              <p:nvPr/>
            </p:nvSpPr>
            <p:spPr bwMode="auto">
              <a:xfrm>
                <a:off x="6092825" y="363538"/>
                <a:ext cx="93663" cy="3381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24" name="îṥļîḑé-Freeform: Shape 49"/>
            <p:cNvSpPr>
              <a:spLocks/>
            </p:cNvSpPr>
            <p:nvPr/>
          </p:nvSpPr>
          <p:spPr bwMode="auto">
            <a:xfrm rot="5400000">
              <a:off x="7355142" y="5117964"/>
              <a:ext cx="381000" cy="177800"/>
            </a:xfrm>
            <a:custGeom>
              <a:avLst/>
              <a:gdLst>
                <a:gd name="T0" fmla="*/ 64 w 129"/>
                <a:gd name="T1" fmla="*/ 0 h 60"/>
                <a:gd name="T2" fmla="*/ 0 w 129"/>
                <a:gd name="T3" fmla="*/ 60 h 60"/>
                <a:gd name="T4" fmla="*/ 129 w 129"/>
                <a:gd name="T5" fmla="*/ 60 h 60"/>
                <a:gd name="T6" fmla="*/ 64 w 129"/>
                <a:gd name="T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60">
                  <a:moveTo>
                    <a:pt x="64" y="0"/>
                  </a:moveTo>
                  <a:cubicBezTo>
                    <a:pt x="56" y="34"/>
                    <a:pt x="31" y="60"/>
                    <a:pt x="0" y="60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98" y="60"/>
                    <a:pt x="72" y="34"/>
                    <a:pt x="64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25" name="Group 59"/>
            <p:cNvGrpSpPr/>
            <p:nvPr/>
          </p:nvGrpSpPr>
          <p:grpSpPr>
            <a:xfrm>
              <a:off x="1330790" y="1445058"/>
              <a:ext cx="2530363" cy="1115146"/>
              <a:chOff x="8328246" y="2276873"/>
              <a:chExt cx="2198694" cy="1115146"/>
            </a:xfrm>
          </p:grpSpPr>
          <p:sp>
            <p:nvSpPr>
              <p:cNvPr id="35" name="îṥļîḑé-TextBox 60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6" name="îṥļîḑé-TextBox 61"/>
              <p:cNvSpPr txBox="1">
                <a:spLocks/>
              </p:cNvSpPr>
              <p:nvPr/>
            </p:nvSpPr>
            <p:spPr>
              <a:xfrm>
                <a:off x="8328246" y="2773253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6" name="Group 62"/>
            <p:cNvGrpSpPr/>
            <p:nvPr/>
          </p:nvGrpSpPr>
          <p:grpSpPr>
            <a:xfrm>
              <a:off x="7796537" y="2178659"/>
              <a:ext cx="2549181" cy="1115146"/>
              <a:chOff x="1197898" y="2503545"/>
              <a:chExt cx="2198693" cy="1115146"/>
            </a:xfrm>
          </p:grpSpPr>
          <p:sp>
            <p:nvSpPr>
              <p:cNvPr id="33" name="îṥļîḑé-TextBox 63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2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4" name="îṥļîḑé-TextBox 64"/>
              <p:cNvSpPr txBox="1">
                <a:spLocks/>
              </p:cNvSpPr>
              <p:nvPr/>
            </p:nvSpPr>
            <p:spPr>
              <a:xfrm>
                <a:off x="1197898" y="2999925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7" name="Group 65"/>
            <p:cNvGrpSpPr/>
            <p:nvPr/>
          </p:nvGrpSpPr>
          <p:grpSpPr>
            <a:xfrm>
              <a:off x="1330790" y="4444648"/>
              <a:ext cx="2530363" cy="1115146"/>
              <a:chOff x="8328246" y="2276873"/>
              <a:chExt cx="2198694" cy="1115146"/>
            </a:xfrm>
          </p:grpSpPr>
          <p:sp>
            <p:nvSpPr>
              <p:cNvPr id="31" name="îṥļîḑé-TextBox 66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2000" b="1">
                    <a:solidFill>
                      <a:schemeClr val="accent3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2" name="îṥļîḑé-TextBox 67"/>
              <p:cNvSpPr txBox="1">
                <a:spLocks/>
              </p:cNvSpPr>
              <p:nvPr/>
            </p:nvSpPr>
            <p:spPr>
              <a:xfrm>
                <a:off x="8328246" y="2773253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28" name="Group 68"/>
            <p:cNvGrpSpPr/>
            <p:nvPr/>
          </p:nvGrpSpPr>
          <p:grpSpPr>
            <a:xfrm>
              <a:off x="7736142" y="4918916"/>
              <a:ext cx="2549181" cy="1115146"/>
              <a:chOff x="1197898" y="2503545"/>
              <a:chExt cx="2198693" cy="1115146"/>
            </a:xfrm>
          </p:grpSpPr>
          <p:sp>
            <p:nvSpPr>
              <p:cNvPr id="29" name="îṥļîḑé-TextBox 69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2000" b="1">
                    <a:solidFill>
                      <a:schemeClr val="accent4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sp>
            <p:nvSpPr>
              <p:cNvPr id="30" name="îṥļîḑé-TextBox 70"/>
              <p:cNvSpPr txBox="1">
                <a:spLocks/>
              </p:cNvSpPr>
              <p:nvPr/>
            </p:nvSpPr>
            <p:spPr>
              <a:xfrm>
                <a:off x="1197898" y="2999925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4668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荣誉奖励</a:t>
            </a:r>
          </a:p>
        </p:txBody>
      </p:sp>
      <p:grpSp>
        <p:nvGrpSpPr>
          <p:cNvPr id="6" name="0da6ba7a-3b74-4f0d-a425-d549447ff346"/>
          <p:cNvGrpSpPr>
            <a:grpSpLocks noChangeAspect="1"/>
          </p:cNvGrpSpPr>
          <p:nvPr/>
        </p:nvGrpSpPr>
        <p:grpSpPr>
          <a:xfrm>
            <a:off x="1015359" y="2059387"/>
            <a:ext cx="10171134" cy="3744929"/>
            <a:chOff x="1015359" y="1548109"/>
            <a:chExt cx="10171134" cy="3744929"/>
          </a:xfrm>
        </p:grpSpPr>
        <p:grpSp>
          <p:nvGrpSpPr>
            <p:cNvPr id="7" name="组合 6"/>
            <p:cNvGrpSpPr/>
            <p:nvPr/>
          </p:nvGrpSpPr>
          <p:grpSpPr>
            <a:xfrm>
              <a:off x="3692881" y="1600780"/>
              <a:ext cx="4806238" cy="3656440"/>
              <a:chOff x="2214367" y="334535"/>
              <a:chExt cx="7435483" cy="5656691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214367" y="334535"/>
                <a:ext cx="2753726" cy="2713098"/>
                <a:chOff x="2806700" y="1498598"/>
                <a:chExt cx="2787651" cy="2746522"/>
              </a:xfrm>
            </p:grpSpPr>
            <p:sp>
              <p:nvSpPr>
                <p:cNvPr id="47" name="íṡľíḍè-任意多边形: 形状 23"/>
                <p:cNvSpPr/>
                <p:nvPr/>
              </p:nvSpPr>
              <p:spPr>
                <a:xfrm>
                  <a:off x="2806700" y="2547937"/>
                  <a:ext cx="2787651" cy="1697183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8" name="íṡľíḍè-Rectangle 51"/>
                <p:cNvSpPr/>
                <p:nvPr/>
              </p:nvSpPr>
              <p:spPr>
                <a:xfrm>
                  <a:off x="2806700" y="1498600"/>
                  <a:ext cx="1333500" cy="1333500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9" name="íṡľíḍè-任意多边形: 形状 6"/>
                <p:cNvSpPr/>
                <p:nvPr/>
              </p:nvSpPr>
              <p:spPr>
                <a:xfrm rot="11379122">
                  <a:off x="4139870" y="1499101"/>
                  <a:ext cx="6265" cy="3399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50" name="íṡľíḍè-任意多边形: 形状 19"/>
                <p:cNvSpPr/>
                <p:nvPr/>
              </p:nvSpPr>
              <p:spPr>
                <a:xfrm>
                  <a:off x="4130886" y="1498598"/>
                  <a:ext cx="1463465" cy="2517751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6" name="组合 25"/>
              <p:cNvGrpSpPr/>
              <p:nvPr/>
            </p:nvGrpSpPr>
            <p:grpSpPr>
              <a:xfrm>
                <a:off x="6896124" y="334536"/>
                <a:ext cx="2753726" cy="2713098"/>
                <a:chOff x="6854360" y="1201310"/>
                <a:chExt cx="2168918" cy="2136918"/>
              </a:xfrm>
            </p:grpSpPr>
            <p:sp>
              <p:nvSpPr>
                <p:cNvPr id="43" name="íṡľíḍè-任意多边形: 形状 27"/>
                <p:cNvSpPr/>
                <p:nvPr/>
              </p:nvSpPr>
              <p:spPr>
                <a:xfrm flipH="1">
                  <a:off x="6854360" y="2017743"/>
                  <a:ext cx="2168918" cy="1320485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íṡľíḍè-Rectangle 47"/>
                <p:cNvSpPr/>
                <p:nvPr/>
              </p:nvSpPr>
              <p:spPr>
                <a:xfrm flipH="1">
                  <a:off x="7985755" y="1201312"/>
                  <a:ext cx="1037523" cy="1037523"/>
                </a:xfrm>
                <a:prstGeom prst="rect">
                  <a:avLst/>
                </a:prstGeom>
                <a:solidFill>
                  <a:schemeClr val="accent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5" name="íṡľíḍè-任意多边形: 形状 29"/>
                <p:cNvSpPr/>
                <p:nvPr/>
              </p:nvSpPr>
              <p:spPr>
                <a:xfrm rot="10220878" flipH="1">
                  <a:off x="7981137" y="1201701"/>
                  <a:ext cx="4874" cy="2645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6" name="íṡľíḍè-任意多边形: 形状 30"/>
                <p:cNvSpPr/>
                <p:nvPr/>
              </p:nvSpPr>
              <p:spPr>
                <a:xfrm flipH="1">
                  <a:off x="6854360" y="1201310"/>
                  <a:ext cx="1138642" cy="1958924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7" name="组合 26"/>
              <p:cNvGrpSpPr/>
              <p:nvPr/>
            </p:nvGrpSpPr>
            <p:grpSpPr>
              <a:xfrm>
                <a:off x="2214367" y="3278128"/>
                <a:ext cx="2753726" cy="2713098"/>
                <a:chOff x="3166867" y="3519772"/>
                <a:chExt cx="2168918" cy="2136918"/>
              </a:xfrm>
            </p:grpSpPr>
            <p:sp>
              <p:nvSpPr>
                <p:cNvPr id="39" name="íṡľíḍè-任意多边形: 形状 32"/>
                <p:cNvSpPr/>
                <p:nvPr/>
              </p:nvSpPr>
              <p:spPr>
                <a:xfrm flipV="1">
                  <a:off x="3166867" y="3519772"/>
                  <a:ext cx="2168918" cy="1320485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0" name="íṡľíḍè-Rectangle 43"/>
                <p:cNvSpPr/>
                <p:nvPr/>
              </p:nvSpPr>
              <p:spPr>
                <a:xfrm flipV="1">
                  <a:off x="3166867" y="4619165"/>
                  <a:ext cx="1037523" cy="1037523"/>
                </a:xfrm>
                <a:prstGeom prst="rect">
                  <a:avLst/>
                </a:prstGeom>
                <a:solidFill>
                  <a:schemeClr val="accent6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1" name="íṡľíḍè-任意多边形: 形状 34"/>
                <p:cNvSpPr/>
                <p:nvPr/>
              </p:nvSpPr>
              <p:spPr>
                <a:xfrm rot="10220878" flipV="1">
                  <a:off x="4204133" y="5653654"/>
                  <a:ext cx="4874" cy="2645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2" name="íṡľíḍè-任意多边形: 形状 35"/>
                <p:cNvSpPr/>
                <p:nvPr/>
              </p:nvSpPr>
              <p:spPr>
                <a:xfrm flipV="1">
                  <a:off x="4197143" y="3697766"/>
                  <a:ext cx="1138642" cy="1958924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chemeClr val="accent6">
                    <a:lumMod val="60000"/>
                    <a:lumOff val="4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6896124" y="3278128"/>
                <a:ext cx="2753726" cy="2713098"/>
                <a:chOff x="6854360" y="3519772"/>
                <a:chExt cx="2168918" cy="2136918"/>
              </a:xfrm>
            </p:grpSpPr>
            <p:sp>
              <p:nvSpPr>
                <p:cNvPr id="35" name="íṡľíḍè-任意多边形: 形状 37"/>
                <p:cNvSpPr/>
                <p:nvPr/>
              </p:nvSpPr>
              <p:spPr>
                <a:xfrm flipH="1" flipV="1">
                  <a:off x="6854360" y="3519772"/>
                  <a:ext cx="2168918" cy="1320485"/>
                </a:xfrm>
                <a:custGeom>
                  <a:avLst/>
                  <a:gdLst>
                    <a:gd name="connsiteX0" fmla="*/ 0 w 2787651"/>
                    <a:gd name="connsiteY0" fmla="*/ 0 h 1697183"/>
                    <a:gd name="connsiteX1" fmla="*/ 986427 w 2787651"/>
                    <a:gd name="connsiteY1" fmla="*/ 0 h 1697183"/>
                    <a:gd name="connsiteX2" fmla="*/ 2787651 w 2787651"/>
                    <a:gd name="connsiteY2" fmla="*/ 1466955 h 1697183"/>
                    <a:gd name="connsiteX3" fmla="*/ 2787651 w 2787651"/>
                    <a:gd name="connsiteY3" fmla="*/ 1697183 h 1697183"/>
                    <a:gd name="connsiteX4" fmla="*/ 0 w 2787651"/>
                    <a:gd name="connsiteY4" fmla="*/ 284163 h 1697183"/>
                    <a:gd name="connsiteX5" fmla="*/ 0 w 2787651"/>
                    <a:gd name="connsiteY5" fmla="*/ 0 h 16971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87651" h="1697183">
                      <a:moveTo>
                        <a:pt x="0" y="0"/>
                      </a:moveTo>
                      <a:lnTo>
                        <a:pt x="986427" y="0"/>
                      </a:lnTo>
                      <a:lnTo>
                        <a:pt x="2787651" y="1466955"/>
                      </a:lnTo>
                      <a:lnTo>
                        <a:pt x="2787651" y="1697183"/>
                      </a:lnTo>
                      <a:lnTo>
                        <a:pt x="0" y="2841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6" name="íṡľíḍè-Rectangle 39"/>
                <p:cNvSpPr/>
                <p:nvPr/>
              </p:nvSpPr>
              <p:spPr>
                <a:xfrm flipH="1" flipV="1">
                  <a:off x="7985755" y="4619165"/>
                  <a:ext cx="1037523" cy="1037523"/>
                </a:xfrm>
                <a:prstGeom prst="rect">
                  <a:avLst/>
                </a:prstGeom>
                <a:solidFill>
                  <a:schemeClr val="accent4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7" name="íṡľíḍè-任意多边形: 形状 39"/>
                <p:cNvSpPr/>
                <p:nvPr/>
              </p:nvSpPr>
              <p:spPr>
                <a:xfrm rot="11379122" flipH="1" flipV="1">
                  <a:off x="7981137" y="5653654"/>
                  <a:ext cx="4874" cy="2645"/>
                </a:xfrm>
                <a:custGeom>
                  <a:avLst/>
                  <a:gdLst>
                    <a:gd name="connsiteX0" fmla="*/ 6265 w 6265"/>
                    <a:gd name="connsiteY0" fmla="*/ 3399 h 3399"/>
                    <a:gd name="connsiteX1" fmla="*/ 0 w 6265"/>
                    <a:gd name="connsiteY1" fmla="*/ 0 h 3399"/>
                    <a:gd name="connsiteX2" fmla="*/ 5687 w 6265"/>
                    <a:gd name="connsiteY2" fmla="*/ 0 h 3399"/>
                    <a:gd name="connsiteX3" fmla="*/ 6265 w 6265"/>
                    <a:gd name="connsiteY3" fmla="*/ 3399 h 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265" h="3399">
                      <a:moveTo>
                        <a:pt x="6265" y="3399"/>
                      </a:moveTo>
                      <a:lnTo>
                        <a:pt x="0" y="0"/>
                      </a:lnTo>
                      <a:lnTo>
                        <a:pt x="5687" y="0"/>
                      </a:lnTo>
                      <a:lnTo>
                        <a:pt x="6265" y="3399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íṡľíḍè-任意多边形: 形状 40"/>
                <p:cNvSpPr/>
                <p:nvPr/>
              </p:nvSpPr>
              <p:spPr>
                <a:xfrm flipH="1" flipV="1">
                  <a:off x="6854360" y="3697766"/>
                  <a:ext cx="1138642" cy="1958924"/>
                </a:xfrm>
                <a:custGeom>
                  <a:avLst/>
                  <a:gdLst>
                    <a:gd name="connsiteX0" fmla="*/ 9315 w 1463465"/>
                    <a:gd name="connsiteY0" fmla="*/ 0 h 2517751"/>
                    <a:gd name="connsiteX1" fmla="*/ 1463465 w 1463465"/>
                    <a:gd name="connsiteY1" fmla="*/ 1936472 h 2517751"/>
                    <a:gd name="connsiteX2" fmla="*/ 1463465 w 1463465"/>
                    <a:gd name="connsiteY2" fmla="*/ 2517751 h 2517751"/>
                    <a:gd name="connsiteX3" fmla="*/ 0 w 1463465"/>
                    <a:gd name="connsiteY3" fmla="*/ 1324869 h 2517751"/>
                    <a:gd name="connsiteX4" fmla="*/ 9315 w 1463465"/>
                    <a:gd name="connsiteY4" fmla="*/ 0 h 2517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3465" h="2517751">
                      <a:moveTo>
                        <a:pt x="9315" y="0"/>
                      </a:moveTo>
                      <a:lnTo>
                        <a:pt x="1463465" y="1936472"/>
                      </a:lnTo>
                      <a:lnTo>
                        <a:pt x="1463465" y="2517751"/>
                      </a:lnTo>
                      <a:lnTo>
                        <a:pt x="0" y="1324869"/>
                      </a:lnTo>
                      <a:lnTo>
                        <a:pt x="9315" y="0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9" name="íṡľíḍè-Rectangle 32"/>
              <p:cNvSpPr/>
              <p:nvPr/>
            </p:nvSpPr>
            <p:spPr>
              <a:xfrm>
                <a:off x="4840574" y="2070168"/>
                <a:ext cx="2185424" cy="2185424"/>
              </a:xfrm>
              <a:prstGeom prst="rect">
                <a:avLst/>
              </a:prstGeom>
              <a:solidFill>
                <a:schemeClr val="bg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4252408" y="1481919"/>
                <a:ext cx="3362199" cy="3361911"/>
                <a:chOff x="4252408" y="1481919"/>
                <a:chExt cx="3362199" cy="3361911"/>
              </a:xfrm>
              <a:solidFill>
                <a:schemeClr val="bg1">
                  <a:lumMod val="95000"/>
                </a:schemeClr>
              </a:solidFill>
            </p:grpSpPr>
            <p:sp>
              <p:nvSpPr>
                <p:cNvPr id="31" name="íṡľíḍè-Trapezoid 34"/>
                <p:cNvSpPr/>
                <p:nvPr/>
              </p:nvSpPr>
              <p:spPr>
                <a:xfrm flipV="1">
                  <a:off x="4395429" y="1481919"/>
                  <a:ext cx="3079746" cy="588238"/>
                </a:xfrm>
                <a:prstGeom prst="trapezoid">
                  <a:avLst>
                    <a:gd name="adj" fmla="val 74650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2" name="íṡľíḍè-Trapezoid 35"/>
                <p:cNvSpPr/>
                <p:nvPr/>
              </p:nvSpPr>
              <p:spPr>
                <a:xfrm>
                  <a:off x="4389855" y="4255592"/>
                  <a:ext cx="3079746" cy="588238"/>
                </a:xfrm>
                <a:prstGeom prst="trapezoid">
                  <a:avLst>
                    <a:gd name="adj" fmla="val 74650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3" name="íṡľíḍè-Trapezoid 36"/>
                <p:cNvSpPr/>
                <p:nvPr/>
              </p:nvSpPr>
              <p:spPr>
                <a:xfrm rot="16200000">
                  <a:off x="6840239" y="2868945"/>
                  <a:ext cx="960498" cy="588238"/>
                </a:xfrm>
                <a:prstGeom prst="trapezoid">
                  <a:avLst>
                    <a:gd name="adj" fmla="val 50494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4" name="íṡľíḍè-Trapezoid 37"/>
                <p:cNvSpPr/>
                <p:nvPr/>
              </p:nvSpPr>
              <p:spPr>
                <a:xfrm rot="5400000" flipH="1">
                  <a:off x="4066278" y="2868945"/>
                  <a:ext cx="960498" cy="588238"/>
                </a:xfrm>
                <a:prstGeom prst="trapezoid">
                  <a:avLst>
                    <a:gd name="adj" fmla="val 50494"/>
                  </a:avLst>
                </a:prstGeom>
                <a:solidFill>
                  <a:schemeClr val="tx2">
                    <a:lumMod val="20000"/>
                    <a:lumOff val="8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8" name="组合 7"/>
            <p:cNvGrpSpPr/>
            <p:nvPr/>
          </p:nvGrpSpPr>
          <p:grpSpPr>
            <a:xfrm>
              <a:off x="1015359" y="1548109"/>
              <a:ext cx="2457329" cy="946481"/>
              <a:chOff x="1518803" y="3380898"/>
              <a:chExt cx="2457329" cy="946481"/>
            </a:xfrm>
          </p:grpSpPr>
          <p:sp>
            <p:nvSpPr>
              <p:cNvPr id="23" name="íṡľíḍè-文本框 36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íṡľíḍè-Rectangle 27"/>
              <p:cNvSpPr/>
              <p:nvPr/>
            </p:nvSpPr>
            <p:spPr>
              <a:xfrm>
                <a:off x="1518803" y="338089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 b="1" dirty="0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729164" y="1548109"/>
              <a:ext cx="2457329" cy="946481"/>
              <a:chOff x="8268607" y="2968192"/>
              <a:chExt cx="2457329" cy="946481"/>
            </a:xfrm>
          </p:grpSpPr>
          <p:sp>
            <p:nvSpPr>
              <p:cNvPr id="21" name="íṡľíḍè-文本框 53"/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íṡľíḍè-Rectangle 25"/>
              <p:cNvSpPr/>
              <p:nvPr/>
            </p:nvSpPr>
            <p:spPr>
              <a:xfrm>
                <a:off x="8268607" y="296819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 b="1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015359" y="4346557"/>
              <a:ext cx="2457329" cy="946481"/>
              <a:chOff x="1518803" y="3380898"/>
              <a:chExt cx="2457329" cy="946481"/>
            </a:xfrm>
          </p:grpSpPr>
          <p:sp>
            <p:nvSpPr>
              <p:cNvPr id="19" name="íṡľíḍè-文本框 56"/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íṡľíḍè-Rectangle 23"/>
              <p:cNvSpPr/>
              <p:nvPr/>
            </p:nvSpPr>
            <p:spPr>
              <a:xfrm>
                <a:off x="1518803" y="338089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defRPr/>
                </a:pPr>
                <a:r>
                  <a:rPr lang="zh-CN" altLang="en-US" sz="2000" b="1">
                    <a:solidFill>
                      <a:schemeClr val="accent6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8729164" y="4346557"/>
              <a:ext cx="2457329" cy="946481"/>
              <a:chOff x="8268607" y="2968192"/>
              <a:chExt cx="2457329" cy="946481"/>
            </a:xfrm>
          </p:grpSpPr>
          <p:sp>
            <p:nvSpPr>
              <p:cNvPr id="17" name="íṡľíḍè-文本框 59"/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íṡľíḍè-Rectangle 21"/>
              <p:cNvSpPr/>
              <p:nvPr/>
            </p:nvSpPr>
            <p:spPr>
              <a:xfrm>
                <a:off x="8268607" y="296819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defRPr/>
                </a:pPr>
                <a:r>
                  <a:rPr lang="zh-CN" altLang="en-US" sz="2000" b="1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sp>
          <p:nvSpPr>
            <p:cNvPr id="12" name="íṡľíḍè-任意多边形: 形状 61"/>
            <p:cNvSpPr>
              <a:spLocks/>
            </p:cNvSpPr>
            <p:nvPr/>
          </p:nvSpPr>
          <p:spPr bwMode="auto">
            <a:xfrm>
              <a:off x="7899557" y="1805424"/>
              <a:ext cx="390823" cy="390099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íṡľíḍè-任意多边形: 形状 62"/>
            <p:cNvSpPr>
              <a:spLocks/>
            </p:cNvSpPr>
            <p:nvPr/>
          </p:nvSpPr>
          <p:spPr bwMode="auto">
            <a:xfrm>
              <a:off x="3899580" y="1809855"/>
              <a:ext cx="490015" cy="40275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íṡľíḍè-任意多边形: 形状 63"/>
            <p:cNvSpPr>
              <a:spLocks/>
            </p:cNvSpPr>
            <p:nvPr/>
          </p:nvSpPr>
          <p:spPr bwMode="auto">
            <a:xfrm>
              <a:off x="7885058" y="4593708"/>
              <a:ext cx="419820" cy="404552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íṡľíḍè-任意多边形: 形状 64"/>
            <p:cNvSpPr>
              <a:spLocks noChangeAspect="1"/>
            </p:cNvSpPr>
            <p:nvPr/>
          </p:nvSpPr>
          <p:spPr bwMode="auto">
            <a:xfrm>
              <a:off x="3914426" y="4587190"/>
              <a:ext cx="460321" cy="45983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íṡľíḍè-任意多边形: 形状 66"/>
            <p:cNvSpPr>
              <a:spLocks/>
            </p:cNvSpPr>
            <p:nvPr/>
          </p:nvSpPr>
          <p:spPr bwMode="auto">
            <a:xfrm>
              <a:off x="5659819" y="3061638"/>
              <a:ext cx="813348" cy="687337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536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>
            <a:lum bright="20000"/>
          </a:blip>
          <a:srcRect l="15790" t="49488" r="33522"/>
          <a:stretch/>
        </p:blipFill>
        <p:spPr>
          <a:xfrm rot="8100000">
            <a:off x="7410307" y="2970703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0000" flipH="1" flipV="1">
            <a:off x="-2582759" y="-1110371"/>
            <a:ext cx="7032840" cy="48286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36964" y="2008245"/>
            <a:ext cx="8583436" cy="2853727"/>
            <a:chOff x="1957564" y="2049198"/>
            <a:chExt cx="8583436" cy="2853727"/>
          </a:xfrm>
        </p:grpSpPr>
        <p:grpSp>
          <p:nvGrpSpPr>
            <p:cNvPr id="5" name="组合 4"/>
            <p:cNvGrpSpPr/>
            <p:nvPr/>
          </p:nvGrpSpPr>
          <p:grpSpPr>
            <a:xfrm>
              <a:off x="1957564" y="2049198"/>
              <a:ext cx="8583436" cy="2853727"/>
              <a:chOff x="1957564" y="2049198"/>
              <a:chExt cx="8583436" cy="2853727"/>
            </a:xfrm>
          </p:grpSpPr>
          <p:sp>
            <p:nvSpPr>
              <p:cNvPr id="8" name="MH_Others_1"/>
              <p:cNvSpPr/>
              <p:nvPr>
                <p:custDataLst>
                  <p:tags r:id="rId3"/>
                </p:custDataLst>
              </p:nvPr>
            </p:nvSpPr>
            <p:spPr>
              <a:xfrm>
                <a:off x="2504984" y="2554962"/>
                <a:ext cx="1803016" cy="18030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" name="MH_Others_2"/>
              <p:cNvSpPr/>
              <p:nvPr>
                <p:custDataLst>
                  <p:tags r:id="rId4"/>
                </p:custDataLst>
              </p:nvPr>
            </p:nvSpPr>
            <p:spPr>
              <a:xfrm>
                <a:off x="1957564" y="2049198"/>
                <a:ext cx="2853729" cy="2853727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" name="MH_Others_3"/>
              <p:cNvSpPr/>
              <p:nvPr>
                <p:custDataLst>
                  <p:tags r:id="rId5"/>
                </p:custDataLst>
              </p:nvPr>
            </p:nvSpPr>
            <p:spPr>
              <a:xfrm>
                <a:off x="4817379" y="2695898"/>
                <a:ext cx="269352" cy="2693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MH_Number"/>
              <p:cNvSpPr/>
              <p:nvPr>
                <p:custDataLst>
                  <p:tags r:id="rId6"/>
                </p:custDataLst>
              </p:nvPr>
            </p:nvSpPr>
            <p:spPr>
              <a:xfrm>
                <a:off x="2629838" y="2695898"/>
                <a:ext cx="1538428" cy="1538428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lvl="0" algn="ctr"/>
                <a:r>
                  <a:rPr lang="en-US" altLang="zh-CN" sz="8000" dirty="0">
                    <a:solidFill>
                      <a:srgbClr val="FFFFFF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4</a:t>
                </a:r>
                <a:endParaRPr lang="zh-CN" altLang="en-US" sz="80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MH_Title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314586" y="2454625"/>
                <a:ext cx="5226414" cy="751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36000" tIns="0" rIns="0" bIns="0" anchor="t" anchorCtr="0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工作实践</a:t>
                </a:r>
              </a:p>
            </p:txBody>
          </p:sp>
        </p:grpSp>
        <p:sp>
          <p:nvSpPr>
            <p:cNvPr id="7" name="MH_Title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314586" y="3451389"/>
              <a:ext cx="4113893" cy="142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，点击此处更换文本点击此处更换文本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9320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工作实践</a:t>
            </a:r>
          </a:p>
        </p:txBody>
      </p:sp>
      <p:grpSp>
        <p:nvGrpSpPr>
          <p:cNvPr id="6" name="Group 4"/>
          <p:cNvGrpSpPr/>
          <p:nvPr/>
        </p:nvGrpSpPr>
        <p:grpSpPr>
          <a:xfrm>
            <a:off x="3030973" y="1903817"/>
            <a:ext cx="6130055" cy="4188638"/>
            <a:chOff x="3030973" y="1844824"/>
            <a:chExt cx="6130055" cy="4188638"/>
          </a:xfrm>
        </p:grpSpPr>
        <p:cxnSp>
          <p:nvCxnSpPr>
            <p:cNvPr id="7" name="íślíḋè-Straight Connector 5"/>
            <p:cNvCxnSpPr>
              <a:cxnSpLocks/>
            </p:cNvCxnSpPr>
            <p:nvPr/>
          </p:nvCxnSpPr>
          <p:spPr>
            <a:xfrm>
              <a:off x="6096000" y="1844824"/>
              <a:ext cx="0" cy="396044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íślíḋè-Rectangle 13"/>
            <p:cNvSpPr/>
            <p:nvPr/>
          </p:nvSpPr>
          <p:spPr bwMode="auto">
            <a:xfrm>
              <a:off x="3030973" y="1844824"/>
              <a:ext cx="2520280" cy="371568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9" name="íślíḋè-Rectangle 14"/>
            <p:cNvSpPr/>
            <p:nvPr/>
          </p:nvSpPr>
          <p:spPr bwMode="auto">
            <a:xfrm>
              <a:off x="6640748" y="1844824"/>
              <a:ext cx="2520280" cy="371568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0" name="íślíḋè-Rectangle 16"/>
            <p:cNvSpPr/>
            <p:nvPr/>
          </p:nvSpPr>
          <p:spPr bwMode="auto">
            <a:xfrm>
              <a:off x="3030973" y="3405234"/>
              <a:ext cx="2520280" cy="371568"/>
            </a:xfrm>
            <a:prstGeom prst="rect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1" name="íślíḋè-Rectangle 17"/>
            <p:cNvSpPr/>
            <p:nvPr/>
          </p:nvSpPr>
          <p:spPr bwMode="auto">
            <a:xfrm>
              <a:off x="6640748" y="3405234"/>
              <a:ext cx="2520280" cy="371568"/>
            </a:xfrm>
            <a:prstGeom prst="rect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2" name="íślíḋè-Rectangle 18"/>
            <p:cNvSpPr/>
            <p:nvPr/>
          </p:nvSpPr>
          <p:spPr bwMode="auto">
            <a:xfrm>
              <a:off x="3030973" y="4965644"/>
              <a:ext cx="2520280" cy="371568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3" name="íślíḋè-Rectangle 19"/>
            <p:cNvSpPr/>
            <p:nvPr/>
          </p:nvSpPr>
          <p:spPr bwMode="auto">
            <a:xfrm>
              <a:off x="6640748" y="4965644"/>
              <a:ext cx="2520280" cy="371568"/>
            </a:xfrm>
            <a:prstGeom prst="rect">
              <a:avLst/>
            </a:prstGeom>
            <a:solidFill>
              <a:schemeClr val="accent6"/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 lnSpcReduction="10000"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4" name="íślíḋè-TextBox 20"/>
            <p:cNvSpPr txBox="1">
              <a:spLocks/>
            </p:cNvSpPr>
            <p:nvPr/>
          </p:nvSpPr>
          <p:spPr bwMode="auto">
            <a:xfrm>
              <a:off x="3338110" y="228521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íślíḋè-TextBox 21"/>
            <p:cNvSpPr txBox="1">
              <a:spLocks/>
            </p:cNvSpPr>
            <p:nvPr/>
          </p:nvSpPr>
          <p:spPr bwMode="auto">
            <a:xfrm>
              <a:off x="3338110" y="384562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íślíḋè-TextBox 22"/>
            <p:cNvSpPr txBox="1">
              <a:spLocks/>
            </p:cNvSpPr>
            <p:nvPr/>
          </p:nvSpPr>
          <p:spPr bwMode="auto">
            <a:xfrm>
              <a:off x="3338110" y="5391888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íślíḋè-TextBox 23"/>
            <p:cNvSpPr txBox="1">
              <a:spLocks/>
            </p:cNvSpPr>
            <p:nvPr/>
          </p:nvSpPr>
          <p:spPr bwMode="auto">
            <a:xfrm>
              <a:off x="6642571" y="228521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íślíḋè-TextBox 24"/>
            <p:cNvSpPr txBox="1">
              <a:spLocks/>
            </p:cNvSpPr>
            <p:nvPr/>
          </p:nvSpPr>
          <p:spPr bwMode="auto">
            <a:xfrm>
              <a:off x="6642571" y="3845626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íślíḋè-TextBox 25"/>
            <p:cNvSpPr txBox="1">
              <a:spLocks/>
            </p:cNvSpPr>
            <p:nvPr/>
          </p:nvSpPr>
          <p:spPr bwMode="auto">
            <a:xfrm>
              <a:off x="6642571" y="5391888"/>
              <a:ext cx="2213143" cy="6415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169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16887" y="963754"/>
            <a:ext cx="8373593" cy="4930492"/>
            <a:chOff x="2822727" y="1333500"/>
            <a:chExt cx="7140423" cy="4204384"/>
          </a:xfrm>
        </p:grpSpPr>
        <p:sp>
          <p:nvSpPr>
            <p:cNvPr id="3" name="MH_Others_1"/>
            <p:cNvSpPr/>
            <p:nvPr>
              <p:custDataLst>
                <p:tags r:id="rId2"/>
              </p:custDataLst>
            </p:nvPr>
          </p:nvSpPr>
          <p:spPr>
            <a:xfrm>
              <a:off x="3638885" y="2432419"/>
              <a:ext cx="2044489" cy="20444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" name="MH_Others_2"/>
            <p:cNvSpPr/>
            <p:nvPr>
              <p:custDataLst>
                <p:tags r:id="rId3"/>
              </p:custDataLst>
            </p:nvPr>
          </p:nvSpPr>
          <p:spPr>
            <a:xfrm>
              <a:off x="2822727" y="1609004"/>
              <a:ext cx="3721899" cy="3721898"/>
            </a:xfrm>
            <a:prstGeom prst="ellipse">
              <a:avLst/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" name="MH_Others_3"/>
            <p:cNvSpPr/>
            <p:nvPr>
              <p:custDataLst>
                <p:tags r:id="rId4"/>
              </p:custDataLst>
            </p:nvPr>
          </p:nvSpPr>
          <p:spPr>
            <a:xfrm>
              <a:off x="3780459" y="2592230"/>
              <a:ext cx="1744466" cy="1744466"/>
            </a:xfrm>
            <a:prstGeom prst="ellipse">
              <a:avLst/>
            </a:prstGeom>
            <a:solidFill>
              <a:schemeClr val="accent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rmAutofit/>
            </a:bodyPr>
            <a:lstStyle/>
            <a:p>
              <a:pPr lvl="0" algn="ctr"/>
              <a:r>
                <a:rPr lang="zh-CN" altLang="en-US" sz="440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rPr>
                <a:t>目录</a:t>
              </a:r>
              <a:endParaRPr lang="en-US" altLang="zh-CN" sz="4400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  <a:p>
              <a:pPr lvl="0" algn="ctr"/>
              <a:r>
                <a:rPr lang="en-US" altLang="zh-CN" sz="140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rPr>
                <a:t>CONTENTS</a:t>
              </a:r>
              <a:endParaRPr lang="zh-CN" altLang="en-US" sz="1400" dirty="0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" name="MH_Entry_1">
              <a:hlinkClick r:id="rId15" action="ppaction://hlinksldjump"/>
            </p:cNvPr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6109878" y="1333500"/>
              <a:ext cx="3579320" cy="76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rPr>
                <a:t>  个人信息</a:t>
              </a:r>
            </a:p>
          </p:txBody>
        </p:sp>
        <p:sp>
          <p:nvSpPr>
            <p:cNvPr id="7" name="MH_Entry_2">
              <a:hlinkClick r:id="rId16" action="ppaction://hlinksldjump"/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6925626" y="2413218"/>
              <a:ext cx="2983745" cy="76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rPr>
                <a:t>  教育经历</a:t>
              </a:r>
            </a:p>
          </p:txBody>
        </p:sp>
        <p:sp>
          <p:nvSpPr>
            <p:cNvPr id="8" name="MH_Entry_3">
              <a:hlinkClick r:id="rId17" action="ppaction://hlinksldjump"/>
            </p:cNvPr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949788" y="3696684"/>
              <a:ext cx="3013362" cy="76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rPr>
                <a:t>  荣誉奖励</a:t>
              </a:r>
            </a:p>
          </p:txBody>
        </p:sp>
        <p:sp>
          <p:nvSpPr>
            <p:cNvPr id="9" name="MH_Entry_4">
              <a:hlinkClick r:id="rId18" action="ppaction://hlinksldjump"/>
            </p:cNvPr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6142636" y="4770318"/>
              <a:ext cx="3686738" cy="767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0" rIns="0" bIns="0" anchor="ctr" anchorCtr="0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32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rPr>
                <a:t>  工作实践</a:t>
              </a:r>
            </a:p>
          </p:txBody>
        </p:sp>
        <p:sp>
          <p:nvSpPr>
            <p:cNvPr id="10" name="MH_Number_1">
              <a:hlinkClick r:id="rId15" action="ppaction://hlinksldjump"/>
            </p:cNvPr>
            <p:cNvSpPr/>
            <p:nvPr>
              <p:custDataLst>
                <p:tags r:id="rId9"/>
              </p:custDataLst>
            </p:nvPr>
          </p:nvSpPr>
          <p:spPr>
            <a:xfrm>
              <a:off x="5359667" y="1575324"/>
              <a:ext cx="551226" cy="5512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rPr>
                <a:t>1</a:t>
              </a:r>
              <a:endParaRPr lang="zh-CN" altLang="en-US" sz="2400" dirty="0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Arial Unicode MS" panose="020B0604020202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1" name="MH_Number_2">
              <a:hlinkClick r:id="rId16" action="ppaction://hlinksldjump"/>
            </p:cNvPr>
            <p:cNvSpPr/>
            <p:nvPr>
              <p:custDataLst>
                <p:tags r:id="rId10"/>
              </p:custDataLst>
            </p:nvPr>
          </p:nvSpPr>
          <p:spPr>
            <a:xfrm>
              <a:off x="6186078" y="2526002"/>
              <a:ext cx="551226" cy="5512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rPr>
                <a:t>2</a:t>
              </a:r>
              <a:endParaRPr lang="zh-CN" altLang="en-US" sz="2400" dirty="0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Arial Unicode MS" panose="020B0604020202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2" name="MH_Number_3">
              <a:hlinkClick r:id="rId17" action="ppaction://hlinksldjump"/>
            </p:cNvPr>
            <p:cNvSpPr/>
            <p:nvPr>
              <p:custDataLst>
                <p:tags r:id="rId11"/>
              </p:custDataLst>
            </p:nvPr>
          </p:nvSpPr>
          <p:spPr>
            <a:xfrm>
              <a:off x="6208062" y="3785470"/>
              <a:ext cx="551226" cy="5512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rPr>
                <a:t>3</a:t>
              </a:r>
              <a:endParaRPr lang="zh-CN" altLang="en-US" sz="2400" dirty="0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Arial Unicode MS" panose="020B0604020202020204" pitchFamily="34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3" name="MH_Number_4">
              <a:hlinkClick r:id="rId18" action="ppaction://hlinksldjump"/>
            </p:cNvPr>
            <p:cNvSpPr/>
            <p:nvPr>
              <p:custDataLst>
                <p:tags r:id="rId12"/>
              </p:custDataLst>
            </p:nvPr>
          </p:nvSpPr>
          <p:spPr>
            <a:xfrm>
              <a:off x="5415332" y="4764410"/>
              <a:ext cx="551226" cy="55122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sz="240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rPr>
                <a:t>4</a:t>
              </a:r>
              <a:endParaRPr lang="zh-CN" altLang="en-US" sz="2400" dirty="0">
                <a:solidFill>
                  <a:srgbClr val="FFFFFF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Arial Unicode MS" panose="020B0604020202020204" pitchFamily="34" charset="-122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6820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工作实践</a:t>
            </a:r>
          </a:p>
        </p:txBody>
      </p:sp>
      <p:grpSp>
        <p:nvGrpSpPr>
          <p:cNvPr id="6" name="0a1d942e-8b2b-477a-9b83-2622d585790b"/>
          <p:cNvGrpSpPr>
            <a:grpSpLocks noChangeAspect="1"/>
          </p:cNvGrpSpPr>
          <p:nvPr/>
        </p:nvGrpSpPr>
        <p:grpSpPr>
          <a:xfrm>
            <a:off x="457287" y="1941154"/>
            <a:ext cx="11843071" cy="3654854"/>
            <a:chOff x="457287" y="1941154"/>
            <a:chExt cx="11843071" cy="3654854"/>
          </a:xfrm>
        </p:grpSpPr>
        <p:grpSp>
          <p:nvGrpSpPr>
            <p:cNvPr id="7" name="Group 1"/>
            <p:cNvGrpSpPr/>
            <p:nvPr/>
          </p:nvGrpSpPr>
          <p:grpSpPr>
            <a:xfrm>
              <a:off x="509974" y="3242308"/>
              <a:ext cx="1260000" cy="1260000"/>
              <a:chOff x="838200" y="2270125"/>
              <a:chExt cx="1260000" cy="1260000"/>
            </a:xfrm>
          </p:grpSpPr>
          <p:sp>
            <p:nvSpPr>
              <p:cNvPr id="67" name="îṥļîḑé-Oval 2"/>
              <p:cNvSpPr>
                <a:spLocks/>
              </p:cNvSpPr>
              <p:nvPr/>
            </p:nvSpPr>
            <p:spPr bwMode="auto">
              <a:xfrm>
                <a:off x="838200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îṥļîḑé-Freeform: Shape 3"/>
              <p:cNvSpPr>
                <a:spLocks/>
              </p:cNvSpPr>
              <p:nvPr/>
            </p:nvSpPr>
            <p:spPr bwMode="auto">
              <a:xfrm>
                <a:off x="1188279" y="2469673"/>
                <a:ext cx="901417" cy="1043348"/>
              </a:xfrm>
              <a:custGeom>
                <a:avLst/>
                <a:gdLst>
                  <a:gd name="T0" fmla="*/ 55 w 108"/>
                  <a:gd name="T1" fmla="*/ 9 h 125"/>
                  <a:gd name="T2" fmla="*/ 32 w 108"/>
                  <a:gd name="T3" fmla="*/ 0 h 125"/>
                  <a:gd name="T4" fmla="*/ 32 w 108"/>
                  <a:gd name="T5" fmla="*/ 0 h 125"/>
                  <a:gd name="T6" fmla="*/ 0 w 108"/>
                  <a:gd name="T7" fmla="*/ 30 h 125"/>
                  <a:gd name="T8" fmla="*/ 12 w 108"/>
                  <a:gd name="T9" fmla="*/ 57 h 125"/>
                  <a:gd name="T10" fmla="*/ 15 w 108"/>
                  <a:gd name="T11" fmla="*/ 67 h 125"/>
                  <a:gd name="T12" fmla="*/ 16 w 108"/>
                  <a:gd name="T13" fmla="*/ 70 h 125"/>
                  <a:gd name="T14" fmla="*/ 21 w 108"/>
                  <a:gd name="T15" fmla="*/ 70 h 125"/>
                  <a:gd name="T16" fmla="*/ 21 w 108"/>
                  <a:gd name="T17" fmla="*/ 95 h 125"/>
                  <a:gd name="T18" fmla="*/ 21 w 108"/>
                  <a:gd name="T19" fmla="*/ 95 h 125"/>
                  <a:gd name="T20" fmla="*/ 21 w 108"/>
                  <a:gd name="T21" fmla="*/ 95 h 125"/>
                  <a:gd name="T22" fmla="*/ 21 w 108"/>
                  <a:gd name="T23" fmla="*/ 95 h 125"/>
                  <a:gd name="T24" fmla="*/ 21 w 108"/>
                  <a:gd name="T25" fmla="*/ 95 h 125"/>
                  <a:gd name="T26" fmla="*/ 22 w 108"/>
                  <a:gd name="T27" fmla="*/ 96 h 125"/>
                  <a:gd name="T28" fmla="*/ 22 w 108"/>
                  <a:gd name="T29" fmla="*/ 96 h 125"/>
                  <a:gd name="T30" fmla="*/ 51 w 108"/>
                  <a:gd name="T31" fmla="*/ 125 h 125"/>
                  <a:gd name="T32" fmla="*/ 108 w 108"/>
                  <a:gd name="T33" fmla="*/ 62 h 125"/>
                  <a:gd name="T34" fmla="*/ 55 w 108"/>
                  <a:gd name="T35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8" h="125">
                    <a:moveTo>
                      <a:pt x="55" y="9"/>
                    </a:moveTo>
                    <a:cubicBezTo>
                      <a:pt x="50" y="4"/>
                      <a:pt x="41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68"/>
                      <a:pt x="16" y="69"/>
                      <a:pt x="16" y="70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21" y="95"/>
                      <a:pt x="21" y="95"/>
                      <a:pt x="22" y="96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81" y="118"/>
                      <a:pt x="104" y="93"/>
                      <a:pt x="108" y="62"/>
                    </a:cubicBezTo>
                    <a:lnTo>
                      <a:pt x="55" y="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îṥļîḑé-Freeform: Shape 4"/>
              <p:cNvSpPr>
                <a:spLocks/>
              </p:cNvSpPr>
              <p:nvPr/>
            </p:nvSpPr>
            <p:spPr bwMode="auto">
              <a:xfrm>
                <a:off x="1338515" y="3086845"/>
                <a:ext cx="242363" cy="200973"/>
              </a:xfrm>
              <a:custGeom>
                <a:avLst/>
                <a:gdLst>
                  <a:gd name="T0" fmla="*/ 28 w 29"/>
                  <a:gd name="T1" fmla="*/ 0 h 24"/>
                  <a:gd name="T2" fmla="*/ 28 w 29"/>
                  <a:gd name="T3" fmla="*/ 0 h 24"/>
                  <a:gd name="T4" fmla="*/ 14 w 29"/>
                  <a:gd name="T5" fmla="*/ 0 h 24"/>
                  <a:gd name="T6" fmla="*/ 1 w 29"/>
                  <a:gd name="T7" fmla="*/ 0 h 24"/>
                  <a:gd name="T8" fmla="*/ 0 w 29"/>
                  <a:gd name="T9" fmla="*/ 1 h 24"/>
                  <a:gd name="T10" fmla="*/ 1 w 29"/>
                  <a:gd name="T11" fmla="*/ 1 h 24"/>
                  <a:gd name="T12" fmla="*/ 1 w 29"/>
                  <a:gd name="T13" fmla="*/ 5 h 24"/>
                  <a:gd name="T14" fmla="*/ 2 w 29"/>
                  <a:gd name="T15" fmla="*/ 6 h 24"/>
                  <a:gd name="T16" fmla="*/ 2 w 29"/>
                  <a:gd name="T17" fmla="*/ 18 h 24"/>
                  <a:gd name="T18" fmla="*/ 5 w 29"/>
                  <a:gd name="T19" fmla="*/ 23 h 24"/>
                  <a:gd name="T20" fmla="*/ 14 w 29"/>
                  <a:gd name="T21" fmla="*/ 24 h 24"/>
                  <a:gd name="T22" fmla="*/ 15 w 29"/>
                  <a:gd name="T23" fmla="*/ 24 h 24"/>
                  <a:gd name="T24" fmla="*/ 15 w 29"/>
                  <a:gd name="T25" fmla="*/ 24 h 24"/>
                  <a:gd name="T26" fmla="*/ 24 w 29"/>
                  <a:gd name="T27" fmla="*/ 23 h 24"/>
                  <a:gd name="T28" fmla="*/ 27 w 29"/>
                  <a:gd name="T29" fmla="*/ 20 h 24"/>
                  <a:gd name="T30" fmla="*/ 27 w 29"/>
                  <a:gd name="T31" fmla="*/ 6 h 24"/>
                  <a:gd name="T32" fmla="*/ 28 w 29"/>
                  <a:gd name="T33" fmla="*/ 5 h 24"/>
                  <a:gd name="T34" fmla="*/ 28 w 29"/>
                  <a:gd name="T35" fmla="*/ 1 h 24"/>
                  <a:gd name="T36" fmla="*/ 29 w 29"/>
                  <a:gd name="T37" fmla="*/ 1 h 24"/>
                  <a:gd name="T38" fmla="*/ 28 w 29"/>
                  <a:gd name="T3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9" h="24"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4"/>
                      <a:pt x="1" y="5"/>
                    </a:cubicBezTo>
                    <a:cubicBezTo>
                      <a:pt x="1" y="5"/>
                      <a:pt x="2" y="6"/>
                      <a:pt x="2" y="6"/>
                    </a:cubicBezTo>
                    <a:cubicBezTo>
                      <a:pt x="2" y="8"/>
                      <a:pt x="2" y="17"/>
                      <a:pt x="2" y="18"/>
                    </a:cubicBezTo>
                    <a:cubicBezTo>
                      <a:pt x="2" y="20"/>
                      <a:pt x="4" y="22"/>
                      <a:pt x="5" y="23"/>
                    </a:cubicBezTo>
                    <a:cubicBezTo>
                      <a:pt x="7" y="24"/>
                      <a:pt x="10" y="24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9" y="24"/>
                      <a:pt x="22" y="24"/>
                      <a:pt x="24" y="23"/>
                    </a:cubicBezTo>
                    <a:cubicBezTo>
                      <a:pt x="26" y="22"/>
                      <a:pt x="27" y="22"/>
                      <a:pt x="27" y="20"/>
                    </a:cubicBezTo>
                    <a:cubicBezTo>
                      <a:pt x="27" y="19"/>
                      <a:pt x="27" y="8"/>
                      <a:pt x="27" y="6"/>
                    </a:cubicBezTo>
                    <a:cubicBezTo>
                      <a:pt x="28" y="6"/>
                      <a:pt x="28" y="5"/>
                      <a:pt x="28" y="5"/>
                    </a:cubicBezTo>
                    <a:cubicBezTo>
                      <a:pt x="28" y="4"/>
                      <a:pt x="28" y="1"/>
                      <a:pt x="28" y="1"/>
                    </a:cubicBezTo>
                    <a:cubicBezTo>
                      <a:pt x="28" y="1"/>
                      <a:pt x="29" y="1"/>
                      <a:pt x="29" y="1"/>
                    </a:cubicBezTo>
                    <a:cubicBezTo>
                      <a:pt x="29" y="0"/>
                      <a:pt x="29" y="0"/>
                      <a:pt x="28" y="0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îṥļîḑé-Rectangle 5"/>
              <p:cNvSpPr>
                <a:spLocks/>
              </p:cNvSpPr>
              <p:nvPr/>
            </p:nvSpPr>
            <p:spPr bwMode="auto">
              <a:xfrm>
                <a:off x="1398043" y="3255035"/>
                <a:ext cx="1418" cy="1426"/>
              </a:xfrm>
              <a:prstGeom prst="rect">
                <a:avLst/>
              </a:prstGeom>
              <a:solidFill>
                <a:srgbClr val="413F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1" name="îṥļîḑé-Freeform: Shape 6"/>
              <p:cNvSpPr>
                <a:spLocks/>
              </p:cNvSpPr>
              <p:nvPr/>
            </p:nvSpPr>
            <p:spPr bwMode="auto">
              <a:xfrm>
                <a:off x="1405129" y="3279265"/>
                <a:ext cx="126142" cy="49887"/>
              </a:xfrm>
              <a:custGeom>
                <a:avLst/>
                <a:gdLst>
                  <a:gd name="T0" fmla="*/ 7 w 15"/>
                  <a:gd name="T1" fmla="*/ 1 h 6"/>
                  <a:gd name="T2" fmla="*/ 7 w 15"/>
                  <a:gd name="T3" fmla="*/ 1 h 6"/>
                  <a:gd name="T4" fmla="*/ 6 w 15"/>
                  <a:gd name="T5" fmla="*/ 1 h 6"/>
                  <a:gd name="T6" fmla="*/ 6 w 15"/>
                  <a:gd name="T7" fmla="*/ 1 h 6"/>
                  <a:gd name="T8" fmla="*/ 5 w 15"/>
                  <a:gd name="T9" fmla="*/ 1 h 6"/>
                  <a:gd name="T10" fmla="*/ 0 w 15"/>
                  <a:gd name="T11" fmla="*/ 0 h 6"/>
                  <a:gd name="T12" fmla="*/ 0 w 15"/>
                  <a:gd name="T13" fmla="*/ 1 h 6"/>
                  <a:gd name="T14" fmla="*/ 2 w 15"/>
                  <a:gd name="T15" fmla="*/ 5 h 6"/>
                  <a:gd name="T16" fmla="*/ 2 w 15"/>
                  <a:gd name="T17" fmla="*/ 5 h 6"/>
                  <a:gd name="T18" fmla="*/ 2 w 15"/>
                  <a:gd name="T19" fmla="*/ 5 h 6"/>
                  <a:gd name="T20" fmla="*/ 2 w 15"/>
                  <a:gd name="T21" fmla="*/ 5 h 6"/>
                  <a:gd name="T22" fmla="*/ 2 w 15"/>
                  <a:gd name="T23" fmla="*/ 5 h 6"/>
                  <a:gd name="T24" fmla="*/ 2 w 15"/>
                  <a:gd name="T25" fmla="*/ 5 h 6"/>
                  <a:gd name="T26" fmla="*/ 2 w 15"/>
                  <a:gd name="T27" fmla="*/ 5 h 6"/>
                  <a:gd name="T28" fmla="*/ 2 w 15"/>
                  <a:gd name="T29" fmla="*/ 5 h 6"/>
                  <a:gd name="T30" fmla="*/ 2 w 15"/>
                  <a:gd name="T31" fmla="*/ 5 h 6"/>
                  <a:gd name="T32" fmla="*/ 2 w 15"/>
                  <a:gd name="T33" fmla="*/ 5 h 6"/>
                  <a:gd name="T34" fmla="*/ 2 w 15"/>
                  <a:gd name="T35" fmla="*/ 5 h 6"/>
                  <a:gd name="T36" fmla="*/ 2 w 15"/>
                  <a:gd name="T37" fmla="*/ 5 h 6"/>
                  <a:gd name="T38" fmla="*/ 3 w 15"/>
                  <a:gd name="T39" fmla="*/ 5 h 6"/>
                  <a:gd name="T40" fmla="*/ 3 w 15"/>
                  <a:gd name="T41" fmla="*/ 5 h 6"/>
                  <a:gd name="T42" fmla="*/ 3 w 15"/>
                  <a:gd name="T43" fmla="*/ 6 h 6"/>
                  <a:gd name="T44" fmla="*/ 7 w 15"/>
                  <a:gd name="T45" fmla="*/ 6 h 6"/>
                  <a:gd name="T46" fmla="*/ 7 w 15"/>
                  <a:gd name="T47" fmla="*/ 6 h 6"/>
                  <a:gd name="T48" fmla="*/ 8 w 15"/>
                  <a:gd name="T49" fmla="*/ 6 h 6"/>
                  <a:gd name="T50" fmla="*/ 12 w 15"/>
                  <a:gd name="T51" fmla="*/ 5 h 6"/>
                  <a:gd name="T52" fmla="*/ 12 w 15"/>
                  <a:gd name="T53" fmla="*/ 5 h 6"/>
                  <a:gd name="T54" fmla="*/ 12 w 15"/>
                  <a:gd name="T55" fmla="*/ 5 h 6"/>
                  <a:gd name="T56" fmla="*/ 12 w 15"/>
                  <a:gd name="T57" fmla="*/ 5 h 6"/>
                  <a:gd name="T58" fmla="*/ 12 w 15"/>
                  <a:gd name="T59" fmla="*/ 5 h 6"/>
                  <a:gd name="T60" fmla="*/ 12 w 15"/>
                  <a:gd name="T61" fmla="*/ 5 h 6"/>
                  <a:gd name="T62" fmla="*/ 12 w 15"/>
                  <a:gd name="T63" fmla="*/ 5 h 6"/>
                  <a:gd name="T64" fmla="*/ 12 w 15"/>
                  <a:gd name="T65" fmla="*/ 5 h 6"/>
                  <a:gd name="T66" fmla="*/ 12 w 15"/>
                  <a:gd name="T67" fmla="*/ 5 h 6"/>
                  <a:gd name="T68" fmla="*/ 12 w 15"/>
                  <a:gd name="T69" fmla="*/ 5 h 6"/>
                  <a:gd name="T70" fmla="*/ 12 w 15"/>
                  <a:gd name="T71" fmla="*/ 5 h 6"/>
                  <a:gd name="T72" fmla="*/ 12 w 15"/>
                  <a:gd name="T73" fmla="*/ 5 h 6"/>
                  <a:gd name="T74" fmla="*/ 12 w 15"/>
                  <a:gd name="T75" fmla="*/ 5 h 6"/>
                  <a:gd name="T76" fmla="*/ 12 w 15"/>
                  <a:gd name="T77" fmla="*/ 5 h 6"/>
                  <a:gd name="T78" fmla="*/ 13 w 15"/>
                  <a:gd name="T79" fmla="*/ 4 h 6"/>
                  <a:gd name="T80" fmla="*/ 14 w 15"/>
                  <a:gd name="T81" fmla="*/ 2 h 6"/>
                  <a:gd name="T82" fmla="*/ 15 w 15"/>
                  <a:gd name="T83" fmla="*/ 1 h 6"/>
                  <a:gd name="T84" fmla="*/ 15 w 15"/>
                  <a:gd name="T85" fmla="*/ 1 h 6"/>
                  <a:gd name="T86" fmla="*/ 15 w 15"/>
                  <a:gd name="T87" fmla="*/ 0 h 6"/>
                  <a:gd name="T88" fmla="*/ 15 w 15"/>
                  <a:gd name="T89" fmla="*/ 0 h 6"/>
                  <a:gd name="T90" fmla="*/ 7 w 15"/>
                  <a:gd name="T9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" h="6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9" y="6"/>
                      <a:pt x="12" y="6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4"/>
                      <a:pt x="13" y="4"/>
                    </a:cubicBezTo>
                    <a:cubicBezTo>
                      <a:pt x="13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0" y="1"/>
                      <a:pt x="7" y="1"/>
                    </a:cubicBez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îṥļîḑé-Freeform: Shape 7"/>
              <p:cNvSpPr>
                <a:spLocks/>
              </p:cNvSpPr>
              <p:nvPr/>
            </p:nvSpPr>
            <p:spPr bwMode="auto">
              <a:xfrm>
                <a:off x="1456153" y="2469673"/>
                <a:ext cx="266457" cy="617172"/>
              </a:xfrm>
              <a:custGeom>
                <a:avLst/>
                <a:gdLst>
                  <a:gd name="T0" fmla="*/ 0 w 32"/>
                  <a:gd name="T1" fmla="*/ 0 h 74"/>
                  <a:gd name="T2" fmla="*/ 0 w 32"/>
                  <a:gd name="T3" fmla="*/ 0 h 74"/>
                  <a:gd name="T4" fmla="*/ 18 w 32"/>
                  <a:gd name="T5" fmla="*/ 29 h 74"/>
                  <a:gd name="T6" fmla="*/ 0 w 32"/>
                  <a:gd name="T7" fmla="*/ 65 h 74"/>
                  <a:gd name="T8" fmla="*/ 0 w 32"/>
                  <a:gd name="T9" fmla="*/ 74 h 74"/>
                  <a:gd name="T10" fmla="*/ 14 w 32"/>
                  <a:gd name="T11" fmla="*/ 74 h 74"/>
                  <a:gd name="T12" fmla="*/ 17 w 32"/>
                  <a:gd name="T13" fmla="*/ 67 h 74"/>
                  <a:gd name="T14" fmla="*/ 20 w 32"/>
                  <a:gd name="T15" fmla="*/ 57 h 74"/>
                  <a:gd name="T16" fmla="*/ 32 w 32"/>
                  <a:gd name="T17" fmla="*/ 30 h 74"/>
                  <a:gd name="T18" fmla="*/ 0 w 32"/>
                  <a:gd name="T19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8" y="4"/>
                      <a:pt x="18" y="29"/>
                    </a:cubicBezTo>
                    <a:cubicBezTo>
                      <a:pt x="18" y="49"/>
                      <a:pt x="0" y="60"/>
                      <a:pt x="0" y="65"/>
                    </a:cubicBezTo>
                    <a:cubicBezTo>
                      <a:pt x="0" y="68"/>
                      <a:pt x="0" y="72"/>
                      <a:pt x="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6" y="71"/>
                      <a:pt x="17" y="67"/>
                    </a:cubicBezTo>
                    <a:cubicBezTo>
                      <a:pt x="18" y="63"/>
                      <a:pt x="19" y="59"/>
                      <a:pt x="20" y="57"/>
                    </a:cubicBezTo>
                    <a:cubicBezTo>
                      <a:pt x="24" y="52"/>
                      <a:pt x="32" y="40"/>
                      <a:pt x="32" y="30"/>
                    </a:cubicBezTo>
                    <a:cubicBezTo>
                      <a:pt x="32" y="13"/>
                      <a:pt x="18" y="0"/>
                      <a:pt x="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3" name="îṥļîḑé-Freeform: Shape 8"/>
              <p:cNvSpPr>
                <a:spLocks/>
              </p:cNvSpPr>
              <p:nvPr/>
            </p:nvSpPr>
            <p:spPr bwMode="auto">
              <a:xfrm>
                <a:off x="1188279" y="2469673"/>
                <a:ext cx="418111" cy="617172"/>
              </a:xfrm>
              <a:custGeom>
                <a:avLst/>
                <a:gdLst>
                  <a:gd name="T0" fmla="*/ 50 w 50"/>
                  <a:gd name="T1" fmla="*/ 29 h 74"/>
                  <a:gd name="T2" fmla="*/ 32 w 50"/>
                  <a:gd name="T3" fmla="*/ 0 h 74"/>
                  <a:gd name="T4" fmla="*/ 0 w 50"/>
                  <a:gd name="T5" fmla="*/ 30 h 74"/>
                  <a:gd name="T6" fmla="*/ 12 w 50"/>
                  <a:gd name="T7" fmla="*/ 57 h 74"/>
                  <a:gd name="T8" fmla="*/ 15 w 50"/>
                  <a:gd name="T9" fmla="*/ 67 h 74"/>
                  <a:gd name="T10" fmla="*/ 18 w 50"/>
                  <a:gd name="T11" fmla="*/ 74 h 74"/>
                  <a:gd name="T12" fmla="*/ 32 w 50"/>
                  <a:gd name="T13" fmla="*/ 74 h 74"/>
                  <a:gd name="T14" fmla="*/ 32 w 50"/>
                  <a:gd name="T15" fmla="*/ 65 h 74"/>
                  <a:gd name="T16" fmla="*/ 50 w 50"/>
                  <a:gd name="T17" fmla="*/ 2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74">
                    <a:moveTo>
                      <a:pt x="50" y="29"/>
                    </a:moveTo>
                    <a:cubicBezTo>
                      <a:pt x="50" y="4"/>
                      <a:pt x="32" y="0"/>
                      <a:pt x="32" y="0"/>
                    </a:cubicBezTo>
                    <a:cubicBezTo>
                      <a:pt x="15" y="0"/>
                      <a:pt x="0" y="13"/>
                      <a:pt x="0" y="30"/>
                    </a:cubicBezTo>
                    <a:cubicBezTo>
                      <a:pt x="0" y="40"/>
                      <a:pt x="9" y="52"/>
                      <a:pt x="12" y="57"/>
                    </a:cubicBezTo>
                    <a:cubicBezTo>
                      <a:pt x="14" y="59"/>
                      <a:pt x="14" y="63"/>
                      <a:pt x="15" y="67"/>
                    </a:cubicBezTo>
                    <a:cubicBezTo>
                      <a:pt x="16" y="71"/>
                      <a:pt x="18" y="74"/>
                      <a:pt x="18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0"/>
                      <a:pt x="32" y="68"/>
                      <a:pt x="32" y="65"/>
                    </a:cubicBezTo>
                    <a:cubicBezTo>
                      <a:pt x="32" y="60"/>
                      <a:pt x="50" y="49"/>
                      <a:pt x="50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îṥļîḑé-Freeform: Shape 9"/>
              <p:cNvSpPr>
                <a:spLocks/>
              </p:cNvSpPr>
              <p:nvPr/>
            </p:nvSpPr>
            <p:spPr bwMode="auto">
              <a:xfrm>
                <a:off x="1205287" y="2519560"/>
                <a:ext cx="208347" cy="334955"/>
              </a:xfrm>
              <a:custGeom>
                <a:avLst/>
                <a:gdLst>
                  <a:gd name="T0" fmla="*/ 10 w 25"/>
                  <a:gd name="T1" fmla="*/ 40 h 40"/>
                  <a:gd name="T2" fmla="*/ 7 w 25"/>
                  <a:gd name="T3" fmla="*/ 39 h 40"/>
                  <a:gd name="T4" fmla="*/ 5 w 25"/>
                  <a:gd name="T5" fmla="*/ 15 h 40"/>
                  <a:gd name="T6" fmla="*/ 21 w 25"/>
                  <a:gd name="T7" fmla="*/ 0 h 40"/>
                  <a:gd name="T8" fmla="*/ 24 w 25"/>
                  <a:gd name="T9" fmla="*/ 2 h 40"/>
                  <a:gd name="T10" fmla="*/ 22 w 25"/>
                  <a:gd name="T11" fmla="*/ 5 h 40"/>
                  <a:gd name="T12" fmla="*/ 10 w 25"/>
                  <a:gd name="T13" fmla="*/ 17 h 40"/>
                  <a:gd name="T14" fmla="*/ 12 w 25"/>
                  <a:gd name="T15" fmla="*/ 36 h 40"/>
                  <a:gd name="T16" fmla="*/ 11 w 25"/>
                  <a:gd name="T17" fmla="*/ 39 h 40"/>
                  <a:gd name="T18" fmla="*/ 10 w 25"/>
                  <a:gd name="T19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40">
                    <a:moveTo>
                      <a:pt x="10" y="40"/>
                    </a:moveTo>
                    <a:cubicBezTo>
                      <a:pt x="9" y="40"/>
                      <a:pt x="8" y="39"/>
                      <a:pt x="7" y="39"/>
                    </a:cubicBezTo>
                    <a:cubicBezTo>
                      <a:pt x="7" y="38"/>
                      <a:pt x="0" y="27"/>
                      <a:pt x="5" y="15"/>
                    </a:cubicBezTo>
                    <a:cubicBezTo>
                      <a:pt x="10" y="3"/>
                      <a:pt x="21" y="0"/>
                      <a:pt x="21" y="0"/>
                    </a:cubicBezTo>
                    <a:cubicBezTo>
                      <a:pt x="22" y="0"/>
                      <a:pt x="24" y="1"/>
                      <a:pt x="24" y="2"/>
                    </a:cubicBezTo>
                    <a:cubicBezTo>
                      <a:pt x="25" y="3"/>
                      <a:pt x="24" y="5"/>
                      <a:pt x="22" y="5"/>
                    </a:cubicBezTo>
                    <a:cubicBezTo>
                      <a:pt x="22" y="5"/>
                      <a:pt x="13" y="8"/>
                      <a:pt x="10" y="17"/>
                    </a:cubicBezTo>
                    <a:cubicBezTo>
                      <a:pt x="6" y="27"/>
                      <a:pt x="12" y="36"/>
                      <a:pt x="12" y="36"/>
                    </a:cubicBezTo>
                    <a:cubicBezTo>
                      <a:pt x="13" y="37"/>
                      <a:pt x="12" y="39"/>
                      <a:pt x="11" y="39"/>
                    </a:cubicBezTo>
                    <a:cubicBezTo>
                      <a:pt x="11" y="40"/>
                      <a:pt x="10" y="40"/>
                      <a:pt x="1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2885191" y="3242308"/>
              <a:ext cx="1260000" cy="1260000"/>
              <a:chOff x="3328987" y="2270125"/>
              <a:chExt cx="1260000" cy="1260000"/>
            </a:xfrm>
          </p:grpSpPr>
          <p:sp>
            <p:nvSpPr>
              <p:cNvPr id="57" name="îṥļîḑé-Oval 11"/>
              <p:cNvSpPr>
                <a:spLocks/>
              </p:cNvSpPr>
              <p:nvPr/>
            </p:nvSpPr>
            <p:spPr bwMode="auto">
              <a:xfrm>
                <a:off x="3328987" y="2270125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8" name="îṥļîḑé-Freeform: Shape 12"/>
              <p:cNvSpPr>
                <a:spLocks/>
              </p:cNvSpPr>
              <p:nvPr/>
            </p:nvSpPr>
            <p:spPr bwMode="auto">
              <a:xfrm>
                <a:off x="3562534" y="2472132"/>
                <a:ext cx="1026453" cy="1057993"/>
              </a:xfrm>
              <a:custGeom>
                <a:avLst/>
                <a:gdLst>
                  <a:gd name="T0" fmla="*/ 86 w 123"/>
                  <a:gd name="T1" fmla="*/ 13 h 126"/>
                  <a:gd name="T2" fmla="*/ 86 w 123"/>
                  <a:gd name="T3" fmla="*/ 13 h 126"/>
                  <a:gd name="T4" fmla="*/ 85 w 123"/>
                  <a:gd name="T5" fmla="*/ 12 h 126"/>
                  <a:gd name="T6" fmla="*/ 40 w 123"/>
                  <a:gd name="T7" fmla="*/ 12 h 126"/>
                  <a:gd name="T8" fmla="*/ 36 w 123"/>
                  <a:gd name="T9" fmla="*/ 55 h 126"/>
                  <a:gd name="T10" fmla="*/ 30 w 123"/>
                  <a:gd name="T11" fmla="*/ 61 h 126"/>
                  <a:gd name="T12" fmla="*/ 30 w 123"/>
                  <a:gd name="T13" fmla="*/ 60 h 126"/>
                  <a:gd name="T14" fmla="*/ 26 w 123"/>
                  <a:gd name="T15" fmla="*/ 60 h 126"/>
                  <a:gd name="T16" fmla="*/ 1 w 123"/>
                  <a:gd name="T17" fmla="*/ 85 h 126"/>
                  <a:gd name="T18" fmla="*/ 1 w 123"/>
                  <a:gd name="T19" fmla="*/ 89 h 126"/>
                  <a:gd name="T20" fmla="*/ 38 w 123"/>
                  <a:gd name="T21" fmla="*/ 126 h 126"/>
                  <a:gd name="T22" fmla="*/ 48 w 123"/>
                  <a:gd name="T23" fmla="*/ 126 h 126"/>
                  <a:gd name="T24" fmla="*/ 123 w 123"/>
                  <a:gd name="T25" fmla="*/ 51 h 126"/>
                  <a:gd name="T26" fmla="*/ 123 w 123"/>
                  <a:gd name="T27" fmla="*/ 50 h 126"/>
                  <a:gd name="T28" fmla="*/ 86 w 123"/>
                  <a:gd name="T29" fmla="*/ 13 h 126"/>
                  <a:gd name="T30" fmla="*/ 86 w 123"/>
                  <a:gd name="T31" fmla="*/ 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3" h="126">
                    <a:moveTo>
                      <a:pt x="86" y="13"/>
                    </a:moveTo>
                    <a:cubicBezTo>
                      <a:pt x="86" y="13"/>
                      <a:pt x="86" y="13"/>
                      <a:pt x="86" y="13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73" y="0"/>
                      <a:pt x="52" y="0"/>
                      <a:pt x="40" y="12"/>
                    </a:cubicBezTo>
                    <a:cubicBezTo>
                      <a:pt x="28" y="24"/>
                      <a:pt x="27" y="42"/>
                      <a:pt x="36" y="55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28" y="59"/>
                      <a:pt x="27" y="59"/>
                      <a:pt x="26" y="60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0" y="86"/>
                      <a:pt x="0" y="88"/>
                      <a:pt x="1" y="89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1" y="126"/>
                      <a:pt x="44" y="126"/>
                      <a:pt x="48" y="126"/>
                    </a:cubicBezTo>
                    <a:cubicBezTo>
                      <a:pt x="89" y="126"/>
                      <a:pt x="123" y="93"/>
                      <a:pt x="123" y="51"/>
                    </a:cubicBezTo>
                    <a:cubicBezTo>
                      <a:pt x="123" y="51"/>
                      <a:pt x="123" y="50"/>
                      <a:pt x="123" y="50"/>
                    </a:cubicBezTo>
                    <a:cubicBezTo>
                      <a:pt x="104" y="31"/>
                      <a:pt x="86" y="13"/>
                      <a:pt x="86" y="13"/>
                    </a:cubicBezTo>
                    <a:cubicBezTo>
                      <a:pt x="86" y="13"/>
                      <a:pt x="86" y="13"/>
                      <a:pt x="86" y="13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îṥļîḑé-Freeform: Shape 13"/>
              <p:cNvSpPr>
                <a:spLocks/>
              </p:cNvSpPr>
              <p:nvPr/>
            </p:nvSpPr>
            <p:spPr bwMode="auto">
              <a:xfrm>
                <a:off x="3811939" y="2934277"/>
                <a:ext cx="83616" cy="75571"/>
              </a:xfrm>
              <a:custGeom>
                <a:avLst/>
                <a:gdLst>
                  <a:gd name="T0" fmla="*/ 10 w 10"/>
                  <a:gd name="T1" fmla="*/ 3 h 9"/>
                  <a:gd name="T2" fmla="*/ 10 w 10"/>
                  <a:gd name="T3" fmla="*/ 3 h 9"/>
                  <a:gd name="T4" fmla="*/ 4 w 10"/>
                  <a:gd name="T5" fmla="*/ 9 h 9"/>
                  <a:gd name="T6" fmla="*/ 0 w 10"/>
                  <a:gd name="T7" fmla="*/ 6 h 9"/>
                  <a:gd name="T8" fmla="*/ 6 w 10"/>
                  <a:gd name="T9" fmla="*/ 0 h 9"/>
                  <a:gd name="T10" fmla="*/ 10 w 10"/>
                  <a:gd name="T11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8" y="2"/>
                      <a:pt x="10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îṥļîḑé-Freeform: Shape 14"/>
              <p:cNvSpPr>
                <a:spLocks/>
              </p:cNvSpPr>
              <p:nvPr/>
            </p:nvSpPr>
            <p:spPr bwMode="auto">
              <a:xfrm>
                <a:off x="3562534" y="2967703"/>
                <a:ext cx="284005" cy="286298"/>
              </a:xfrm>
              <a:custGeom>
                <a:avLst/>
                <a:gdLst>
                  <a:gd name="T0" fmla="*/ 30 w 34"/>
                  <a:gd name="T1" fmla="*/ 1 h 34"/>
                  <a:gd name="T2" fmla="*/ 30 w 34"/>
                  <a:gd name="T3" fmla="*/ 2 h 34"/>
                  <a:gd name="T4" fmla="*/ 34 w 34"/>
                  <a:gd name="T5" fmla="*/ 5 h 34"/>
                  <a:gd name="T6" fmla="*/ 5 w 34"/>
                  <a:gd name="T7" fmla="*/ 34 h 34"/>
                  <a:gd name="T8" fmla="*/ 1 w 34"/>
                  <a:gd name="T9" fmla="*/ 30 h 34"/>
                  <a:gd name="T10" fmla="*/ 1 w 34"/>
                  <a:gd name="T11" fmla="*/ 26 h 34"/>
                  <a:gd name="T12" fmla="*/ 26 w 34"/>
                  <a:gd name="T13" fmla="*/ 1 h 34"/>
                  <a:gd name="T14" fmla="*/ 30 w 34"/>
                  <a:gd name="T15" fmla="*/ 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0" y="1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29"/>
                      <a:pt x="0" y="27"/>
                      <a:pt x="1" y="26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28" y="0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îṥļîḑé-Freeform: Shape 15"/>
              <p:cNvSpPr>
                <a:spLocks/>
              </p:cNvSpPr>
              <p:nvPr/>
            </p:nvSpPr>
            <p:spPr bwMode="auto">
              <a:xfrm>
                <a:off x="3846539" y="2958983"/>
                <a:ext cx="74966" cy="84291"/>
              </a:xfrm>
              <a:custGeom>
                <a:avLst/>
                <a:gdLst>
                  <a:gd name="T0" fmla="*/ 6 w 9"/>
                  <a:gd name="T1" fmla="*/ 1 h 10"/>
                  <a:gd name="T2" fmla="*/ 6 w 9"/>
                  <a:gd name="T3" fmla="*/ 1 h 10"/>
                  <a:gd name="T4" fmla="*/ 9 w 9"/>
                  <a:gd name="T5" fmla="*/ 3 h 10"/>
                  <a:gd name="T6" fmla="*/ 3 w 9"/>
                  <a:gd name="T7" fmla="*/ 10 h 10"/>
                  <a:gd name="T8" fmla="*/ 0 w 9"/>
                  <a:gd name="T9" fmla="*/ 6 h 10"/>
                  <a:gd name="T10" fmla="*/ 6 w 9"/>
                  <a:gd name="T11" fmla="*/ 0 h 10"/>
                  <a:gd name="T12" fmla="*/ 6 w 9"/>
                  <a:gd name="T13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0"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" y="1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îṥļîḑé-Freeform: Shape 16"/>
              <p:cNvSpPr>
                <a:spLocks/>
              </p:cNvSpPr>
              <p:nvPr/>
            </p:nvSpPr>
            <p:spPr bwMode="auto">
              <a:xfrm>
                <a:off x="3604342" y="3009848"/>
                <a:ext cx="284005" cy="286298"/>
              </a:xfrm>
              <a:custGeom>
                <a:avLst/>
                <a:gdLst>
                  <a:gd name="T0" fmla="*/ 32 w 34"/>
                  <a:gd name="T1" fmla="*/ 4 h 34"/>
                  <a:gd name="T2" fmla="*/ 33 w 34"/>
                  <a:gd name="T3" fmla="*/ 4 h 34"/>
                  <a:gd name="T4" fmla="*/ 33 w 34"/>
                  <a:gd name="T5" fmla="*/ 8 h 34"/>
                  <a:gd name="T6" fmla="*/ 8 w 34"/>
                  <a:gd name="T7" fmla="*/ 33 h 34"/>
                  <a:gd name="T8" fmla="*/ 4 w 34"/>
                  <a:gd name="T9" fmla="*/ 33 h 34"/>
                  <a:gd name="T10" fmla="*/ 0 w 34"/>
                  <a:gd name="T11" fmla="*/ 29 h 34"/>
                  <a:gd name="T12" fmla="*/ 29 w 34"/>
                  <a:gd name="T13" fmla="*/ 0 h 34"/>
                  <a:gd name="T14" fmla="*/ 32 w 34"/>
                  <a:gd name="T15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" h="34">
                    <a:moveTo>
                      <a:pt x="32" y="4"/>
                    </a:moveTo>
                    <a:cubicBezTo>
                      <a:pt x="33" y="4"/>
                      <a:pt x="33" y="4"/>
                      <a:pt x="33" y="4"/>
                    </a:cubicBezTo>
                    <a:cubicBezTo>
                      <a:pt x="34" y="5"/>
                      <a:pt x="34" y="7"/>
                      <a:pt x="33" y="8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7" y="34"/>
                      <a:pt x="5" y="34"/>
                      <a:pt x="4" y="33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9" y="0"/>
                      <a:pt x="29" y="0"/>
                      <a:pt x="29" y="0"/>
                    </a:cubicBezTo>
                    <a:lnTo>
                      <a:pt x="32" y="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îṥļîḑé-Freeform: Shape 17"/>
              <p:cNvSpPr>
                <a:spLocks/>
              </p:cNvSpPr>
              <p:nvPr/>
            </p:nvSpPr>
            <p:spPr bwMode="auto">
              <a:xfrm>
                <a:off x="3895555" y="2581128"/>
                <a:ext cx="484394" cy="486851"/>
              </a:xfrm>
              <a:custGeom>
                <a:avLst/>
                <a:gdLst>
                  <a:gd name="T0" fmla="*/ 6 w 58"/>
                  <a:gd name="T1" fmla="*/ 40 h 58"/>
                  <a:gd name="T2" fmla="*/ 39 w 58"/>
                  <a:gd name="T3" fmla="*/ 39 h 58"/>
                  <a:gd name="T4" fmla="*/ 40 w 58"/>
                  <a:gd name="T5" fmla="*/ 6 h 58"/>
                  <a:gd name="T6" fmla="*/ 46 w 58"/>
                  <a:gd name="T7" fmla="*/ 0 h 58"/>
                  <a:gd name="T8" fmla="*/ 45 w 58"/>
                  <a:gd name="T9" fmla="*/ 45 h 58"/>
                  <a:gd name="T10" fmla="*/ 0 w 58"/>
                  <a:gd name="T11" fmla="*/ 46 h 58"/>
                  <a:gd name="T12" fmla="*/ 6 w 58"/>
                  <a:gd name="T13" fmla="*/ 4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8" h="58">
                    <a:moveTo>
                      <a:pt x="6" y="40"/>
                    </a:moveTo>
                    <a:cubicBezTo>
                      <a:pt x="15" y="49"/>
                      <a:pt x="30" y="48"/>
                      <a:pt x="39" y="39"/>
                    </a:cubicBezTo>
                    <a:cubicBezTo>
                      <a:pt x="49" y="30"/>
                      <a:pt x="49" y="15"/>
                      <a:pt x="40" y="6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8" y="13"/>
                      <a:pt x="58" y="33"/>
                      <a:pt x="45" y="45"/>
                    </a:cubicBezTo>
                    <a:cubicBezTo>
                      <a:pt x="33" y="58"/>
                      <a:pt x="13" y="58"/>
                      <a:pt x="0" y="46"/>
                    </a:cubicBezTo>
                    <a:lnTo>
                      <a:pt x="6" y="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îṥļîḑé-Freeform: Shape 18"/>
              <p:cNvSpPr>
                <a:spLocks/>
              </p:cNvSpPr>
              <p:nvPr/>
            </p:nvSpPr>
            <p:spPr bwMode="auto">
              <a:xfrm>
                <a:off x="3787431" y="2472132"/>
                <a:ext cx="493043" cy="495571"/>
              </a:xfrm>
              <a:custGeom>
                <a:avLst/>
                <a:gdLst>
                  <a:gd name="T0" fmla="*/ 58 w 59"/>
                  <a:gd name="T1" fmla="*/ 12 h 59"/>
                  <a:gd name="T2" fmla="*/ 59 w 59"/>
                  <a:gd name="T3" fmla="*/ 13 h 59"/>
                  <a:gd name="T4" fmla="*/ 53 w 59"/>
                  <a:gd name="T5" fmla="*/ 19 h 59"/>
                  <a:gd name="T6" fmla="*/ 52 w 59"/>
                  <a:gd name="T7" fmla="*/ 18 h 59"/>
                  <a:gd name="T8" fmla="*/ 19 w 59"/>
                  <a:gd name="T9" fmla="*/ 18 h 59"/>
                  <a:gd name="T10" fmla="*/ 19 w 59"/>
                  <a:gd name="T11" fmla="*/ 52 h 59"/>
                  <a:gd name="T12" fmla="*/ 19 w 59"/>
                  <a:gd name="T13" fmla="*/ 52 h 59"/>
                  <a:gd name="T14" fmla="*/ 19 w 59"/>
                  <a:gd name="T15" fmla="*/ 53 h 59"/>
                  <a:gd name="T16" fmla="*/ 13 w 59"/>
                  <a:gd name="T17" fmla="*/ 59 h 59"/>
                  <a:gd name="T18" fmla="*/ 13 w 59"/>
                  <a:gd name="T19" fmla="*/ 58 h 59"/>
                  <a:gd name="T20" fmla="*/ 13 w 59"/>
                  <a:gd name="T21" fmla="*/ 12 h 59"/>
                  <a:gd name="T22" fmla="*/ 58 w 59"/>
                  <a:gd name="T23" fmla="*/ 12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59">
                    <a:moveTo>
                      <a:pt x="58" y="12"/>
                    </a:moveTo>
                    <a:cubicBezTo>
                      <a:pt x="59" y="13"/>
                      <a:pt x="59" y="13"/>
                      <a:pt x="59" y="1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43" y="9"/>
                      <a:pt x="28" y="9"/>
                      <a:pt x="19" y="18"/>
                    </a:cubicBezTo>
                    <a:cubicBezTo>
                      <a:pt x="9" y="28"/>
                      <a:pt x="9" y="43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0" y="46"/>
                      <a:pt x="0" y="25"/>
                      <a:pt x="13" y="12"/>
                    </a:cubicBezTo>
                    <a:cubicBezTo>
                      <a:pt x="25" y="0"/>
                      <a:pt x="46" y="0"/>
                      <a:pt x="58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îṥļîḑé-Freeform: Shape 19"/>
              <p:cNvSpPr>
                <a:spLocks/>
              </p:cNvSpPr>
              <p:nvPr/>
            </p:nvSpPr>
            <p:spPr bwMode="auto">
              <a:xfrm>
                <a:off x="3879696" y="2563689"/>
                <a:ext cx="341671" cy="344429"/>
              </a:xfrm>
              <a:custGeom>
                <a:avLst/>
                <a:gdLst>
                  <a:gd name="T0" fmla="*/ 24 w 41"/>
                  <a:gd name="T1" fmla="*/ 0 h 41"/>
                  <a:gd name="T2" fmla="*/ 0 w 41"/>
                  <a:gd name="T3" fmla="*/ 24 h 41"/>
                  <a:gd name="T4" fmla="*/ 0 w 41"/>
                  <a:gd name="T5" fmla="*/ 25 h 41"/>
                  <a:gd name="T6" fmla="*/ 1 w 41"/>
                  <a:gd name="T7" fmla="*/ 25 h 41"/>
                  <a:gd name="T8" fmla="*/ 1 w 41"/>
                  <a:gd name="T9" fmla="*/ 25 h 41"/>
                  <a:gd name="T10" fmla="*/ 8 w 41"/>
                  <a:gd name="T11" fmla="*/ 41 h 41"/>
                  <a:gd name="T12" fmla="*/ 41 w 41"/>
                  <a:gd name="T13" fmla="*/ 7 h 41"/>
                  <a:gd name="T14" fmla="*/ 24 w 41"/>
                  <a:gd name="T15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24" y="0"/>
                    </a:moveTo>
                    <a:cubicBezTo>
                      <a:pt x="11" y="0"/>
                      <a:pt x="0" y="11"/>
                      <a:pt x="0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31"/>
                      <a:pt x="3" y="37"/>
                      <a:pt x="8" y="4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7" y="3"/>
                      <a:pt x="31" y="0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îṥļîḑé-Freeform: Shape 20"/>
              <p:cNvSpPr>
                <a:spLocks/>
              </p:cNvSpPr>
              <p:nvPr/>
            </p:nvSpPr>
            <p:spPr bwMode="auto">
              <a:xfrm>
                <a:off x="3946012" y="2623274"/>
                <a:ext cx="334462" cy="344429"/>
              </a:xfrm>
              <a:custGeom>
                <a:avLst/>
                <a:gdLst>
                  <a:gd name="T0" fmla="*/ 16 w 40"/>
                  <a:gd name="T1" fmla="*/ 41 h 41"/>
                  <a:gd name="T2" fmla="*/ 40 w 40"/>
                  <a:gd name="T3" fmla="*/ 18 h 41"/>
                  <a:gd name="T4" fmla="*/ 40 w 40"/>
                  <a:gd name="T5" fmla="*/ 18 h 41"/>
                  <a:gd name="T6" fmla="*/ 40 w 40"/>
                  <a:gd name="T7" fmla="*/ 17 h 41"/>
                  <a:gd name="T8" fmla="*/ 33 w 40"/>
                  <a:gd name="T9" fmla="*/ 0 h 41"/>
                  <a:gd name="T10" fmla="*/ 0 w 40"/>
                  <a:gd name="T11" fmla="*/ 34 h 41"/>
                  <a:gd name="T12" fmla="*/ 16 w 40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41">
                    <a:moveTo>
                      <a:pt x="16" y="41"/>
                    </a:moveTo>
                    <a:cubicBezTo>
                      <a:pt x="29" y="41"/>
                      <a:pt x="40" y="31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40" y="11"/>
                      <a:pt x="38" y="5"/>
                      <a:pt x="33" y="0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9"/>
                      <a:pt x="10" y="41"/>
                      <a:pt x="16" y="41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Group 21"/>
            <p:cNvGrpSpPr/>
            <p:nvPr/>
          </p:nvGrpSpPr>
          <p:grpSpPr>
            <a:xfrm>
              <a:off x="5271357" y="3242308"/>
              <a:ext cx="1260000" cy="1260000"/>
              <a:chOff x="6096000" y="2165488"/>
              <a:chExt cx="1260000" cy="1260000"/>
            </a:xfrm>
          </p:grpSpPr>
          <p:sp>
            <p:nvSpPr>
              <p:cNvPr id="52" name="îṥļîḑé-Oval 22"/>
              <p:cNvSpPr>
                <a:spLocks/>
              </p:cNvSpPr>
              <p:nvPr/>
            </p:nvSpPr>
            <p:spPr bwMode="auto">
              <a:xfrm>
                <a:off x="6096000" y="2165488"/>
                <a:ext cx="1260000" cy="1259999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îṥļîḑé-Freeform: Shape 23"/>
              <p:cNvSpPr>
                <a:spLocks/>
              </p:cNvSpPr>
              <p:nvPr/>
            </p:nvSpPr>
            <p:spPr bwMode="auto">
              <a:xfrm>
                <a:off x="6188752" y="2474787"/>
                <a:ext cx="1167248" cy="950701"/>
              </a:xfrm>
              <a:custGeom>
                <a:avLst/>
                <a:gdLst>
                  <a:gd name="T0" fmla="*/ 98 w 139"/>
                  <a:gd name="T1" fmla="*/ 0 h 114"/>
                  <a:gd name="T2" fmla="*/ 67 w 139"/>
                  <a:gd name="T3" fmla="*/ 0 h 114"/>
                  <a:gd name="T4" fmla="*/ 40 w 139"/>
                  <a:gd name="T5" fmla="*/ 17 h 114"/>
                  <a:gd name="T6" fmla="*/ 30 w 139"/>
                  <a:gd name="T7" fmla="*/ 17 h 114"/>
                  <a:gd name="T8" fmla="*/ 0 w 139"/>
                  <a:gd name="T9" fmla="*/ 47 h 114"/>
                  <a:gd name="T10" fmla="*/ 9 w 139"/>
                  <a:gd name="T11" fmla="*/ 70 h 114"/>
                  <a:gd name="T12" fmla="*/ 10 w 139"/>
                  <a:gd name="T13" fmla="*/ 71 h 114"/>
                  <a:gd name="T14" fmla="*/ 11 w 139"/>
                  <a:gd name="T15" fmla="*/ 71 h 114"/>
                  <a:gd name="T16" fmla="*/ 12 w 139"/>
                  <a:gd name="T17" fmla="*/ 72 h 114"/>
                  <a:gd name="T18" fmla="*/ 13 w 139"/>
                  <a:gd name="T19" fmla="*/ 73 h 114"/>
                  <a:gd name="T20" fmla="*/ 14 w 139"/>
                  <a:gd name="T21" fmla="*/ 74 h 114"/>
                  <a:gd name="T22" fmla="*/ 15 w 139"/>
                  <a:gd name="T23" fmla="*/ 75 h 114"/>
                  <a:gd name="T24" fmla="*/ 16 w 139"/>
                  <a:gd name="T25" fmla="*/ 76 h 114"/>
                  <a:gd name="T26" fmla="*/ 16 w 139"/>
                  <a:gd name="T27" fmla="*/ 77 h 114"/>
                  <a:gd name="T28" fmla="*/ 17 w 139"/>
                  <a:gd name="T29" fmla="*/ 78 h 114"/>
                  <a:gd name="T30" fmla="*/ 18 w 139"/>
                  <a:gd name="T31" fmla="*/ 78 h 114"/>
                  <a:gd name="T32" fmla="*/ 19 w 139"/>
                  <a:gd name="T33" fmla="*/ 79 h 114"/>
                  <a:gd name="T34" fmla="*/ 20 w 139"/>
                  <a:gd name="T35" fmla="*/ 80 h 114"/>
                  <a:gd name="T36" fmla="*/ 21 w 139"/>
                  <a:gd name="T37" fmla="*/ 81 h 114"/>
                  <a:gd name="T38" fmla="*/ 22 w 139"/>
                  <a:gd name="T39" fmla="*/ 82 h 114"/>
                  <a:gd name="T40" fmla="*/ 23 w 139"/>
                  <a:gd name="T41" fmla="*/ 83 h 114"/>
                  <a:gd name="T42" fmla="*/ 23 w 139"/>
                  <a:gd name="T43" fmla="*/ 84 h 114"/>
                  <a:gd name="T44" fmla="*/ 24 w 139"/>
                  <a:gd name="T45" fmla="*/ 85 h 114"/>
                  <a:gd name="T46" fmla="*/ 25 w 139"/>
                  <a:gd name="T47" fmla="*/ 85 h 114"/>
                  <a:gd name="T48" fmla="*/ 24 w 139"/>
                  <a:gd name="T49" fmla="*/ 90 h 114"/>
                  <a:gd name="T50" fmla="*/ 46 w 139"/>
                  <a:gd name="T51" fmla="*/ 111 h 114"/>
                  <a:gd name="T52" fmla="*/ 64 w 139"/>
                  <a:gd name="T53" fmla="*/ 114 h 114"/>
                  <a:gd name="T54" fmla="*/ 139 w 139"/>
                  <a:gd name="T55" fmla="*/ 38 h 114"/>
                  <a:gd name="T56" fmla="*/ 139 w 139"/>
                  <a:gd name="T57" fmla="*/ 29 h 114"/>
                  <a:gd name="T58" fmla="*/ 120 w 139"/>
                  <a:gd name="T59" fmla="*/ 10 h 114"/>
                  <a:gd name="T60" fmla="*/ 98 w 139"/>
                  <a:gd name="T61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9" h="114">
                    <a:moveTo>
                      <a:pt x="98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56" y="0"/>
                      <a:pt x="45" y="7"/>
                      <a:pt x="4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13" y="17"/>
                      <a:pt x="0" y="31"/>
                      <a:pt x="0" y="47"/>
                    </a:cubicBezTo>
                    <a:cubicBezTo>
                      <a:pt x="0" y="56"/>
                      <a:pt x="3" y="64"/>
                      <a:pt x="9" y="70"/>
                    </a:cubicBezTo>
                    <a:cubicBezTo>
                      <a:pt x="10" y="70"/>
                      <a:pt x="10" y="70"/>
                      <a:pt x="10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1" y="72"/>
                      <a:pt x="12" y="72"/>
                      <a:pt x="12" y="72"/>
                    </a:cubicBezTo>
                    <a:cubicBezTo>
                      <a:pt x="12" y="73"/>
                      <a:pt x="13" y="73"/>
                      <a:pt x="13" y="73"/>
                    </a:cubicBezTo>
                    <a:cubicBezTo>
                      <a:pt x="13" y="73"/>
                      <a:pt x="13" y="74"/>
                      <a:pt x="14" y="74"/>
                    </a:cubicBezTo>
                    <a:cubicBezTo>
                      <a:pt x="14" y="74"/>
                      <a:pt x="14" y="75"/>
                      <a:pt x="15" y="75"/>
                    </a:cubicBezTo>
                    <a:cubicBezTo>
                      <a:pt x="15" y="75"/>
                      <a:pt x="15" y="76"/>
                      <a:pt x="16" y="76"/>
                    </a:cubicBezTo>
                    <a:cubicBezTo>
                      <a:pt x="16" y="76"/>
                      <a:pt x="16" y="76"/>
                      <a:pt x="16" y="77"/>
                    </a:cubicBezTo>
                    <a:cubicBezTo>
                      <a:pt x="17" y="77"/>
                      <a:pt x="17" y="77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9"/>
                      <a:pt x="19" y="79"/>
                      <a:pt x="19" y="79"/>
                    </a:cubicBezTo>
                    <a:cubicBezTo>
                      <a:pt x="19" y="80"/>
                      <a:pt x="20" y="80"/>
                      <a:pt x="20" y="80"/>
                    </a:cubicBezTo>
                    <a:cubicBezTo>
                      <a:pt x="20" y="81"/>
                      <a:pt x="21" y="81"/>
                      <a:pt x="21" y="81"/>
                    </a:cubicBezTo>
                    <a:cubicBezTo>
                      <a:pt x="21" y="81"/>
                      <a:pt x="21" y="82"/>
                      <a:pt x="22" y="82"/>
                    </a:cubicBezTo>
                    <a:cubicBezTo>
                      <a:pt x="22" y="82"/>
                      <a:pt x="22" y="83"/>
                      <a:pt x="23" y="83"/>
                    </a:cubicBezTo>
                    <a:cubicBezTo>
                      <a:pt x="23" y="83"/>
                      <a:pt x="23" y="83"/>
                      <a:pt x="23" y="84"/>
                    </a:cubicBezTo>
                    <a:cubicBezTo>
                      <a:pt x="24" y="84"/>
                      <a:pt x="24" y="84"/>
                      <a:pt x="24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4" y="90"/>
                      <a:pt x="24" y="90"/>
                      <a:pt x="24" y="90"/>
                    </a:cubicBezTo>
                    <a:cubicBezTo>
                      <a:pt x="46" y="111"/>
                      <a:pt x="46" y="111"/>
                      <a:pt x="46" y="111"/>
                    </a:cubicBezTo>
                    <a:cubicBezTo>
                      <a:pt x="52" y="113"/>
                      <a:pt x="58" y="114"/>
                      <a:pt x="64" y="114"/>
                    </a:cubicBezTo>
                    <a:cubicBezTo>
                      <a:pt x="106" y="114"/>
                      <a:pt x="139" y="80"/>
                      <a:pt x="139" y="38"/>
                    </a:cubicBezTo>
                    <a:cubicBezTo>
                      <a:pt x="139" y="35"/>
                      <a:pt x="139" y="32"/>
                      <a:pt x="139" y="29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4" y="4"/>
                      <a:pt x="106" y="0"/>
                      <a:pt x="98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îṥļîḑé-Freeform: Shape 24"/>
              <p:cNvSpPr>
                <a:spLocks/>
              </p:cNvSpPr>
              <p:nvPr/>
            </p:nvSpPr>
            <p:spPr bwMode="auto">
              <a:xfrm>
                <a:off x="6498401" y="2474787"/>
                <a:ext cx="764847" cy="608620"/>
              </a:xfrm>
              <a:custGeom>
                <a:avLst/>
                <a:gdLst>
                  <a:gd name="T0" fmla="*/ 30 w 91"/>
                  <a:gd name="T1" fmla="*/ 0 h 73"/>
                  <a:gd name="T2" fmla="*/ 61 w 91"/>
                  <a:gd name="T3" fmla="*/ 0 h 73"/>
                  <a:gd name="T4" fmla="*/ 91 w 91"/>
                  <a:gd name="T5" fmla="*/ 31 h 73"/>
                  <a:gd name="T6" fmla="*/ 64 w 91"/>
                  <a:gd name="T7" fmla="*/ 61 h 73"/>
                  <a:gd name="T8" fmla="*/ 67 w 91"/>
                  <a:gd name="T9" fmla="*/ 73 h 73"/>
                  <a:gd name="T10" fmla="*/ 52 w 91"/>
                  <a:gd name="T11" fmla="*/ 61 h 73"/>
                  <a:gd name="T12" fmla="*/ 30 w 91"/>
                  <a:gd name="T13" fmla="*/ 61 h 73"/>
                  <a:gd name="T14" fmla="*/ 0 w 91"/>
                  <a:gd name="T15" fmla="*/ 31 h 73"/>
                  <a:gd name="T16" fmla="*/ 3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3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78" y="0"/>
                      <a:pt x="91" y="14"/>
                      <a:pt x="91" y="31"/>
                    </a:cubicBezTo>
                    <a:cubicBezTo>
                      <a:pt x="91" y="46"/>
                      <a:pt x="79" y="59"/>
                      <a:pt x="64" y="61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14" y="61"/>
                      <a:pt x="0" y="47"/>
                      <a:pt x="0" y="31"/>
                    </a:cubicBezTo>
                    <a:cubicBezTo>
                      <a:pt x="0" y="14"/>
                      <a:pt x="14" y="0"/>
                      <a:pt x="3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5" name="îṥļîḑé-Freeform: Shape 25"/>
              <p:cNvSpPr>
                <a:spLocks/>
              </p:cNvSpPr>
              <p:nvPr/>
            </p:nvSpPr>
            <p:spPr bwMode="auto">
              <a:xfrm>
                <a:off x="6188752" y="2615895"/>
                <a:ext cx="763420" cy="610045"/>
              </a:xfrm>
              <a:custGeom>
                <a:avLst/>
                <a:gdLst>
                  <a:gd name="T0" fmla="*/ 60 w 91"/>
                  <a:gd name="T1" fmla="*/ 0 h 73"/>
                  <a:gd name="T2" fmla="*/ 30 w 91"/>
                  <a:gd name="T3" fmla="*/ 0 h 73"/>
                  <a:gd name="T4" fmla="*/ 0 w 91"/>
                  <a:gd name="T5" fmla="*/ 30 h 73"/>
                  <a:gd name="T6" fmla="*/ 27 w 91"/>
                  <a:gd name="T7" fmla="*/ 61 h 73"/>
                  <a:gd name="T8" fmla="*/ 24 w 91"/>
                  <a:gd name="T9" fmla="*/ 73 h 73"/>
                  <a:gd name="T10" fmla="*/ 38 w 91"/>
                  <a:gd name="T11" fmla="*/ 61 h 73"/>
                  <a:gd name="T12" fmla="*/ 60 w 91"/>
                  <a:gd name="T13" fmla="*/ 61 h 73"/>
                  <a:gd name="T14" fmla="*/ 91 w 91"/>
                  <a:gd name="T15" fmla="*/ 30 h 73"/>
                  <a:gd name="T16" fmla="*/ 60 w 91"/>
                  <a:gd name="T1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73">
                    <a:moveTo>
                      <a:pt x="6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13" y="0"/>
                      <a:pt x="0" y="14"/>
                      <a:pt x="0" y="30"/>
                    </a:cubicBezTo>
                    <a:cubicBezTo>
                      <a:pt x="0" y="46"/>
                      <a:pt x="11" y="59"/>
                      <a:pt x="27" y="6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77" y="61"/>
                      <a:pt x="91" y="47"/>
                      <a:pt x="91" y="30"/>
                    </a:cubicBezTo>
                    <a:cubicBezTo>
                      <a:pt x="91" y="14"/>
                      <a:pt x="77" y="0"/>
                      <a:pt x="60" y="0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îṥļîḑé-Freeform: Shape 26"/>
              <p:cNvSpPr>
                <a:spLocks/>
              </p:cNvSpPr>
              <p:nvPr/>
            </p:nvSpPr>
            <p:spPr bwMode="auto">
              <a:xfrm>
                <a:off x="6297201" y="2816868"/>
                <a:ext cx="546523" cy="75543"/>
              </a:xfrm>
              <a:custGeom>
                <a:avLst/>
                <a:gdLst>
                  <a:gd name="T0" fmla="*/ 9 w 65"/>
                  <a:gd name="T1" fmla="*/ 4 h 9"/>
                  <a:gd name="T2" fmla="*/ 4 w 65"/>
                  <a:gd name="T3" fmla="*/ 9 h 9"/>
                  <a:gd name="T4" fmla="*/ 0 w 65"/>
                  <a:gd name="T5" fmla="*/ 4 h 9"/>
                  <a:gd name="T6" fmla="*/ 4 w 65"/>
                  <a:gd name="T7" fmla="*/ 0 h 9"/>
                  <a:gd name="T8" fmla="*/ 9 w 65"/>
                  <a:gd name="T9" fmla="*/ 4 h 9"/>
                  <a:gd name="T10" fmla="*/ 23 w 65"/>
                  <a:gd name="T11" fmla="*/ 0 h 9"/>
                  <a:gd name="T12" fmla="*/ 18 w 65"/>
                  <a:gd name="T13" fmla="*/ 4 h 9"/>
                  <a:gd name="T14" fmla="*/ 23 w 65"/>
                  <a:gd name="T15" fmla="*/ 9 h 9"/>
                  <a:gd name="T16" fmla="*/ 27 w 65"/>
                  <a:gd name="T17" fmla="*/ 4 h 9"/>
                  <a:gd name="T18" fmla="*/ 23 w 65"/>
                  <a:gd name="T19" fmla="*/ 0 h 9"/>
                  <a:gd name="T20" fmla="*/ 41 w 65"/>
                  <a:gd name="T21" fmla="*/ 0 h 9"/>
                  <a:gd name="T22" fmla="*/ 37 w 65"/>
                  <a:gd name="T23" fmla="*/ 4 h 9"/>
                  <a:gd name="T24" fmla="*/ 41 w 65"/>
                  <a:gd name="T25" fmla="*/ 9 h 9"/>
                  <a:gd name="T26" fmla="*/ 46 w 65"/>
                  <a:gd name="T27" fmla="*/ 4 h 9"/>
                  <a:gd name="T28" fmla="*/ 41 w 65"/>
                  <a:gd name="T29" fmla="*/ 0 h 9"/>
                  <a:gd name="T30" fmla="*/ 60 w 65"/>
                  <a:gd name="T31" fmla="*/ 0 h 9"/>
                  <a:gd name="T32" fmla="*/ 55 w 65"/>
                  <a:gd name="T33" fmla="*/ 4 h 9"/>
                  <a:gd name="T34" fmla="*/ 60 w 65"/>
                  <a:gd name="T35" fmla="*/ 9 h 9"/>
                  <a:gd name="T36" fmla="*/ 65 w 65"/>
                  <a:gd name="T37" fmla="*/ 4 h 9"/>
                  <a:gd name="T38" fmla="*/ 60 w 65"/>
                  <a:gd name="T3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5" h="9">
                    <a:moveTo>
                      <a:pt x="9" y="4"/>
                    </a:moveTo>
                    <a:cubicBezTo>
                      <a:pt x="9" y="7"/>
                      <a:pt x="7" y="9"/>
                      <a:pt x="4" y="9"/>
                    </a:cubicBezTo>
                    <a:cubicBezTo>
                      <a:pt x="2" y="9"/>
                      <a:pt x="0" y="7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7" y="0"/>
                      <a:pt x="9" y="2"/>
                      <a:pt x="9" y="4"/>
                    </a:cubicBezTo>
                    <a:close/>
                    <a:moveTo>
                      <a:pt x="23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7"/>
                      <a:pt x="20" y="9"/>
                      <a:pt x="23" y="9"/>
                    </a:cubicBezTo>
                    <a:cubicBezTo>
                      <a:pt x="25" y="9"/>
                      <a:pt x="27" y="7"/>
                      <a:pt x="27" y="4"/>
                    </a:cubicBezTo>
                    <a:cubicBezTo>
                      <a:pt x="27" y="2"/>
                      <a:pt x="25" y="0"/>
                      <a:pt x="23" y="0"/>
                    </a:cubicBezTo>
                    <a:close/>
                    <a:moveTo>
                      <a:pt x="41" y="0"/>
                    </a:moveTo>
                    <a:cubicBezTo>
                      <a:pt x="39" y="0"/>
                      <a:pt x="37" y="2"/>
                      <a:pt x="37" y="4"/>
                    </a:cubicBezTo>
                    <a:cubicBezTo>
                      <a:pt x="37" y="7"/>
                      <a:pt x="39" y="9"/>
                      <a:pt x="41" y="9"/>
                    </a:cubicBezTo>
                    <a:cubicBezTo>
                      <a:pt x="44" y="9"/>
                      <a:pt x="46" y="7"/>
                      <a:pt x="46" y="4"/>
                    </a:cubicBezTo>
                    <a:cubicBezTo>
                      <a:pt x="46" y="2"/>
                      <a:pt x="44" y="0"/>
                      <a:pt x="41" y="0"/>
                    </a:cubicBezTo>
                    <a:close/>
                    <a:moveTo>
                      <a:pt x="60" y="0"/>
                    </a:moveTo>
                    <a:cubicBezTo>
                      <a:pt x="58" y="0"/>
                      <a:pt x="55" y="2"/>
                      <a:pt x="55" y="4"/>
                    </a:cubicBezTo>
                    <a:cubicBezTo>
                      <a:pt x="55" y="7"/>
                      <a:pt x="58" y="9"/>
                      <a:pt x="60" y="9"/>
                    </a:cubicBezTo>
                    <a:cubicBezTo>
                      <a:pt x="63" y="9"/>
                      <a:pt x="65" y="7"/>
                      <a:pt x="65" y="4"/>
                    </a:cubicBezTo>
                    <a:cubicBezTo>
                      <a:pt x="65" y="2"/>
                      <a:pt x="63" y="0"/>
                      <a:pt x="6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Group 27"/>
            <p:cNvGrpSpPr/>
            <p:nvPr/>
          </p:nvGrpSpPr>
          <p:grpSpPr>
            <a:xfrm>
              <a:off x="7661798" y="3242308"/>
              <a:ext cx="1260000" cy="1260000"/>
              <a:chOff x="7665649" y="2246477"/>
              <a:chExt cx="1260000" cy="1260000"/>
            </a:xfrm>
          </p:grpSpPr>
          <p:sp>
            <p:nvSpPr>
              <p:cNvPr id="46" name="îṥļîḑé-Oval 28"/>
              <p:cNvSpPr>
                <a:spLocks/>
              </p:cNvSpPr>
              <p:nvPr/>
            </p:nvSpPr>
            <p:spPr bwMode="auto">
              <a:xfrm>
                <a:off x="7665649" y="224647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îṥļîḑé-Freeform: Shape 29"/>
              <p:cNvSpPr>
                <a:spLocks/>
              </p:cNvSpPr>
              <p:nvPr/>
            </p:nvSpPr>
            <p:spPr bwMode="auto">
              <a:xfrm>
                <a:off x="7907503" y="2488331"/>
                <a:ext cx="1009887" cy="1009888"/>
              </a:xfrm>
              <a:custGeom>
                <a:avLst/>
                <a:gdLst>
                  <a:gd name="T0" fmla="*/ 121 w 121"/>
                  <a:gd name="T1" fmla="*/ 56 h 121"/>
                  <a:gd name="T2" fmla="*/ 74 w 121"/>
                  <a:gd name="T3" fmla="*/ 8 h 121"/>
                  <a:gd name="T4" fmla="*/ 66 w 121"/>
                  <a:gd name="T5" fmla="*/ 4 h 121"/>
                  <a:gd name="T6" fmla="*/ 64 w 121"/>
                  <a:gd name="T7" fmla="*/ 4 h 121"/>
                  <a:gd name="T8" fmla="*/ 61 w 121"/>
                  <a:gd name="T9" fmla="*/ 9 h 121"/>
                  <a:gd name="T10" fmla="*/ 61 w 121"/>
                  <a:gd name="T11" fmla="*/ 9 h 121"/>
                  <a:gd name="T12" fmla="*/ 52 w 121"/>
                  <a:gd name="T13" fmla="*/ 0 h 121"/>
                  <a:gd name="T14" fmla="*/ 51 w 121"/>
                  <a:gd name="T15" fmla="*/ 0 h 121"/>
                  <a:gd name="T16" fmla="*/ 47 w 121"/>
                  <a:gd name="T17" fmla="*/ 0 h 121"/>
                  <a:gd name="T18" fmla="*/ 42 w 121"/>
                  <a:gd name="T19" fmla="*/ 0 h 121"/>
                  <a:gd name="T20" fmla="*/ 41 w 121"/>
                  <a:gd name="T21" fmla="*/ 1 h 121"/>
                  <a:gd name="T22" fmla="*/ 40 w 121"/>
                  <a:gd name="T23" fmla="*/ 11 h 121"/>
                  <a:gd name="T24" fmla="*/ 37 w 121"/>
                  <a:gd name="T25" fmla="*/ 12 h 121"/>
                  <a:gd name="T26" fmla="*/ 37 w 121"/>
                  <a:gd name="T27" fmla="*/ 12 h 121"/>
                  <a:gd name="T28" fmla="*/ 29 w 121"/>
                  <a:gd name="T29" fmla="*/ 4 h 121"/>
                  <a:gd name="T30" fmla="*/ 27 w 121"/>
                  <a:gd name="T31" fmla="*/ 4 h 121"/>
                  <a:gd name="T32" fmla="*/ 19 w 121"/>
                  <a:gd name="T33" fmla="*/ 8 h 121"/>
                  <a:gd name="T34" fmla="*/ 19 w 121"/>
                  <a:gd name="T35" fmla="*/ 10 h 121"/>
                  <a:gd name="T36" fmla="*/ 23 w 121"/>
                  <a:gd name="T37" fmla="*/ 19 h 121"/>
                  <a:gd name="T38" fmla="*/ 19 w 121"/>
                  <a:gd name="T39" fmla="*/ 23 h 121"/>
                  <a:gd name="T40" fmla="*/ 10 w 121"/>
                  <a:gd name="T41" fmla="*/ 19 h 121"/>
                  <a:gd name="T42" fmla="*/ 8 w 121"/>
                  <a:gd name="T43" fmla="*/ 19 h 121"/>
                  <a:gd name="T44" fmla="*/ 4 w 121"/>
                  <a:gd name="T45" fmla="*/ 27 h 121"/>
                  <a:gd name="T46" fmla="*/ 4 w 121"/>
                  <a:gd name="T47" fmla="*/ 29 h 121"/>
                  <a:gd name="T48" fmla="*/ 11 w 121"/>
                  <a:gd name="T49" fmla="*/ 36 h 121"/>
                  <a:gd name="T50" fmla="*/ 11 w 121"/>
                  <a:gd name="T51" fmla="*/ 36 h 121"/>
                  <a:gd name="T52" fmla="*/ 10 w 121"/>
                  <a:gd name="T53" fmla="*/ 40 h 121"/>
                  <a:gd name="T54" fmla="*/ 1 w 121"/>
                  <a:gd name="T55" fmla="*/ 40 h 121"/>
                  <a:gd name="T56" fmla="*/ 0 w 121"/>
                  <a:gd name="T57" fmla="*/ 42 h 121"/>
                  <a:gd name="T58" fmla="*/ 0 w 121"/>
                  <a:gd name="T59" fmla="*/ 51 h 121"/>
                  <a:gd name="T60" fmla="*/ 0 w 121"/>
                  <a:gd name="T61" fmla="*/ 52 h 121"/>
                  <a:gd name="T62" fmla="*/ 9 w 121"/>
                  <a:gd name="T63" fmla="*/ 61 h 121"/>
                  <a:gd name="T64" fmla="*/ 9 w 121"/>
                  <a:gd name="T65" fmla="*/ 61 h 121"/>
                  <a:gd name="T66" fmla="*/ 4 w 121"/>
                  <a:gd name="T67" fmla="*/ 64 h 121"/>
                  <a:gd name="T68" fmla="*/ 4 w 121"/>
                  <a:gd name="T69" fmla="*/ 66 h 121"/>
                  <a:gd name="T70" fmla="*/ 8 w 121"/>
                  <a:gd name="T71" fmla="*/ 74 h 121"/>
                  <a:gd name="T72" fmla="*/ 56 w 121"/>
                  <a:gd name="T73" fmla="*/ 121 h 121"/>
                  <a:gd name="T74" fmla="*/ 121 w 121"/>
                  <a:gd name="T75" fmla="*/ 5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1" h="121">
                    <a:moveTo>
                      <a:pt x="121" y="56"/>
                    </a:moveTo>
                    <a:cubicBezTo>
                      <a:pt x="74" y="8"/>
                      <a:pt x="74" y="8"/>
                      <a:pt x="74" y="8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5" y="3"/>
                      <a:pt x="65" y="4"/>
                      <a:pt x="64" y="4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8" y="12"/>
                      <a:pt x="3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8"/>
                      <a:pt x="4" y="28"/>
                      <a:pt x="4" y="29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7"/>
                      <a:pt x="10" y="39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2"/>
                      <a:pt x="0" y="52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56" y="121"/>
                      <a:pt x="56" y="121"/>
                      <a:pt x="56" y="121"/>
                    </a:cubicBezTo>
                    <a:cubicBezTo>
                      <a:pt x="90" y="117"/>
                      <a:pt x="117" y="90"/>
                      <a:pt x="121" y="56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îṥļîḑé-Freeform: Shape 30"/>
              <p:cNvSpPr>
                <a:spLocks/>
              </p:cNvSpPr>
              <p:nvPr/>
            </p:nvSpPr>
            <p:spPr bwMode="auto">
              <a:xfrm>
                <a:off x="8299188" y="2488331"/>
                <a:ext cx="384607" cy="776293"/>
              </a:xfrm>
              <a:custGeom>
                <a:avLst/>
                <a:gdLst>
                  <a:gd name="T0" fmla="*/ 45 w 46"/>
                  <a:gd name="T1" fmla="*/ 40 h 93"/>
                  <a:gd name="T2" fmla="*/ 37 w 46"/>
                  <a:gd name="T3" fmla="*/ 40 h 93"/>
                  <a:gd name="T4" fmla="*/ 35 w 46"/>
                  <a:gd name="T5" fmla="*/ 34 h 93"/>
                  <a:gd name="T6" fmla="*/ 42 w 46"/>
                  <a:gd name="T7" fmla="*/ 29 h 93"/>
                  <a:gd name="T8" fmla="*/ 43 w 46"/>
                  <a:gd name="T9" fmla="*/ 27 h 93"/>
                  <a:gd name="T10" fmla="*/ 38 w 46"/>
                  <a:gd name="T11" fmla="*/ 19 h 93"/>
                  <a:gd name="T12" fmla="*/ 36 w 46"/>
                  <a:gd name="T13" fmla="*/ 19 h 93"/>
                  <a:gd name="T14" fmla="*/ 28 w 46"/>
                  <a:gd name="T15" fmla="*/ 23 h 93"/>
                  <a:gd name="T16" fmla="*/ 23 w 46"/>
                  <a:gd name="T17" fmla="*/ 19 h 93"/>
                  <a:gd name="T18" fmla="*/ 28 w 46"/>
                  <a:gd name="T19" fmla="*/ 10 h 93"/>
                  <a:gd name="T20" fmla="*/ 27 w 46"/>
                  <a:gd name="T21" fmla="*/ 8 h 93"/>
                  <a:gd name="T22" fmla="*/ 19 w 46"/>
                  <a:gd name="T23" fmla="*/ 4 h 93"/>
                  <a:gd name="T24" fmla="*/ 17 w 46"/>
                  <a:gd name="T25" fmla="*/ 4 h 93"/>
                  <a:gd name="T26" fmla="*/ 12 w 46"/>
                  <a:gd name="T27" fmla="*/ 13 h 93"/>
                  <a:gd name="T28" fmla="*/ 6 w 46"/>
                  <a:gd name="T29" fmla="*/ 11 h 93"/>
                  <a:gd name="T30" fmla="*/ 6 w 46"/>
                  <a:gd name="T31" fmla="*/ 1 h 93"/>
                  <a:gd name="T32" fmla="*/ 4 w 46"/>
                  <a:gd name="T33" fmla="*/ 0 h 93"/>
                  <a:gd name="T34" fmla="*/ 0 w 46"/>
                  <a:gd name="T35" fmla="*/ 0 h 93"/>
                  <a:gd name="T36" fmla="*/ 0 w 46"/>
                  <a:gd name="T37" fmla="*/ 21 h 93"/>
                  <a:gd name="T38" fmla="*/ 0 w 46"/>
                  <a:gd name="T39" fmla="*/ 21 h 93"/>
                  <a:gd name="T40" fmla="*/ 28 w 46"/>
                  <a:gd name="T41" fmla="*/ 48 h 93"/>
                  <a:gd name="T42" fmla="*/ 0 w 46"/>
                  <a:gd name="T43" fmla="*/ 76 h 93"/>
                  <a:gd name="T44" fmla="*/ 0 w 46"/>
                  <a:gd name="T45" fmla="*/ 76 h 93"/>
                  <a:gd name="T46" fmla="*/ 0 w 46"/>
                  <a:gd name="T47" fmla="*/ 93 h 93"/>
                  <a:gd name="T48" fmla="*/ 4 w 46"/>
                  <a:gd name="T49" fmla="*/ 93 h 93"/>
                  <a:gd name="T50" fmla="*/ 6 w 46"/>
                  <a:gd name="T51" fmla="*/ 92 h 93"/>
                  <a:gd name="T52" fmla="*/ 6 w 46"/>
                  <a:gd name="T53" fmla="*/ 86 h 93"/>
                  <a:gd name="T54" fmla="*/ 14 w 46"/>
                  <a:gd name="T55" fmla="*/ 84 h 93"/>
                  <a:gd name="T56" fmla="*/ 17 w 46"/>
                  <a:gd name="T57" fmla="*/ 89 h 93"/>
                  <a:gd name="T58" fmla="*/ 19 w 46"/>
                  <a:gd name="T59" fmla="*/ 89 h 93"/>
                  <a:gd name="T60" fmla="*/ 27 w 46"/>
                  <a:gd name="T61" fmla="*/ 85 h 93"/>
                  <a:gd name="T62" fmla="*/ 28 w 46"/>
                  <a:gd name="T63" fmla="*/ 83 h 93"/>
                  <a:gd name="T64" fmla="*/ 25 w 46"/>
                  <a:gd name="T65" fmla="*/ 77 h 93"/>
                  <a:gd name="T66" fmla="*/ 30 w 46"/>
                  <a:gd name="T67" fmla="*/ 71 h 93"/>
                  <a:gd name="T68" fmla="*/ 36 w 46"/>
                  <a:gd name="T69" fmla="*/ 74 h 93"/>
                  <a:gd name="T70" fmla="*/ 38 w 46"/>
                  <a:gd name="T71" fmla="*/ 74 h 93"/>
                  <a:gd name="T72" fmla="*/ 43 w 46"/>
                  <a:gd name="T73" fmla="*/ 66 h 93"/>
                  <a:gd name="T74" fmla="*/ 42 w 46"/>
                  <a:gd name="T75" fmla="*/ 64 h 93"/>
                  <a:gd name="T76" fmla="*/ 36 w 46"/>
                  <a:gd name="T77" fmla="*/ 60 h 93"/>
                  <a:gd name="T78" fmla="*/ 38 w 46"/>
                  <a:gd name="T79" fmla="*/ 53 h 93"/>
                  <a:gd name="T80" fmla="*/ 45 w 46"/>
                  <a:gd name="T81" fmla="*/ 53 h 93"/>
                  <a:gd name="T82" fmla="*/ 46 w 46"/>
                  <a:gd name="T83" fmla="*/ 51 h 93"/>
                  <a:gd name="T84" fmla="*/ 46 w 46"/>
                  <a:gd name="T85" fmla="*/ 42 h 93"/>
                  <a:gd name="T86" fmla="*/ 45 w 46"/>
                  <a:gd name="T87" fmla="*/ 4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6" h="93">
                    <a:moveTo>
                      <a:pt x="45" y="40"/>
                    </a:moveTo>
                    <a:cubicBezTo>
                      <a:pt x="37" y="40"/>
                      <a:pt x="37" y="40"/>
                      <a:pt x="37" y="40"/>
                    </a:cubicBezTo>
                    <a:cubicBezTo>
                      <a:pt x="36" y="38"/>
                      <a:pt x="36" y="36"/>
                      <a:pt x="35" y="34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8"/>
                      <a:pt x="43" y="27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8"/>
                      <a:pt x="37" y="18"/>
                      <a:pt x="36" y="19"/>
                    </a:cubicBezTo>
                    <a:cubicBezTo>
                      <a:pt x="28" y="23"/>
                      <a:pt x="28" y="23"/>
                      <a:pt x="28" y="23"/>
                    </a:cubicBezTo>
                    <a:cubicBezTo>
                      <a:pt x="26" y="21"/>
                      <a:pt x="25" y="20"/>
                      <a:pt x="23" y="1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9"/>
                      <a:pt x="27" y="8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4"/>
                      <a:pt x="17" y="4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2"/>
                      <a:pt x="8" y="11"/>
                      <a:pt x="6" y="1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5" y="21"/>
                      <a:pt x="28" y="33"/>
                      <a:pt x="28" y="48"/>
                    </a:cubicBezTo>
                    <a:cubicBezTo>
                      <a:pt x="28" y="64"/>
                      <a:pt x="15" y="76"/>
                      <a:pt x="0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5" y="93"/>
                      <a:pt x="6" y="93"/>
                      <a:pt x="6" y="92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9" y="85"/>
                      <a:pt x="11" y="85"/>
                      <a:pt x="14" y="84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8" y="90"/>
                      <a:pt x="18" y="90"/>
                      <a:pt x="19" y="89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4"/>
                      <a:pt x="28" y="83"/>
                      <a:pt x="28" y="83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7" y="75"/>
                      <a:pt x="28" y="73"/>
                      <a:pt x="30" y="71"/>
                    </a:cubicBezTo>
                    <a:cubicBezTo>
                      <a:pt x="36" y="74"/>
                      <a:pt x="36" y="74"/>
                      <a:pt x="36" y="74"/>
                    </a:cubicBezTo>
                    <a:cubicBezTo>
                      <a:pt x="37" y="75"/>
                      <a:pt x="38" y="75"/>
                      <a:pt x="38" y="74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3" y="65"/>
                      <a:pt x="43" y="64"/>
                      <a:pt x="42" y="64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7" y="58"/>
                      <a:pt x="37" y="55"/>
                      <a:pt x="38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6" y="53"/>
                      <a:pt x="46" y="52"/>
                      <a:pt x="46" y="51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1"/>
                      <a:pt x="46" y="40"/>
                      <a:pt x="45" y="4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îṥļîḑé-Freeform: Shape 31"/>
              <p:cNvSpPr>
                <a:spLocks/>
              </p:cNvSpPr>
              <p:nvPr/>
            </p:nvSpPr>
            <p:spPr bwMode="auto">
              <a:xfrm>
                <a:off x="7907503" y="2488331"/>
                <a:ext cx="391685" cy="776293"/>
              </a:xfrm>
              <a:custGeom>
                <a:avLst/>
                <a:gdLst>
                  <a:gd name="T0" fmla="*/ 20 w 47"/>
                  <a:gd name="T1" fmla="*/ 48 h 93"/>
                  <a:gd name="T2" fmla="*/ 47 w 47"/>
                  <a:gd name="T3" fmla="*/ 21 h 93"/>
                  <a:gd name="T4" fmla="*/ 47 w 47"/>
                  <a:gd name="T5" fmla="*/ 0 h 93"/>
                  <a:gd name="T6" fmla="*/ 42 w 47"/>
                  <a:gd name="T7" fmla="*/ 0 h 93"/>
                  <a:gd name="T8" fmla="*/ 41 w 47"/>
                  <a:gd name="T9" fmla="*/ 1 h 93"/>
                  <a:gd name="T10" fmla="*/ 40 w 47"/>
                  <a:gd name="T11" fmla="*/ 11 h 93"/>
                  <a:gd name="T12" fmla="*/ 35 w 47"/>
                  <a:gd name="T13" fmla="*/ 13 h 93"/>
                  <a:gd name="T14" fmla="*/ 29 w 47"/>
                  <a:gd name="T15" fmla="*/ 4 h 93"/>
                  <a:gd name="T16" fmla="*/ 27 w 47"/>
                  <a:gd name="T17" fmla="*/ 4 h 93"/>
                  <a:gd name="T18" fmla="*/ 19 w 47"/>
                  <a:gd name="T19" fmla="*/ 8 h 93"/>
                  <a:gd name="T20" fmla="*/ 19 w 47"/>
                  <a:gd name="T21" fmla="*/ 10 h 93"/>
                  <a:gd name="T22" fmla="*/ 23 w 47"/>
                  <a:gd name="T23" fmla="*/ 19 h 93"/>
                  <a:gd name="T24" fmla="*/ 19 w 47"/>
                  <a:gd name="T25" fmla="*/ 23 h 93"/>
                  <a:gd name="T26" fmla="*/ 10 w 47"/>
                  <a:gd name="T27" fmla="*/ 19 h 93"/>
                  <a:gd name="T28" fmla="*/ 8 w 47"/>
                  <a:gd name="T29" fmla="*/ 19 h 93"/>
                  <a:gd name="T30" fmla="*/ 4 w 47"/>
                  <a:gd name="T31" fmla="*/ 27 h 93"/>
                  <a:gd name="T32" fmla="*/ 4 w 47"/>
                  <a:gd name="T33" fmla="*/ 29 h 93"/>
                  <a:gd name="T34" fmla="*/ 12 w 47"/>
                  <a:gd name="T35" fmla="*/ 34 h 93"/>
                  <a:gd name="T36" fmla="*/ 10 w 47"/>
                  <a:gd name="T37" fmla="*/ 40 h 93"/>
                  <a:gd name="T38" fmla="*/ 1 w 47"/>
                  <a:gd name="T39" fmla="*/ 40 h 93"/>
                  <a:gd name="T40" fmla="*/ 0 w 47"/>
                  <a:gd name="T41" fmla="*/ 42 h 93"/>
                  <a:gd name="T42" fmla="*/ 0 w 47"/>
                  <a:gd name="T43" fmla="*/ 51 h 93"/>
                  <a:gd name="T44" fmla="*/ 1 w 47"/>
                  <a:gd name="T45" fmla="*/ 53 h 93"/>
                  <a:gd name="T46" fmla="*/ 9 w 47"/>
                  <a:gd name="T47" fmla="*/ 53 h 93"/>
                  <a:gd name="T48" fmla="*/ 11 w 47"/>
                  <a:gd name="T49" fmla="*/ 60 h 93"/>
                  <a:gd name="T50" fmla="*/ 4 w 47"/>
                  <a:gd name="T51" fmla="*/ 64 h 93"/>
                  <a:gd name="T52" fmla="*/ 4 w 47"/>
                  <a:gd name="T53" fmla="*/ 66 h 93"/>
                  <a:gd name="T54" fmla="*/ 8 w 47"/>
                  <a:gd name="T55" fmla="*/ 74 h 93"/>
                  <a:gd name="T56" fmla="*/ 10 w 47"/>
                  <a:gd name="T57" fmla="*/ 74 h 93"/>
                  <a:gd name="T58" fmla="*/ 17 w 47"/>
                  <a:gd name="T59" fmla="*/ 71 h 93"/>
                  <a:gd name="T60" fmla="*/ 22 w 47"/>
                  <a:gd name="T61" fmla="*/ 77 h 93"/>
                  <a:gd name="T62" fmla="*/ 19 w 47"/>
                  <a:gd name="T63" fmla="*/ 83 h 93"/>
                  <a:gd name="T64" fmla="*/ 19 w 47"/>
                  <a:gd name="T65" fmla="*/ 85 h 93"/>
                  <a:gd name="T66" fmla="*/ 27 w 47"/>
                  <a:gd name="T67" fmla="*/ 89 h 93"/>
                  <a:gd name="T68" fmla="*/ 29 w 47"/>
                  <a:gd name="T69" fmla="*/ 89 h 93"/>
                  <a:gd name="T70" fmla="*/ 33 w 47"/>
                  <a:gd name="T71" fmla="*/ 83 h 93"/>
                  <a:gd name="T72" fmla="*/ 40 w 47"/>
                  <a:gd name="T73" fmla="*/ 86 h 93"/>
                  <a:gd name="T74" fmla="*/ 41 w 47"/>
                  <a:gd name="T75" fmla="*/ 92 h 93"/>
                  <a:gd name="T76" fmla="*/ 42 w 47"/>
                  <a:gd name="T77" fmla="*/ 93 h 93"/>
                  <a:gd name="T78" fmla="*/ 47 w 47"/>
                  <a:gd name="T79" fmla="*/ 93 h 93"/>
                  <a:gd name="T80" fmla="*/ 47 w 47"/>
                  <a:gd name="T81" fmla="*/ 76 h 93"/>
                  <a:gd name="T82" fmla="*/ 20 w 47"/>
                  <a:gd name="T83" fmla="*/ 48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93">
                    <a:moveTo>
                      <a:pt x="20" y="48"/>
                    </a:moveTo>
                    <a:cubicBezTo>
                      <a:pt x="20" y="33"/>
                      <a:pt x="32" y="21"/>
                      <a:pt x="47" y="21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8" y="12"/>
                      <a:pt x="36" y="12"/>
                      <a:pt x="35" y="13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8" y="3"/>
                      <a:pt x="27" y="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8" y="10"/>
                      <a:pt x="19" y="10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2" y="20"/>
                      <a:pt x="20" y="22"/>
                      <a:pt x="19" y="23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8"/>
                      <a:pt x="9" y="18"/>
                      <a:pt x="8" y="19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3" y="28"/>
                      <a:pt x="4" y="29"/>
                      <a:pt x="4" y="29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6"/>
                      <a:pt x="11" y="38"/>
                      <a:pt x="10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1" y="40"/>
                      <a:pt x="0" y="41"/>
                      <a:pt x="0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1" y="53"/>
                      <a:pt x="1" y="53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10" y="55"/>
                      <a:pt x="10" y="58"/>
                      <a:pt x="11" y="60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3" y="65"/>
                      <a:pt x="4" y="66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5"/>
                      <a:pt x="10" y="75"/>
                      <a:pt x="10" y="74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8" y="73"/>
                      <a:pt x="20" y="75"/>
                      <a:pt x="22" y="77"/>
                    </a:cubicBezTo>
                    <a:cubicBezTo>
                      <a:pt x="19" y="83"/>
                      <a:pt x="19" y="83"/>
                      <a:pt x="19" y="83"/>
                    </a:cubicBezTo>
                    <a:cubicBezTo>
                      <a:pt x="18" y="83"/>
                      <a:pt x="19" y="84"/>
                      <a:pt x="19" y="85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8" y="90"/>
                      <a:pt x="29" y="90"/>
                      <a:pt x="29" y="89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5" y="84"/>
                      <a:pt x="38" y="85"/>
                      <a:pt x="40" y="86"/>
                    </a:cubicBezTo>
                    <a:cubicBezTo>
                      <a:pt x="41" y="92"/>
                      <a:pt x="41" y="92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32" y="76"/>
                      <a:pt x="20" y="64"/>
                      <a:pt x="20" y="4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0" name="îṥļîḑé-Oval 32"/>
              <p:cNvSpPr>
                <a:spLocks/>
              </p:cNvSpPr>
              <p:nvPr/>
            </p:nvSpPr>
            <p:spPr bwMode="auto">
              <a:xfrm>
                <a:off x="8165874" y="2754960"/>
                <a:ext cx="266629" cy="27606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1" name="îṥļîḑé-Oval 33"/>
              <p:cNvSpPr>
                <a:spLocks/>
              </p:cNvSpPr>
              <p:nvPr/>
            </p:nvSpPr>
            <p:spPr bwMode="auto">
              <a:xfrm>
                <a:off x="8241379" y="2838723"/>
                <a:ext cx="116798" cy="10853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1" name="Group 34"/>
            <p:cNvGrpSpPr/>
            <p:nvPr/>
          </p:nvGrpSpPr>
          <p:grpSpPr>
            <a:xfrm>
              <a:off x="10042892" y="3242308"/>
              <a:ext cx="1260000" cy="1260000"/>
              <a:chOff x="9147040" y="2290917"/>
              <a:chExt cx="1260000" cy="1260000"/>
            </a:xfrm>
          </p:grpSpPr>
          <p:sp>
            <p:nvSpPr>
              <p:cNvPr id="26" name="îṥļîḑé-Oval 35"/>
              <p:cNvSpPr>
                <a:spLocks/>
              </p:cNvSpPr>
              <p:nvPr/>
            </p:nvSpPr>
            <p:spPr bwMode="auto">
              <a:xfrm>
                <a:off x="9147040" y="2290917"/>
                <a:ext cx="1260000" cy="126000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îṥļîḑé-Freeform: Shape 36"/>
              <p:cNvSpPr>
                <a:spLocks/>
              </p:cNvSpPr>
              <p:nvPr/>
            </p:nvSpPr>
            <p:spPr bwMode="auto">
              <a:xfrm>
                <a:off x="9428169" y="2556804"/>
                <a:ext cx="973790" cy="994113"/>
              </a:xfrm>
              <a:custGeom>
                <a:avLst/>
                <a:gdLst>
                  <a:gd name="T0" fmla="*/ 201 w 201"/>
                  <a:gd name="T1" fmla="*/ 80 h 205"/>
                  <a:gd name="T2" fmla="*/ 72 w 201"/>
                  <a:gd name="T3" fmla="*/ 205 h 205"/>
                  <a:gd name="T4" fmla="*/ 53 w 201"/>
                  <a:gd name="T5" fmla="*/ 204 h 205"/>
                  <a:gd name="T6" fmla="*/ 3 w 201"/>
                  <a:gd name="T7" fmla="*/ 153 h 205"/>
                  <a:gd name="T8" fmla="*/ 0 w 201"/>
                  <a:gd name="T9" fmla="*/ 147 h 205"/>
                  <a:gd name="T10" fmla="*/ 0 w 201"/>
                  <a:gd name="T11" fmla="*/ 9 h 205"/>
                  <a:gd name="T12" fmla="*/ 9 w 201"/>
                  <a:gd name="T13" fmla="*/ 0 h 205"/>
                  <a:gd name="T14" fmla="*/ 110 w 201"/>
                  <a:gd name="T15" fmla="*/ 0 h 205"/>
                  <a:gd name="T16" fmla="*/ 114 w 201"/>
                  <a:gd name="T17" fmla="*/ 0 h 205"/>
                  <a:gd name="T18" fmla="*/ 120 w 201"/>
                  <a:gd name="T19" fmla="*/ 3 h 205"/>
                  <a:gd name="T20" fmla="*/ 144 w 201"/>
                  <a:gd name="T21" fmla="*/ 27 h 205"/>
                  <a:gd name="T22" fmla="*/ 144 w 201"/>
                  <a:gd name="T23" fmla="*/ 27 h 205"/>
                  <a:gd name="T24" fmla="*/ 148 w 201"/>
                  <a:gd name="T25" fmla="*/ 26 h 205"/>
                  <a:gd name="T26" fmla="*/ 201 w 201"/>
                  <a:gd name="T27" fmla="*/ 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1" h="205">
                    <a:moveTo>
                      <a:pt x="201" y="80"/>
                    </a:moveTo>
                    <a:cubicBezTo>
                      <a:pt x="199" y="150"/>
                      <a:pt x="142" y="205"/>
                      <a:pt x="72" y="205"/>
                    </a:cubicBezTo>
                    <a:cubicBezTo>
                      <a:pt x="65" y="205"/>
                      <a:pt x="59" y="204"/>
                      <a:pt x="53" y="204"/>
                    </a:cubicBezTo>
                    <a:cubicBezTo>
                      <a:pt x="53" y="203"/>
                      <a:pt x="4" y="154"/>
                      <a:pt x="3" y="153"/>
                    </a:cubicBezTo>
                    <a:cubicBezTo>
                      <a:pt x="1" y="152"/>
                      <a:pt x="0" y="149"/>
                      <a:pt x="0" y="14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6" y="0"/>
                      <a:pt x="118" y="1"/>
                      <a:pt x="120" y="3"/>
                    </a:cubicBezTo>
                    <a:cubicBezTo>
                      <a:pt x="121" y="4"/>
                      <a:pt x="143" y="27"/>
                      <a:pt x="144" y="27"/>
                    </a:cubicBezTo>
                    <a:cubicBezTo>
                      <a:pt x="144" y="27"/>
                      <a:pt x="144" y="27"/>
                      <a:pt x="144" y="27"/>
                    </a:cubicBezTo>
                    <a:cubicBezTo>
                      <a:pt x="148" y="26"/>
                      <a:pt x="148" y="26"/>
                      <a:pt x="148" y="26"/>
                    </a:cubicBezTo>
                    <a:lnTo>
                      <a:pt x="201" y="8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îṥļîḑé-Freeform: Shape 37"/>
              <p:cNvSpPr>
                <a:spLocks/>
              </p:cNvSpPr>
              <p:nvPr/>
            </p:nvSpPr>
            <p:spPr bwMode="auto">
              <a:xfrm>
                <a:off x="9961637" y="2556804"/>
                <a:ext cx="57581" cy="757017"/>
              </a:xfrm>
              <a:custGeom>
                <a:avLst/>
                <a:gdLst>
                  <a:gd name="T0" fmla="*/ 4 w 12"/>
                  <a:gd name="T1" fmla="*/ 0 h 156"/>
                  <a:gd name="T2" fmla="*/ 0 w 12"/>
                  <a:gd name="T3" fmla="*/ 0 h 156"/>
                  <a:gd name="T4" fmla="*/ 9 w 12"/>
                  <a:gd name="T5" fmla="*/ 9 h 156"/>
                  <a:gd name="T6" fmla="*/ 9 w 12"/>
                  <a:gd name="T7" fmla="*/ 147 h 156"/>
                  <a:gd name="T8" fmla="*/ 0 w 12"/>
                  <a:gd name="T9" fmla="*/ 156 h 156"/>
                  <a:gd name="T10" fmla="*/ 4 w 12"/>
                  <a:gd name="T11" fmla="*/ 156 h 156"/>
                  <a:gd name="T12" fmla="*/ 12 w 12"/>
                  <a:gd name="T13" fmla="*/ 147 h 156"/>
                  <a:gd name="T14" fmla="*/ 12 w 12"/>
                  <a:gd name="T15" fmla="*/ 9 h 156"/>
                  <a:gd name="T16" fmla="*/ 4 w 12"/>
                  <a:gd name="T17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6">
                    <a:moveTo>
                      <a:pt x="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7"/>
                      <a:pt x="9" y="147"/>
                      <a:pt x="9" y="147"/>
                    </a:cubicBezTo>
                    <a:cubicBezTo>
                      <a:pt x="9" y="152"/>
                      <a:pt x="5" y="156"/>
                      <a:pt x="0" y="156"/>
                    </a:cubicBezTo>
                    <a:cubicBezTo>
                      <a:pt x="4" y="156"/>
                      <a:pt x="4" y="156"/>
                      <a:pt x="4" y="156"/>
                    </a:cubicBezTo>
                    <a:cubicBezTo>
                      <a:pt x="8" y="156"/>
                      <a:pt x="12" y="152"/>
                      <a:pt x="12" y="14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4"/>
                      <a:pt x="8" y="0"/>
                      <a:pt x="4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îṥļîḑé-Freeform: Shape 38"/>
              <p:cNvSpPr>
                <a:spLocks/>
              </p:cNvSpPr>
              <p:nvPr/>
            </p:nvSpPr>
            <p:spPr bwMode="auto">
              <a:xfrm>
                <a:off x="9428169" y="2556804"/>
                <a:ext cx="575806" cy="757017"/>
              </a:xfrm>
              <a:custGeom>
                <a:avLst/>
                <a:gdLst>
                  <a:gd name="T0" fmla="*/ 119 w 119"/>
                  <a:gd name="T1" fmla="*/ 147 h 156"/>
                  <a:gd name="T2" fmla="*/ 119 w 119"/>
                  <a:gd name="T3" fmla="*/ 9 h 156"/>
                  <a:gd name="T4" fmla="*/ 110 w 119"/>
                  <a:gd name="T5" fmla="*/ 0 h 156"/>
                  <a:gd name="T6" fmla="*/ 9 w 119"/>
                  <a:gd name="T7" fmla="*/ 0 h 156"/>
                  <a:gd name="T8" fmla="*/ 0 w 119"/>
                  <a:gd name="T9" fmla="*/ 9 h 156"/>
                  <a:gd name="T10" fmla="*/ 0 w 119"/>
                  <a:gd name="T11" fmla="*/ 147 h 156"/>
                  <a:gd name="T12" fmla="*/ 9 w 119"/>
                  <a:gd name="T13" fmla="*/ 156 h 156"/>
                  <a:gd name="T14" fmla="*/ 110 w 119"/>
                  <a:gd name="T15" fmla="*/ 156 h 156"/>
                  <a:gd name="T16" fmla="*/ 119 w 119"/>
                  <a:gd name="T17" fmla="*/ 14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9" h="156">
                    <a:moveTo>
                      <a:pt x="119" y="147"/>
                    </a:move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4"/>
                      <a:pt x="115" y="0"/>
                      <a:pt x="1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52"/>
                      <a:pt x="4" y="156"/>
                      <a:pt x="9" y="156"/>
                    </a:cubicBezTo>
                    <a:cubicBezTo>
                      <a:pt x="110" y="156"/>
                      <a:pt x="110" y="156"/>
                      <a:pt x="110" y="156"/>
                    </a:cubicBezTo>
                    <a:cubicBezTo>
                      <a:pt x="115" y="156"/>
                      <a:pt x="119" y="152"/>
                      <a:pt x="119" y="14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îṥļîḑé-Freeform: Shape 39"/>
              <p:cNvSpPr>
                <a:spLocks/>
              </p:cNvSpPr>
              <p:nvPr/>
            </p:nvSpPr>
            <p:spPr bwMode="auto">
              <a:xfrm>
                <a:off x="9722846" y="2649949"/>
                <a:ext cx="228628" cy="570726"/>
              </a:xfrm>
              <a:custGeom>
                <a:avLst/>
                <a:gdLst>
                  <a:gd name="T0" fmla="*/ 132 w 135"/>
                  <a:gd name="T1" fmla="*/ 266 h 337"/>
                  <a:gd name="T2" fmla="*/ 135 w 135"/>
                  <a:gd name="T3" fmla="*/ 269 h 337"/>
                  <a:gd name="T4" fmla="*/ 135 w 135"/>
                  <a:gd name="T5" fmla="*/ 0 h 337"/>
                  <a:gd name="T6" fmla="*/ 0 w 135"/>
                  <a:gd name="T7" fmla="*/ 0 h 337"/>
                  <a:gd name="T8" fmla="*/ 0 w 135"/>
                  <a:gd name="T9" fmla="*/ 337 h 337"/>
                  <a:gd name="T10" fmla="*/ 61 w 135"/>
                  <a:gd name="T11" fmla="*/ 337 h 337"/>
                  <a:gd name="T12" fmla="*/ 132 w 135"/>
                  <a:gd name="T13" fmla="*/ 266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37">
                    <a:moveTo>
                      <a:pt x="132" y="266"/>
                    </a:moveTo>
                    <a:lnTo>
                      <a:pt x="135" y="269"/>
                    </a:lnTo>
                    <a:lnTo>
                      <a:pt x="135" y="0"/>
                    </a:lnTo>
                    <a:lnTo>
                      <a:pt x="0" y="0"/>
                    </a:lnTo>
                    <a:lnTo>
                      <a:pt x="0" y="337"/>
                    </a:lnTo>
                    <a:lnTo>
                      <a:pt x="61" y="337"/>
                    </a:lnTo>
                    <a:lnTo>
                      <a:pt x="132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íṡľíḍè-Rectangle 40"/>
              <p:cNvSpPr>
                <a:spLocks/>
              </p:cNvSpPr>
              <p:nvPr/>
            </p:nvSpPr>
            <p:spPr bwMode="auto">
              <a:xfrm>
                <a:off x="9500992" y="2649949"/>
                <a:ext cx="221854" cy="570726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íṡľíḍè-Freeform: Shape 41"/>
              <p:cNvSpPr>
                <a:spLocks/>
              </p:cNvSpPr>
              <p:nvPr/>
            </p:nvSpPr>
            <p:spPr bwMode="auto">
              <a:xfrm>
                <a:off x="9534863" y="2722771"/>
                <a:ext cx="86370" cy="425081"/>
              </a:xfrm>
              <a:custGeom>
                <a:avLst/>
                <a:gdLst>
                  <a:gd name="T0" fmla="*/ 5 w 18"/>
                  <a:gd name="T1" fmla="*/ 0 h 88"/>
                  <a:gd name="T2" fmla="*/ 0 w 18"/>
                  <a:gd name="T3" fmla="*/ 13 h 88"/>
                  <a:gd name="T4" fmla="*/ 13 w 18"/>
                  <a:gd name="T5" fmla="*/ 17 h 88"/>
                  <a:gd name="T6" fmla="*/ 18 w 18"/>
                  <a:gd name="T7" fmla="*/ 5 h 88"/>
                  <a:gd name="T8" fmla="*/ 15 w 18"/>
                  <a:gd name="T9" fmla="*/ 13 h 88"/>
                  <a:gd name="T10" fmla="*/ 5 w 18"/>
                  <a:gd name="T11" fmla="*/ 15 h 88"/>
                  <a:gd name="T12" fmla="*/ 3 w 18"/>
                  <a:gd name="T13" fmla="*/ 5 h 88"/>
                  <a:gd name="T14" fmla="*/ 13 w 18"/>
                  <a:gd name="T15" fmla="*/ 3 h 88"/>
                  <a:gd name="T16" fmla="*/ 15 w 18"/>
                  <a:gd name="T17" fmla="*/ 13 h 88"/>
                  <a:gd name="T18" fmla="*/ 5 w 18"/>
                  <a:gd name="T19" fmla="*/ 23 h 88"/>
                  <a:gd name="T20" fmla="*/ 0 w 18"/>
                  <a:gd name="T21" fmla="*/ 36 h 88"/>
                  <a:gd name="T22" fmla="*/ 13 w 18"/>
                  <a:gd name="T23" fmla="*/ 41 h 88"/>
                  <a:gd name="T24" fmla="*/ 18 w 18"/>
                  <a:gd name="T25" fmla="*/ 28 h 88"/>
                  <a:gd name="T26" fmla="*/ 15 w 18"/>
                  <a:gd name="T27" fmla="*/ 36 h 88"/>
                  <a:gd name="T28" fmla="*/ 5 w 18"/>
                  <a:gd name="T29" fmla="*/ 38 h 88"/>
                  <a:gd name="T30" fmla="*/ 3 w 18"/>
                  <a:gd name="T31" fmla="*/ 28 h 88"/>
                  <a:gd name="T32" fmla="*/ 13 w 18"/>
                  <a:gd name="T33" fmla="*/ 26 h 88"/>
                  <a:gd name="T34" fmla="*/ 15 w 18"/>
                  <a:gd name="T35" fmla="*/ 36 h 88"/>
                  <a:gd name="T36" fmla="*/ 5 w 18"/>
                  <a:gd name="T37" fmla="*/ 47 h 88"/>
                  <a:gd name="T38" fmla="*/ 0 w 18"/>
                  <a:gd name="T39" fmla="*/ 60 h 88"/>
                  <a:gd name="T40" fmla="*/ 13 w 18"/>
                  <a:gd name="T41" fmla="*/ 65 h 88"/>
                  <a:gd name="T42" fmla="*/ 18 w 18"/>
                  <a:gd name="T43" fmla="*/ 52 h 88"/>
                  <a:gd name="T44" fmla="*/ 15 w 18"/>
                  <a:gd name="T45" fmla="*/ 60 h 88"/>
                  <a:gd name="T46" fmla="*/ 5 w 18"/>
                  <a:gd name="T47" fmla="*/ 62 h 88"/>
                  <a:gd name="T48" fmla="*/ 3 w 18"/>
                  <a:gd name="T49" fmla="*/ 52 h 88"/>
                  <a:gd name="T50" fmla="*/ 13 w 18"/>
                  <a:gd name="T51" fmla="*/ 50 h 88"/>
                  <a:gd name="T52" fmla="*/ 15 w 18"/>
                  <a:gd name="T53" fmla="*/ 60 h 88"/>
                  <a:gd name="T54" fmla="*/ 5 w 18"/>
                  <a:gd name="T55" fmla="*/ 70 h 88"/>
                  <a:gd name="T56" fmla="*/ 0 w 18"/>
                  <a:gd name="T57" fmla="*/ 83 h 88"/>
                  <a:gd name="T58" fmla="*/ 13 w 18"/>
                  <a:gd name="T59" fmla="*/ 88 h 88"/>
                  <a:gd name="T60" fmla="*/ 18 w 18"/>
                  <a:gd name="T61" fmla="*/ 75 h 88"/>
                  <a:gd name="T62" fmla="*/ 15 w 18"/>
                  <a:gd name="T63" fmla="*/ 83 h 88"/>
                  <a:gd name="T64" fmla="*/ 5 w 18"/>
                  <a:gd name="T65" fmla="*/ 85 h 88"/>
                  <a:gd name="T66" fmla="*/ 3 w 18"/>
                  <a:gd name="T67" fmla="*/ 75 h 88"/>
                  <a:gd name="T68" fmla="*/ 13 w 18"/>
                  <a:gd name="T69" fmla="*/ 73 h 88"/>
                  <a:gd name="T70" fmla="*/ 15 w 18"/>
                  <a:gd name="T71" fmla="*/ 8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" h="88">
                    <a:moveTo>
                      <a:pt x="1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5"/>
                      <a:pt x="2" y="17"/>
                      <a:pt x="5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5" y="17"/>
                      <a:pt x="18" y="15"/>
                      <a:pt x="18" y="13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2"/>
                      <a:pt x="15" y="0"/>
                      <a:pt x="13" y="0"/>
                    </a:cubicBezTo>
                    <a:close/>
                    <a:moveTo>
                      <a:pt x="15" y="13"/>
                    </a:moveTo>
                    <a:cubicBezTo>
                      <a:pt x="15" y="14"/>
                      <a:pt x="14" y="15"/>
                      <a:pt x="13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5"/>
                      <a:pt x="3" y="14"/>
                      <a:pt x="3" y="1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4" y="3"/>
                      <a:pt x="5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4"/>
                      <a:pt x="15" y="5"/>
                    </a:cubicBezTo>
                    <a:lnTo>
                      <a:pt x="15" y="13"/>
                    </a:lnTo>
                    <a:close/>
                    <a:moveTo>
                      <a:pt x="13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2" y="23"/>
                      <a:pt x="0" y="25"/>
                      <a:pt x="0" y="28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39"/>
                      <a:pt x="2" y="41"/>
                      <a:pt x="5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5" y="41"/>
                      <a:pt x="18" y="39"/>
                      <a:pt x="18" y="36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18" y="25"/>
                      <a:pt x="15" y="23"/>
                      <a:pt x="13" y="23"/>
                    </a:cubicBezTo>
                    <a:close/>
                    <a:moveTo>
                      <a:pt x="15" y="36"/>
                    </a:moveTo>
                    <a:cubicBezTo>
                      <a:pt x="15" y="37"/>
                      <a:pt x="14" y="38"/>
                      <a:pt x="13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8"/>
                      <a:pt x="3" y="37"/>
                      <a:pt x="3" y="36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7"/>
                      <a:pt x="4" y="26"/>
                      <a:pt x="5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5" y="27"/>
                      <a:pt x="15" y="28"/>
                    </a:cubicBezTo>
                    <a:lnTo>
                      <a:pt x="15" y="36"/>
                    </a:lnTo>
                    <a:close/>
                    <a:moveTo>
                      <a:pt x="13" y="47"/>
                    </a:move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9"/>
                      <a:pt x="0" y="52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2" y="65"/>
                      <a:pt x="5" y="65"/>
                    </a:cubicBezTo>
                    <a:cubicBezTo>
                      <a:pt x="13" y="65"/>
                      <a:pt x="13" y="65"/>
                      <a:pt x="13" y="65"/>
                    </a:cubicBezTo>
                    <a:cubicBezTo>
                      <a:pt x="15" y="65"/>
                      <a:pt x="18" y="62"/>
                      <a:pt x="18" y="60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8" y="49"/>
                      <a:pt x="15" y="47"/>
                      <a:pt x="13" y="47"/>
                    </a:cubicBezTo>
                    <a:close/>
                    <a:moveTo>
                      <a:pt x="15" y="60"/>
                    </a:moveTo>
                    <a:cubicBezTo>
                      <a:pt x="15" y="61"/>
                      <a:pt x="14" y="62"/>
                      <a:pt x="13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4" y="62"/>
                      <a:pt x="3" y="61"/>
                      <a:pt x="3" y="60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4" y="50"/>
                      <a:pt x="5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4" y="50"/>
                      <a:pt x="15" y="51"/>
                      <a:pt x="15" y="52"/>
                    </a:cubicBezTo>
                    <a:lnTo>
                      <a:pt x="15" y="60"/>
                    </a:lnTo>
                    <a:close/>
                    <a:moveTo>
                      <a:pt x="13" y="70"/>
                    </a:moveTo>
                    <a:cubicBezTo>
                      <a:pt x="5" y="70"/>
                      <a:pt x="5" y="70"/>
                      <a:pt x="5" y="70"/>
                    </a:cubicBezTo>
                    <a:cubicBezTo>
                      <a:pt x="2" y="70"/>
                      <a:pt x="0" y="73"/>
                      <a:pt x="0" y="75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6"/>
                      <a:pt x="2" y="88"/>
                      <a:pt x="5" y="88"/>
                    </a:cubicBezTo>
                    <a:cubicBezTo>
                      <a:pt x="13" y="88"/>
                      <a:pt x="13" y="88"/>
                      <a:pt x="13" y="88"/>
                    </a:cubicBezTo>
                    <a:cubicBezTo>
                      <a:pt x="15" y="88"/>
                      <a:pt x="18" y="86"/>
                      <a:pt x="18" y="83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3"/>
                      <a:pt x="15" y="70"/>
                      <a:pt x="13" y="70"/>
                    </a:cubicBezTo>
                    <a:close/>
                    <a:moveTo>
                      <a:pt x="15" y="83"/>
                    </a:moveTo>
                    <a:cubicBezTo>
                      <a:pt x="15" y="84"/>
                      <a:pt x="14" y="85"/>
                      <a:pt x="13" y="85"/>
                    </a:cubicBezTo>
                    <a:cubicBezTo>
                      <a:pt x="5" y="85"/>
                      <a:pt x="5" y="85"/>
                      <a:pt x="5" y="85"/>
                    </a:cubicBezTo>
                    <a:cubicBezTo>
                      <a:pt x="4" y="85"/>
                      <a:pt x="3" y="84"/>
                      <a:pt x="3" y="83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4" y="73"/>
                      <a:pt x="5" y="73"/>
                    </a:cubicBezTo>
                    <a:cubicBezTo>
                      <a:pt x="13" y="73"/>
                      <a:pt x="13" y="73"/>
                      <a:pt x="13" y="73"/>
                    </a:cubicBezTo>
                    <a:cubicBezTo>
                      <a:pt x="14" y="73"/>
                      <a:pt x="15" y="74"/>
                      <a:pt x="15" y="75"/>
                    </a:cubicBezTo>
                    <a:lnTo>
                      <a:pt x="15" y="8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íṡľíḍè-Freeform: Shape 42"/>
              <p:cNvSpPr>
                <a:spLocks/>
              </p:cNvSpPr>
              <p:nvPr/>
            </p:nvSpPr>
            <p:spPr bwMode="auto">
              <a:xfrm>
                <a:off x="9651717" y="2795594"/>
                <a:ext cx="247258" cy="348871"/>
              </a:xfrm>
              <a:custGeom>
                <a:avLst/>
                <a:gdLst>
                  <a:gd name="T0" fmla="*/ 146 w 146"/>
                  <a:gd name="T1" fmla="*/ 0 h 206"/>
                  <a:gd name="T2" fmla="*/ 146 w 146"/>
                  <a:gd name="T3" fmla="*/ 5 h 206"/>
                  <a:gd name="T4" fmla="*/ 0 w 146"/>
                  <a:gd name="T5" fmla="*/ 5 h 206"/>
                  <a:gd name="T6" fmla="*/ 0 w 146"/>
                  <a:gd name="T7" fmla="*/ 0 h 206"/>
                  <a:gd name="T8" fmla="*/ 146 w 146"/>
                  <a:gd name="T9" fmla="*/ 0 h 206"/>
                  <a:gd name="T10" fmla="*/ 0 w 146"/>
                  <a:gd name="T11" fmla="*/ 71 h 206"/>
                  <a:gd name="T12" fmla="*/ 146 w 146"/>
                  <a:gd name="T13" fmla="*/ 71 h 206"/>
                  <a:gd name="T14" fmla="*/ 146 w 146"/>
                  <a:gd name="T15" fmla="*/ 68 h 206"/>
                  <a:gd name="T16" fmla="*/ 0 w 146"/>
                  <a:gd name="T17" fmla="*/ 68 h 206"/>
                  <a:gd name="T18" fmla="*/ 0 w 146"/>
                  <a:gd name="T19" fmla="*/ 71 h 206"/>
                  <a:gd name="T20" fmla="*/ 0 w 146"/>
                  <a:gd name="T21" fmla="*/ 140 h 206"/>
                  <a:gd name="T22" fmla="*/ 146 w 146"/>
                  <a:gd name="T23" fmla="*/ 140 h 206"/>
                  <a:gd name="T24" fmla="*/ 146 w 146"/>
                  <a:gd name="T25" fmla="*/ 134 h 206"/>
                  <a:gd name="T26" fmla="*/ 0 w 146"/>
                  <a:gd name="T27" fmla="*/ 134 h 206"/>
                  <a:gd name="T28" fmla="*/ 0 w 146"/>
                  <a:gd name="T29" fmla="*/ 140 h 206"/>
                  <a:gd name="T30" fmla="*/ 0 w 146"/>
                  <a:gd name="T31" fmla="*/ 206 h 206"/>
                  <a:gd name="T32" fmla="*/ 146 w 146"/>
                  <a:gd name="T33" fmla="*/ 206 h 206"/>
                  <a:gd name="T34" fmla="*/ 146 w 146"/>
                  <a:gd name="T35" fmla="*/ 203 h 206"/>
                  <a:gd name="T36" fmla="*/ 0 w 146"/>
                  <a:gd name="T37" fmla="*/ 203 h 206"/>
                  <a:gd name="T38" fmla="*/ 0 w 146"/>
                  <a:gd name="T39" fmla="*/ 206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6" h="206">
                    <a:moveTo>
                      <a:pt x="146" y="0"/>
                    </a:moveTo>
                    <a:lnTo>
                      <a:pt x="146" y="5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146" y="0"/>
                    </a:lnTo>
                    <a:close/>
                    <a:moveTo>
                      <a:pt x="0" y="71"/>
                    </a:moveTo>
                    <a:lnTo>
                      <a:pt x="146" y="71"/>
                    </a:lnTo>
                    <a:lnTo>
                      <a:pt x="146" y="68"/>
                    </a:lnTo>
                    <a:lnTo>
                      <a:pt x="0" y="68"/>
                    </a:lnTo>
                    <a:lnTo>
                      <a:pt x="0" y="71"/>
                    </a:lnTo>
                    <a:close/>
                    <a:moveTo>
                      <a:pt x="0" y="140"/>
                    </a:moveTo>
                    <a:lnTo>
                      <a:pt x="146" y="140"/>
                    </a:lnTo>
                    <a:lnTo>
                      <a:pt x="146" y="134"/>
                    </a:lnTo>
                    <a:lnTo>
                      <a:pt x="0" y="134"/>
                    </a:lnTo>
                    <a:lnTo>
                      <a:pt x="0" y="140"/>
                    </a:lnTo>
                    <a:close/>
                    <a:moveTo>
                      <a:pt x="0" y="206"/>
                    </a:moveTo>
                    <a:lnTo>
                      <a:pt x="146" y="206"/>
                    </a:lnTo>
                    <a:lnTo>
                      <a:pt x="146" y="203"/>
                    </a:lnTo>
                    <a:lnTo>
                      <a:pt x="0" y="203"/>
                    </a:lnTo>
                    <a:lnTo>
                      <a:pt x="0" y="206"/>
                    </a:ln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íṡľíḍè-Freeform: Shape 43"/>
              <p:cNvSpPr>
                <a:spLocks/>
              </p:cNvSpPr>
              <p:nvPr/>
            </p:nvSpPr>
            <p:spPr bwMode="auto">
              <a:xfrm>
                <a:off x="9826153" y="3100433"/>
                <a:ext cx="120241" cy="120242"/>
              </a:xfrm>
              <a:custGeom>
                <a:avLst/>
                <a:gdLst>
                  <a:gd name="T0" fmla="*/ 71 w 71"/>
                  <a:gd name="T1" fmla="*/ 0 h 71"/>
                  <a:gd name="T2" fmla="*/ 0 w 71"/>
                  <a:gd name="T3" fmla="*/ 0 h 71"/>
                  <a:gd name="T4" fmla="*/ 0 w 71"/>
                  <a:gd name="T5" fmla="*/ 71 h 71"/>
                  <a:gd name="T6" fmla="*/ 71 w 71"/>
                  <a:gd name="T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71">
                    <a:moveTo>
                      <a:pt x="71" y="0"/>
                    </a:moveTo>
                    <a:lnTo>
                      <a:pt x="0" y="0"/>
                    </a:lnTo>
                    <a:lnTo>
                      <a:pt x="0" y="7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35" name="Group 44"/>
              <p:cNvGrpSpPr/>
              <p:nvPr/>
            </p:nvGrpSpPr>
            <p:grpSpPr>
              <a:xfrm>
                <a:off x="9771960" y="2683820"/>
                <a:ext cx="442016" cy="440323"/>
                <a:chOff x="9771960" y="2683820"/>
                <a:chExt cx="442016" cy="440323"/>
              </a:xfrm>
            </p:grpSpPr>
            <p:sp>
              <p:nvSpPr>
                <p:cNvPr id="36" name="íṡľíḍè-Freeform: Shape 45"/>
                <p:cNvSpPr>
                  <a:spLocks/>
                </p:cNvSpPr>
                <p:nvPr/>
              </p:nvSpPr>
              <p:spPr bwMode="auto">
                <a:xfrm>
                  <a:off x="9777040" y="3017449"/>
                  <a:ext cx="62661" cy="82984"/>
                </a:xfrm>
                <a:custGeom>
                  <a:avLst/>
                  <a:gdLst>
                    <a:gd name="T0" fmla="*/ 10 w 13"/>
                    <a:gd name="T1" fmla="*/ 3 h 17"/>
                    <a:gd name="T2" fmla="*/ 3 w 13"/>
                    <a:gd name="T3" fmla="*/ 2 h 17"/>
                    <a:gd name="T4" fmla="*/ 0 w 13"/>
                    <a:gd name="T5" fmla="*/ 14 h 17"/>
                    <a:gd name="T6" fmla="*/ 4 w 13"/>
                    <a:gd name="T7" fmla="*/ 17 h 17"/>
                    <a:gd name="T8" fmla="*/ 11 w 13"/>
                    <a:gd name="T9" fmla="*/ 10 h 17"/>
                    <a:gd name="T10" fmla="*/ 10 w 13"/>
                    <a:gd name="T11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3" h="17">
                      <a:moveTo>
                        <a:pt x="10" y="3"/>
                      </a:moveTo>
                      <a:cubicBezTo>
                        <a:pt x="7" y="1"/>
                        <a:pt x="4" y="0"/>
                        <a:pt x="3" y="2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4" y="17"/>
                        <a:pt x="4" y="17"/>
                        <a:pt x="4" y="17"/>
                      </a:cubicBezTo>
                      <a:cubicBezTo>
                        <a:pt x="11" y="10"/>
                        <a:pt x="11" y="10"/>
                        <a:pt x="11" y="10"/>
                      </a:cubicBezTo>
                      <a:cubicBezTo>
                        <a:pt x="13" y="8"/>
                        <a:pt x="12" y="5"/>
                        <a:pt x="10" y="3"/>
                      </a:cubicBez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7" name="íṡľíḍè-Freeform: Shape 46"/>
                <p:cNvSpPr>
                  <a:spLocks/>
                </p:cNvSpPr>
                <p:nvPr/>
              </p:nvSpPr>
              <p:spPr bwMode="auto">
                <a:xfrm>
                  <a:off x="9795670" y="3056401"/>
                  <a:ext cx="82983" cy="62662"/>
                </a:xfrm>
                <a:custGeom>
                  <a:avLst/>
                  <a:gdLst>
                    <a:gd name="T0" fmla="*/ 14 w 17"/>
                    <a:gd name="T1" fmla="*/ 3 h 13"/>
                    <a:gd name="T2" fmla="*/ 7 w 17"/>
                    <a:gd name="T3" fmla="*/ 2 h 13"/>
                    <a:gd name="T4" fmla="*/ 0 w 17"/>
                    <a:gd name="T5" fmla="*/ 9 h 13"/>
                    <a:gd name="T6" fmla="*/ 3 w 17"/>
                    <a:gd name="T7" fmla="*/ 13 h 13"/>
                    <a:gd name="T8" fmla="*/ 15 w 17"/>
                    <a:gd name="T9" fmla="*/ 10 h 13"/>
                    <a:gd name="T10" fmla="*/ 14 w 17"/>
                    <a:gd name="T11" fmla="*/ 3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3">
                      <a:moveTo>
                        <a:pt x="14" y="3"/>
                      </a:moveTo>
                      <a:cubicBezTo>
                        <a:pt x="12" y="1"/>
                        <a:pt x="9" y="0"/>
                        <a:pt x="7" y="2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5" y="10"/>
                        <a:pt x="15" y="10"/>
                        <a:pt x="15" y="10"/>
                      </a:cubicBezTo>
                      <a:cubicBezTo>
                        <a:pt x="17" y="9"/>
                        <a:pt x="16" y="6"/>
                        <a:pt x="14" y="3"/>
                      </a:cubicBez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íṡľíḍè-Freeform: Shape 47"/>
                <p:cNvSpPr>
                  <a:spLocks/>
                </p:cNvSpPr>
                <p:nvPr/>
              </p:nvSpPr>
              <p:spPr bwMode="auto">
                <a:xfrm>
                  <a:off x="9771960" y="3085191"/>
                  <a:ext cx="23710" cy="38952"/>
                </a:xfrm>
                <a:custGeom>
                  <a:avLst/>
                  <a:gdLst>
                    <a:gd name="T0" fmla="*/ 3 w 14"/>
                    <a:gd name="T1" fmla="*/ 0 h 23"/>
                    <a:gd name="T2" fmla="*/ 0 w 14"/>
                    <a:gd name="T3" fmla="*/ 23 h 23"/>
                    <a:gd name="T4" fmla="*/ 14 w 14"/>
                    <a:gd name="T5" fmla="*/ 9 h 23"/>
                    <a:gd name="T6" fmla="*/ 3 w 14"/>
                    <a:gd name="T7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23">
                      <a:moveTo>
                        <a:pt x="3" y="0"/>
                      </a:moveTo>
                      <a:lnTo>
                        <a:pt x="0" y="23"/>
                      </a:lnTo>
                      <a:lnTo>
                        <a:pt x="14" y="9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9" name="íṡľíḍè-Freeform: Shape 48"/>
                <p:cNvSpPr>
                  <a:spLocks/>
                </p:cNvSpPr>
                <p:nvPr/>
              </p:nvSpPr>
              <p:spPr bwMode="auto">
                <a:xfrm>
                  <a:off x="9771960" y="3100433"/>
                  <a:ext cx="38951" cy="23710"/>
                </a:xfrm>
                <a:custGeom>
                  <a:avLst/>
                  <a:gdLst>
                    <a:gd name="T0" fmla="*/ 14 w 23"/>
                    <a:gd name="T1" fmla="*/ 0 h 14"/>
                    <a:gd name="T2" fmla="*/ 0 w 23"/>
                    <a:gd name="T3" fmla="*/ 14 h 14"/>
                    <a:gd name="T4" fmla="*/ 23 w 23"/>
                    <a:gd name="T5" fmla="*/ 11 h 14"/>
                    <a:gd name="T6" fmla="*/ 14 w 23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3" h="14">
                      <a:moveTo>
                        <a:pt x="14" y="0"/>
                      </a:moveTo>
                      <a:lnTo>
                        <a:pt x="0" y="14"/>
                      </a:lnTo>
                      <a:lnTo>
                        <a:pt x="23" y="11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58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0" name="íṡľíḍè-Freeform: Shape 49"/>
                <p:cNvSpPr>
                  <a:spLocks/>
                </p:cNvSpPr>
                <p:nvPr/>
              </p:nvSpPr>
              <p:spPr bwMode="auto">
                <a:xfrm>
                  <a:off x="9792282" y="2780352"/>
                  <a:ext cx="281129" cy="286210"/>
                </a:xfrm>
                <a:custGeom>
                  <a:avLst/>
                  <a:gdLst>
                    <a:gd name="T0" fmla="*/ 50 w 58"/>
                    <a:gd name="T1" fmla="*/ 0 h 59"/>
                    <a:gd name="T2" fmla="*/ 0 w 58"/>
                    <a:gd name="T3" fmla="*/ 51 h 59"/>
                    <a:gd name="T4" fmla="*/ 7 w 58"/>
                    <a:gd name="T5" fmla="*/ 52 h 59"/>
                    <a:gd name="T6" fmla="*/ 8 w 58"/>
                    <a:gd name="T7" fmla="*/ 59 h 59"/>
                    <a:gd name="T8" fmla="*/ 58 w 58"/>
                    <a:gd name="T9" fmla="*/ 9 h 59"/>
                    <a:gd name="T10" fmla="*/ 50 w 58"/>
                    <a:gd name="T11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8" h="59">
                      <a:moveTo>
                        <a:pt x="50" y="0"/>
                      </a:move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1" y="49"/>
                        <a:pt x="4" y="50"/>
                        <a:pt x="7" y="52"/>
                      </a:cubicBezTo>
                      <a:cubicBezTo>
                        <a:pt x="9" y="54"/>
                        <a:pt x="10" y="57"/>
                        <a:pt x="8" y="59"/>
                      </a:cubicBezTo>
                      <a:cubicBezTo>
                        <a:pt x="58" y="9"/>
                        <a:pt x="58" y="9"/>
                        <a:pt x="58" y="9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1" name="íṡľíḍè-Freeform: Shape 50"/>
                <p:cNvSpPr>
                  <a:spLocks/>
                </p:cNvSpPr>
                <p:nvPr/>
              </p:nvSpPr>
              <p:spPr bwMode="auto">
                <a:xfrm>
                  <a:off x="9829541" y="2824384"/>
                  <a:ext cx="286209" cy="281129"/>
                </a:xfrm>
                <a:custGeom>
                  <a:avLst/>
                  <a:gdLst>
                    <a:gd name="T0" fmla="*/ 50 w 59"/>
                    <a:gd name="T1" fmla="*/ 0 h 58"/>
                    <a:gd name="T2" fmla="*/ 0 w 59"/>
                    <a:gd name="T3" fmla="*/ 50 h 58"/>
                    <a:gd name="T4" fmla="*/ 7 w 59"/>
                    <a:gd name="T5" fmla="*/ 51 h 58"/>
                    <a:gd name="T6" fmla="*/ 8 w 59"/>
                    <a:gd name="T7" fmla="*/ 58 h 58"/>
                    <a:gd name="T8" fmla="*/ 59 w 59"/>
                    <a:gd name="T9" fmla="*/ 8 h 58"/>
                    <a:gd name="T10" fmla="*/ 50 w 59"/>
                    <a:gd name="T11" fmla="*/ 0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9" h="58">
                      <a:moveTo>
                        <a:pt x="50" y="0"/>
                      </a:move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2" y="48"/>
                        <a:pt x="5" y="49"/>
                        <a:pt x="7" y="51"/>
                      </a:cubicBezTo>
                      <a:cubicBezTo>
                        <a:pt x="9" y="54"/>
                        <a:pt x="10" y="57"/>
                        <a:pt x="8" y="58"/>
                      </a:cubicBezTo>
                      <a:cubicBezTo>
                        <a:pt x="59" y="8"/>
                        <a:pt x="59" y="8"/>
                        <a:pt x="59" y="8"/>
                      </a:cubicBez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2" name="íṡľíḍè-Freeform: Shape 51"/>
                <p:cNvSpPr>
                  <a:spLocks/>
                </p:cNvSpPr>
                <p:nvPr/>
              </p:nvSpPr>
              <p:spPr bwMode="auto">
                <a:xfrm>
                  <a:off x="10042928" y="2683820"/>
                  <a:ext cx="137177" cy="125323"/>
                </a:xfrm>
                <a:custGeom>
                  <a:avLst/>
                  <a:gdLst>
                    <a:gd name="T0" fmla="*/ 81 w 81"/>
                    <a:gd name="T1" fmla="*/ 20 h 74"/>
                    <a:gd name="T2" fmla="*/ 60 w 81"/>
                    <a:gd name="T3" fmla="*/ 0 h 74"/>
                    <a:gd name="T4" fmla="*/ 49 w 81"/>
                    <a:gd name="T5" fmla="*/ 3 h 74"/>
                    <a:gd name="T6" fmla="*/ 0 w 81"/>
                    <a:gd name="T7" fmla="*/ 51 h 74"/>
                    <a:gd name="T8" fmla="*/ 26 w 81"/>
                    <a:gd name="T9" fmla="*/ 74 h 74"/>
                    <a:gd name="T10" fmla="*/ 81 w 81"/>
                    <a:gd name="T11" fmla="*/ 20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81" h="74">
                      <a:moveTo>
                        <a:pt x="81" y="20"/>
                      </a:moveTo>
                      <a:lnTo>
                        <a:pt x="60" y="0"/>
                      </a:lnTo>
                      <a:lnTo>
                        <a:pt x="49" y="3"/>
                      </a:lnTo>
                      <a:lnTo>
                        <a:pt x="0" y="51"/>
                      </a:lnTo>
                      <a:lnTo>
                        <a:pt x="26" y="74"/>
                      </a:lnTo>
                      <a:lnTo>
                        <a:pt x="81" y="2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3" name="íṡľíḍè-Freeform: Shape 52"/>
                <p:cNvSpPr>
                  <a:spLocks/>
                </p:cNvSpPr>
                <p:nvPr/>
              </p:nvSpPr>
              <p:spPr bwMode="auto">
                <a:xfrm>
                  <a:off x="10086960" y="2717691"/>
                  <a:ext cx="127016" cy="135484"/>
                </a:xfrm>
                <a:custGeom>
                  <a:avLst/>
                  <a:gdLst>
                    <a:gd name="T0" fmla="*/ 23 w 75"/>
                    <a:gd name="T1" fmla="*/ 80 h 80"/>
                    <a:gd name="T2" fmla="*/ 72 w 75"/>
                    <a:gd name="T3" fmla="*/ 31 h 80"/>
                    <a:gd name="T4" fmla="*/ 75 w 75"/>
                    <a:gd name="T5" fmla="*/ 20 h 80"/>
                    <a:gd name="T6" fmla="*/ 55 w 75"/>
                    <a:gd name="T7" fmla="*/ 0 h 80"/>
                    <a:gd name="T8" fmla="*/ 0 w 75"/>
                    <a:gd name="T9" fmla="*/ 54 h 80"/>
                    <a:gd name="T10" fmla="*/ 23 w 75"/>
                    <a:gd name="T11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5" h="80">
                      <a:moveTo>
                        <a:pt x="23" y="80"/>
                      </a:moveTo>
                      <a:lnTo>
                        <a:pt x="72" y="31"/>
                      </a:lnTo>
                      <a:lnTo>
                        <a:pt x="75" y="20"/>
                      </a:lnTo>
                      <a:lnTo>
                        <a:pt x="55" y="0"/>
                      </a:lnTo>
                      <a:lnTo>
                        <a:pt x="0" y="54"/>
                      </a:lnTo>
                      <a:lnTo>
                        <a:pt x="23" y="8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íṡľíḍè-Freeform: Shape 53"/>
                <p:cNvSpPr>
                  <a:spLocks/>
                </p:cNvSpPr>
                <p:nvPr/>
              </p:nvSpPr>
              <p:spPr bwMode="auto">
                <a:xfrm>
                  <a:off x="10034459" y="2770191"/>
                  <a:ext cx="52499" cy="54194"/>
                </a:xfrm>
                <a:custGeom>
                  <a:avLst/>
                  <a:gdLst>
                    <a:gd name="T0" fmla="*/ 31 w 31"/>
                    <a:gd name="T1" fmla="*/ 23 h 32"/>
                    <a:gd name="T2" fmla="*/ 5 w 31"/>
                    <a:gd name="T3" fmla="*/ 0 h 32"/>
                    <a:gd name="T4" fmla="*/ 0 w 31"/>
                    <a:gd name="T5" fmla="*/ 6 h 32"/>
                    <a:gd name="T6" fmla="*/ 23 w 31"/>
                    <a:gd name="T7" fmla="*/ 32 h 32"/>
                    <a:gd name="T8" fmla="*/ 31 w 31"/>
                    <a:gd name="T9" fmla="*/ 23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31" y="23"/>
                      </a:moveTo>
                      <a:lnTo>
                        <a:pt x="5" y="0"/>
                      </a:lnTo>
                      <a:lnTo>
                        <a:pt x="0" y="6"/>
                      </a:lnTo>
                      <a:lnTo>
                        <a:pt x="23" y="32"/>
                      </a:ln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rgbClr val="BCBE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5" name="íṡľíḍè-Freeform: Shape 54"/>
                <p:cNvSpPr>
                  <a:spLocks/>
                </p:cNvSpPr>
                <p:nvPr/>
              </p:nvSpPr>
              <p:spPr bwMode="auto">
                <a:xfrm>
                  <a:off x="10073412" y="2809143"/>
                  <a:ext cx="52499" cy="54194"/>
                </a:xfrm>
                <a:custGeom>
                  <a:avLst/>
                  <a:gdLst>
                    <a:gd name="T0" fmla="*/ 0 w 31"/>
                    <a:gd name="T1" fmla="*/ 9 h 32"/>
                    <a:gd name="T2" fmla="*/ 25 w 31"/>
                    <a:gd name="T3" fmla="*/ 32 h 32"/>
                    <a:gd name="T4" fmla="*/ 31 w 31"/>
                    <a:gd name="T5" fmla="*/ 26 h 32"/>
                    <a:gd name="T6" fmla="*/ 8 w 31"/>
                    <a:gd name="T7" fmla="*/ 0 h 32"/>
                    <a:gd name="T8" fmla="*/ 0 w 31"/>
                    <a:gd name="T9" fmla="*/ 9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32">
                      <a:moveTo>
                        <a:pt x="0" y="9"/>
                      </a:moveTo>
                      <a:lnTo>
                        <a:pt x="25" y="32"/>
                      </a:lnTo>
                      <a:lnTo>
                        <a:pt x="31" y="26"/>
                      </a:lnTo>
                      <a:lnTo>
                        <a:pt x="8" y="0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E6E7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12" name="íṡľíḍè-TextBox 55"/>
            <p:cNvSpPr txBox="1">
              <a:spLocks/>
            </p:cNvSpPr>
            <p:nvPr/>
          </p:nvSpPr>
          <p:spPr>
            <a:xfrm>
              <a:off x="457288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3" name="íṡľíḍè-TextBox 56"/>
            <p:cNvSpPr txBox="1"/>
            <p:nvPr/>
          </p:nvSpPr>
          <p:spPr>
            <a:xfrm>
              <a:off x="457287" y="5097410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íṡľíḍè-TextBox 57"/>
            <p:cNvSpPr txBox="1">
              <a:spLocks/>
            </p:cNvSpPr>
            <p:nvPr/>
          </p:nvSpPr>
          <p:spPr>
            <a:xfrm>
              <a:off x="2906869" y="1941154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 dirty="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5" name="íṡľíḍè-TextBox 58"/>
            <p:cNvSpPr txBox="1"/>
            <p:nvPr/>
          </p:nvSpPr>
          <p:spPr>
            <a:xfrm>
              <a:off x="2906868" y="2381228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íṡľíḍè-TextBox 59"/>
            <p:cNvSpPr txBox="1">
              <a:spLocks/>
            </p:cNvSpPr>
            <p:nvPr/>
          </p:nvSpPr>
          <p:spPr>
            <a:xfrm>
              <a:off x="5154033" y="4657336"/>
              <a:ext cx="3007990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7" name="íṡľíḍè-TextBox 60"/>
            <p:cNvSpPr txBox="1"/>
            <p:nvPr/>
          </p:nvSpPr>
          <p:spPr>
            <a:xfrm>
              <a:off x="5154032" y="5097410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íṡľíḍè-TextBox 61"/>
            <p:cNvSpPr txBox="1">
              <a:spLocks/>
            </p:cNvSpPr>
            <p:nvPr/>
          </p:nvSpPr>
          <p:spPr>
            <a:xfrm>
              <a:off x="7603614" y="1941154"/>
              <a:ext cx="2247163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9" name="íṡľíḍè-TextBox 62"/>
            <p:cNvSpPr txBox="1"/>
            <p:nvPr/>
          </p:nvSpPr>
          <p:spPr>
            <a:xfrm>
              <a:off x="7603613" y="2381228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0" name="íṡľíḍè-TextBox 63"/>
            <p:cNvSpPr txBox="1">
              <a:spLocks/>
            </p:cNvSpPr>
            <p:nvPr/>
          </p:nvSpPr>
          <p:spPr>
            <a:xfrm>
              <a:off x="9850778" y="4607963"/>
              <a:ext cx="2341222" cy="370014"/>
            </a:xfrm>
            <a:prstGeom prst="rect">
              <a:avLst/>
            </a:prstGeom>
          </p:spPr>
          <p:txBody>
            <a:bodyPr wrap="none" anchor="ctr">
              <a:noAutofit/>
            </a:bodyPr>
            <a:lstStyle/>
            <a:p>
              <a:r>
                <a:rPr lang="zh-CN" altLang="en-US" sz="2000">
                  <a:solidFill>
                    <a:schemeClr val="accent2">
                      <a:lumMod val="5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1" name="íṡľíḍè-TextBox 64"/>
            <p:cNvSpPr txBox="1"/>
            <p:nvPr/>
          </p:nvSpPr>
          <p:spPr>
            <a:xfrm>
              <a:off x="9850777" y="5048037"/>
              <a:ext cx="2449581" cy="4985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22" name="íṡľíḍè-Straight Arrow Connector 65"/>
            <p:cNvCxnSpPr/>
            <p:nvPr/>
          </p:nvCxnSpPr>
          <p:spPr>
            <a:xfrm>
              <a:off x="1929160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íṡľíḍè-Straight Arrow Connector 66"/>
            <p:cNvCxnSpPr/>
            <p:nvPr/>
          </p:nvCxnSpPr>
          <p:spPr>
            <a:xfrm>
              <a:off x="4300653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íṡľíḍè-Straight Arrow Connector 67"/>
            <p:cNvCxnSpPr/>
            <p:nvPr/>
          </p:nvCxnSpPr>
          <p:spPr>
            <a:xfrm>
              <a:off x="6753921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íṡľíḍè-Straight Arrow Connector 68"/>
            <p:cNvCxnSpPr/>
            <p:nvPr/>
          </p:nvCxnSpPr>
          <p:spPr>
            <a:xfrm>
              <a:off x="9125414" y="3872308"/>
              <a:ext cx="759937" cy="0"/>
            </a:xfrm>
            <a:prstGeom prst="straightConnector1">
              <a:avLst/>
            </a:prstGeom>
            <a:ln w="31750">
              <a:solidFill>
                <a:schemeClr val="accent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106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工作实践</a:t>
            </a:r>
          </a:p>
        </p:txBody>
      </p:sp>
      <p:grpSp>
        <p:nvGrpSpPr>
          <p:cNvPr id="6" name="1199f0d1-69c3-4170-8aec-591e0051531c"/>
          <p:cNvGrpSpPr>
            <a:grpSpLocks noChangeAspect="1"/>
          </p:cNvGrpSpPr>
          <p:nvPr/>
        </p:nvGrpSpPr>
        <p:grpSpPr>
          <a:xfrm>
            <a:off x="127683" y="1840553"/>
            <a:ext cx="11570875" cy="3998373"/>
            <a:chOff x="310563" y="1810073"/>
            <a:chExt cx="11570875" cy="3998373"/>
          </a:xfrm>
        </p:grpSpPr>
        <p:sp>
          <p:nvSpPr>
            <p:cNvPr id="7" name="íṩľíḍè-Freeform: Shape 5"/>
            <p:cNvSpPr>
              <a:spLocks/>
            </p:cNvSpPr>
            <p:nvPr/>
          </p:nvSpPr>
          <p:spPr bwMode="auto">
            <a:xfrm>
              <a:off x="4560570" y="1916832"/>
              <a:ext cx="1729317" cy="1731434"/>
            </a:xfrm>
            <a:custGeom>
              <a:avLst/>
              <a:gdLst/>
              <a:ahLst/>
              <a:cxnLst>
                <a:cxn ang="0">
                  <a:pos x="748" y="622"/>
                </a:cxn>
                <a:cxn ang="0">
                  <a:pos x="748" y="622"/>
                </a:cxn>
                <a:cxn ang="0">
                  <a:pos x="748" y="0"/>
                </a:cxn>
                <a:cxn ang="0">
                  <a:pos x="718" y="21"/>
                </a:cxn>
                <a:cxn ang="0">
                  <a:pos x="680" y="82"/>
                </a:cxn>
                <a:cxn ang="0">
                  <a:pos x="606" y="94"/>
                </a:cxn>
                <a:cxn ang="0">
                  <a:pos x="552" y="47"/>
                </a:cxn>
                <a:cxn ang="0">
                  <a:pos x="494" y="66"/>
                </a:cxn>
                <a:cxn ang="0">
                  <a:pos x="478" y="135"/>
                </a:cxn>
                <a:cxn ang="0">
                  <a:pos x="411" y="169"/>
                </a:cxn>
                <a:cxn ang="0">
                  <a:pos x="345" y="142"/>
                </a:cxn>
                <a:cxn ang="0">
                  <a:pos x="296" y="177"/>
                </a:cxn>
                <a:cxn ang="0">
                  <a:pos x="302" y="249"/>
                </a:cxn>
                <a:cxn ang="0">
                  <a:pos x="249" y="302"/>
                </a:cxn>
                <a:cxn ang="0">
                  <a:pos x="177" y="296"/>
                </a:cxn>
                <a:cxn ang="0">
                  <a:pos x="142" y="345"/>
                </a:cxn>
                <a:cxn ang="0">
                  <a:pos x="169" y="411"/>
                </a:cxn>
                <a:cxn ang="0">
                  <a:pos x="135" y="478"/>
                </a:cxn>
                <a:cxn ang="0">
                  <a:pos x="65" y="494"/>
                </a:cxn>
                <a:cxn ang="0">
                  <a:pos x="47" y="552"/>
                </a:cxn>
                <a:cxn ang="0">
                  <a:pos x="94" y="606"/>
                </a:cxn>
                <a:cxn ang="0">
                  <a:pos x="82" y="680"/>
                </a:cxn>
                <a:cxn ang="0">
                  <a:pos x="21" y="718"/>
                </a:cxn>
                <a:cxn ang="0">
                  <a:pos x="0" y="748"/>
                </a:cxn>
                <a:cxn ang="0">
                  <a:pos x="622" y="748"/>
                </a:cxn>
                <a:cxn ang="0">
                  <a:pos x="748" y="622"/>
                </a:cxn>
              </a:cxnLst>
              <a:rect l="0" t="0" r="r" b="b"/>
              <a:pathLst>
                <a:path w="748" h="748">
                  <a:moveTo>
                    <a:pt x="748" y="622"/>
                  </a:moveTo>
                  <a:cubicBezTo>
                    <a:pt x="748" y="622"/>
                    <a:pt x="748" y="622"/>
                    <a:pt x="748" y="622"/>
                  </a:cubicBezTo>
                  <a:cubicBezTo>
                    <a:pt x="748" y="0"/>
                    <a:pt x="748" y="0"/>
                    <a:pt x="748" y="0"/>
                  </a:cubicBezTo>
                  <a:cubicBezTo>
                    <a:pt x="737" y="0"/>
                    <a:pt x="726" y="7"/>
                    <a:pt x="718" y="21"/>
                  </a:cubicBezTo>
                  <a:cubicBezTo>
                    <a:pt x="680" y="82"/>
                    <a:pt x="680" y="82"/>
                    <a:pt x="680" y="82"/>
                  </a:cubicBezTo>
                  <a:cubicBezTo>
                    <a:pt x="664" y="109"/>
                    <a:pt x="630" y="115"/>
                    <a:pt x="606" y="94"/>
                  </a:cubicBezTo>
                  <a:cubicBezTo>
                    <a:pt x="552" y="47"/>
                    <a:pt x="552" y="47"/>
                    <a:pt x="552" y="47"/>
                  </a:cubicBezTo>
                  <a:cubicBezTo>
                    <a:pt x="527" y="26"/>
                    <a:pt x="502" y="34"/>
                    <a:pt x="494" y="66"/>
                  </a:cubicBezTo>
                  <a:cubicBezTo>
                    <a:pt x="478" y="135"/>
                    <a:pt x="478" y="135"/>
                    <a:pt x="478" y="135"/>
                  </a:cubicBezTo>
                  <a:cubicBezTo>
                    <a:pt x="471" y="167"/>
                    <a:pt x="440" y="182"/>
                    <a:pt x="411" y="169"/>
                  </a:cubicBezTo>
                  <a:cubicBezTo>
                    <a:pt x="345" y="142"/>
                    <a:pt x="345" y="142"/>
                    <a:pt x="345" y="142"/>
                  </a:cubicBezTo>
                  <a:cubicBezTo>
                    <a:pt x="315" y="129"/>
                    <a:pt x="293" y="145"/>
                    <a:pt x="296" y="177"/>
                  </a:cubicBezTo>
                  <a:cubicBezTo>
                    <a:pt x="302" y="249"/>
                    <a:pt x="302" y="249"/>
                    <a:pt x="302" y="249"/>
                  </a:cubicBezTo>
                  <a:cubicBezTo>
                    <a:pt x="305" y="281"/>
                    <a:pt x="281" y="305"/>
                    <a:pt x="249" y="302"/>
                  </a:cubicBezTo>
                  <a:cubicBezTo>
                    <a:pt x="177" y="296"/>
                    <a:pt x="177" y="296"/>
                    <a:pt x="177" y="296"/>
                  </a:cubicBezTo>
                  <a:cubicBezTo>
                    <a:pt x="145" y="293"/>
                    <a:pt x="129" y="315"/>
                    <a:pt x="142" y="345"/>
                  </a:cubicBezTo>
                  <a:cubicBezTo>
                    <a:pt x="169" y="411"/>
                    <a:pt x="169" y="411"/>
                    <a:pt x="169" y="411"/>
                  </a:cubicBezTo>
                  <a:cubicBezTo>
                    <a:pt x="182" y="441"/>
                    <a:pt x="166" y="471"/>
                    <a:pt x="135" y="478"/>
                  </a:cubicBezTo>
                  <a:cubicBezTo>
                    <a:pt x="65" y="494"/>
                    <a:pt x="65" y="494"/>
                    <a:pt x="65" y="494"/>
                  </a:cubicBezTo>
                  <a:cubicBezTo>
                    <a:pt x="34" y="502"/>
                    <a:pt x="26" y="528"/>
                    <a:pt x="47" y="552"/>
                  </a:cubicBezTo>
                  <a:cubicBezTo>
                    <a:pt x="94" y="606"/>
                    <a:pt x="94" y="606"/>
                    <a:pt x="94" y="606"/>
                  </a:cubicBezTo>
                  <a:cubicBezTo>
                    <a:pt x="115" y="630"/>
                    <a:pt x="109" y="664"/>
                    <a:pt x="82" y="680"/>
                  </a:cubicBezTo>
                  <a:cubicBezTo>
                    <a:pt x="21" y="718"/>
                    <a:pt x="21" y="718"/>
                    <a:pt x="21" y="718"/>
                  </a:cubicBezTo>
                  <a:cubicBezTo>
                    <a:pt x="7" y="726"/>
                    <a:pt x="0" y="737"/>
                    <a:pt x="0" y="748"/>
                  </a:cubicBezTo>
                  <a:cubicBezTo>
                    <a:pt x="622" y="748"/>
                    <a:pt x="622" y="748"/>
                    <a:pt x="622" y="748"/>
                  </a:cubicBezTo>
                  <a:cubicBezTo>
                    <a:pt x="622" y="678"/>
                    <a:pt x="678" y="622"/>
                    <a:pt x="748" y="622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íṩľíḍè-Freeform: Shape 6"/>
            <p:cNvSpPr>
              <a:spLocks/>
            </p:cNvSpPr>
            <p:nvPr/>
          </p:nvSpPr>
          <p:spPr bwMode="auto">
            <a:xfrm>
              <a:off x="4560570" y="3648266"/>
              <a:ext cx="1729317" cy="1729317"/>
            </a:xfrm>
            <a:custGeom>
              <a:avLst/>
              <a:gdLst/>
              <a:ahLst/>
              <a:cxnLst>
                <a:cxn ang="0">
                  <a:pos x="748" y="126"/>
                </a:cxn>
                <a:cxn ang="0">
                  <a:pos x="748" y="126"/>
                </a:cxn>
                <a:cxn ang="0">
                  <a:pos x="622" y="0"/>
                </a:cxn>
                <a:cxn ang="0">
                  <a:pos x="622" y="0"/>
                </a:cxn>
                <a:cxn ang="0">
                  <a:pos x="0" y="0"/>
                </a:cxn>
                <a:cxn ang="0">
                  <a:pos x="21" y="30"/>
                </a:cxn>
                <a:cxn ang="0">
                  <a:pos x="82" y="67"/>
                </a:cxn>
                <a:cxn ang="0">
                  <a:pos x="94" y="141"/>
                </a:cxn>
                <a:cxn ang="0">
                  <a:pos x="47" y="196"/>
                </a:cxn>
                <a:cxn ang="0">
                  <a:pos x="65" y="253"/>
                </a:cxn>
                <a:cxn ang="0">
                  <a:pos x="135" y="270"/>
                </a:cxn>
                <a:cxn ang="0">
                  <a:pos x="169" y="337"/>
                </a:cxn>
                <a:cxn ang="0">
                  <a:pos x="142" y="403"/>
                </a:cxn>
                <a:cxn ang="0">
                  <a:pos x="177" y="452"/>
                </a:cxn>
                <a:cxn ang="0">
                  <a:pos x="249" y="446"/>
                </a:cxn>
                <a:cxn ang="0">
                  <a:pos x="302" y="499"/>
                </a:cxn>
                <a:cxn ang="0">
                  <a:pos x="296" y="570"/>
                </a:cxn>
                <a:cxn ang="0">
                  <a:pos x="345" y="606"/>
                </a:cxn>
                <a:cxn ang="0">
                  <a:pos x="411" y="578"/>
                </a:cxn>
                <a:cxn ang="0">
                  <a:pos x="478" y="612"/>
                </a:cxn>
                <a:cxn ang="0">
                  <a:pos x="494" y="682"/>
                </a:cxn>
                <a:cxn ang="0">
                  <a:pos x="552" y="701"/>
                </a:cxn>
                <a:cxn ang="0">
                  <a:pos x="606" y="654"/>
                </a:cxn>
                <a:cxn ang="0">
                  <a:pos x="680" y="666"/>
                </a:cxn>
                <a:cxn ang="0">
                  <a:pos x="718" y="727"/>
                </a:cxn>
                <a:cxn ang="0">
                  <a:pos x="748" y="748"/>
                </a:cxn>
                <a:cxn ang="0">
                  <a:pos x="748" y="126"/>
                </a:cxn>
              </a:cxnLst>
              <a:rect l="0" t="0" r="r" b="b"/>
              <a:pathLst>
                <a:path w="748" h="748">
                  <a:moveTo>
                    <a:pt x="748" y="126"/>
                  </a:moveTo>
                  <a:cubicBezTo>
                    <a:pt x="748" y="126"/>
                    <a:pt x="748" y="126"/>
                    <a:pt x="748" y="126"/>
                  </a:cubicBezTo>
                  <a:cubicBezTo>
                    <a:pt x="678" y="126"/>
                    <a:pt x="622" y="69"/>
                    <a:pt x="622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7" y="22"/>
                    <a:pt x="21" y="30"/>
                  </a:cubicBezTo>
                  <a:cubicBezTo>
                    <a:pt x="82" y="67"/>
                    <a:pt x="82" y="67"/>
                    <a:pt x="82" y="67"/>
                  </a:cubicBezTo>
                  <a:cubicBezTo>
                    <a:pt x="109" y="84"/>
                    <a:pt x="115" y="117"/>
                    <a:pt x="94" y="141"/>
                  </a:cubicBezTo>
                  <a:cubicBezTo>
                    <a:pt x="47" y="196"/>
                    <a:pt x="47" y="196"/>
                    <a:pt x="47" y="196"/>
                  </a:cubicBezTo>
                  <a:cubicBezTo>
                    <a:pt x="26" y="220"/>
                    <a:pt x="34" y="246"/>
                    <a:pt x="65" y="253"/>
                  </a:cubicBezTo>
                  <a:cubicBezTo>
                    <a:pt x="135" y="270"/>
                    <a:pt x="135" y="270"/>
                    <a:pt x="135" y="270"/>
                  </a:cubicBezTo>
                  <a:cubicBezTo>
                    <a:pt x="166" y="277"/>
                    <a:pt x="182" y="307"/>
                    <a:pt x="169" y="337"/>
                  </a:cubicBezTo>
                  <a:cubicBezTo>
                    <a:pt x="142" y="403"/>
                    <a:pt x="142" y="403"/>
                    <a:pt x="142" y="403"/>
                  </a:cubicBezTo>
                  <a:cubicBezTo>
                    <a:pt x="129" y="432"/>
                    <a:pt x="145" y="454"/>
                    <a:pt x="177" y="452"/>
                  </a:cubicBezTo>
                  <a:cubicBezTo>
                    <a:pt x="249" y="446"/>
                    <a:pt x="249" y="446"/>
                    <a:pt x="249" y="446"/>
                  </a:cubicBezTo>
                  <a:cubicBezTo>
                    <a:pt x="281" y="443"/>
                    <a:pt x="305" y="467"/>
                    <a:pt x="302" y="499"/>
                  </a:cubicBezTo>
                  <a:cubicBezTo>
                    <a:pt x="296" y="570"/>
                    <a:pt x="296" y="570"/>
                    <a:pt x="296" y="570"/>
                  </a:cubicBezTo>
                  <a:cubicBezTo>
                    <a:pt x="293" y="602"/>
                    <a:pt x="315" y="618"/>
                    <a:pt x="345" y="606"/>
                  </a:cubicBezTo>
                  <a:cubicBezTo>
                    <a:pt x="411" y="578"/>
                    <a:pt x="411" y="578"/>
                    <a:pt x="411" y="578"/>
                  </a:cubicBezTo>
                  <a:cubicBezTo>
                    <a:pt x="440" y="566"/>
                    <a:pt x="471" y="581"/>
                    <a:pt x="478" y="612"/>
                  </a:cubicBezTo>
                  <a:cubicBezTo>
                    <a:pt x="494" y="682"/>
                    <a:pt x="494" y="682"/>
                    <a:pt x="494" y="682"/>
                  </a:cubicBezTo>
                  <a:cubicBezTo>
                    <a:pt x="502" y="713"/>
                    <a:pt x="527" y="722"/>
                    <a:pt x="552" y="701"/>
                  </a:cubicBezTo>
                  <a:cubicBezTo>
                    <a:pt x="606" y="654"/>
                    <a:pt x="606" y="654"/>
                    <a:pt x="606" y="654"/>
                  </a:cubicBezTo>
                  <a:cubicBezTo>
                    <a:pt x="630" y="633"/>
                    <a:pt x="664" y="638"/>
                    <a:pt x="680" y="666"/>
                  </a:cubicBezTo>
                  <a:cubicBezTo>
                    <a:pt x="718" y="727"/>
                    <a:pt x="718" y="727"/>
                    <a:pt x="718" y="727"/>
                  </a:cubicBezTo>
                  <a:cubicBezTo>
                    <a:pt x="726" y="741"/>
                    <a:pt x="737" y="748"/>
                    <a:pt x="748" y="748"/>
                  </a:cubicBezTo>
                  <a:cubicBezTo>
                    <a:pt x="748" y="126"/>
                    <a:pt x="748" y="126"/>
                    <a:pt x="748" y="126"/>
                  </a:cubicBez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íṩľíḍè-Freeform: Shape 7"/>
            <p:cNvSpPr>
              <a:spLocks/>
            </p:cNvSpPr>
            <p:nvPr/>
          </p:nvSpPr>
          <p:spPr bwMode="auto">
            <a:xfrm>
              <a:off x="6289887" y="1916832"/>
              <a:ext cx="1731434" cy="1731434"/>
            </a:xfrm>
            <a:custGeom>
              <a:avLst/>
              <a:gdLst/>
              <a:ahLst/>
              <a:cxnLst>
                <a:cxn ang="0">
                  <a:pos x="727" y="718"/>
                </a:cxn>
                <a:cxn ang="0">
                  <a:pos x="666" y="680"/>
                </a:cxn>
                <a:cxn ang="0">
                  <a:pos x="654" y="606"/>
                </a:cxn>
                <a:cxn ang="0">
                  <a:pos x="701" y="552"/>
                </a:cxn>
                <a:cxn ang="0">
                  <a:pos x="682" y="494"/>
                </a:cxn>
                <a:cxn ang="0">
                  <a:pos x="612" y="478"/>
                </a:cxn>
                <a:cxn ang="0">
                  <a:pos x="578" y="411"/>
                </a:cxn>
                <a:cxn ang="0">
                  <a:pos x="606" y="345"/>
                </a:cxn>
                <a:cxn ang="0">
                  <a:pos x="570" y="296"/>
                </a:cxn>
                <a:cxn ang="0">
                  <a:pos x="499" y="302"/>
                </a:cxn>
                <a:cxn ang="0">
                  <a:pos x="446" y="249"/>
                </a:cxn>
                <a:cxn ang="0">
                  <a:pos x="452" y="177"/>
                </a:cxn>
                <a:cxn ang="0">
                  <a:pos x="403" y="142"/>
                </a:cxn>
                <a:cxn ang="0">
                  <a:pos x="337" y="169"/>
                </a:cxn>
                <a:cxn ang="0">
                  <a:pos x="270" y="135"/>
                </a:cxn>
                <a:cxn ang="0">
                  <a:pos x="253" y="66"/>
                </a:cxn>
                <a:cxn ang="0">
                  <a:pos x="196" y="47"/>
                </a:cxn>
                <a:cxn ang="0">
                  <a:pos x="141" y="94"/>
                </a:cxn>
                <a:cxn ang="0">
                  <a:pos x="67" y="82"/>
                </a:cxn>
                <a:cxn ang="0">
                  <a:pos x="30" y="21"/>
                </a:cxn>
                <a:cxn ang="0">
                  <a:pos x="0" y="0"/>
                </a:cxn>
                <a:cxn ang="0">
                  <a:pos x="0" y="622"/>
                </a:cxn>
                <a:cxn ang="0">
                  <a:pos x="126" y="748"/>
                </a:cxn>
                <a:cxn ang="0">
                  <a:pos x="748" y="748"/>
                </a:cxn>
                <a:cxn ang="0">
                  <a:pos x="727" y="718"/>
                </a:cxn>
              </a:cxnLst>
              <a:rect l="0" t="0" r="r" b="b"/>
              <a:pathLst>
                <a:path w="748" h="748">
                  <a:moveTo>
                    <a:pt x="727" y="718"/>
                  </a:moveTo>
                  <a:cubicBezTo>
                    <a:pt x="666" y="680"/>
                    <a:pt x="666" y="680"/>
                    <a:pt x="666" y="680"/>
                  </a:cubicBezTo>
                  <a:cubicBezTo>
                    <a:pt x="638" y="664"/>
                    <a:pt x="633" y="630"/>
                    <a:pt x="654" y="606"/>
                  </a:cubicBezTo>
                  <a:cubicBezTo>
                    <a:pt x="701" y="552"/>
                    <a:pt x="701" y="552"/>
                    <a:pt x="701" y="552"/>
                  </a:cubicBezTo>
                  <a:cubicBezTo>
                    <a:pt x="722" y="528"/>
                    <a:pt x="713" y="502"/>
                    <a:pt x="682" y="494"/>
                  </a:cubicBezTo>
                  <a:cubicBezTo>
                    <a:pt x="612" y="478"/>
                    <a:pt x="612" y="478"/>
                    <a:pt x="612" y="478"/>
                  </a:cubicBezTo>
                  <a:cubicBezTo>
                    <a:pt x="581" y="471"/>
                    <a:pt x="566" y="441"/>
                    <a:pt x="578" y="411"/>
                  </a:cubicBezTo>
                  <a:cubicBezTo>
                    <a:pt x="606" y="345"/>
                    <a:pt x="606" y="345"/>
                    <a:pt x="606" y="345"/>
                  </a:cubicBezTo>
                  <a:cubicBezTo>
                    <a:pt x="618" y="315"/>
                    <a:pt x="602" y="293"/>
                    <a:pt x="570" y="296"/>
                  </a:cubicBezTo>
                  <a:cubicBezTo>
                    <a:pt x="499" y="302"/>
                    <a:pt x="499" y="302"/>
                    <a:pt x="499" y="302"/>
                  </a:cubicBezTo>
                  <a:cubicBezTo>
                    <a:pt x="467" y="305"/>
                    <a:pt x="443" y="281"/>
                    <a:pt x="446" y="249"/>
                  </a:cubicBezTo>
                  <a:cubicBezTo>
                    <a:pt x="452" y="177"/>
                    <a:pt x="452" y="177"/>
                    <a:pt x="452" y="177"/>
                  </a:cubicBezTo>
                  <a:cubicBezTo>
                    <a:pt x="454" y="145"/>
                    <a:pt x="432" y="129"/>
                    <a:pt x="403" y="142"/>
                  </a:cubicBezTo>
                  <a:cubicBezTo>
                    <a:pt x="337" y="169"/>
                    <a:pt x="337" y="169"/>
                    <a:pt x="337" y="169"/>
                  </a:cubicBezTo>
                  <a:cubicBezTo>
                    <a:pt x="307" y="182"/>
                    <a:pt x="277" y="167"/>
                    <a:pt x="270" y="135"/>
                  </a:cubicBezTo>
                  <a:cubicBezTo>
                    <a:pt x="253" y="66"/>
                    <a:pt x="253" y="66"/>
                    <a:pt x="253" y="66"/>
                  </a:cubicBezTo>
                  <a:cubicBezTo>
                    <a:pt x="246" y="34"/>
                    <a:pt x="220" y="26"/>
                    <a:pt x="196" y="47"/>
                  </a:cubicBezTo>
                  <a:cubicBezTo>
                    <a:pt x="141" y="94"/>
                    <a:pt x="141" y="94"/>
                    <a:pt x="141" y="94"/>
                  </a:cubicBezTo>
                  <a:cubicBezTo>
                    <a:pt x="117" y="115"/>
                    <a:pt x="84" y="109"/>
                    <a:pt x="67" y="8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2" y="7"/>
                    <a:pt x="11" y="0"/>
                    <a:pt x="0" y="0"/>
                  </a:cubicBezTo>
                  <a:cubicBezTo>
                    <a:pt x="0" y="622"/>
                    <a:pt x="0" y="622"/>
                    <a:pt x="0" y="622"/>
                  </a:cubicBezTo>
                  <a:cubicBezTo>
                    <a:pt x="69" y="622"/>
                    <a:pt x="126" y="678"/>
                    <a:pt x="126" y="748"/>
                  </a:cubicBezTo>
                  <a:cubicBezTo>
                    <a:pt x="748" y="748"/>
                    <a:pt x="748" y="748"/>
                    <a:pt x="748" y="748"/>
                  </a:cubicBezTo>
                  <a:cubicBezTo>
                    <a:pt x="748" y="737"/>
                    <a:pt x="741" y="726"/>
                    <a:pt x="727" y="718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íṩľíḍè-Freeform: Shape 8"/>
            <p:cNvSpPr>
              <a:spLocks/>
            </p:cNvSpPr>
            <p:nvPr/>
          </p:nvSpPr>
          <p:spPr bwMode="auto">
            <a:xfrm>
              <a:off x="6289887" y="3648266"/>
              <a:ext cx="1731434" cy="1729317"/>
            </a:xfrm>
            <a:custGeom>
              <a:avLst/>
              <a:gdLst/>
              <a:ahLst/>
              <a:cxnLst>
                <a:cxn ang="0">
                  <a:pos x="612" y="270"/>
                </a:cxn>
                <a:cxn ang="0">
                  <a:pos x="682" y="253"/>
                </a:cxn>
                <a:cxn ang="0">
                  <a:pos x="701" y="196"/>
                </a:cxn>
                <a:cxn ang="0">
                  <a:pos x="654" y="141"/>
                </a:cxn>
                <a:cxn ang="0">
                  <a:pos x="666" y="67"/>
                </a:cxn>
                <a:cxn ang="0">
                  <a:pos x="727" y="30"/>
                </a:cxn>
                <a:cxn ang="0">
                  <a:pos x="748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0" y="126"/>
                </a:cxn>
                <a:cxn ang="0">
                  <a:pos x="0" y="748"/>
                </a:cxn>
                <a:cxn ang="0">
                  <a:pos x="30" y="727"/>
                </a:cxn>
                <a:cxn ang="0">
                  <a:pos x="67" y="666"/>
                </a:cxn>
                <a:cxn ang="0">
                  <a:pos x="141" y="654"/>
                </a:cxn>
                <a:cxn ang="0">
                  <a:pos x="196" y="701"/>
                </a:cxn>
                <a:cxn ang="0">
                  <a:pos x="253" y="682"/>
                </a:cxn>
                <a:cxn ang="0">
                  <a:pos x="270" y="612"/>
                </a:cxn>
                <a:cxn ang="0">
                  <a:pos x="337" y="578"/>
                </a:cxn>
                <a:cxn ang="0">
                  <a:pos x="403" y="606"/>
                </a:cxn>
                <a:cxn ang="0">
                  <a:pos x="452" y="570"/>
                </a:cxn>
                <a:cxn ang="0">
                  <a:pos x="446" y="499"/>
                </a:cxn>
                <a:cxn ang="0">
                  <a:pos x="499" y="446"/>
                </a:cxn>
                <a:cxn ang="0">
                  <a:pos x="570" y="452"/>
                </a:cxn>
                <a:cxn ang="0">
                  <a:pos x="606" y="403"/>
                </a:cxn>
                <a:cxn ang="0">
                  <a:pos x="578" y="337"/>
                </a:cxn>
                <a:cxn ang="0">
                  <a:pos x="612" y="270"/>
                </a:cxn>
              </a:cxnLst>
              <a:rect l="0" t="0" r="r" b="b"/>
              <a:pathLst>
                <a:path w="748" h="748">
                  <a:moveTo>
                    <a:pt x="612" y="270"/>
                  </a:moveTo>
                  <a:cubicBezTo>
                    <a:pt x="682" y="253"/>
                    <a:pt x="682" y="253"/>
                    <a:pt x="682" y="253"/>
                  </a:cubicBezTo>
                  <a:cubicBezTo>
                    <a:pt x="713" y="246"/>
                    <a:pt x="722" y="220"/>
                    <a:pt x="701" y="196"/>
                  </a:cubicBezTo>
                  <a:cubicBezTo>
                    <a:pt x="654" y="141"/>
                    <a:pt x="654" y="141"/>
                    <a:pt x="654" y="141"/>
                  </a:cubicBezTo>
                  <a:cubicBezTo>
                    <a:pt x="633" y="117"/>
                    <a:pt x="638" y="84"/>
                    <a:pt x="666" y="67"/>
                  </a:cubicBezTo>
                  <a:cubicBezTo>
                    <a:pt x="727" y="30"/>
                    <a:pt x="727" y="30"/>
                    <a:pt x="727" y="30"/>
                  </a:cubicBezTo>
                  <a:cubicBezTo>
                    <a:pt x="741" y="22"/>
                    <a:pt x="748" y="11"/>
                    <a:pt x="748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69"/>
                    <a:pt x="69" y="126"/>
                    <a:pt x="0" y="126"/>
                  </a:cubicBezTo>
                  <a:cubicBezTo>
                    <a:pt x="0" y="748"/>
                    <a:pt x="0" y="748"/>
                    <a:pt x="0" y="748"/>
                  </a:cubicBezTo>
                  <a:cubicBezTo>
                    <a:pt x="11" y="748"/>
                    <a:pt x="22" y="741"/>
                    <a:pt x="30" y="727"/>
                  </a:cubicBezTo>
                  <a:cubicBezTo>
                    <a:pt x="67" y="666"/>
                    <a:pt x="67" y="666"/>
                    <a:pt x="67" y="666"/>
                  </a:cubicBezTo>
                  <a:cubicBezTo>
                    <a:pt x="84" y="638"/>
                    <a:pt x="117" y="633"/>
                    <a:pt x="141" y="654"/>
                  </a:cubicBezTo>
                  <a:cubicBezTo>
                    <a:pt x="196" y="701"/>
                    <a:pt x="196" y="701"/>
                    <a:pt x="196" y="701"/>
                  </a:cubicBezTo>
                  <a:cubicBezTo>
                    <a:pt x="220" y="722"/>
                    <a:pt x="246" y="713"/>
                    <a:pt x="253" y="682"/>
                  </a:cubicBezTo>
                  <a:cubicBezTo>
                    <a:pt x="270" y="612"/>
                    <a:pt x="270" y="612"/>
                    <a:pt x="270" y="612"/>
                  </a:cubicBezTo>
                  <a:cubicBezTo>
                    <a:pt x="277" y="581"/>
                    <a:pt x="307" y="566"/>
                    <a:pt x="337" y="578"/>
                  </a:cubicBezTo>
                  <a:cubicBezTo>
                    <a:pt x="403" y="606"/>
                    <a:pt x="403" y="606"/>
                    <a:pt x="403" y="606"/>
                  </a:cubicBezTo>
                  <a:cubicBezTo>
                    <a:pt x="432" y="618"/>
                    <a:pt x="454" y="602"/>
                    <a:pt x="452" y="570"/>
                  </a:cubicBezTo>
                  <a:cubicBezTo>
                    <a:pt x="446" y="499"/>
                    <a:pt x="446" y="499"/>
                    <a:pt x="446" y="499"/>
                  </a:cubicBezTo>
                  <a:cubicBezTo>
                    <a:pt x="443" y="467"/>
                    <a:pt x="467" y="443"/>
                    <a:pt x="499" y="446"/>
                  </a:cubicBezTo>
                  <a:cubicBezTo>
                    <a:pt x="570" y="452"/>
                    <a:pt x="570" y="452"/>
                    <a:pt x="570" y="452"/>
                  </a:cubicBezTo>
                  <a:cubicBezTo>
                    <a:pt x="602" y="454"/>
                    <a:pt x="618" y="432"/>
                    <a:pt x="606" y="403"/>
                  </a:cubicBezTo>
                  <a:cubicBezTo>
                    <a:pt x="578" y="337"/>
                    <a:pt x="578" y="337"/>
                    <a:pt x="578" y="337"/>
                  </a:cubicBezTo>
                  <a:cubicBezTo>
                    <a:pt x="566" y="307"/>
                    <a:pt x="581" y="277"/>
                    <a:pt x="612" y="270"/>
                  </a:cubicBezTo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1" name="Group 9"/>
            <p:cNvGrpSpPr/>
            <p:nvPr/>
          </p:nvGrpSpPr>
          <p:grpSpPr>
            <a:xfrm>
              <a:off x="5477067" y="2704232"/>
              <a:ext cx="550333" cy="533400"/>
              <a:chOff x="4113213" y="2125663"/>
              <a:chExt cx="412751" cy="400050"/>
            </a:xfrm>
            <a:solidFill>
              <a:schemeClr val="bg1"/>
            </a:solidFill>
          </p:grpSpPr>
          <p:sp>
            <p:nvSpPr>
              <p:cNvPr id="70" name="íṩľíḍè-Freeform: Shape 77"/>
              <p:cNvSpPr>
                <a:spLocks/>
              </p:cNvSpPr>
              <p:nvPr/>
            </p:nvSpPr>
            <p:spPr bwMode="auto">
              <a:xfrm>
                <a:off x="4264026" y="2239963"/>
                <a:ext cx="93663" cy="285750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54" y="165"/>
                  </a:cxn>
                  <a:cxn ang="0">
                    <a:pos x="54" y="3"/>
                  </a:cxn>
                  <a:cxn ang="0">
                    <a:pos x="46" y="0"/>
                  </a:cxn>
                  <a:cxn ang="0">
                    <a:pos x="0" y="165"/>
                  </a:cxn>
                </a:cxnLst>
                <a:rect l="0" t="0" r="r" b="b"/>
                <a:pathLst>
                  <a:path w="54" h="165">
                    <a:moveTo>
                      <a:pt x="0" y="165"/>
                    </a:moveTo>
                    <a:cubicBezTo>
                      <a:pt x="54" y="165"/>
                      <a:pt x="54" y="165"/>
                      <a:pt x="54" y="165"/>
                    </a:cubicBezTo>
                    <a:cubicBezTo>
                      <a:pt x="54" y="165"/>
                      <a:pt x="26" y="91"/>
                      <a:pt x="54" y="3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8" y="68"/>
                      <a:pt x="0" y="16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1" name="íṩľíḍè-Freeform: Shape 78"/>
              <p:cNvSpPr>
                <a:spLocks/>
              </p:cNvSpPr>
              <p:nvPr/>
            </p:nvSpPr>
            <p:spPr bwMode="auto">
              <a:xfrm>
                <a:off x="4232276" y="2263776"/>
                <a:ext cx="84138" cy="103188"/>
              </a:xfrm>
              <a:custGeom>
                <a:avLst/>
                <a:gdLst/>
                <a:ahLst/>
                <a:cxnLst>
                  <a:cxn ang="0">
                    <a:pos x="49" y="41"/>
                  </a:cxn>
                  <a:cxn ang="0">
                    <a:pos x="5" y="0"/>
                  </a:cxn>
                  <a:cxn ang="0">
                    <a:pos x="0" y="5"/>
                  </a:cxn>
                  <a:cxn ang="0">
                    <a:pos x="46" y="59"/>
                  </a:cxn>
                  <a:cxn ang="0">
                    <a:pos x="49" y="41"/>
                  </a:cxn>
                </a:cxnLst>
                <a:rect l="0" t="0" r="r" b="b"/>
                <a:pathLst>
                  <a:path w="49" h="59">
                    <a:moveTo>
                      <a:pt x="49" y="41"/>
                    </a:moveTo>
                    <a:cubicBezTo>
                      <a:pt x="49" y="41"/>
                      <a:pt x="18" y="26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4" y="41"/>
                      <a:pt x="46" y="59"/>
                    </a:cubicBezTo>
                    <a:cubicBezTo>
                      <a:pt x="49" y="41"/>
                      <a:pt x="49" y="41"/>
                      <a:pt x="49" y="4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íṩľíḍè-Freeform: Shape 79"/>
              <p:cNvSpPr>
                <a:spLocks/>
              </p:cNvSpPr>
              <p:nvPr/>
            </p:nvSpPr>
            <p:spPr bwMode="auto">
              <a:xfrm>
                <a:off x="4297363" y="2144713"/>
                <a:ext cx="52388" cy="95250"/>
              </a:xfrm>
              <a:custGeom>
                <a:avLst/>
                <a:gdLst/>
                <a:ahLst/>
                <a:cxnLst>
                  <a:cxn ang="0">
                    <a:pos x="1" y="29"/>
                  </a:cxn>
                  <a:cxn ang="0">
                    <a:pos x="13" y="0"/>
                  </a:cxn>
                  <a:cxn ang="0">
                    <a:pos x="29" y="27"/>
                  </a:cxn>
                  <a:cxn ang="0">
                    <a:pos x="17" y="55"/>
                  </a:cxn>
                  <a:cxn ang="0">
                    <a:pos x="1" y="29"/>
                  </a:cxn>
                </a:cxnLst>
                <a:rect l="0" t="0" r="r" b="b"/>
                <a:pathLst>
                  <a:path w="30" h="55">
                    <a:moveTo>
                      <a:pt x="1" y="29"/>
                    </a:moveTo>
                    <a:cubicBezTo>
                      <a:pt x="0" y="14"/>
                      <a:pt x="13" y="0"/>
                      <a:pt x="13" y="0"/>
                    </a:cubicBezTo>
                    <a:cubicBezTo>
                      <a:pt x="13" y="0"/>
                      <a:pt x="28" y="12"/>
                      <a:pt x="29" y="27"/>
                    </a:cubicBezTo>
                    <a:cubicBezTo>
                      <a:pt x="30" y="42"/>
                      <a:pt x="17" y="55"/>
                      <a:pt x="17" y="55"/>
                    </a:cubicBezTo>
                    <a:cubicBezTo>
                      <a:pt x="17" y="55"/>
                      <a:pt x="2" y="44"/>
                      <a:pt x="1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3" name="íṩľíḍè-Freeform: Shape 80"/>
              <p:cNvSpPr>
                <a:spLocks/>
              </p:cNvSpPr>
              <p:nvPr/>
            </p:nvSpPr>
            <p:spPr bwMode="auto">
              <a:xfrm>
                <a:off x="4359276" y="2351088"/>
                <a:ext cx="57150" cy="55563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4" y="8"/>
                  </a:cxn>
                  <a:cxn ang="0">
                    <a:pos x="33" y="30"/>
                  </a:cxn>
                  <a:cxn ang="0">
                    <a:pos x="9" y="24"/>
                  </a:cxn>
                </a:cxnLst>
                <a:rect l="0" t="0" r="r" b="b"/>
                <a:pathLst>
                  <a:path w="33" h="32">
                    <a:moveTo>
                      <a:pt x="9" y="24"/>
                    </a:moveTo>
                    <a:cubicBezTo>
                      <a:pt x="1" y="17"/>
                      <a:pt x="0" y="2"/>
                      <a:pt x="0" y="2"/>
                    </a:cubicBezTo>
                    <a:cubicBezTo>
                      <a:pt x="0" y="2"/>
                      <a:pt x="15" y="0"/>
                      <a:pt x="24" y="8"/>
                    </a:cubicBezTo>
                    <a:cubicBezTo>
                      <a:pt x="32" y="16"/>
                      <a:pt x="33" y="30"/>
                      <a:pt x="33" y="30"/>
                    </a:cubicBezTo>
                    <a:cubicBezTo>
                      <a:pt x="33" y="30"/>
                      <a:pt x="18" y="32"/>
                      <a:pt x="9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íṩľíḍè-Freeform: Shape 81"/>
              <p:cNvSpPr>
                <a:spLocks/>
              </p:cNvSpPr>
              <p:nvPr/>
            </p:nvSpPr>
            <p:spPr bwMode="auto">
              <a:xfrm>
                <a:off x="4143376" y="2193926"/>
                <a:ext cx="55563" cy="53975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2"/>
                  </a:cxn>
                  <a:cxn ang="0">
                    <a:pos x="23" y="7"/>
                  </a:cxn>
                  <a:cxn ang="0">
                    <a:pos x="32" y="29"/>
                  </a:cxn>
                  <a:cxn ang="0">
                    <a:pos x="9" y="24"/>
                  </a:cxn>
                </a:cxnLst>
                <a:rect l="0" t="0" r="r" b="b"/>
                <a:pathLst>
                  <a:path w="32" h="31">
                    <a:moveTo>
                      <a:pt x="9" y="24"/>
                    </a:moveTo>
                    <a:cubicBezTo>
                      <a:pt x="0" y="16"/>
                      <a:pt x="0" y="2"/>
                      <a:pt x="0" y="2"/>
                    </a:cubicBezTo>
                    <a:cubicBezTo>
                      <a:pt x="0" y="2"/>
                      <a:pt x="14" y="0"/>
                      <a:pt x="23" y="7"/>
                    </a:cubicBezTo>
                    <a:cubicBezTo>
                      <a:pt x="32" y="15"/>
                      <a:pt x="32" y="29"/>
                      <a:pt x="32" y="29"/>
                    </a:cubicBezTo>
                    <a:cubicBezTo>
                      <a:pt x="32" y="29"/>
                      <a:pt x="18" y="31"/>
                      <a:pt x="9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íṩľíḍè-Freeform: Shape 82"/>
              <p:cNvSpPr>
                <a:spLocks/>
              </p:cNvSpPr>
              <p:nvPr/>
            </p:nvSpPr>
            <p:spPr bwMode="auto">
              <a:xfrm>
                <a:off x="4352926" y="2154238"/>
                <a:ext cx="52388" cy="66675"/>
              </a:xfrm>
              <a:custGeom>
                <a:avLst/>
                <a:gdLst/>
                <a:ahLst/>
                <a:cxnLst>
                  <a:cxn ang="0">
                    <a:pos x="25" y="24"/>
                  </a:cxn>
                  <a:cxn ang="0">
                    <a:pos x="6" y="38"/>
                  </a:cxn>
                  <a:cxn ang="0">
                    <a:pos x="5" y="14"/>
                  </a:cxn>
                  <a:cxn ang="0">
                    <a:pos x="25" y="0"/>
                  </a:cxn>
                  <a:cxn ang="0">
                    <a:pos x="25" y="24"/>
                  </a:cxn>
                </a:cxnLst>
                <a:rect l="0" t="0" r="r" b="b"/>
                <a:pathLst>
                  <a:path w="30" h="38">
                    <a:moveTo>
                      <a:pt x="25" y="24"/>
                    </a:moveTo>
                    <a:cubicBezTo>
                      <a:pt x="20" y="34"/>
                      <a:pt x="6" y="38"/>
                      <a:pt x="6" y="38"/>
                    </a:cubicBezTo>
                    <a:cubicBezTo>
                      <a:pt x="6" y="38"/>
                      <a:pt x="0" y="24"/>
                      <a:pt x="5" y="14"/>
                    </a:cubicBezTo>
                    <a:cubicBezTo>
                      <a:pt x="11" y="3"/>
                      <a:pt x="25" y="0"/>
                      <a:pt x="25" y="0"/>
                    </a:cubicBezTo>
                    <a:cubicBezTo>
                      <a:pt x="25" y="0"/>
                      <a:pt x="30" y="13"/>
                      <a:pt x="25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íṩľíḍè-Freeform: Shape 83"/>
              <p:cNvSpPr>
                <a:spLocks/>
              </p:cNvSpPr>
              <p:nvPr/>
            </p:nvSpPr>
            <p:spPr bwMode="auto">
              <a:xfrm>
                <a:off x="4359276" y="2270126"/>
                <a:ext cx="166688" cy="96838"/>
              </a:xfrm>
              <a:custGeom>
                <a:avLst/>
                <a:gdLst/>
                <a:ahLst/>
                <a:cxnLst>
                  <a:cxn ang="0">
                    <a:pos x="46" y="3"/>
                  </a:cxn>
                  <a:cxn ang="0">
                    <a:pos x="0" y="32"/>
                  </a:cxn>
                  <a:cxn ang="0">
                    <a:pos x="51" y="52"/>
                  </a:cxn>
                  <a:cxn ang="0">
                    <a:pos x="96" y="23"/>
                  </a:cxn>
                  <a:cxn ang="0">
                    <a:pos x="46" y="3"/>
                  </a:cxn>
                  <a:cxn ang="0">
                    <a:pos x="44" y="32"/>
                  </a:cxn>
                  <a:cxn ang="0">
                    <a:pos x="45" y="37"/>
                  </a:cxn>
                  <a:cxn ang="0">
                    <a:pos x="41" y="38"/>
                  </a:cxn>
                  <a:cxn ang="0">
                    <a:pos x="40" y="32"/>
                  </a:cxn>
                  <a:cxn ang="0">
                    <a:pos x="38" y="32"/>
                  </a:cxn>
                  <a:cxn ang="0">
                    <a:pos x="39" y="38"/>
                  </a:cxn>
                  <a:cxn ang="0">
                    <a:pos x="35" y="39"/>
                  </a:cxn>
                  <a:cxn ang="0">
                    <a:pos x="34" y="33"/>
                  </a:cxn>
                  <a:cxn ang="0">
                    <a:pos x="31" y="33"/>
                  </a:cxn>
                  <a:cxn ang="0">
                    <a:pos x="30" y="26"/>
                  </a:cxn>
                  <a:cxn ang="0">
                    <a:pos x="33" y="26"/>
                  </a:cxn>
                  <a:cxn ang="0">
                    <a:pos x="32" y="20"/>
                  </a:cxn>
                  <a:cxn ang="0">
                    <a:pos x="37" y="20"/>
                  </a:cxn>
                  <a:cxn ang="0">
                    <a:pos x="37" y="25"/>
                  </a:cxn>
                  <a:cxn ang="0">
                    <a:pos x="39" y="25"/>
                  </a:cxn>
                  <a:cxn ang="0">
                    <a:pos x="38" y="20"/>
                  </a:cxn>
                  <a:cxn ang="0">
                    <a:pos x="43" y="19"/>
                  </a:cxn>
                  <a:cxn ang="0">
                    <a:pos x="43" y="24"/>
                  </a:cxn>
                  <a:cxn ang="0">
                    <a:pos x="60" y="12"/>
                  </a:cxn>
                  <a:cxn ang="0">
                    <a:pos x="61" y="20"/>
                  </a:cxn>
                  <a:cxn ang="0">
                    <a:pos x="54" y="24"/>
                  </a:cxn>
                  <a:cxn ang="0">
                    <a:pos x="49" y="28"/>
                  </a:cxn>
                  <a:cxn ang="0">
                    <a:pos x="49" y="28"/>
                  </a:cxn>
                  <a:cxn ang="0">
                    <a:pos x="55" y="29"/>
                  </a:cxn>
                  <a:cxn ang="0">
                    <a:pos x="63" y="32"/>
                  </a:cxn>
                  <a:cxn ang="0">
                    <a:pos x="64" y="40"/>
                  </a:cxn>
                  <a:cxn ang="0">
                    <a:pos x="44" y="32"/>
                  </a:cxn>
                </a:cxnLst>
                <a:rect l="0" t="0" r="r" b="b"/>
                <a:pathLst>
                  <a:path w="96" h="55">
                    <a:moveTo>
                      <a:pt x="46" y="3"/>
                    </a:moveTo>
                    <a:cubicBezTo>
                      <a:pt x="19" y="6"/>
                      <a:pt x="0" y="32"/>
                      <a:pt x="0" y="32"/>
                    </a:cubicBezTo>
                    <a:cubicBezTo>
                      <a:pt x="0" y="32"/>
                      <a:pt x="24" y="55"/>
                      <a:pt x="51" y="52"/>
                    </a:cubicBezTo>
                    <a:cubicBezTo>
                      <a:pt x="77" y="49"/>
                      <a:pt x="96" y="23"/>
                      <a:pt x="96" y="23"/>
                    </a:cubicBezTo>
                    <a:cubicBezTo>
                      <a:pt x="96" y="23"/>
                      <a:pt x="72" y="0"/>
                      <a:pt x="46" y="3"/>
                    </a:cubicBezTo>
                    <a:moveTo>
                      <a:pt x="44" y="32"/>
                    </a:moveTo>
                    <a:cubicBezTo>
                      <a:pt x="45" y="37"/>
                      <a:pt x="45" y="37"/>
                      <a:pt x="45" y="37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3"/>
                      <a:pt x="34" y="33"/>
                      <a:pt x="34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9" y="25"/>
                      <a:pt x="39" y="25"/>
                      <a:pt x="39" y="25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60" y="12"/>
                      <a:pt x="60" y="12"/>
                      <a:pt x="60" y="12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2" y="26"/>
                      <a:pt x="51" y="27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1" y="28"/>
                      <a:pt x="53" y="29"/>
                      <a:pt x="55" y="29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4" y="40"/>
                      <a:pt x="64" y="40"/>
                      <a:pt x="64" y="40"/>
                    </a:cubicBezTo>
                    <a:cubicBezTo>
                      <a:pt x="44" y="32"/>
                      <a:pt x="44" y="32"/>
                      <a:pt x="44" y="3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íṩľíḍè-Freeform: Shape 84"/>
              <p:cNvSpPr>
                <a:spLocks/>
              </p:cNvSpPr>
              <p:nvPr/>
            </p:nvSpPr>
            <p:spPr bwMode="auto">
              <a:xfrm>
                <a:off x="4113213" y="2247901"/>
                <a:ext cx="114300" cy="74613"/>
              </a:xfrm>
              <a:custGeom>
                <a:avLst/>
                <a:gdLst/>
                <a:ahLst/>
                <a:cxnLst>
                  <a:cxn ang="0">
                    <a:pos x="37" y="5"/>
                  </a:cxn>
                  <a:cxn ang="0">
                    <a:pos x="0" y="13"/>
                  </a:cxn>
                  <a:cxn ang="0">
                    <a:pos x="29" y="39"/>
                  </a:cxn>
                  <a:cxn ang="0">
                    <a:pos x="66" y="30"/>
                  </a:cxn>
                  <a:cxn ang="0">
                    <a:pos x="37" y="5"/>
                  </a:cxn>
                  <a:cxn ang="0">
                    <a:pos x="46" y="20"/>
                  </a:cxn>
                  <a:cxn ang="0">
                    <a:pos x="36" y="27"/>
                  </a:cxn>
                  <a:cxn ang="0">
                    <a:pos x="36" y="30"/>
                  </a:cxn>
                  <a:cxn ang="0">
                    <a:pos x="33" y="30"/>
                  </a:cxn>
                  <a:cxn ang="0">
                    <a:pos x="34" y="27"/>
                  </a:cxn>
                  <a:cxn ang="0">
                    <a:pos x="33" y="27"/>
                  </a:cxn>
                  <a:cxn ang="0">
                    <a:pos x="32" y="27"/>
                  </a:cxn>
                  <a:cxn ang="0">
                    <a:pos x="31" y="29"/>
                  </a:cxn>
                  <a:cxn ang="0">
                    <a:pos x="29" y="29"/>
                  </a:cxn>
                  <a:cxn ang="0">
                    <a:pos x="29" y="26"/>
                  </a:cxn>
                  <a:cxn ang="0">
                    <a:pos x="23" y="15"/>
                  </a:cxn>
                  <a:cxn ang="0">
                    <a:pos x="24" y="12"/>
                  </a:cxn>
                  <a:cxn ang="0">
                    <a:pos x="28" y="13"/>
                  </a:cxn>
                  <a:cxn ang="0">
                    <a:pos x="27" y="15"/>
                  </a:cxn>
                  <a:cxn ang="0">
                    <a:pos x="30" y="21"/>
                  </a:cxn>
                  <a:cxn ang="0">
                    <a:pos x="32" y="13"/>
                  </a:cxn>
                  <a:cxn ang="0">
                    <a:pos x="34" y="14"/>
                  </a:cxn>
                  <a:cxn ang="0">
                    <a:pos x="33" y="22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36" y="14"/>
                  </a:cxn>
                  <a:cxn ang="0">
                    <a:pos x="39" y="15"/>
                  </a:cxn>
                  <a:cxn ang="0">
                    <a:pos x="37" y="23"/>
                  </a:cxn>
                  <a:cxn ang="0">
                    <a:pos x="42" y="18"/>
                  </a:cxn>
                  <a:cxn ang="0">
                    <a:pos x="42" y="16"/>
                  </a:cxn>
                  <a:cxn ang="0">
                    <a:pos x="47" y="16"/>
                  </a:cxn>
                  <a:cxn ang="0">
                    <a:pos x="46" y="20"/>
                  </a:cxn>
                </a:cxnLst>
                <a:rect l="0" t="0" r="r" b="b"/>
                <a:pathLst>
                  <a:path w="66" h="43">
                    <a:moveTo>
                      <a:pt x="37" y="5"/>
                    </a:moveTo>
                    <a:cubicBezTo>
                      <a:pt x="19" y="0"/>
                      <a:pt x="0" y="13"/>
                      <a:pt x="0" y="13"/>
                    </a:cubicBezTo>
                    <a:cubicBezTo>
                      <a:pt x="0" y="13"/>
                      <a:pt x="11" y="34"/>
                      <a:pt x="29" y="39"/>
                    </a:cubicBezTo>
                    <a:cubicBezTo>
                      <a:pt x="47" y="43"/>
                      <a:pt x="66" y="30"/>
                      <a:pt x="66" y="30"/>
                    </a:cubicBezTo>
                    <a:cubicBezTo>
                      <a:pt x="66" y="30"/>
                      <a:pt x="56" y="9"/>
                      <a:pt x="37" y="5"/>
                    </a:cubicBezTo>
                    <a:moveTo>
                      <a:pt x="46" y="20"/>
                    </a:moveTo>
                    <a:cubicBezTo>
                      <a:pt x="45" y="25"/>
                      <a:pt x="41" y="27"/>
                      <a:pt x="36" y="27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33" y="27"/>
                      <a:pt x="32" y="27"/>
                      <a:pt x="32" y="27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4" y="23"/>
                      <a:pt x="22" y="19"/>
                      <a:pt x="23" y="15"/>
                    </a:cubicBezTo>
                    <a:cubicBezTo>
                      <a:pt x="23" y="13"/>
                      <a:pt x="23" y="13"/>
                      <a:pt x="24" y="12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13"/>
                      <a:pt x="27" y="14"/>
                      <a:pt x="27" y="15"/>
                    </a:cubicBezTo>
                    <a:cubicBezTo>
                      <a:pt x="27" y="18"/>
                      <a:pt x="28" y="20"/>
                      <a:pt x="30" y="21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40" y="22"/>
                      <a:pt x="42" y="21"/>
                      <a:pt x="42" y="18"/>
                    </a:cubicBezTo>
                    <a:cubicBezTo>
                      <a:pt x="42" y="17"/>
                      <a:pt x="42" y="16"/>
                      <a:pt x="42" y="16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47" y="17"/>
                      <a:pt x="47" y="18"/>
                      <a:pt x="46" y="2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íṩľíḍè-Freeform: Shape 85"/>
              <p:cNvSpPr>
                <a:spLocks/>
              </p:cNvSpPr>
              <p:nvPr/>
            </p:nvSpPr>
            <p:spPr bwMode="auto">
              <a:xfrm>
                <a:off x="4183063" y="2125663"/>
                <a:ext cx="123825" cy="136525"/>
              </a:xfrm>
              <a:custGeom>
                <a:avLst/>
                <a:gdLst/>
                <a:ahLst/>
                <a:cxnLst>
                  <a:cxn ang="0">
                    <a:pos x="56" y="26"/>
                  </a:cxn>
                  <a:cxn ang="0">
                    <a:pos x="8" y="0"/>
                  </a:cxn>
                  <a:cxn ang="0">
                    <a:pos x="15" y="54"/>
                  </a:cxn>
                  <a:cxn ang="0">
                    <a:pos x="62" y="79"/>
                  </a:cxn>
                  <a:cxn ang="0">
                    <a:pos x="56" y="26"/>
                  </a:cxn>
                  <a:cxn ang="0">
                    <a:pos x="50" y="54"/>
                  </a:cxn>
                  <a:cxn ang="0">
                    <a:pos x="46" y="57"/>
                  </a:cxn>
                  <a:cxn ang="0">
                    <a:pos x="43" y="53"/>
                  </a:cxn>
                  <a:cxn ang="0">
                    <a:pos x="35" y="56"/>
                  </a:cxn>
                  <a:cxn ang="0">
                    <a:pos x="33" y="50"/>
                  </a:cxn>
                  <a:cxn ang="0">
                    <a:pos x="41" y="47"/>
                  </a:cxn>
                  <a:cxn ang="0">
                    <a:pos x="43" y="42"/>
                  </a:cxn>
                  <a:cxn ang="0">
                    <a:pos x="36" y="41"/>
                  </a:cxn>
                  <a:cxn ang="0">
                    <a:pos x="23" y="39"/>
                  </a:cxn>
                  <a:cxn ang="0">
                    <a:pos x="25" y="26"/>
                  </a:cxn>
                  <a:cxn ang="0">
                    <a:pos x="22" y="22"/>
                  </a:cxn>
                  <a:cxn ang="0">
                    <a:pos x="26" y="20"/>
                  </a:cxn>
                  <a:cxn ang="0">
                    <a:pos x="29" y="23"/>
                  </a:cxn>
                  <a:cxn ang="0">
                    <a:pos x="36" y="20"/>
                  </a:cxn>
                  <a:cxn ang="0">
                    <a:pos x="38" y="26"/>
                  </a:cxn>
                  <a:cxn ang="0">
                    <a:pos x="31" y="29"/>
                  </a:cxn>
                  <a:cxn ang="0">
                    <a:pos x="29" y="34"/>
                  </a:cxn>
                  <a:cxn ang="0">
                    <a:pos x="37" y="34"/>
                  </a:cxn>
                  <a:cxn ang="0">
                    <a:pos x="49" y="37"/>
                  </a:cxn>
                  <a:cxn ang="0">
                    <a:pos x="47" y="50"/>
                  </a:cxn>
                  <a:cxn ang="0">
                    <a:pos x="50" y="54"/>
                  </a:cxn>
                </a:cxnLst>
                <a:rect l="0" t="0" r="r" b="b"/>
                <a:pathLst>
                  <a:path w="71" h="79">
                    <a:moveTo>
                      <a:pt x="56" y="26"/>
                    </a:moveTo>
                    <a:cubicBezTo>
                      <a:pt x="41" y="4"/>
                      <a:pt x="8" y="0"/>
                      <a:pt x="8" y="0"/>
                    </a:cubicBezTo>
                    <a:cubicBezTo>
                      <a:pt x="8" y="0"/>
                      <a:pt x="0" y="32"/>
                      <a:pt x="15" y="54"/>
                    </a:cubicBezTo>
                    <a:cubicBezTo>
                      <a:pt x="30" y="76"/>
                      <a:pt x="62" y="79"/>
                      <a:pt x="62" y="79"/>
                    </a:cubicBezTo>
                    <a:cubicBezTo>
                      <a:pt x="62" y="79"/>
                      <a:pt x="71" y="48"/>
                      <a:pt x="56" y="26"/>
                    </a:cubicBezTo>
                    <a:moveTo>
                      <a:pt x="50" y="54"/>
                    </a:moveTo>
                    <a:cubicBezTo>
                      <a:pt x="46" y="57"/>
                      <a:pt x="46" y="57"/>
                      <a:pt x="46" y="57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0" y="54"/>
                      <a:pt x="37" y="56"/>
                      <a:pt x="35" y="56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5" y="50"/>
                      <a:pt x="38" y="49"/>
                      <a:pt x="41" y="47"/>
                    </a:cubicBezTo>
                    <a:cubicBezTo>
                      <a:pt x="43" y="45"/>
                      <a:pt x="44" y="43"/>
                      <a:pt x="43" y="42"/>
                    </a:cubicBezTo>
                    <a:cubicBezTo>
                      <a:pt x="42" y="40"/>
                      <a:pt x="40" y="40"/>
                      <a:pt x="36" y="41"/>
                    </a:cubicBezTo>
                    <a:cubicBezTo>
                      <a:pt x="31" y="43"/>
                      <a:pt x="26" y="43"/>
                      <a:pt x="23" y="39"/>
                    </a:cubicBezTo>
                    <a:cubicBezTo>
                      <a:pt x="21" y="35"/>
                      <a:pt x="21" y="30"/>
                      <a:pt x="25" y="26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32" y="21"/>
                      <a:pt x="34" y="21"/>
                      <a:pt x="36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7" y="26"/>
                      <a:pt x="34" y="27"/>
                      <a:pt x="31" y="29"/>
                    </a:cubicBezTo>
                    <a:cubicBezTo>
                      <a:pt x="28" y="31"/>
                      <a:pt x="28" y="32"/>
                      <a:pt x="29" y="34"/>
                    </a:cubicBezTo>
                    <a:cubicBezTo>
                      <a:pt x="30" y="35"/>
                      <a:pt x="32" y="35"/>
                      <a:pt x="37" y="34"/>
                    </a:cubicBezTo>
                    <a:cubicBezTo>
                      <a:pt x="43" y="32"/>
                      <a:pt x="46" y="33"/>
                      <a:pt x="49" y="37"/>
                    </a:cubicBezTo>
                    <a:cubicBezTo>
                      <a:pt x="52" y="40"/>
                      <a:pt x="51" y="45"/>
                      <a:pt x="47" y="50"/>
                    </a:cubicBezTo>
                    <a:cubicBezTo>
                      <a:pt x="50" y="54"/>
                      <a:pt x="50" y="54"/>
                      <a:pt x="50" y="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íṩľíḍè-Freeform: Shape 86"/>
              <p:cNvSpPr>
                <a:spLocks/>
              </p:cNvSpPr>
              <p:nvPr/>
            </p:nvSpPr>
            <p:spPr bwMode="auto">
              <a:xfrm>
                <a:off x="4371976" y="2193926"/>
                <a:ext cx="95250" cy="90488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0" y="47"/>
                  </a:cxn>
                  <a:cxn ang="0">
                    <a:pos x="38" y="40"/>
                  </a:cxn>
                  <a:cxn ang="0">
                    <a:pos x="55" y="5"/>
                  </a:cxn>
                  <a:cxn ang="0">
                    <a:pos x="17" y="11"/>
                  </a:cxn>
                  <a:cxn ang="0">
                    <a:pos x="36" y="26"/>
                  </a:cxn>
                  <a:cxn ang="0">
                    <a:pos x="33" y="21"/>
                  </a:cxn>
                  <a:cxn ang="0">
                    <a:pos x="30" y="20"/>
                  </a:cxn>
                  <a:cxn ang="0">
                    <a:pos x="31" y="26"/>
                  </a:cxn>
                  <a:cxn ang="0">
                    <a:pos x="30" y="35"/>
                  </a:cxn>
                  <a:cxn ang="0">
                    <a:pos x="21" y="35"/>
                  </a:cxn>
                  <a:cxn ang="0">
                    <a:pos x="18" y="38"/>
                  </a:cxn>
                  <a:cxn ang="0">
                    <a:pos x="15" y="36"/>
                  </a:cxn>
                  <a:cxn ang="0">
                    <a:pos x="18" y="33"/>
                  </a:cxn>
                  <a:cxn ang="0">
                    <a:pos x="14" y="28"/>
                  </a:cxn>
                  <a:cxn ang="0">
                    <a:pos x="18" y="25"/>
                  </a:cxn>
                  <a:cxn ang="0">
                    <a:pos x="22" y="31"/>
                  </a:cxn>
                  <a:cxn ang="0">
                    <a:pos x="26" y="32"/>
                  </a:cxn>
                  <a:cxn ang="0">
                    <a:pos x="25" y="26"/>
                  </a:cxn>
                  <a:cxn ang="0">
                    <a:pos x="25" y="17"/>
                  </a:cxn>
                  <a:cxn ang="0">
                    <a:pos x="34" y="17"/>
                  </a:cxn>
                  <a:cxn ang="0">
                    <a:pos x="37" y="14"/>
                  </a:cxn>
                  <a:cxn ang="0">
                    <a:pos x="39" y="17"/>
                  </a:cxn>
                  <a:cxn ang="0">
                    <a:pos x="37" y="19"/>
                  </a:cxn>
                  <a:cxn ang="0">
                    <a:pos x="40" y="24"/>
                  </a:cxn>
                  <a:cxn ang="0">
                    <a:pos x="36" y="26"/>
                  </a:cxn>
                </a:cxnLst>
                <a:rect l="0" t="0" r="r" b="b"/>
                <a:pathLst>
                  <a:path w="55" h="52">
                    <a:moveTo>
                      <a:pt x="17" y="11"/>
                    </a:moveTo>
                    <a:cubicBezTo>
                      <a:pt x="2" y="23"/>
                      <a:pt x="0" y="47"/>
                      <a:pt x="0" y="47"/>
                    </a:cubicBezTo>
                    <a:cubicBezTo>
                      <a:pt x="0" y="47"/>
                      <a:pt x="23" y="52"/>
                      <a:pt x="38" y="40"/>
                    </a:cubicBezTo>
                    <a:cubicBezTo>
                      <a:pt x="54" y="28"/>
                      <a:pt x="55" y="5"/>
                      <a:pt x="55" y="5"/>
                    </a:cubicBezTo>
                    <a:cubicBezTo>
                      <a:pt x="55" y="5"/>
                      <a:pt x="32" y="0"/>
                      <a:pt x="17" y="11"/>
                    </a:cubicBezTo>
                    <a:moveTo>
                      <a:pt x="36" y="26"/>
                    </a:moveTo>
                    <a:cubicBezTo>
                      <a:pt x="36" y="25"/>
                      <a:pt x="35" y="23"/>
                      <a:pt x="33" y="21"/>
                    </a:cubicBezTo>
                    <a:cubicBezTo>
                      <a:pt x="32" y="20"/>
                      <a:pt x="30" y="20"/>
                      <a:pt x="30" y="20"/>
                    </a:cubicBezTo>
                    <a:cubicBezTo>
                      <a:pt x="29" y="21"/>
                      <a:pt x="29" y="23"/>
                      <a:pt x="31" y="26"/>
                    </a:cubicBezTo>
                    <a:cubicBezTo>
                      <a:pt x="33" y="30"/>
                      <a:pt x="32" y="33"/>
                      <a:pt x="30" y="35"/>
                    </a:cubicBezTo>
                    <a:cubicBezTo>
                      <a:pt x="28" y="38"/>
                      <a:pt x="24" y="38"/>
                      <a:pt x="21" y="35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6" y="31"/>
                      <a:pt x="15" y="29"/>
                      <a:pt x="14" y="28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7"/>
                      <a:pt x="20" y="29"/>
                      <a:pt x="22" y="31"/>
                    </a:cubicBezTo>
                    <a:cubicBezTo>
                      <a:pt x="23" y="32"/>
                      <a:pt x="25" y="33"/>
                      <a:pt x="26" y="32"/>
                    </a:cubicBezTo>
                    <a:cubicBezTo>
                      <a:pt x="27" y="31"/>
                      <a:pt x="26" y="29"/>
                      <a:pt x="25" y="26"/>
                    </a:cubicBezTo>
                    <a:cubicBezTo>
                      <a:pt x="23" y="23"/>
                      <a:pt x="23" y="20"/>
                      <a:pt x="25" y="17"/>
                    </a:cubicBezTo>
                    <a:cubicBezTo>
                      <a:pt x="27" y="15"/>
                      <a:pt x="31" y="14"/>
                      <a:pt x="34" y="17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9" y="21"/>
                      <a:pt x="40" y="22"/>
                      <a:pt x="40" y="24"/>
                    </a:cubicBezTo>
                    <a:cubicBezTo>
                      <a:pt x="36" y="26"/>
                      <a:pt x="36" y="26"/>
                      <a:pt x="36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íṩľíḍè-Freeform: Shape 87"/>
              <p:cNvSpPr>
                <a:spLocks/>
              </p:cNvSpPr>
              <p:nvPr/>
            </p:nvSpPr>
            <p:spPr bwMode="auto">
              <a:xfrm>
                <a:off x="4132263" y="2324101"/>
                <a:ext cx="133350" cy="85725"/>
              </a:xfrm>
              <a:custGeom>
                <a:avLst/>
                <a:gdLst/>
                <a:ahLst/>
                <a:cxnLst>
                  <a:cxn ang="0">
                    <a:pos x="34" y="5"/>
                  </a:cxn>
                  <a:cxn ang="0">
                    <a:pos x="0" y="33"/>
                  </a:cxn>
                  <a:cxn ang="0">
                    <a:pos x="43" y="44"/>
                  </a:cxn>
                  <a:cxn ang="0">
                    <a:pos x="77" y="16"/>
                  </a:cxn>
                  <a:cxn ang="0">
                    <a:pos x="34" y="5"/>
                  </a:cxn>
                  <a:cxn ang="0">
                    <a:pos x="52" y="30"/>
                  </a:cxn>
                  <a:cxn ang="0">
                    <a:pos x="47" y="31"/>
                  </a:cxn>
                  <a:cxn ang="0">
                    <a:pos x="46" y="23"/>
                  </a:cxn>
                  <a:cxn ang="0">
                    <a:pos x="42" y="20"/>
                  </a:cxn>
                  <a:cxn ang="0">
                    <a:pos x="40" y="26"/>
                  </a:cxn>
                  <a:cxn ang="0">
                    <a:pos x="35" y="36"/>
                  </a:cxn>
                  <a:cxn ang="0">
                    <a:pos x="25" y="32"/>
                  </a:cxn>
                  <a:cxn ang="0">
                    <a:pos x="21" y="33"/>
                  </a:cxn>
                  <a:cxn ang="0">
                    <a:pos x="19" y="29"/>
                  </a:cxn>
                  <a:cxn ang="0">
                    <a:pos x="23" y="28"/>
                  </a:cxn>
                  <a:cxn ang="0">
                    <a:pos x="22" y="21"/>
                  </a:cxn>
                  <a:cxn ang="0">
                    <a:pos x="28" y="21"/>
                  </a:cxn>
                  <a:cxn ang="0">
                    <a:pos x="28" y="27"/>
                  </a:cxn>
                  <a:cxn ang="0">
                    <a:pos x="32" y="30"/>
                  </a:cxn>
                  <a:cxn ang="0">
                    <a:pos x="34" y="24"/>
                  </a:cxn>
                  <a:cxn ang="0">
                    <a:pos x="39" y="14"/>
                  </a:cxn>
                  <a:cxn ang="0">
                    <a:pos x="50" y="18"/>
                  </a:cxn>
                  <a:cxn ang="0">
                    <a:pos x="54" y="17"/>
                  </a:cxn>
                  <a:cxn ang="0">
                    <a:pos x="56" y="21"/>
                  </a:cxn>
                  <a:cxn ang="0">
                    <a:pos x="52" y="22"/>
                  </a:cxn>
                  <a:cxn ang="0">
                    <a:pos x="52" y="30"/>
                  </a:cxn>
                </a:cxnLst>
                <a:rect l="0" t="0" r="r" b="b"/>
                <a:pathLst>
                  <a:path w="77" h="49">
                    <a:moveTo>
                      <a:pt x="34" y="5"/>
                    </a:moveTo>
                    <a:cubicBezTo>
                      <a:pt x="13" y="10"/>
                      <a:pt x="0" y="33"/>
                      <a:pt x="0" y="33"/>
                    </a:cubicBezTo>
                    <a:cubicBezTo>
                      <a:pt x="0" y="33"/>
                      <a:pt x="22" y="49"/>
                      <a:pt x="43" y="44"/>
                    </a:cubicBezTo>
                    <a:cubicBezTo>
                      <a:pt x="64" y="39"/>
                      <a:pt x="77" y="16"/>
                      <a:pt x="77" y="16"/>
                    </a:cubicBezTo>
                    <a:cubicBezTo>
                      <a:pt x="77" y="16"/>
                      <a:pt x="55" y="0"/>
                      <a:pt x="34" y="5"/>
                    </a:cubicBezTo>
                    <a:moveTo>
                      <a:pt x="52" y="30"/>
                    </a:move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29"/>
                      <a:pt x="47" y="26"/>
                      <a:pt x="46" y="23"/>
                    </a:cubicBezTo>
                    <a:cubicBezTo>
                      <a:pt x="45" y="21"/>
                      <a:pt x="44" y="19"/>
                      <a:pt x="42" y="20"/>
                    </a:cubicBezTo>
                    <a:cubicBezTo>
                      <a:pt x="41" y="21"/>
                      <a:pt x="40" y="22"/>
                      <a:pt x="40" y="26"/>
                    </a:cubicBezTo>
                    <a:cubicBezTo>
                      <a:pt x="40" y="31"/>
                      <a:pt x="39" y="35"/>
                      <a:pt x="35" y="36"/>
                    </a:cubicBezTo>
                    <a:cubicBezTo>
                      <a:pt x="31" y="38"/>
                      <a:pt x="28" y="36"/>
                      <a:pt x="25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5"/>
                      <a:pt x="22" y="23"/>
                      <a:pt x="22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2"/>
                      <a:pt x="27" y="24"/>
                      <a:pt x="28" y="27"/>
                    </a:cubicBezTo>
                    <a:cubicBezTo>
                      <a:pt x="29" y="30"/>
                      <a:pt x="31" y="30"/>
                      <a:pt x="32" y="30"/>
                    </a:cubicBezTo>
                    <a:cubicBezTo>
                      <a:pt x="33" y="29"/>
                      <a:pt x="34" y="28"/>
                      <a:pt x="34" y="24"/>
                    </a:cubicBezTo>
                    <a:cubicBezTo>
                      <a:pt x="34" y="18"/>
                      <a:pt x="35" y="15"/>
                      <a:pt x="39" y="14"/>
                    </a:cubicBezTo>
                    <a:cubicBezTo>
                      <a:pt x="43" y="12"/>
                      <a:pt x="47" y="14"/>
                      <a:pt x="50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3" y="25"/>
                      <a:pt x="53" y="28"/>
                      <a:pt x="52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6594727" y="2729636"/>
              <a:ext cx="518587" cy="425452"/>
              <a:chOff x="5102226" y="1265238"/>
              <a:chExt cx="388938" cy="319088"/>
            </a:xfrm>
            <a:solidFill>
              <a:schemeClr val="bg1"/>
            </a:solidFill>
          </p:grpSpPr>
          <p:sp>
            <p:nvSpPr>
              <p:cNvPr id="35" name="íṩľíḍè-Freeform: Shape 13"/>
              <p:cNvSpPr>
                <a:spLocks/>
              </p:cNvSpPr>
              <p:nvPr/>
            </p:nvSpPr>
            <p:spPr bwMode="auto">
              <a:xfrm>
                <a:off x="5238751" y="1381126"/>
                <a:ext cx="34925" cy="109538"/>
              </a:xfrm>
              <a:custGeom>
                <a:avLst/>
                <a:gdLst/>
                <a:ahLst/>
                <a:cxnLst>
                  <a:cxn ang="0">
                    <a:pos x="6" y="63"/>
                  </a:cxn>
                  <a:cxn ang="0">
                    <a:pos x="4" y="62"/>
                  </a:cxn>
                  <a:cxn ang="0">
                    <a:pos x="1" y="55"/>
                  </a:cxn>
                  <a:cxn ang="0">
                    <a:pos x="10" y="32"/>
                  </a:cxn>
                  <a:cxn ang="0">
                    <a:pos x="8" y="6"/>
                  </a:cxn>
                  <a:cxn ang="0">
                    <a:pos x="13" y="0"/>
                  </a:cxn>
                  <a:cxn ang="0">
                    <a:pos x="19" y="5"/>
                  </a:cxn>
                  <a:cxn ang="0">
                    <a:pos x="21" y="32"/>
                  </a:cxn>
                  <a:cxn ang="0">
                    <a:pos x="21" y="34"/>
                  </a:cxn>
                  <a:cxn ang="0">
                    <a:pos x="12" y="59"/>
                  </a:cxn>
                  <a:cxn ang="0">
                    <a:pos x="6" y="63"/>
                  </a:cxn>
                </a:cxnLst>
                <a:rect l="0" t="0" r="r" b="b"/>
                <a:pathLst>
                  <a:path w="21" h="63">
                    <a:moveTo>
                      <a:pt x="6" y="63"/>
                    </a:moveTo>
                    <a:cubicBezTo>
                      <a:pt x="6" y="63"/>
                      <a:pt x="5" y="63"/>
                      <a:pt x="4" y="62"/>
                    </a:cubicBezTo>
                    <a:cubicBezTo>
                      <a:pt x="1" y="61"/>
                      <a:pt x="0" y="58"/>
                      <a:pt x="1" y="55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3"/>
                      <a:pt x="10" y="0"/>
                      <a:pt x="13" y="0"/>
                    </a:cubicBezTo>
                    <a:cubicBezTo>
                      <a:pt x="16" y="0"/>
                      <a:pt x="19" y="2"/>
                      <a:pt x="19" y="5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4"/>
                      <a:pt x="21" y="34"/>
                    </a:cubicBezTo>
                    <a:cubicBezTo>
                      <a:pt x="12" y="59"/>
                      <a:pt x="12" y="59"/>
                      <a:pt x="12" y="59"/>
                    </a:cubicBezTo>
                    <a:cubicBezTo>
                      <a:pt x="11" y="61"/>
                      <a:pt x="9" y="63"/>
                      <a:pt x="6" y="6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íṩľíḍè-Freeform: Shape 14"/>
              <p:cNvSpPr>
                <a:spLocks/>
              </p:cNvSpPr>
              <p:nvPr/>
            </p:nvSpPr>
            <p:spPr bwMode="auto">
              <a:xfrm>
                <a:off x="5202238" y="1319213"/>
                <a:ext cx="157163" cy="69850"/>
              </a:xfrm>
              <a:custGeom>
                <a:avLst/>
                <a:gdLst/>
                <a:ahLst/>
                <a:cxnLst>
                  <a:cxn ang="0">
                    <a:pos x="85" y="15"/>
                  </a:cxn>
                  <a:cxn ang="0">
                    <a:pos x="69" y="15"/>
                  </a:cxn>
                  <a:cxn ang="0">
                    <a:pos x="58" y="2"/>
                  </a:cxn>
                  <a:cxn ang="0">
                    <a:pos x="57" y="1"/>
                  </a:cxn>
                  <a:cxn ang="0">
                    <a:pos x="46" y="25"/>
                  </a:cxn>
                  <a:cxn ang="0">
                    <a:pos x="46" y="0"/>
                  </a:cxn>
                  <a:cxn ang="0">
                    <a:pos x="39" y="0"/>
                  </a:cxn>
                  <a:cxn ang="0">
                    <a:pos x="37" y="0"/>
                  </a:cxn>
                  <a:cxn ang="0">
                    <a:pos x="18" y="0"/>
                  </a:cxn>
                  <a:cxn ang="0">
                    <a:pos x="14" y="2"/>
                  </a:cxn>
                  <a:cxn ang="0">
                    <a:pos x="2" y="16"/>
                  </a:cxn>
                  <a:cxn ang="0">
                    <a:pos x="3" y="24"/>
                  </a:cxn>
                  <a:cxn ang="0">
                    <a:pos x="6" y="25"/>
                  </a:cxn>
                  <a:cxn ang="0">
                    <a:pos x="11" y="23"/>
                  </a:cxn>
                  <a:cxn ang="0">
                    <a:pos x="21" y="11"/>
                  </a:cxn>
                  <a:cxn ang="0">
                    <a:pos x="33" y="11"/>
                  </a:cxn>
                  <a:cxn ang="0">
                    <a:pos x="24" y="40"/>
                  </a:cxn>
                  <a:cxn ang="0">
                    <a:pos x="51" y="40"/>
                  </a:cxn>
                  <a:cxn ang="0">
                    <a:pos x="58" y="20"/>
                  </a:cxn>
                  <a:cxn ang="0">
                    <a:pos x="62" y="25"/>
                  </a:cxn>
                  <a:cxn ang="0">
                    <a:pos x="67" y="27"/>
                  </a:cxn>
                  <a:cxn ang="0">
                    <a:pos x="67" y="27"/>
                  </a:cxn>
                  <a:cxn ang="0">
                    <a:pos x="85" y="27"/>
                  </a:cxn>
                  <a:cxn ang="0">
                    <a:pos x="91" y="21"/>
                  </a:cxn>
                  <a:cxn ang="0">
                    <a:pos x="85" y="15"/>
                  </a:cxn>
                </a:cxnLst>
                <a:rect l="0" t="0" r="r" b="b"/>
                <a:pathLst>
                  <a:path w="91" h="40">
                    <a:moveTo>
                      <a:pt x="85" y="15"/>
                    </a:moveTo>
                    <a:cubicBezTo>
                      <a:pt x="69" y="15"/>
                      <a:pt x="69" y="15"/>
                      <a:pt x="69" y="15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0"/>
                      <a:pt x="14" y="2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8"/>
                      <a:pt x="0" y="22"/>
                      <a:pt x="3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5"/>
                      <a:pt x="62" y="25"/>
                      <a:pt x="62" y="25"/>
                    </a:cubicBezTo>
                    <a:cubicBezTo>
                      <a:pt x="63" y="26"/>
                      <a:pt x="65" y="27"/>
                      <a:pt x="67" y="27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8" y="27"/>
                      <a:pt x="91" y="24"/>
                      <a:pt x="91" y="21"/>
                    </a:cubicBezTo>
                    <a:cubicBezTo>
                      <a:pt x="91" y="18"/>
                      <a:pt x="88" y="15"/>
                      <a:pt x="85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íṩľíḍè-Freeform: Shape 15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íṩľíḍè-Freeform: Shape 16"/>
              <p:cNvSpPr>
                <a:spLocks/>
              </p:cNvSpPr>
              <p:nvPr/>
            </p:nvSpPr>
            <p:spPr bwMode="auto">
              <a:xfrm>
                <a:off x="5273676" y="1327151"/>
                <a:ext cx="14288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9" y="23"/>
                  </a:cxn>
                  <a:cxn ang="0">
                    <a:pos x="9" y="0"/>
                  </a:cxn>
                </a:cxnLst>
                <a:rect l="0" t="0" r="r" b="b"/>
                <a:pathLst>
                  <a:path w="9" h="26">
                    <a:moveTo>
                      <a:pt x="9" y="0"/>
                    </a:moveTo>
                    <a:lnTo>
                      <a:pt x="0" y="20"/>
                    </a:lnTo>
                    <a:lnTo>
                      <a:pt x="2" y="26"/>
                    </a:lnTo>
                    <a:lnTo>
                      <a:pt x="9" y="23"/>
                    </a:lnTo>
                    <a:lnTo>
                      <a:pt x="9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íṩľíḍè-Freeform: Shape 17"/>
              <p:cNvSpPr>
                <a:spLocks/>
              </p:cNvSpPr>
              <p:nvPr/>
            </p:nvSpPr>
            <p:spPr bwMode="auto">
              <a:xfrm>
                <a:off x="5283201" y="1323976"/>
                <a:ext cx="12700" cy="7938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6" y="2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6" y="1"/>
                  </a:cxn>
                </a:cxnLst>
                <a:rect l="0" t="0" r="r" b="b"/>
                <a:pathLst>
                  <a:path w="7" h="5">
                    <a:moveTo>
                      <a:pt x="6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6" y="1"/>
                      <a:pt x="6" y="1"/>
                      <a:pt x="6" y="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íṩľíḍè-Freeform: Shape 18"/>
              <p:cNvSpPr>
                <a:spLocks/>
              </p:cNvSpPr>
              <p:nvPr/>
            </p:nvSpPr>
            <p:spPr bwMode="auto">
              <a:xfrm>
                <a:off x="5273676" y="1271588"/>
                <a:ext cx="39688" cy="47625"/>
              </a:xfrm>
              <a:custGeom>
                <a:avLst/>
                <a:gdLst/>
                <a:ahLst/>
                <a:cxnLst>
                  <a:cxn ang="0">
                    <a:pos x="21" y="15"/>
                  </a:cxn>
                  <a:cxn ang="0">
                    <a:pos x="10" y="27"/>
                  </a:cxn>
                  <a:cxn ang="0">
                    <a:pos x="1" y="13"/>
                  </a:cxn>
                  <a:cxn ang="0">
                    <a:pos x="12" y="1"/>
                  </a:cxn>
                  <a:cxn ang="0">
                    <a:pos x="21" y="15"/>
                  </a:cxn>
                </a:cxnLst>
                <a:rect l="0" t="0" r="r" b="b"/>
                <a:pathLst>
                  <a:path w="22" h="28">
                    <a:moveTo>
                      <a:pt x="21" y="15"/>
                    </a:moveTo>
                    <a:cubicBezTo>
                      <a:pt x="20" y="22"/>
                      <a:pt x="13" y="28"/>
                      <a:pt x="10" y="27"/>
                    </a:cubicBezTo>
                    <a:cubicBezTo>
                      <a:pt x="6" y="27"/>
                      <a:pt x="0" y="20"/>
                      <a:pt x="1" y="13"/>
                    </a:cubicBezTo>
                    <a:cubicBezTo>
                      <a:pt x="2" y="6"/>
                      <a:pt x="4" y="0"/>
                      <a:pt x="12" y="1"/>
                    </a:cubicBezTo>
                    <a:cubicBezTo>
                      <a:pt x="21" y="2"/>
                      <a:pt x="22" y="8"/>
                      <a:pt x="21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íṩľíḍè-Freeform: Shape 19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íṩľíḍè-Freeform: Shape 20"/>
              <p:cNvSpPr>
                <a:spLocks/>
              </p:cNvSpPr>
              <p:nvPr/>
            </p:nvSpPr>
            <p:spPr bwMode="auto">
              <a:xfrm>
                <a:off x="5176838" y="1306513"/>
                <a:ext cx="280988" cy="231775"/>
              </a:xfrm>
              <a:custGeom>
                <a:avLst/>
                <a:gdLst/>
                <a:ahLst/>
                <a:cxnLst>
                  <a:cxn ang="0">
                    <a:pos x="11" y="146"/>
                  </a:cxn>
                  <a:cxn ang="0">
                    <a:pos x="0" y="140"/>
                  </a:cxn>
                  <a:cxn ang="0">
                    <a:pos x="13" y="118"/>
                  </a:cxn>
                  <a:cxn ang="0">
                    <a:pos x="55" y="124"/>
                  </a:cxn>
                  <a:cxn ang="0">
                    <a:pos x="66" y="102"/>
                  </a:cxn>
                  <a:cxn ang="0">
                    <a:pos x="98" y="108"/>
                  </a:cxn>
                  <a:cxn ang="0">
                    <a:pos x="119" y="58"/>
                  </a:cxn>
                  <a:cxn ang="0">
                    <a:pos x="138" y="60"/>
                  </a:cxn>
                  <a:cxn ang="0">
                    <a:pos x="165" y="0"/>
                  </a:cxn>
                  <a:cxn ang="0">
                    <a:pos x="177" y="5"/>
                  </a:cxn>
                  <a:cxn ang="0">
                    <a:pos x="147" y="75"/>
                  </a:cxn>
                  <a:cxn ang="0">
                    <a:pos x="128" y="72"/>
                  </a:cxn>
                  <a:cxn ang="0">
                    <a:pos x="105" y="122"/>
                  </a:cxn>
                  <a:cxn ang="0">
                    <a:pos x="74" y="118"/>
                  </a:cxn>
                  <a:cxn ang="0">
                    <a:pos x="61" y="140"/>
                  </a:cxn>
                  <a:cxn ang="0">
                    <a:pos x="20" y="133"/>
                  </a:cxn>
                  <a:cxn ang="0">
                    <a:pos x="11" y="146"/>
                  </a:cxn>
                </a:cxnLst>
                <a:rect l="0" t="0" r="r" b="b"/>
                <a:pathLst>
                  <a:path w="177" h="146">
                    <a:moveTo>
                      <a:pt x="11" y="146"/>
                    </a:moveTo>
                    <a:lnTo>
                      <a:pt x="0" y="140"/>
                    </a:lnTo>
                    <a:lnTo>
                      <a:pt x="13" y="118"/>
                    </a:lnTo>
                    <a:lnTo>
                      <a:pt x="55" y="124"/>
                    </a:lnTo>
                    <a:lnTo>
                      <a:pt x="66" y="102"/>
                    </a:lnTo>
                    <a:lnTo>
                      <a:pt x="98" y="108"/>
                    </a:lnTo>
                    <a:lnTo>
                      <a:pt x="119" y="58"/>
                    </a:lnTo>
                    <a:lnTo>
                      <a:pt x="138" y="60"/>
                    </a:lnTo>
                    <a:lnTo>
                      <a:pt x="165" y="0"/>
                    </a:lnTo>
                    <a:lnTo>
                      <a:pt x="177" y="5"/>
                    </a:lnTo>
                    <a:lnTo>
                      <a:pt x="147" y="75"/>
                    </a:lnTo>
                    <a:lnTo>
                      <a:pt x="128" y="72"/>
                    </a:lnTo>
                    <a:lnTo>
                      <a:pt x="105" y="122"/>
                    </a:lnTo>
                    <a:lnTo>
                      <a:pt x="74" y="118"/>
                    </a:lnTo>
                    <a:lnTo>
                      <a:pt x="61" y="140"/>
                    </a:lnTo>
                    <a:lnTo>
                      <a:pt x="20" y="133"/>
                    </a:lnTo>
                    <a:lnTo>
                      <a:pt x="11" y="14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íṩľíḍè-Freeform: Shape 21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íṩľíḍè-Freeform: Shape 22"/>
              <p:cNvSpPr>
                <a:spLocks/>
              </p:cNvSpPr>
              <p:nvPr/>
            </p:nvSpPr>
            <p:spPr bwMode="auto">
              <a:xfrm>
                <a:off x="5102226" y="1265238"/>
                <a:ext cx="388938" cy="319088"/>
              </a:xfrm>
              <a:custGeom>
                <a:avLst/>
                <a:gdLst/>
                <a:ahLst/>
                <a:cxnLst>
                  <a:cxn ang="0">
                    <a:pos x="245" y="20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93"/>
                  </a:cxn>
                  <a:cxn ang="0">
                    <a:pos x="245" y="193"/>
                  </a:cxn>
                  <a:cxn ang="0">
                    <a:pos x="245" y="201"/>
                  </a:cxn>
                </a:cxnLst>
                <a:rect l="0" t="0" r="r" b="b"/>
                <a:pathLst>
                  <a:path w="245" h="201">
                    <a:moveTo>
                      <a:pt x="245" y="20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93"/>
                    </a:lnTo>
                    <a:lnTo>
                      <a:pt x="245" y="193"/>
                    </a:lnTo>
                    <a:lnTo>
                      <a:pt x="245" y="20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íṩľíḍè-Freeform: Shape 23"/>
              <p:cNvSpPr>
                <a:spLocks/>
              </p:cNvSpPr>
              <p:nvPr/>
            </p:nvSpPr>
            <p:spPr bwMode="auto">
              <a:xfrm>
                <a:off x="5159376" y="1360488"/>
                <a:ext cx="71438" cy="57150"/>
              </a:xfrm>
              <a:custGeom>
                <a:avLst/>
                <a:gdLst/>
                <a:ahLst/>
                <a:cxnLst>
                  <a:cxn ang="0">
                    <a:pos x="35" y="30"/>
                  </a:cxn>
                  <a:cxn ang="0">
                    <a:pos x="29" y="32"/>
                  </a:cxn>
                  <a:cxn ang="0">
                    <a:pos x="3" y="22"/>
                  </a:cxn>
                  <a:cxn ang="0">
                    <a:pos x="0" y="17"/>
                  </a:cxn>
                  <a:cxn ang="0">
                    <a:pos x="6" y="3"/>
                  </a:cxn>
                  <a:cxn ang="0">
                    <a:pos x="11" y="0"/>
                  </a:cxn>
                  <a:cxn ang="0">
                    <a:pos x="38" y="11"/>
                  </a:cxn>
                  <a:cxn ang="0">
                    <a:pos x="40" y="16"/>
                  </a:cxn>
                  <a:cxn ang="0">
                    <a:pos x="35" y="30"/>
                  </a:cxn>
                </a:cxnLst>
                <a:rect l="0" t="0" r="r" b="b"/>
                <a:pathLst>
                  <a:path w="41" h="33">
                    <a:moveTo>
                      <a:pt x="35" y="30"/>
                    </a:moveTo>
                    <a:cubicBezTo>
                      <a:pt x="34" y="32"/>
                      <a:pt x="31" y="33"/>
                      <a:pt x="29" y="3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1"/>
                      <a:pt x="0" y="19"/>
                      <a:pt x="0" y="17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40" y="12"/>
                      <a:pt x="41" y="14"/>
                      <a:pt x="40" y="16"/>
                    </a:cubicBezTo>
                    <a:cubicBezTo>
                      <a:pt x="35" y="30"/>
                      <a:pt x="35" y="30"/>
                      <a:pt x="35" y="3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íṩľíḍè-Rectangle 24"/>
              <p:cNvSpPr>
                <a:spLocks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íṩľíḍè-Rectangle 25"/>
              <p:cNvSpPr>
                <a:spLocks/>
              </p:cNvSpPr>
              <p:nvPr/>
            </p:nvSpPr>
            <p:spPr bwMode="auto">
              <a:xfrm>
                <a:off x="5110163" y="1290638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íṩľíḍè-Rectangle 26"/>
              <p:cNvSpPr>
                <a:spLocks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íṩľíḍè-Rectangle 27"/>
              <p:cNvSpPr>
                <a:spLocks/>
              </p:cNvSpPr>
              <p:nvPr/>
            </p:nvSpPr>
            <p:spPr bwMode="auto">
              <a:xfrm>
                <a:off x="5110163" y="1347788"/>
                <a:ext cx="22225" cy="142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0" name="íṩľíḍè-Rectangle 28"/>
              <p:cNvSpPr>
                <a:spLocks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1" name="íṩľíḍè-Rectangle 29"/>
              <p:cNvSpPr>
                <a:spLocks/>
              </p:cNvSpPr>
              <p:nvPr/>
            </p:nvSpPr>
            <p:spPr bwMode="auto">
              <a:xfrm>
                <a:off x="5110163" y="1406526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íṩľíḍè-Rectangle 30"/>
              <p:cNvSpPr>
                <a:spLocks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íṩľíḍè-Rectangle 31"/>
              <p:cNvSpPr>
                <a:spLocks/>
              </p:cNvSpPr>
              <p:nvPr/>
            </p:nvSpPr>
            <p:spPr bwMode="auto">
              <a:xfrm>
                <a:off x="5110163" y="1465263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4" name="íṩľíḍè-Rectangle 32"/>
              <p:cNvSpPr>
                <a:spLocks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5" name="íṩľíḍè-Rectangle 33"/>
              <p:cNvSpPr>
                <a:spLocks/>
              </p:cNvSpPr>
              <p:nvPr/>
            </p:nvSpPr>
            <p:spPr bwMode="auto">
              <a:xfrm>
                <a:off x="5110163" y="1524001"/>
                <a:ext cx="22225" cy="1270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6" name="íṩľíḍè-Rectangle 34"/>
              <p:cNvSpPr>
                <a:spLocks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íṩľíḍè-Rectangle 35"/>
              <p:cNvSpPr>
                <a:spLocks/>
              </p:cNvSpPr>
              <p:nvPr/>
            </p:nvSpPr>
            <p:spPr bwMode="auto">
              <a:xfrm>
                <a:off x="539591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8" name="íṩľíḍè-Rectangle 36"/>
              <p:cNvSpPr>
                <a:spLocks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9" name="íṩľíḍè-Rectangle 37"/>
              <p:cNvSpPr>
                <a:spLocks/>
              </p:cNvSpPr>
              <p:nvPr/>
            </p:nvSpPr>
            <p:spPr bwMode="auto">
              <a:xfrm>
                <a:off x="545465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0" name="íṩľíḍè-Rectangle 38"/>
              <p:cNvSpPr>
                <a:spLocks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1" name="íṩľíḍè-Rectangle 39"/>
              <p:cNvSpPr>
                <a:spLocks/>
              </p:cNvSpPr>
              <p:nvPr/>
            </p:nvSpPr>
            <p:spPr bwMode="auto">
              <a:xfrm>
                <a:off x="5337176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íṩľíḍè-Rectangle 40"/>
              <p:cNvSpPr>
                <a:spLocks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íṩľíḍè-Rectangle 41"/>
              <p:cNvSpPr>
                <a:spLocks/>
              </p:cNvSpPr>
              <p:nvPr/>
            </p:nvSpPr>
            <p:spPr bwMode="auto">
              <a:xfrm>
                <a:off x="5278438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íṩľíḍè-Rectangle 42"/>
              <p:cNvSpPr>
                <a:spLocks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íṩľíḍè-Rectangle 43"/>
              <p:cNvSpPr>
                <a:spLocks/>
              </p:cNvSpPr>
              <p:nvPr/>
            </p:nvSpPr>
            <p:spPr bwMode="auto">
              <a:xfrm>
                <a:off x="5219701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íṩľíḍè-Rectangle 44"/>
              <p:cNvSpPr>
                <a:spLocks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íṩľíḍè-Rectangle 45"/>
              <p:cNvSpPr>
                <a:spLocks/>
              </p:cNvSpPr>
              <p:nvPr/>
            </p:nvSpPr>
            <p:spPr bwMode="auto">
              <a:xfrm>
                <a:off x="5160963" y="1554163"/>
                <a:ext cx="12700" cy="222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íṩľíḍè-Freeform: Shape 46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íṩľíḍè-Freeform: Shape 47"/>
              <p:cNvSpPr>
                <a:spLocks/>
              </p:cNvSpPr>
              <p:nvPr/>
            </p:nvSpPr>
            <p:spPr bwMode="auto">
              <a:xfrm>
                <a:off x="5410201" y="1271588"/>
                <a:ext cx="68263" cy="63500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35" y="0"/>
                  </a:cxn>
                  <a:cxn ang="0">
                    <a:pos x="43" y="40"/>
                  </a:cxn>
                  <a:cxn ang="0">
                    <a:pos x="0" y="23"/>
                  </a:cxn>
                </a:cxnLst>
                <a:rect l="0" t="0" r="r" b="b"/>
                <a:pathLst>
                  <a:path w="43" h="40">
                    <a:moveTo>
                      <a:pt x="0" y="23"/>
                    </a:moveTo>
                    <a:lnTo>
                      <a:pt x="35" y="0"/>
                    </a:lnTo>
                    <a:lnTo>
                      <a:pt x="43" y="40"/>
                    </a:lnTo>
                    <a:lnTo>
                      <a:pt x="0" y="23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3" name="íṩľíḍè-Freeform: Shape 12"/>
            <p:cNvSpPr>
              <a:spLocks/>
            </p:cNvSpPr>
            <p:nvPr/>
          </p:nvSpPr>
          <p:spPr bwMode="auto">
            <a:xfrm>
              <a:off x="5375487" y="4124515"/>
              <a:ext cx="463551" cy="433917"/>
            </a:xfrm>
            <a:custGeom>
              <a:avLst/>
              <a:gdLst/>
              <a:ahLst/>
              <a:cxnLst>
                <a:cxn ang="0">
                  <a:pos x="87" y="43"/>
                </a:cxn>
                <a:cxn ang="0">
                  <a:pos x="75" y="28"/>
                </a:cxn>
                <a:cxn ang="0">
                  <a:pos x="60" y="14"/>
                </a:cxn>
                <a:cxn ang="0">
                  <a:pos x="41" y="19"/>
                </a:cxn>
                <a:cxn ang="0">
                  <a:pos x="23" y="26"/>
                </a:cxn>
                <a:cxn ang="0">
                  <a:pos x="6" y="36"/>
                </a:cxn>
                <a:cxn ang="0">
                  <a:pos x="6" y="56"/>
                </a:cxn>
                <a:cxn ang="0">
                  <a:pos x="8" y="76"/>
                </a:cxn>
                <a:cxn ang="0">
                  <a:pos x="14" y="95"/>
                </a:cxn>
                <a:cxn ang="0">
                  <a:pos x="33" y="100"/>
                </a:cxn>
                <a:cxn ang="0">
                  <a:pos x="52" y="103"/>
                </a:cxn>
                <a:cxn ang="0">
                  <a:pos x="72" y="102"/>
                </a:cxn>
                <a:cxn ang="0">
                  <a:pos x="82" y="85"/>
                </a:cxn>
                <a:cxn ang="0">
                  <a:pos x="90" y="67"/>
                </a:cxn>
                <a:cxn ang="0">
                  <a:pos x="53" y="99"/>
                </a:cxn>
                <a:cxn ang="0">
                  <a:pos x="40" y="74"/>
                </a:cxn>
                <a:cxn ang="0">
                  <a:pos x="12" y="76"/>
                </a:cxn>
                <a:cxn ang="0">
                  <a:pos x="40" y="47"/>
                </a:cxn>
                <a:cxn ang="0">
                  <a:pos x="53" y="22"/>
                </a:cxn>
                <a:cxn ang="0">
                  <a:pos x="43" y="71"/>
                </a:cxn>
                <a:cxn ang="0">
                  <a:pos x="37" y="60"/>
                </a:cxn>
                <a:cxn ang="0">
                  <a:pos x="55" y="48"/>
                </a:cxn>
                <a:cxn ang="0">
                  <a:pos x="54" y="70"/>
                </a:cxn>
                <a:cxn ang="0">
                  <a:pos x="84" y="76"/>
                </a:cxn>
                <a:cxn ang="0">
                  <a:pos x="48" y="49"/>
                </a:cxn>
                <a:cxn ang="0">
                  <a:pos x="48" y="67"/>
                </a:cxn>
                <a:cxn ang="0">
                  <a:pos x="113" y="12"/>
                </a:cxn>
                <a:cxn ang="0">
                  <a:pos x="111" y="5"/>
                </a:cxn>
                <a:cxn ang="0">
                  <a:pos x="104" y="3"/>
                </a:cxn>
                <a:cxn ang="0">
                  <a:pos x="97" y="2"/>
                </a:cxn>
                <a:cxn ang="0">
                  <a:pos x="90" y="2"/>
                </a:cxn>
                <a:cxn ang="0">
                  <a:pos x="86" y="8"/>
                </a:cxn>
                <a:cxn ang="0">
                  <a:pos x="84" y="15"/>
                </a:cxn>
                <a:cxn ang="0">
                  <a:pos x="82" y="22"/>
                </a:cxn>
                <a:cxn ang="0">
                  <a:pos x="87" y="27"/>
                </a:cxn>
                <a:cxn ang="0">
                  <a:pos x="93" y="32"/>
                </a:cxn>
                <a:cxn ang="0">
                  <a:pos x="99" y="35"/>
                </a:cxn>
                <a:cxn ang="0">
                  <a:pos x="105" y="32"/>
                </a:cxn>
                <a:cxn ang="0">
                  <a:pos x="111" y="27"/>
                </a:cxn>
                <a:cxn ang="0">
                  <a:pos x="116" y="22"/>
                </a:cxn>
                <a:cxn ang="0">
                  <a:pos x="101" y="32"/>
                </a:cxn>
                <a:cxn ang="0">
                  <a:pos x="96" y="22"/>
                </a:cxn>
                <a:cxn ang="0">
                  <a:pos x="93" y="18"/>
                </a:cxn>
                <a:cxn ang="0">
                  <a:pos x="96" y="13"/>
                </a:cxn>
                <a:cxn ang="0">
                  <a:pos x="101" y="3"/>
                </a:cxn>
                <a:cxn ang="0">
                  <a:pos x="97" y="21"/>
                </a:cxn>
                <a:cxn ang="0">
                  <a:pos x="95" y="17"/>
                </a:cxn>
                <a:cxn ang="0">
                  <a:pos x="102" y="13"/>
                </a:cxn>
                <a:cxn ang="0">
                  <a:pos x="101" y="21"/>
                </a:cxn>
                <a:cxn ang="0">
                  <a:pos x="112" y="23"/>
                </a:cxn>
                <a:cxn ang="0">
                  <a:pos x="99" y="13"/>
                </a:cxn>
                <a:cxn ang="0">
                  <a:pos x="99" y="20"/>
                </a:cxn>
              </a:cxnLst>
              <a:rect l="0" t="0" r="r" b="b"/>
              <a:pathLst>
                <a:path w="117" h="109">
                  <a:moveTo>
                    <a:pt x="90" y="56"/>
                  </a:moveTo>
                  <a:cubicBezTo>
                    <a:pt x="90" y="55"/>
                    <a:pt x="90" y="55"/>
                    <a:pt x="90" y="54"/>
                  </a:cubicBezTo>
                  <a:cubicBezTo>
                    <a:pt x="92" y="53"/>
                    <a:pt x="95" y="49"/>
                    <a:pt x="95" y="48"/>
                  </a:cubicBezTo>
                  <a:cubicBezTo>
                    <a:pt x="94" y="47"/>
                    <a:pt x="90" y="45"/>
                    <a:pt x="88" y="46"/>
                  </a:cubicBezTo>
                  <a:cubicBezTo>
                    <a:pt x="87" y="45"/>
                    <a:pt x="87" y="44"/>
                    <a:pt x="87" y="43"/>
                  </a:cubicBezTo>
                  <a:cubicBezTo>
                    <a:pt x="88" y="42"/>
                    <a:pt x="90" y="37"/>
                    <a:pt x="90" y="36"/>
                  </a:cubicBezTo>
                  <a:cubicBezTo>
                    <a:pt x="89" y="35"/>
                    <a:pt x="84" y="35"/>
                    <a:pt x="82" y="36"/>
                  </a:cubicBezTo>
                  <a:cubicBezTo>
                    <a:pt x="82" y="35"/>
                    <a:pt x="81" y="34"/>
                    <a:pt x="81" y="34"/>
                  </a:cubicBezTo>
                  <a:cubicBezTo>
                    <a:pt x="82" y="32"/>
                    <a:pt x="83" y="27"/>
                    <a:pt x="82" y="26"/>
                  </a:cubicBezTo>
                  <a:cubicBezTo>
                    <a:pt x="81" y="26"/>
                    <a:pt x="76" y="26"/>
                    <a:pt x="75" y="28"/>
                  </a:cubicBezTo>
                  <a:cubicBezTo>
                    <a:pt x="74" y="27"/>
                    <a:pt x="73" y="27"/>
                    <a:pt x="73" y="26"/>
                  </a:cubicBezTo>
                  <a:cubicBezTo>
                    <a:pt x="74" y="24"/>
                    <a:pt x="73" y="19"/>
                    <a:pt x="72" y="19"/>
                  </a:cubicBezTo>
                  <a:cubicBezTo>
                    <a:pt x="71" y="18"/>
                    <a:pt x="67" y="20"/>
                    <a:pt x="65" y="22"/>
                  </a:cubicBezTo>
                  <a:cubicBezTo>
                    <a:pt x="65" y="22"/>
                    <a:pt x="64" y="21"/>
                    <a:pt x="63" y="21"/>
                  </a:cubicBezTo>
                  <a:cubicBezTo>
                    <a:pt x="63" y="19"/>
                    <a:pt x="61" y="14"/>
                    <a:pt x="60" y="14"/>
                  </a:cubicBezTo>
                  <a:cubicBezTo>
                    <a:pt x="59" y="14"/>
                    <a:pt x="55" y="17"/>
                    <a:pt x="55" y="19"/>
                  </a:cubicBezTo>
                  <a:cubicBezTo>
                    <a:pt x="54" y="19"/>
                    <a:pt x="53" y="18"/>
                    <a:pt x="52" y="18"/>
                  </a:cubicBezTo>
                  <a:cubicBezTo>
                    <a:pt x="52" y="16"/>
                    <a:pt x="49" y="12"/>
                    <a:pt x="48" y="12"/>
                  </a:cubicBezTo>
                  <a:cubicBezTo>
                    <a:pt x="47" y="12"/>
                    <a:pt x="44" y="16"/>
                    <a:pt x="44" y="18"/>
                  </a:cubicBezTo>
                  <a:cubicBezTo>
                    <a:pt x="43" y="18"/>
                    <a:pt x="42" y="19"/>
                    <a:pt x="41" y="19"/>
                  </a:cubicBezTo>
                  <a:cubicBezTo>
                    <a:pt x="40" y="17"/>
                    <a:pt x="37" y="14"/>
                    <a:pt x="35" y="14"/>
                  </a:cubicBezTo>
                  <a:cubicBezTo>
                    <a:pt x="34" y="14"/>
                    <a:pt x="32" y="19"/>
                    <a:pt x="33" y="21"/>
                  </a:cubicBezTo>
                  <a:cubicBezTo>
                    <a:pt x="32" y="21"/>
                    <a:pt x="31" y="22"/>
                    <a:pt x="31" y="22"/>
                  </a:cubicBezTo>
                  <a:cubicBezTo>
                    <a:pt x="29" y="20"/>
                    <a:pt x="25" y="18"/>
                    <a:pt x="24" y="19"/>
                  </a:cubicBezTo>
                  <a:cubicBezTo>
                    <a:pt x="23" y="19"/>
                    <a:pt x="22" y="24"/>
                    <a:pt x="23" y="26"/>
                  </a:cubicBezTo>
                  <a:cubicBezTo>
                    <a:pt x="22" y="27"/>
                    <a:pt x="22" y="27"/>
                    <a:pt x="21" y="28"/>
                  </a:cubicBezTo>
                  <a:cubicBezTo>
                    <a:pt x="19" y="26"/>
                    <a:pt x="15" y="26"/>
                    <a:pt x="14" y="26"/>
                  </a:cubicBezTo>
                  <a:cubicBezTo>
                    <a:pt x="13" y="27"/>
                    <a:pt x="14" y="32"/>
                    <a:pt x="15" y="34"/>
                  </a:cubicBezTo>
                  <a:cubicBezTo>
                    <a:pt x="15" y="34"/>
                    <a:pt x="14" y="35"/>
                    <a:pt x="14" y="36"/>
                  </a:cubicBezTo>
                  <a:cubicBezTo>
                    <a:pt x="12" y="35"/>
                    <a:pt x="7" y="35"/>
                    <a:pt x="6" y="36"/>
                  </a:cubicBezTo>
                  <a:cubicBezTo>
                    <a:pt x="6" y="37"/>
                    <a:pt x="7" y="42"/>
                    <a:pt x="9" y="43"/>
                  </a:cubicBezTo>
                  <a:cubicBezTo>
                    <a:pt x="9" y="44"/>
                    <a:pt x="9" y="45"/>
                    <a:pt x="8" y="46"/>
                  </a:cubicBezTo>
                  <a:cubicBezTo>
                    <a:pt x="6" y="45"/>
                    <a:pt x="2" y="47"/>
                    <a:pt x="1" y="48"/>
                  </a:cubicBezTo>
                  <a:cubicBezTo>
                    <a:pt x="1" y="49"/>
                    <a:pt x="4" y="53"/>
                    <a:pt x="6" y="54"/>
                  </a:cubicBezTo>
                  <a:cubicBezTo>
                    <a:pt x="6" y="55"/>
                    <a:pt x="6" y="55"/>
                    <a:pt x="6" y="56"/>
                  </a:cubicBezTo>
                  <a:cubicBezTo>
                    <a:pt x="4" y="56"/>
                    <a:pt x="0" y="59"/>
                    <a:pt x="0" y="61"/>
                  </a:cubicBezTo>
                  <a:cubicBezTo>
                    <a:pt x="0" y="62"/>
                    <a:pt x="4" y="65"/>
                    <a:pt x="6" y="65"/>
                  </a:cubicBezTo>
                  <a:cubicBezTo>
                    <a:pt x="6" y="66"/>
                    <a:pt x="6" y="67"/>
                    <a:pt x="6" y="67"/>
                  </a:cubicBezTo>
                  <a:cubicBezTo>
                    <a:pt x="4" y="68"/>
                    <a:pt x="1" y="72"/>
                    <a:pt x="1" y="73"/>
                  </a:cubicBezTo>
                  <a:cubicBezTo>
                    <a:pt x="2" y="74"/>
                    <a:pt x="6" y="76"/>
                    <a:pt x="8" y="76"/>
                  </a:cubicBezTo>
                  <a:cubicBezTo>
                    <a:pt x="9" y="76"/>
                    <a:pt x="9" y="77"/>
                    <a:pt x="9" y="78"/>
                  </a:cubicBezTo>
                  <a:cubicBezTo>
                    <a:pt x="7" y="79"/>
                    <a:pt x="6" y="84"/>
                    <a:pt x="6" y="85"/>
                  </a:cubicBezTo>
                  <a:cubicBezTo>
                    <a:pt x="7" y="86"/>
                    <a:pt x="12" y="86"/>
                    <a:pt x="14" y="85"/>
                  </a:cubicBezTo>
                  <a:cubicBezTo>
                    <a:pt x="14" y="86"/>
                    <a:pt x="15" y="87"/>
                    <a:pt x="15" y="87"/>
                  </a:cubicBezTo>
                  <a:cubicBezTo>
                    <a:pt x="14" y="89"/>
                    <a:pt x="13" y="94"/>
                    <a:pt x="14" y="95"/>
                  </a:cubicBezTo>
                  <a:cubicBezTo>
                    <a:pt x="15" y="96"/>
                    <a:pt x="20" y="95"/>
                    <a:pt x="21" y="93"/>
                  </a:cubicBezTo>
                  <a:cubicBezTo>
                    <a:pt x="22" y="94"/>
                    <a:pt x="22" y="95"/>
                    <a:pt x="23" y="95"/>
                  </a:cubicBezTo>
                  <a:cubicBezTo>
                    <a:pt x="22" y="97"/>
                    <a:pt x="23" y="102"/>
                    <a:pt x="24" y="102"/>
                  </a:cubicBezTo>
                  <a:cubicBezTo>
                    <a:pt x="25" y="103"/>
                    <a:pt x="29" y="101"/>
                    <a:pt x="31" y="99"/>
                  </a:cubicBezTo>
                  <a:cubicBezTo>
                    <a:pt x="31" y="100"/>
                    <a:pt x="32" y="100"/>
                    <a:pt x="33" y="100"/>
                  </a:cubicBezTo>
                  <a:cubicBezTo>
                    <a:pt x="32" y="102"/>
                    <a:pt x="34" y="107"/>
                    <a:pt x="35" y="107"/>
                  </a:cubicBezTo>
                  <a:cubicBezTo>
                    <a:pt x="37" y="108"/>
                    <a:pt x="40" y="105"/>
                    <a:pt x="41" y="102"/>
                  </a:cubicBezTo>
                  <a:cubicBezTo>
                    <a:pt x="42" y="103"/>
                    <a:pt x="43" y="103"/>
                    <a:pt x="44" y="103"/>
                  </a:cubicBezTo>
                  <a:cubicBezTo>
                    <a:pt x="44" y="105"/>
                    <a:pt x="47" y="109"/>
                    <a:pt x="48" y="109"/>
                  </a:cubicBezTo>
                  <a:cubicBezTo>
                    <a:pt x="49" y="109"/>
                    <a:pt x="52" y="105"/>
                    <a:pt x="52" y="103"/>
                  </a:cubicBezTo>
                  <a:cubicBezTo>
                    <a:pt x="53" y="103"/>
                    <a:pt x="54" y="103"/>
                    <a:pt x="55" y="103"/>
                  </a:cubicBezTo>
                  <a:cubicBezTo>
                    <a:pt x="55" y="105"/>
                    <a:pt x="59" y="108"/>
                    <a:pt x="60" y="107"/>
                  </a:cubicBezTo>
                  <a:cubicBezTo>
                    <a:pt x="61" y="107"/>
                    <a:pt x="63" y="102"/>
                    <a:pt x="63" y="100"/>
                  </a:cubicBezTo>
                  <a:cubicBezTo>
                    <a:pt x="64" y="100"/>
                    <a:pt x="65" y="100"/>
                    <a:pt x="65" y="99"/>
                  </a:cubicBezTo>
                  <a:cubicBezTo>
                    <a:pt x="67" y="101"/>
                    <a:pt x="71" y="103"/>
                    <a:pt x="72" y="102"/>
                  </a:cubicBezTo>
                  <a:cubicBezTo>
                    <a:pt x="73" y="102"/>
                    <a:pt x="74" y="97"/>
                    <a:pt x="73" y="95"/>
                  </a:cubicBezTo>
                  <a:cubicBezTo>
                    <a:pt x="73" y="95"/>
                    <a:pt x="74" y="94"/>
                    <a:pt x="75" y="93"/>
                  </a:cubicBezTo>
                  <a:cubicBezTo>
                    <a:pt x="76" y="95"/>
                    <a:pt x="81" y="96"/>
                    <a:pt x="82" y="95"/>
                  </a:cubicBezTo>
                  <a:cubicBezTo>
                    <a:pt x="83" y="94"/>
                    <a:pt x="82" y="89"/>
                    <a:pt x="81" y="87"/>
                  </a:cubicBezTo>
                  <a:cubicBezTo>
                    <a:pt x="81" y="87"/>
                    <a:pt x="82" y="86"/>
                    <a:pt x="82" y="85"/>
                  </a:cubicBezTo>
                  <a:cubicBezTo>
                    <a:pt x="84" y="86"/>
                    <a:pt x="89" y="86"/>
                    <a:pt x="90" y="85"/>
                  </a:cubicBezTo>
                  <a:cubicBezTo>
                    <a:pt x="90" y="84"/>
                    <a:pt x="88" y="79"/>
                    <a:pt x="87" y="78"/>
                  </a:cubicBezTo>
                  <a:cubicBezTo>
                    <a:pt x="87" y="77"/>
                    <a:pt x="87" y="76"/>
                    <a:pt x="88" y="76"/>
                  </a:cubicBezTo>
                  <a:cubicBezTo>
                    <a:pt x="90" y="76"/>
                    <a:pt x="94" y="74"/>
                    <a:pt x="95" y="73"/>
                  </a:cubicBezTo>
                  <a:cubicBezTo>
                    <a:pt x="95" y="72"/>
                    <a:pt x="92" y="68"/>
                    <a:pt x="90" y="67"/>
                  </a:cubicBezTo>
                  <a:cubicBezTo>
                    <a:pt x="90" y="67"/>
                    <a:pt x="90" y="66"/>
                    <a:pt x="90" y="65"/>
                  </a:cubicBezTo>
                  <a:cubicBezTo>
                    <a:pt x="92" y="65"/>
                    <a:pt x="96" y="62"/>
                    <a:pt x="96" y="61"/>
                  </a:cubicBezTo>
                  <a:cubicBezTo>
                    <a:pt x="96" y="59"/>
                    <a:pt x="92" y="56"/>
                    <a:pt x="90" y="56"/>
                  </a:cubicBezTo>
                  <a:close/>
                  <a:moveTo>
                    <a:pt x="58" y="98"/>
                  </a:moveTo>
                  <a:cubicBezTo>
                    <a:pt x="56" y="99"/>
                    <a:pt x="55" y="99"/>
                    <a:pt x="53" y="99"/>
                  </a:cubicBezTo>
                  <a:cubicBezTo>
                    <a:pt x="54" y="91"/>
                    <a:pt x="59" y="80"/>
                    <a:pt x="56" y="74"/>
                  </a:cubicBezTo>
                  <a:cubicBezTo>
                    <a:pt x="60" y="80"/>
                    <a:pt x="71" y="81"/>
                    <a:pt x="79" y="84"/>
                  </a:cubicBezTo>
                  <a:cubicBezTo>
                    <a:pt x="74" y="91"/>
                    <a:pt x="67" y="96"/>
                    <a:pt x="58" y="98"/>
                  </a:cubicBezTo>
                  <a:close/>
                  <a:moveTo>
                    <a:pt x="17" y="84"/>
                  </a:moveTo>
                  <a:cubicBezTo>
                    <a:pt x="24" y="81"/>
                    <a:pt x="36" y="80"/>
                    <a:pt x="40" y="74"/>
                  </a:cubicBezTo>
                  <a:cubicBezTo>
                    <a:pt x="37" y="80"/>
                    <a:pt x="42" y="91"/>
                    <a:pt x="43" y="99"/>
                  </a:cubicBezTo>
                  <a:cubicBezTo>
                    <a:pt x="33" y="98"/>
                    <a:pt x="23" y="93"/>
                    <a:pt x="17" y="84"/>
                  </a:cubicBezTo>
                  <a:close/>
                  <a:moveTo>
                    <a:pt x="12" y="45"/>
                  </a:moveTo>
                  <a:cubicBezTo>
                    <a:pt x="19" y="50"/>
                    <a:pt x="26" y="60"/>
                    <a:pt x="32" y="61"/>
                  </a:cubicBezTo>
                  <a:cubicBezTo>
                    <a:pt x="26" y="61"/>
                    <a:pt x="19" y="71"/>
                    <a:pt x="12" y="76"/>
                  </a:cubicBezTo>
                  <a:cubicBezTo>
                    <a:pt x="11" y="74"/>
                    <a:pt x="11" y="72"/>
                    <a:pt x="10" y="71"/>
                  </a:cubicBezTo>
                  <a:cubicBezTo>
                    <a:pt x="8" y="62"/>
                    <a:pt x="9" y="53"/>
                    <a:pt x="12" y="45"/>
                  </a:cubicBezTo>
                  <a:close/>
                  <a:moveTo>
                    <a:pt x="38" y="23"/>
                  </a:moveTo>
                  <a:cubicBezTo>
                    <a:pt x="40" y="22"/>
                    <a:pt x="41" y="22"/>
                    <a:pt x="43" y="22"/>
                  </a:cubicBezTo>
                  <a:cubicBezTo>
                    <a:pt x="42" y="30"/>
                    <a:pt x="37" y="41"/>
                    <a:pt x="40" y="47"/>
                  </a:cubicBezTo>
                  <a:cubicBezTo>
                    <a:pt x="36" y="41"/>
                    <a:pt x="24" y="40"/>
                    <a:pt x="17" y="37"/>
                  </a:cubicBezTo>
                  <a:cubicBezTo>
                    <a:pt x="22" y="30"/>
                    <a:pt x="29" y="25"/>
                    <a:pt x="38" y="23"/>
                  </a:cubicBezTo>
                  <a:close/>
                  <a:moveTo>
                    <a:pt x="79" y="37"/>
                  </a:moveTo>
                  <a:cubicBezTo>
                    <a:pt x="71" y="40"/>
                    <a:pt x="60" y="41"/>
                    <a:pt x="56" y="47"/>
                  </a:cubicBezTo>
                  <a:cubicBezTo>
                    <a:pt x="59" y="41"/>
                    <a:pt x="54" y="30"/>
                    <a:pt x="53" y="22"/>
                  </a:cubicBezTo>
                  <a:cubicBezTo>
                    <a:pt x="63" y="23"/>
                    <a:pt x="73" y="29"/>
                    <a:pt x="79" y="37"/>
                  </a:cubicBezTo>
                  <a:close/>
                  <a:moveTo>
                    <a:pt x="54" y="70"/>
                  </a:moveTo>
                  <a:cubicBezTo>
                    <a:pt x="54" y="71"/>
                    <a:pt x="55" y="72"/>
                    <a:pt x="55" y="73"/>
                  </a:cubicBezTo>
                  <a:cubicBezTo>
                    <a:pt x="55" y="72"/>
                    <a:pt x="54" y="71"/>
                    <a:pt x="53" y="71"/>
                  </a:cubicBezTo>
                  <a:cubicBezTo>
                    <a:pt x="51" y="74"/>
                    <a:pt x="45" y="74"/>
                    <a:pt x="43" y="71"/>
                  </a:cubicBezTo>
                  <a:cubicBezTo>
                    <a:pt x="42" y="71"/>
                    <a:pt x="41" y="72"/>
                    <a:pt x="41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37" y="70"/>
                    <a:pt x="35" y="65"/>
                    <a:pt x="37" y="62"/>
                  </a:cubicBezTo>
                  <a:cubicBezTo>
                    <a:pt x="36" y="61"/>
                    <a:pt x="35" y="61"/>
                    <a:pt x="34" y="61"/>
                  </a:cubicBezTo>
                  <a:cubicBezTo>
                    <a:pt x="35" y="61"/>
                    <a:pt x="36" y="60"/>
                    <a:pt x="37" y="60"/>
                  </a:cubicBezTo>
                  <a:cubicBezTo>
                    <a:pt x="35" y="56"/>
                    <a:pt x="37" y="51"/>
                    <a:pt x="42" y="51"/>
                  </a:cubicBezTo>
                  <a:cubicBezTo>
                    <a:pt x="41" y="50"/>
                    <a:pt x="41" y="49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5" y="47"/>
                    <a:pt x="51" y="47"/>
                    <a:pt x="53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9"/>
                    <a:pt x="54" y="50"/>
                    <a:pt x="54" y="51"/>
                  </a:cubicBezTo>
                  <a:cubicBezTo>
                    <a:pt x="59" y="51"/>
                    <a:pt x="61" y="56"/>
                    <a:pt x="59" y="60"/>
                  </a:cubicBezTo>
                  <a:cubicBezTo>
                    <a:pt x="60" y="60"/>
                    <a:pt x="61" y="61"/>
                    <a:pt x="62" y="61"/>
                  </a:cubicBezTo>
                  <a:cubicBezTo>
                    <a:pt x="61" y="61"/>
                    <a:pt x="60" y="61"/>
                    <a:pt x="59" y="62"/>
                  </a:cubicBezTo>
                  <a:cubicBezTo>
                    <a:pt x="61" y="65"/>
                    <a:pt x="59" y="70"/>
                    <a:pt x="54" y="70"/>
                  </a:cubicBezTo>
                  <a:close/>
                  <a:moveTo>
                    <a:pt x="84" y="76"/>
                  </a:moveTo>
                  <a:cubicBezTo>
                    <a:pt x="77" y="71"/>
                    <a:pt x="70" y="61"/>
                    <a:pt x="63" y="61"/>
                  </a:cubicBezTo>
                  <a:cubicBezTo>
                    <a:pt x="70" y="60"/>
                    <a:pt x="77" y="50"/>
                    <a:pt x="84" y="45"/>
                  </a:cubicBezTo>
                  <a:cubicBezTo>
                    <a:pt x="85" y="47"/>
                    <a:pt x="85" y="49"/>
                    <a:pt x="86" y="50"/>
                  </a:cubicBezTo>
                  <a:cubicBezTo>
                    <a:pt x="88" y="59"/>
                    <a:pt x="87" y="68"/>
                    <a:pt x="84" y="76"/>
                  </a:cubicBezTo>
                  <a:close/>
                  <a:moveTo>
                    <a:pt x="48" y="49"/>
                  </a:moveTo>
                  <a:cubicBezTo>
                    <a:pt x="42" y="49"/>
                    <a:pt x="37" y="54"/>
                    <a:pt x="37" y="61"/>
                  </a:cubicBezTo>
                  <a:cubicBezTo>
                    <a:pt x="37" y="67"/>
                    <a:pt x="42" y="72"/>
                    <a:pt x="48" y="72"/>
                  </a:cubicBezTo>
                  <a:cubicBezTo>
                    <a:pt x="54" y="72"/>
                    <a:pt x="59" y="67"/>
                    <a:pt x="59" y="61"/>
                  </a:cubicBezTo>
                  <a:cubicBezTo>
                    <a:pt x="59" y="54"/>
                    <a:pt x="54" y="49"/>
                    <a:pt x="48" y="49"/>
                  </a:cubicBezTo>
                  <a:close/>
                  <a:moveTo>
                    <a:pt x="48" y="67"/>
                  </a:moveTo>
                  <a:cubicBezTo>
                    <a:pt x="44" y="67"/>
                    <a:pt x="42" y="64"/>
                    <a:pt x="42" y="61"/>
                  </a:cubicBezTo>
                  <a:cubicBezTo>
                    <a:pt x="42" y="57"/>
                    <a:pt x="44" y="54"/>
                    <a:pt x="48" y="54"/>
                  </a:cubicBezTo>
                  <a:cubicBezTo>
                    <a:pt x="51" y="54"/>
                    <a:pt x="54" y="57"/>
                    <a:pt x="54" y="61"/>
                  </a:cubicBezTo>
                  <a:cubicBezTo>
                    <a:pt x="54" y="64"/>
                    <a:pt x="51" y="67"/>
                    <a:pt x="48" y="67"/>
                  </a:cubicBezTo>
                  <a:close/>
                  <a:moveTo>
                    <a:pt x="117" y="18"/>
                  </a:moveTo>
                  <a:cubicBezTo>
                    <a:pt x="117" y="17"/>
                    <a:pt x="115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5" y="15"/>
                    <a:pt x="116" y="13"/>
                    <a:pt x="116" y="13"/>
                  </a:cubicBezTo>
                  <a:cubicBezTo>
                    <a:pt x="116" y="13"/>
                    <a:pt x="114" y="12"/>
                    <a:pt x="113" y="12"/>
                  </a:cubicBezTo>
                  <a:cubicBezTo>
                    <a:pt x="113" y="12"/>
                    <a:pt x="113" y="11"/>
                    <a:pt x="113" y="11"/>
                  </a:cubicBezTo>
                  <a:cubicBezTo>
                    <a:pt x="114" y="11"/>
                    <a:pt x="114" y="9"/>
                    <a:pt x="114" y="9"/>
                  </a:cubicBezTo>
                  <a:cubicBezTo>
                    <a:pt x="114" y="8"/>
                    <a:pt x="112" y="8"/>
                    <a:pt x="112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1" y="7"/>
                    <a:pt x="112" y="5"/>
                    <a:pt x="111" y="5"/>
                  </a:cubicBezTo>
                  <a:cubicBezTo>
                    <a:pt x="111" y="5"/>
                    <a:pt x="109" y="5"/>
                    <a:pt x="109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8" y="2"/>
                    <a:pt x="108" y="2"/>
                  </a:cubicBezTo>
                  <a:cubicBezTo>
                    <a:pt x="107" y="2"/>
                    <a:pt x="106" y="3"/>
                    <a:pt x="105" y="3"/>
                  </a:cubicBezTo>
                  <a:cubicBezTo>
                    <a:pt x="105" y="3"/>
                    <a:pt x="105" y="3"/>
                    <a:pt x="104" y="3"/>
                  </a:cubicBezTo>
                  <a:cubicBezTo>
                    <a:pt x="105" y="2"/>
                    <a:pt x="104" y="1"/>
                    <a:pt x="103" y="0"/>
                  </a:cubicBezTo>
                  <a:cubicBezTo>
                    <a:pt x="103" y="0"/>
                    <a:pt x="102" y="1"/>
                    <a:pt x="101" y="2"/>
                  </a:cubicBezTo>
                  <a:cubicBezTo>
                    <a:pt x="101" y="2"/>
                    <a:pt x="101" y="2"/>
                    <a:pt x="100" y="2"/>
                  </a:cubicBezTo>
                  <a:cubicBezTo>
                    <a:pt x="100" y="1"/>
                    <a:pt x="99" y="0"/>
                    <a:pt x="99" y="0"/>
                  </a:cubicBezTo>
                  <a:cubicBezTo>
                    <a:pt x="98" y="0"/>
                    <a:pt x="97" y="1"/>
                    <a:pt x="97" y="2"/>
                  </a:cubicBezTo>
                  <a:cubicBezTo>
                    <a:pt x="97" y="2"/>
                    <a:pt x="97" y="2"/>
                    <a:pt x="96" y="2"/>
                  </a:cubicBezTo>
                  <a:cubicBezTo>
                    <a:pt x="96" y="1"/>
                    <a:pt x="95" y="0"/>
                    <a:pt x="94" y="0"/>
                  </a:cubicBezTo>
                  <a:cubicBezTo>
                    <a:pt x="94" y="1"/>
                    <a:pt x="93" y="2"/>
                    <a:pt x="93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2" y="3"/>
                    <a:pt x="90" y="2"/>
                    <a:pt x="90" y="2"/>
                  </a:cubicBezTo>
                  <a:cubicBezTo>
                    <a:pt x="90" y="2"/>
                    <a:pt x="89" y="4"/>
                    <a:pt x="90" y="5"/>
                  </a:cubicBezTo>
                  <a:cubicBezTo>
                    <a:pt x="90" y="5"/>
                    <a:pt x="89" y="5"/>
                    <a:pt x="89" y="6"/>
                  </a:cubicBezTo>
                  <a:cubicBezTo>
                    <a:pt x="88" y="5"/>
                    <a:pt x="87" y="5"/>
                    <a:pt x="86" y="5"/>
                  </a:cubicBezTo>
                  <a:cubicBezTo>
                    <a:pt x="86" y="5"/>
                    <a:pt x="86" y="7"/>
                    <a:pt x="87" y="8"/>
                  </a:cubicBezTo>
                  <a:cubicBezTo>
                    <a:pt x="87" y="8"/>
                    <a:pt x="86" y="8"/>
                    <a:pt x="86" y="8"/>
                  </a:cubicBezTo>
                  <a:cubicBezTo>
                    <a:pt x="86" y="8"/>
                    <a:pt x="84" y="8"/>
                    <a:pt x="84" y="9"/>
                  </a:cubicBezTo>
                  <a:cubicBezTo>
                    <a:pt x="83" y="9"/>
                    <a:pt x="84" y="11"/>
                    <a:pt x="85" y="11"/>
                  </a:cubicBezTo>
                  <a:cubicBezTo>
                    <a:pt x="85" y="11"/>
                    <a:pt x="84" y="12"/>
                    <a:pt x="84" y="12"/>
                  </a:cubicBezTo>
                  <a:cubicBezTo>
                    <a:pt x="84" y="12"/>
                    <a:pt x="82" y="13"/>
                    <a:pt x="82" y="13"/>
                  </a:cubicBezTo>
                  <a:cubicBezTo>
                    <a:pt x="82" y="13"/>
                    <a:pt x="83" y="15"/>
                    <a:pt x="84" y="15"/>
                  </a:cubicBezTo>
                  <a:cubicBezTo>
                    <a:pt x="83" y="15"/>
                    <a:pt x="83" y="16"/>
                    <a:pt x="83" y="16"/>
                  </a:cubicBezTo>
                  <a:cubicBezTo>
                    <a:pt x="83" y="16"/>
                    <a:pt x="81" y="17"/>
                    <a:pt x="81" y="18"/>
                  </a:cubicBezTo>
                  <a:cubicBezTo>
                    <a:pt x="81" y="18"/>
                    <a:pt x="83" y="19"/>
                    <a:pt x="83" y="19"/>
                  </a:cubicBezTo>
                  <a:cubicBezTo>
                    <a:pt x="83" y="19"/>
                    <a:pt x="83" y="20"/>
                    <a:pt x="84" y="20"/>
                  </a:cubicBezTo>
                  <a:cubicBezTo>
                    <a:pt x="83" y="20"/>
                    <a:pt x="82" y="22"/>
                    <a:pt x="82" y="22"/>
                  </a:cubicBezTo>
                  <a:cubicBezTo>
                    <a:pt x="82" y="23"/>
                    <a:pt x="84" y="23"/>
                    <a:pt x="84" y="23"/>
                  </a:cubicBezTo>
                  <a:cubicBezTo>
                    <a:pt x="84" y="23"/>
                    <a:pt x="85" y="24"/>
                    <a:pt x="85" y="24"/>
                  </a:cubicBezTo>
                  <a:cubicBezTo>
                    <a:pt x="84" y="24"/>
                    <a:pt x="83" y="26"/>
                    <a:pt x="84" y="26"/>
                  </a:cubicBezTo>
                  <a:cubicBezTo>
                    <a:pt x="84" y="27"/>
                    <a:pt x="86" y="27"/>
                    <a:pt x="86" y="27"/>
                  </a:cubicBezTo>
                  <a:cubicBezTo>
                    <a:pt x="86" y="27"/>
                    <a:pt x="87" y="27"/>
                    <a:pt x="87" y="27"/>
                  </a:cubicBezTo>
                  <a:cubicBezTo>
                    <a:pt x="86" y="28"/>
                    <a:pt x="86" y="30"/>
                    <a:pt x="86" y="30"/>
                  </a:cubicBezTo>
                  <a:cubicBezTo>
                    <a:pt x="87" y="30"/>
                    <a:pt x="88" y="30"/>
                    <a:pt x="89" y="30"/>
                  </a:cubicBezTo>
                  <a:cubicBezTo>
                    <a:pt x="89" y="30"/>
                    <a:pt x="90" y="30"/>
                    <a:pt x="90" y="30"/>
                  </a:cubicBezTo>
                  <a:cubicBezTo>
                    <a:pt x="89" y="31"/>
                    <a:pt x="90" y="33"/>
                    <a:pt x="90" y="33"/>
                  </a:cubicBezTo>
                  <a:cubicBezTo>
                    <a:pt x="90" y="33"/>
                    <a:pt x="92" y="32"/>
                    <a:pt x="93" y="32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93" y="33"/>
                    <a:pt x="94" y="35"/>
                    <a:pt x="94" y="35"/>
                  </a:cubicBezTo>
                  <a:cubicBezTo>
                    <a:pt x="95" y="35"/>
                    <a:pt x="96" y="34"/>
                    <a:pt x="96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34"/>
                    <a:pt x="98" y="35"/>
                    <a:pt x="99" y="35"/>
                  </a:cubicBezTo>
                  <a:cubicBezTo>
                    <a:pt x="99" y="35"/>
                    <a:pt x="100" y="34"/>
                    <a:pt x="10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2" y="34"/>
                    <a:pt x="103" y="35"/>
                    <a:pt x="103" y="35"/>
                  </a:cubicBezTo>
                  <a:cubicBezTo>
                    <a:pt x="104" y="35"/>
                    <a:pt x="105" y="33"/>
                    <a:pt x="104" y="32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7" y="33"/>
                    <a:pt x="108" y="33"/>
                  </a:cubicBezTo>
                  <a:cubicBezTo>
                    <a:pt x="108" y="33"/>
                    <a:pt x="108" y="31"/>
                    <a:pt x="108" y="30"/>
                  </a:cubicBezTo>
                  <a:cubicBezTo>
                    <a:pt x="108" y="30"/>
                    <a:pt x="108" y="30"/>
                    <a:pt x="109" y="30"/>
                  </a:cubicBezTo>
                  <a:cubicBezTo>
                    <a:pt x="109" y="30"/>
                    <a:pt x="111" y="30"/>
                    <a:pt x="111" y="30"/>
                  </a:cubicBezTo>
                  <a:cubicBezTo>
                    <a:pt x="112" y="30"/>
                    <a:pt x="111" y="28"/>
                    <a:pt x="111" y="27"/>
                  </a:cubicBezTo>
                  <a:cubicBezTo>
                    <a:pt x="111" y="27"/>
                    <a:pt x="111" y="27"/>
                    <a:pt x="112" y="27"/>
                  </a:cubicBezTo>
                  <a:cubicBezTo>
                    <a:pt x="112" y="27"/>
                    <a:pt x="114" y="27"/>
                    <a:pt x="114" y="26"/>
                  </a:cubicBezTo>
                  <a:cubicBezTo>
                    <a:pt x="114" y="26"/>
                    <a:pt x="114" y="24"/>
                    <a:pt x="113" y="24"/>
                  </a:cubicBezTo>
                  <a:cubicBezTo>
                    <a:pt x="113" y="24"/>
                    <a:pt x="113" y="23"/>
                    <a:pt x="113" y="23"/>
                  </a:cubicBezTo>
                  <a:cubicBezTo>
                    <a:pt x="114" y="23"/>
                    <a:pt x="116" y="23"/>
                    <a:pt x="116" y="22"/>
                  </a:cubicBezTo>
                  <a:cubicBezTo>
                    <a:pt x="116" y="22"/>
                    <a:pt x="115" y="20"/>
                    <a:pt x="114" y="20"/>
                  </a:cubicBezTo>
                  <a:cubicBezTo>
                    <a:pt x="114" y="20"/>
                    <a:pt x="114" y="19"/>
                    <a:pt x="114" y="19"/>
                  </a:cubicBezTo>
                  <a:cubicBezTo>
                    <a:pt x="115" y="19"/>
                    <a:pt x="117" y="18"/>
                    <a:pt x="117" y="18"/>
                  </a:cubicBezTo>
                  <a:close/>
                  <a:moveTo>
                    <a:pt x="103" y="31"/>
                  </a:moveTo>
                  <a:cubicBezTo>
                    <a:pt x="102" y="32"/>
                    <a:pt x="101" y="32"/>
                    <a:pt x="101" y="32"/>
                  </a:cubicBezTo>
                  <a:cubicBezTo>
                    <a:pt x="101" y="29"/>
                    <a:pt x="103" y="25"/>
                    <a:pt x="102" y="22"/>
                  </a:cubicBezTo>
                  <a:cubicBezTo>
                    <a:pt x="103" y="25"/>
                    <a:pt x="107" y="25"/>
                    <a:pt x="110" y="26"/>
                  </a:cubicBezTo>
                  <a:cubicBezTo>
                    <a:pt x="108" y="29"/>
                    <a:pt x="106" y="31"/>
                    <a:pt x="103" y="31"/>
                  </a:cubicBezTo>
                  <a:close/>
                  <a:moveTo>
                    <a:pt x="87" y="26"/>
                  </a:moveTo>
                  <a:cubicBezTo>
                    <a:pt x="90" y="25"/>
                    <a:pt x="95" y="25"/>
                    <a:pt x="96" y="22"/>
                  </a:cubicBezTo>
                  <a:cubicBezTo>
                    <a:pt x="95" y="25"/>
                    <a:pt x="97" y="29"/>
                    <a:pt x="97" y="32"/>
                  </a:cubicBezTo>
                  <a:cubicBezTo>
                    <a:pt x="93" y="31"/>
                    <a:pt x="90" y="29"/>
                    <a:pt x="87" y="26"/>
                  </a:cubicBezTo>
                  <a:close/>
                  <a:moveTo>
                    <a:pt x="85" y="21"/>
                  </a:moveTo>
                  <a:cubicBezTo>
                    <a:pt x="84" y="18"/>
                    <a:pt x="84" y="15"/>
                    <a:pt x="86" y="12"/>
                  </a:cubicBezTo>
                  <a:cubicBezTo>
                    <a:pt x="88" y="14"/>
                    <a:pt x="91" y="18"/>
                    <a:pt x="93" y="18"/>
                  </a:cubicBezTo>
                  <a:cubicBezTo>
                    <a:pt x="91" y="18"/>
                    <a:pt x="88" y="21"/>
                    <a:pt x="86" y="23"/>
                  </a:cubicBezTo>
                  <a:cubicBezTo>
                    <a:pt x="85" y="23"/>
                    <a:pt x="85" y="22"/>
                    <a:pt x="85" y="21"/>
                  </a:cubicBezTo>
                  <a:close/>
                  <a:moveTo>
                    <a:pt x="95" y="4"/>
                  </a:moveTo>
                  <a:cubicBezTo>
                    <a:pt x="96" y="4"/>
                    <a:pt x="96" y="3"/>
                    <a:pt x="97" y="3"/>
                  </a:cubicBezTo>
                  <a:cubicBezTo>
                    <a:pt x="97" y="7"/>
                    <a:pt x="95" y="11"/>
                    <a:pt x="96" y="13"/>
                  </a:cubicBezTo>
                  <a:cubicBezTo>
                    <a:pt x="95" y="11"/>
                    <a:pt x="90" y="10"/>
                    <a:pt x="87" y="9"/>
                  </a:cubicBezTo>
                  <a:cubicBezTo>
                    <a:pt x="89" y="6"/>
                    <a:pt x="92" y="5"/>
                    <a:pt x="95" y="4"/>
                  </a:cubicBezTo>
                  <a:close/>
                  <a:moveTo>
                    <a:pt x="110" y="9"/>
                  </a:moveTo>
                  <a:cubicBezTo>
                    <a:pt x="107" y="10"/>
                    <a:pt x="103" y="11"/>
                    <a:pt x="102" y="13"/>
                  </a:cubicBezTo>
                  <a:cubicBezTo>
                    <a:pt x="103" y="11"/>
                    <a:pt x="101" y="7"/>
                    <a:pt x="101" y="3"/>
                  </a:cubicBezTo>
                  <a:cubicBezTo>
                    <a:pt x="104" y="4"/>
                    <a:pt x="108" y="6"/>
                    <a:pt x="110" y="9"/>
                  </a:cubicBezTo>
                  <a:close/>
                  <a:moveTo>
                    <a:pt x="101" y="21"/>
                  </a:moveTo>
                  <a:cubicBezTo>
                    <a:pt x="101" y="21"/>
                    <a:pt x="101" y="22"/>
                    <a:pt x="102" y="22"/>
                  </a:cubicBezTo>
                  <a:cubicBezTo>
                    <a:pt x="101" y="22"/>
                    <a:pt x="101" y="22"/>
                    <a:pt x="101" y="21"/>
                  </a:cubicBezTo>
                  <a:cubicBezTo>
                    <a:pt x="100" y="23"/>
                    <a:pt x="98" y="23"/>
                    <a:pt x="97" y="21"/>
                  </a:cubicBezTo>
                  <a:cubicBezTo>
                    <a:pt x="97" y="22"/>
                    <a:pt x="96" y="22"/>
                    <a:pt x="96" y="22"/>
                  </a:cubicBezTo>
                  <a:cubicBezTo>
                    <a:pt x="96" y="22"/>
                    <a:pt x="97" y="21"/>
                    <a:pt x="97" y="21"/>
                  </a:cubicBezTo>
                  <a:cubicBezTo>
                    <a:pt x="95" y="21"/>
                    <a:pt x="94" y="19"/>
                    <a:pt x="95" y="18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4" y="18"/>
                    <a:pt x="94" y="17"/>
                    <a:pt x="95" y="17"/>
                  </a:cubicBezTo>
                  <a:cubicBezTo>
                    <a:pt x="94" y="16"/>
                    <a:pt x="95" y="14"/>
                    <a:pt x="97" y="14"/>
                  </a:cubicBezTo>
                  <a:cubicBezTo>
                    <a:pt x="97" y="14"/>
                    <a:pt x="96" y="13"/>
                    <a:pt x="96" y="13"/>
                  </a:cubicBezTo>
                  <a:cubicBezTo>
                    <a:pt x="96" y="13"/>
                    <a:pt x="97" y="14"/>
                    <a:pt x="97" y="14"/>
                  </a:cubicBezTo>
                  <a:cubicBezTo>
                    <a:pt x="98" y="13"/>
                    <a:pt x="100" y="13"/>
                    <a:pt x="101" y="14"/>
                  </a:cubicBezTo>
                  <a:cubicBezTo>
                    <a:pt x="101" y="14"/>
                    <a:pt x="101" y="13"/>
                    <a:pt x="102" y="13"/>
                  </a:cubicBezTo>
                  <a:cubicBezTo>
                    <a:pt x="101" y="13"/>
                    <a:pt x="101" y="14"/>
                    <a:pt x="101" y="14"/>
                  </a:cubicBezTo>
                  <a:cubicBezTo>
                    <a:pt x="103" y="14"/>
                    <a:pt x="104" y="16"/>
                    <a:pt x="103" y="17"/>
                  </a:cubicBezTo>
                  <a:cubicBezTo>
                    <a:pt x="103" y="17"/>
                    <a:pt x="104" y="18"/>
                    <a:pt x="104" y="18"/>
                  </a:cubicBezTo>
                  <a:cubicBezTo>
                    <a:pt x="104" y="18"/>
                    <a:pt x="103" y="18"/>
                    <a:pt x="103" y="18"/>
                  </a:cubicBezTo>
                  <a:cubicBezTo>
                    <a:pt x="104" y="19"/>
                    <a:pt x="103" y="21"/>
                    <a:pt x="101" y="21"/>
                  </a:cubicBezTo>
                  <a:close/>
                  <a:moveTo>
                    <a:pt x="112" y="23"/>
                  </a:moveTo>
                  <a:cubicBezTo>
                    <a:pt x="110" y="21"/>
                    <a:pt x="107" y="18"/>
                    <a:pt x="104" y="18"/>
                  </a:cubicBezTo>
                  <a:cubicBezTo>
                    <a:pt x="107" y="18"/>
                    <a:pt x="110" y="14"/>
                    <a:pt x="112" y="12"/>
                  </a:cubicBezTo>
                  <a:cubicBezTo>
                    <a:pt x="112" y="13"/>
                    <a:pt x="113" y="13"/>
                    <a:pt x="113" y="14"/>
                  </a:cubicBezTo>
                  <a:cubicBezTo>
                    <a:pt x="114" y="17"/>
                    <a:pt x="113" y="20"/>
                    <a:pt x="112" y="23"/>
                  </a:cubicBezTo>
                  <a:close/>
                  <a:moveTo>
                    <a:pt x="99" y="13"/>
                  </a:moveTo>
                  <a:cubicBezTo>
                    <a:pt x="97" y="13"/>
                    <a:pt x="95" y="15"/>
                    <a:pt x="95" y="18"/>
                  </a:cubicBezTo>
                  <a:cubicBezTo>
                    <a:pt x="95" y="20"/>
                    <a:pt x="97" y="22"/>
                    <a:pt x="99" y="22"/>
                  </a:cubicBezTo>
                  <a:cubicBezTo>
                    <a:pt x="101" y="22"/>
                    <a:pt x="103" y="20"/>
                    <a:pt x="103" y="18"/>
                  </a:cubicBezTo>
                  <a:cubicBezTo>
                    <a:pt x="103" y="15"/>
                    <a:pt x="101" y="13"/>
                    <a:pt x="99" y="13"/>
                  </a:cubicBezTo>
                  <a:close/>
                  <a:moveTo>
                    <a:pt x="99" y="20"/>
                  </a:moveTo>
                  <a:cubicBezTo>
                    <a:pt x="98" y="20"/>
                    <a:pt x="97" y="19"/>
                    <a:pt x="97" y="18"/>
                  </a:cubicBezTo>
                  <a:cubicBezTo>
                    <a:pt x="97" y="16"/>
                    <a:pt x="98" y="15"/>
                    <a:pt x="99" y="15"/>
                  </a:cubicBezTo>
                  <a:cubicBezTo>
                    <a:pt x="100" y="15"/>
                    <a:pt x="101" y="16"/>
                    <a:pt x="101" y="18"/>
                  </a:cubicBezTo>
                  <a:cubicBezTo>
                    <a:pt x="101" y="19"/>
                    <a:pt x="100" y="20"/>
                    <a:pt x="9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14" name="Group 89"/>
            <p:cNvGrpSpPr/>
            <p:nvPr/>
          </p:nvGrpSpPr>
          <p:grpSpPr>
            <a:xfrm>
              <a:off x="7506970" y="2120031"/>
              <a:ext cx="1233377" cy="304800"/>
              <a:chOff x="5257800" y="1733550"/>
              <a:chExt cx="925033" cy="228600"/>
            </a:xfrm>
          </p:grpSpPr>
          <p:cxnSp>
            <p:nvCxnSpPr>
              <p:cNvPr id="33" name="íṩľíḍè-Straight Connector 90"/>
              <p:cNvCxnSpPr/>
              <p:nvPr/>
            </p:nvCxnSpPr>
            <p:spPr>
              <a:xfrm flipV="1">
                <a:off x="5257800" y="1733550"/>
                <a:ext cx="304800" cy="2286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íṩľíḍè-Straight Connector 91"/>
              <p:cNvCxnSpPr/>
              <p:nvPr/>
            </p:nvCxnSpPr>
            <p:spPr>
              <a:xfrm>
                <a:off x="5573233" y="1733550"/>
                <a:ext cx="609600" cy="1588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92"/>
            <p:cNvGrpSpPr/>
            <p:nvPr/>
          </p:nvGrpSpPr>
          <p:grpSpPr>
            <a:xfrm>
              <a:off x="7506969" y="4886123"/>
              <a:ext cx="1219200" cy="306917"/>
              <a:chOff x="5181600" y="3638550"/>
              <a:chExt cx="914400" cy="230188"/>
            </a:xfrm>
          </p:grpSpPr>
          <p:cxnSp>
            <p:nvCxnSpPr>
              <p:cNvPr id="31" name="íṩľíḍè-Straight Connector 93"/>
              <p:cNvCxnSpPr/>
              <p:nvPr/>
            </p:nvCxnSpPr>
            <p:spPr>
              <a:xfrm rot="16200000" flipH="1">
                <a:off x="5181600" y="3638550"/>
                <a:ext cx="228600" cy="2286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íṩľíḍè-Straight Connector 94"/>
              <p:cNvCxnSpPr/>
              <p:nvPr/>
            </p:nvCxnSpPr>
            <p:spPr>
              <a:xfrm>
                <a:off x="5410200" y="3867150"/>
                <a:ext cx="685800" cy="1588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Group 109"/>
            <p:cNvGrpSpPr/>
            <p:nvPr/>
          </p:nvGrpSpPr>
          <p:grpSpPr>
            <a:xfrm>
              <a:off x="3504025" y="2192425"/>
              <a:ext cx="1355861" cy="309955"/>
              <a:chOff x="3408325" y="2192425"/>
              <a:chExt cx="1355861" cy="309955"/>
            </a:xfrm>
          </p:grpSpPr>
          <p:cxnSp>
            <p:nvCxnSpPr>
              <p:cNvPr id="29" name="íṩľíḍè-Straight Connector 97"/>
              <p:cNvCxnSpPr/>
              <p:nvPr/>
            </p:nvCxnSpPr>
            <p:spPr>
              <a:xfrm rot="5400000" flipH="1">
                <a:off x="4459386" y="2197580"/>
                <a:ext cx="304800" cy="3048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íṩľíḍè-Straight Connector 98"/>
              <p:cNvCxnSpPr>
                <a:cxnSpLocks/>
              </p:cNvCxnSpPr>
              <p:nvPr/>
            </p:nvCxnSpPr>
            <p:spPr>
              <a:xfrm flipH="1">
                <a:off x="3408325" y="2192425"/>
                <a:ext cx="1056544" cy="419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10"/>
            <p:cNvGrpSpPr/>
            <p:nvPr/>
          </p:nvGrpSpPr>
          <p:grpSpPr>
            <a:xfrm>
              <a:off x="3504025" y="4890939"/>
              <a:ext cx="1564545" cy="325768"/>
              <a:chOff x="3408325" y="4890939"/>
              <a:chExt cx="1564545" cy="325768"/>
            </a:xfrm>
          </p:grpSpPr>
          <p:cxnSp>
            <p:nvCxnSpPr>
              <p:cNvPr id="27" name="íṩľíḍè-Straight Connector 101"/>
              <p:cNvCxnSpPr/>
              <p:nvPr/>
            </p:nvCxnSpPr>
            <p:spPr>
              <a:xfrm rot="10800000" flipV="1">
                <a:off x="4566470" y="4890939"/>
                <a:ext cx="406400" cy="304800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íṩľíḍè-Straight Connector 102"/>
              <p:cNvCxnSpPr>
                <a:cxnSpLocks/>
              </p:cNvCxnSpPr>
              <p:nvPr/>
            </p:nvCxnSpPr>
            <p:spPr>
              <a:xfrm flipH="1">
                <a:off x="3408325" y="5195740"/>
                <a:ext cx="1143968" cy="20967"/>
              </a:xfrm>
              <a:prstGeom prst="line">
                <a:avLst/>
              </a:prstGeom>
              <a:ln>
                <a:solidFill>
                  <a:schemeClr val="accent5"/>
                </a:solidFill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íṩľíḍè-Freeform: Shape 104"/>
            <p:cNvSpPr>
              <a:spLocks/>
            </p:cNvSpPr>
            <p:nvPr/>
          </p:nvSpPr>
          <p:spPr bwMode="auto">
            <a:xfrm>
              <a:off x="6651019" y="4057208"/>
              <a:ext cx="367124" cy="475826"/>
            </a:xfrm>
            <a:custGeom>
              <a:avLst/>
              <a:gdLst/>
              <a:ahLst/>
              <a:cxnLst>
                <a:cxn ang="0">
                  <a:pos x="96" y="84"/>
                </a:cxn>
                <a:cxn ang="0">
                  <a:pos x="80" y="109"/>
                </a:cxn>
                <a:cxn ang="0">
                  <a:pos x="78" y="123"/>
                </a:cxn>
                <a:cxn ang="0">
                  <a:pos x="51" y="95"/>
                </a:cxn>
                <a:cxn ang="0">
                  <a:pos x="70" y="70"/>
                </a:cxn>
                <a:cxn ang="0">
                  <a:pos x="67" y="89"/>
                </a:cxn>
                <a:cxn ang="0">
                  <a:pos x="83" y="77"/>
                </a:cxn>
                <a:cxn ang="0">
                  <a:pos x="85" y="48"/>
                </a:cxn>
                <a:cxn ang="0">
                  <a:pos x="0" y="48"/>
                </a:cxn>
                <a:cxn ang="0">
                  <a:pos x="3" y="93"/>
                </a:cxn>
                <a:cxn ang="0">
                  <a:pos x="18" y="116"/>
                </a:cxn>
                <a:cxn ang="0">
                  <a:pos x="44" y="123"/>
                </a:cxn>
                <a:cxn ang="0">
                  <a:pos x="42" y="89"/>
                </a:cxn>
                <a:cxn ang="0">
                  <a:pos x="18" y="77"/>
                </a:cxn>
                <a:cxn ang="0">
                  <a:pos x="25" y="91"/>
                </a:cxn>
                <a:cxn ang="0">
                  <a:pos x="11" y="72"/>
                </a:cxn>
                <a:cxn ang="0">
                  <a:pos x="0" y="48"/>
                </a:cxn>
                <a:cxn ang="0">
                  <a:pos x="48" y="70"/>
                </a:cxn>
                <a:cxn ang="0">
                  <a:pos x="48" y="0"/>
                </a:cxn>
                <a:cxn ang="0">
                  <a:pos x="77" y="33"/>
                </a:cxn>
                <a:cxn ang="0">
                  <a:pos x="62" y="22"/>
                </a:cxn>
                <a:cxn ang="0">
                  <a:pos x="77" y="33"/>
                </a:cxn>
                <a:cxn ang="0">
                  <a:pos x="50" y="24"/>
                </a:cxn>
                <a:cxn ang="0">
                  <a:pos x="60" y="33"/>
                </a:cxn>
                <a:cxn ang="0">
                  <a:pos x="57" y="19"/>
                </a:cxn>
                <a:cxn ang="0">
                  <a:pos x="50" y="20"/>
                </a:cxn>
                <a:cxn ang="0">
                  <a:pos x="45" y="7"/>
                </a:cxn>
                <a:cxn ang="0">
                  <a:pos x="46" y="20"/>
                </a:cxn>
                <a:cxn ang="0">
                  <a:pos x="45" y="7"/>
                </a:cxn>
                <a:cxn ang="0">
                  <a:pos x="36" y="33"/>
                </a:cxn>
                <a:cxn ang="0">
                  <a:pos x="46" y="24"/>
                </a:cxn>
                <a:cxn ang="0">
                  <a:pos x="33" y="22"/>
                </a:cxn>
                <a:cxn ang="0">
                  <a:pos x="19" y="33"/>
                </a:cxn>
                <a:cxn ang="0">
                  <a:pos x="33" y="22"/>
                </a:cxn>
                <a:cxn ang="0">
                  <a:pos x="24" y="52"/>
                </a:cxn>
                <a:cxn ang="0">
                  <a:pos x="31" y="37"/>
                </a:cxn>
                <a:cxn ang="0">
                  <a:pos x="37" y="47"/>
                </a:cxn>
                <a:cxn ang="0">
                  <a:pos x="46" y="37"/>
                </a:cxn>
                <a:cxn ang="0">
                  <a:pos x="37" y="47"/>
                </a:cxn>
                <a:cxn ang="0">
                  <a:pos x="45" y="64"/>
                </a:cxn>
                <a:cxn ang="0">
                  <a:pos x="46" y="50"/>
                </a:cxn>
                <a:cxn ang="0">
                  <a:pos x="50" y="64"/>
                </a:cxn>
                <a:cxn ang="0">
                  <a:pos x="50" y="50"/>
                </a:cxn>
                <a:cxn ang="0">
                  <a:pos x="50" y="64"/>
                </a:cxn>
                <a:cxn ang="0">
                  <a:pos x="60" y="37"/>
                </a:cxn>
                <a:cxn ang="0">
                  <a:pos x="50" y="46"/>
                </a:cxn>
                <a:cxn ang="0">
                  <a:pos x="62" y="48"/>
                </a:cxn>
                <a:cxn ang="0">
                  <a:pos x="77" y="37"/>
                </a:cxn>
                <a:cxn ang="0">
                  <a:pos x="62" y="48"/>
                </a:cxn>
                <a:cxn ang="0">
                  <a:pos x="61" y="18"/>
                </a:cxn>
                <a:cxn ang="0">
                  <a:pos x="56" y="7"/>
                </a:cxn>
                <a:cxn ang="0">
                  <a:pos x="34" y="18"/>
                </a:cxn>
                <a:cxn ang="0">
                  <a:pos x="27" y="15"/>
                </a:cxn>
                <a:cxn ang="0">
                  <a:pos x="34" y="52"/>
                </a:cxn>
                <a:cxn ang="0">
                  <a:pos x="39" y="63"/>
                </a:cxn>
                <a:cxn ang="0">
                  <a:pos x="61" y="52"/>
                </a:cxn>
                <a:cxn ang="0">
                  <a:pos x="69" y="55"/>
                </a:cxn>
              </a:cxnLst>
              <a:rect l="0" t="0" r="r" b="b"/>
              <a:pathLst>
                <a:path w="96" h="123">
                  <a:moveTo>
                    <a:pt x="96" y="48"/>
                  </a:moveTo>
                  <a:cubicBezTo>
                    <a:pt x="96" y="57"/>
                    <a:pt x="96" y="82"/>
                    <a:pt x="96" y="84"/>
                  </a:cubicBezTo>
                  <a:cubicBezTo>
                    <a:pt x="96" y="88"/>
                    <a:pt x="94" y="91"/>
                    <a:pt x="92" y="93"/>
                  </a:cubicBezTo>
                  <a:cubicBezTo>
                    <a:pt x="91" y="95"/>
                    <a:pt x="82" y="107"/>
                    <a:pt x="80" y="109"/>
                  </a:cubicBezTo>
                  <a:cubicBezTo>
                    <a:pt x="78" y="111"/>
                    <a:pt x="78" y="113"/>
                    <a:pt x="78" y="116"/>
                  </a:cubicBezTo>
                  <a:cubicBezTo>
                    <a:pt x="78" y="118"/>
                    <a:pt x="78" y="123"/>
                    <a:pt x="78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1" y="123"/>
                    <a:pt x="51" y="98"/>
                    <a:pt x="51" y="95"/>
                  </a:cubicBezTo>
                  <a:cubicBezTo>
                    <a:pt x="51" y="93"/>
                    <a:pt x="52" y="91"/>
                    <a:pt x="53" y="89"/>
                  </a:cubicBezTo>
                  <a:cubicBezTo>
                    <a:pt x="57" y="84"/>
                    <a:pt x="67" y="73"/>
                    <a:pt x="70" y="70"/>
                  </a:cubicBezTo>
                  <a:cubicBezTo>
                    <a:pt x="75" y="65"/>
                    <a:pt x="82" y="71"/>
                    <a:pt x="78" y="77"/>
                  </a:cubicBezTo>
                  <a:cubicBezTo>
                    <a:pt x="76" y="79"/>
                    <a:pt x="69" y="87"/>
                    <a:pt x="67" y="89"/>
                  </a:cubicBezTo>
                  <a:cubicBezTo>
                    <a:pt x="65" y="91"/>
                    <a:pt x="68" y="93"/>
                    <a:pt x="70" y="91"/>
                  </a:cubicBezTo>
                  <a:cubicBezTo>
                    <a:pt x="72" y="89"/>
                    <a:pt x="81" y="79"/>
                    <a:pt x="83" y="77"/>
                  </a:cubicBezTo>
                  <a:cubicBezTo>
                    <a:pt x="84" y="76"/>
                    <a:pt x="85" y="74"/>
                    <a:pt x="85" y="72"/>
                  </a:cubicBezTo>
                  <a:cubicBezTo>
                    <a:pt x="85" y="70"/>
                    <a:pt x="85" y="55"/>
                    <a:pt x="85" y="48"/>
                  </a:cubicBezTo>
                  <a:cubicBezTo>
                    <a:pt x="85" y="39"/>
                    <a:pt x="96" y="39"/>
                    <a:pt x="96" y="48"/>
                  </a:cubicBezTo>
                  <a:close/>
                  <a:moveTo>
                    <a:pt x="0" y="48"/>
                  </a:moveTo>
                  <a:cubicBezTo>
                    <a:pt x="0" y="57"/>
                    <a:pt x="0" y="82"/>
                    <a:pt x="0" y="84"/>
                  </a:cubicBezTo>
                  <a:cubicBezTo>
                    <a:pt x="0" y="88"/>
                    <a:pt x="1" y="91"/>
                    <a:pt x="3" y="93"/>
                  </a:cubicBezTo>
                  <a:cubicBezTo>
                    <a:pt x="5" y="95"/>
                    <a:pt x="14" y="107"/>
                    <a:pt x="16" y="109"/>
                  </a:cubicBezTo>
                  <a:cubicBezTo>
                    <a:pt x="17" y="111"/>
                    <a:pt x="18" y="113"/>
                    <a:pt x="18" y="116"/>
                  </a:cubicBezTo>
                  <a:cubicBezTo>
                    <a:pt x="18" y="118"/>
                    <a:pt x="18" y="123"/>
                    <a:pt x="18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98"/>
                    <a:pt x="44" y="95"/>
                  </a:cubicBezTo>
                  <a:cubicBezTo>
                    <a:pt x="44" y="93"/>
                    <a:pt x="43" y="91"/>
                    <a:pt x="42" y="89"/>
                  </a:cubicBezTo>
                  <a:cubicBezTo>
                    <a:pt x="38" y="84"/>
                    <a:pt x="29" y="73"/>
                    <a:pt x="26" y="70"/>
                  </a:cubicBezTo>
                  <a:cubicBezTo>
                    <a:pt x="21" y="65"/>
                    <a:pt x="13" y="71"/>
                    <a:pt x="18" y="77"/>
                  </a:cubicBezTo>
                  <a:cubicBezTo>
                    <a:pt x="20" y="79"/>
                    <a:pt x="27" y="87"/>
                    <a:pt x="28" y="89"/>
                  </a:cubicBezTo>
                  <a:cubicBezTo>
                    <a:pt x="30" y="91"/>
                    <a:pt x="28" y="93"/>
                    <a:pt x="25" y="91"/>
                  </a:cubicBezTo>
                  <a:cubicBezTo>
                    <a:pt x="24" y="89"/>
                    <a:pt x="14" y="79"/>
                    <a:pt x="13" y="77"/>
                  </a:cubicBezTo>
                  <a:cubicBezTo>
                    <a:pt x="12" y="76"/>
                    <a:pt x="11" y="74"/>
                    <a:pt x="11" y="72"/>
                  </a:cubicBezTo>
                  <a:cubicBezTo>
                    <a:pt x="11" y="70"/>
                    <a:pt x="11" y="55"/>
                    <a:pt x="11" y="48"/>
                  </a:cubicBezTo>
                  <a:cubicBezTo>
                    <a:pt x="11" y="39"/>
                    <a:pt x="0" y="39"/>
                    <a:pt x="0" y="48"/>
                  </a:cubicBezTo>
                  <a:close/>
                  <a:moveTo>
                    <a:pt x="83" y="35"/>
                  </a:moveTo>
                  <a:cubicBezTo>
                    <a:pt x="83" y="54"/>
                    <a:pt x="67" y="70"/>
                    <a:pt x="48" y="70"/>
                  </a:cubicBezTo>
                  <a:cubicBezTo>
                    <a:pt x="29" y="70"/>
                    <a:pt x="13" y="54"/>
                    <a:pt x="13" y="35"/>
                  </a:cubicBezTo>
                  <a:cubicBezTo>
                    <a:pt x="13" y="16"/>
                    <a:pt x="29" y="0"/>
                    <a:pt x="48" y="0"/>
                  </a:cubicBezTo>
                  <a:cubicBezTo>
                    <a:pt x="67" y="0"/>
                    <a:pt x="83" y="16"/>
                    <a:pt x="83" y="35"/>
                  </a:cubicBezTo>
                  <a:close/>
                  <a:moveTo>
                    <a:pt x="77" y="33"/>
                  </a:moveTo>
                  <a:cubicBezTo>
                    <a:pt x="76" y="28"/>
                    <a:pt x="74" y="23"/>
                    <a:pt x="72" y="19"/>
                  </a:cubicBezTo>
                  <a:cubicBezTo>
                    <a:pt x="69" y="20"/>
                    <a:pt x="66" y="21"/>
                    <a:pt x="62" y="22"/>
                  </a:cubicBezTo>
                  <a:cubicBezTo>
                    <a:pt x="63" y="26"/>
                    <a:pt x="64" y="29"/>
                    <a:pt x="64" y="33"/>
                  </a:cubicBezTo>
                  <a:lnTo>
                    <a:pt x="77" y="33"/>
                  </a:lnTo>
                  <a:close/>
                  <a:moveTo>
                    <a:pt x="58" y="23"/>
                  </a:moveTo>
                  <a:cubicBezTo>
                    <a:pt x="56" y="24"/>
                    <a:pt x="53" y="24"/>
                    <a:pt x="50" y="2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0"/>
                    <a:pt x="59" y="26"/>
                    <a:pt x="58" y="23"/>
                  </a:cubicBezTo>
                  <a:close/>
                  <a:moveTo>
                    <a:pt x="57" y="19"/>
                  </a:moveTo>
                  <a:cubicBezTo>
                    <a:pt x="55" y="14"/>
                    <a:pt x="53" y="10"/>
                    <a:pt x="50" y="6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2" y="20"/>
                    <a:pt x="55" y="20"/>
                    <a:pt x="57" y="19"/>
                  </a:cubicBezTo>
                  <a:close/>
                  <a:moveTo>
                    <a:pt x="45" y="7"/>
                  </a:moveTo>
                  <a:cubicBezTo>
                    <a:pt x="42" y="11"/>
                    <a:pt x="40" y="15"/>
                    <a:pt x="38" y="19"/>
                  </a:cubicBezTo>
                  <a:cubicBezTo>
                    <a:pt x="41" y="19"/>
                    <a:pt x="43" y="20"/>
                    <a:pt x="46" y="20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lose/>
                  <a:moveTo>
                    <a:pt x="37" y="23"/>
                  </a:moveTo>
                  <a:cubicBezTo>
                    <a:pt x="36" y="26"/>
                    <a:pt x="36" y="29"/>
                    <a:pt x="36" y="33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3" y="24"/>
                    <a:pt x="40" y="24"/>
                    <a:pt x="37" y="23"/>
                  </a:cubicBezTo>
                  <a:close/>
                  <a:moveTo>
                    <a:pt x="33" y="22"/>
                  </a:moveTo>
                  <a:cubicBezTo>
                    <a:pt x="30" y="21"/>
                    <a:pt x="27" y="20"/>
                    <a:pt x="24" y="18"/>
                  </a:cubicBezTo>
                  <a:cubicBezTo>
                    <a:pt x="21" y="22"/>
                    <a:pt x="19" y="27"/>
                    <a:pt x="19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29"/>
                    <a:pt x="32" y="25"/>
                    <a:pt x="33" y="22"/>
                  </a:cubicBezTo>
                  <a:close/>
                  <a:moveTo>
                    <a:pt x="19" y="37"/>
                  </a:moveTo>
                  <a:cubicBezTo>
                    <a:pt x="19" y="43"/>
                    <a:pt x="21" y="48"/>
                    <a:pt x="24" y="52"/>
                  </a:cubicBezTo>
                  <a:cubicBezTo>
                    <a:pt x="27" y="51"/>
                    <a:pt x="30" y="49"/>
                    <a:pt x="33" y="48"/>
                  </a:cubicBezTo>
                  <a:cubicBezTo>
                    <a:pt x="32" y="45"/>
                    <a:pt x="32" y="41"/>
                    <a:pt x="31" y="37"/>
                  </a:cubicBezTo>
                  <a:lnTo>
                    <a:pt x="19" y="37"/>
                  </a:lnTo>
                  <a:close/>
                  <a:moveTo>
                    <a:pt x="37" y="47"/>
                  </a:moveTo>
                  <a:cubicBezTo>
                    <a:pt x="40" y="47"/>
                    <a:pt x="43" y="46"/>
                    <a:pt x="46" y="46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41"/>
                    <a:pt x="36" y="44"/>
                    <a:pt x="37" y="47"/>
                  </a:cubicBezTo>
                  <a:close/>
                  <a:moveTo>
                    <a:pt x="38" y="51"/>
                  </a:moveTo>
                  <a:cubicBezTo>
                    <a:pt x="40" y="56"/>
                    <a:pt x="43" y="60"/>
                    <a:pt x="45" y="64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3" y="51"/>
                    <a:pt x="41" y="51"/>
                    <a:pt x="38" y="51"/>
                  </a:cubicBezTo>
                  <a:close/>
                  <a:moveTo>
                    <a:pt x="50" y="64"/>
                  </a:moveTo>
                  <a:cubicBezTo>
                    <a:pt x="53" y="60"/>
                    <a:pt x="55" y="56"/>
                    <a:pt x="57" y="51"/>
                  </a:cubicBezTo>
                  <a:cubicBezTo>
                    <a:pt x="55" y="51"/>
                    <a:pt x="52" y="50"/>
                    <a:pt x="50" y="50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4"/>
                    <a:pt x="50" y="64"/>
                    <a:pt x="50" y="64"/>
                  </a:cubicBezTo>
                  <a:close/>
                  <a:moveTo>
                    <a:pt x="58" y="47"/>
                  </a:moveTo>
                  <a:cubicBezTo>
                    <a:pt x="59" y="44"/>
                    <a:pt x="60" y="41"/>
                    <a:pt x="6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3" y="46"/>
                    <a:pt x="56" y="47"/>
                    <a:pt x="58" y="47"/>
                  </a:cubicBezTo>
                  <a:close/>
                  <a:moveTo>
                    <a:pt x="62" y="48"/>
                  </a:moveTo>
                  <a:cubicBezTo>
                    <a:pt x="66" y="49"/>
                    <a:pt x="69" y="50"/>
                    <a:pt x="71" y="52"/>
                  </a:cubicBezTo>
                  <a:cubicBezTo>
                    <a:pt x="74" y="47"/>
                    <a:pt x="76" y="42"/>
                    <a:pt x="77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41"/>
                    <a:pt x="63" y="45"/>
                    <a:pt x="62" y="48"/>
                  </a:cubicBezTo>
                  <a:close/>
                  <a:moveTo>
                    <a:pt x="56" y="7"/>
                  </a:moveTo>
                  <a:cubicBezTo>
                    <a:pt x="58" y="11"/>
                    <a:pt x="60" y="14"/>
                    <a:pt x="61" y="18"/>
                  </a:cubicBezTo>
                  <a:cubicBezTo>
                    <a:pt x="64" y="17"/>
                    <a:pt x="66" y="16"/>
                    <a:pt x="69" y="15"/>
                  </a:cubicBezTo>
                  <a:cubicBezTo>
                    <a:pt x="65" y="12"/>
                    <a:pt x="61" y="9"/>
                    <a:pt x="56" y="7"/>
                  </a:cubicBezTo>
                  <a:close/>
                  <a:moveTo>
                    <a:pt x="27" y="15"/>
                  </a:moveTo>
                  <a:cubicBezTo>
                    <a:pt x="29" y="16"/>
                    <a:pt x="32" y="17"/>
                    <a:pt x="34" y="18"/>
                  </a:cubicBezTo>
                  <a:cubicBezTo>
                    <a:pt x="36" y="14"/>
                    <a:pt x="37" y="11"/>
                    <a:pt x="40" y="7"/>
                  </a:cubicBezTo>
                  <a:cubicBezTo>
                    <a:pt x="35" y="9"/>
                    <a:pt x="30" y="11"/>
                    <a:pt x="27" y="15"/>
                  </a:cubicBezTo>
                  <a:close/>
                  <a:moveTo>
                    <a:pt x="39" y="63"/>
                  </a:moveTo>
                  <a:cubicBezTo>
                    <a:pt x="37" y="60"/>
                    <a:pt x="36" y="56"/>
                    <a:pt x="34" y="52"/>
                  </a:cubicBezTo>
                  <a:cubicBezTo>
                    <a:pt x="32" y="53"/>
                    <a:pt x="29" y="54"/>
                    <a:pt x="27" y="55"/>
                  </a:cubicBezTo>
                  <a:cubicBezTo>
                    <a:pt x="31" y="59"/>
                    <a:pt x="35" y="61"/>
                    <a:pt x="39" y="63"/>
                  </a:cubicBezTo>
                  <a:close/>
                  <a:moveTo>
                    <a:pt x="69" y="55"/>
                  </a:moveTo>
                  <a:cubicBezTo>
                    <a:pt x="66" y="54"/>
                    <a:pt x="64" y="53"/>
                    <a:pt x="61" y="52"/>
                  </a:cubicBezTo>
                  <a:cubicBezTo>
                    <a:pt x="60" y="56"/>
                    <a:pt x="58" y="59"/>
                    <a:pt x="56" y="63"/>
                  </a:cubicBezTo>
                  <a:cubicBezTo>
                    <a:pt x="61" y="61"/>
                    <a:pt x="65" y="58"/>
                    <a:pt x="69" y="5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íṩľíḍè-TextBox 74"/>
            <p:cNvSpPr txBox="1">
              <a:spLocks/>
            </p:cNvSpPr>
            <p:nvPr/>
          </p:nvSpPr>
          <p:spPr bwMode="auto">
            <a:xfrm>
              <a:off x="8726169" y="4890849"/>
              <a:ext cx="3028183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2000">
                  <a:solidFill>
                    <a:schemeClr val="accent4"/>
                  </a:solidFill>
                  <a:effectLst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0" name="íṩľíḍè-TextBox 75"/>
            <p:cNvSpPr txBox="1">
              <a:spLocks/>
            </p:cNvSpPr>
            <p:nvPr/>
          </p:nvSpPr>
          <p:spPr bwMode="auto">
            <a:xfrm>
              <a:off x="8726169" y="5252267"/>
              <a:ext cx="3028183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b="0" dirty="0">
                <a:solidFill>
                  <a:schemeClr val="tx1"/>
                </a:solidFill>
                <a:effectLst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íṩľíḍè-TextBox 76"/>
            <p:cNvSpPr txBox="1">
              <a:spLocks/>
            </p:cNvSpPr>
            <p:nvPr/>
          </p:nvSpPr>
          <p:spPr bwMode="auto">
            <a:xfrm>
              <a:off x="8726169" y="1835553"/>
              <a:ext cx="3155269" cy="309958"/>
            </a:xfrm>
            <a:prstGeom prst="rect">
              <a:avLst/>
            </a:prstGeom>
            <a:noFill/>
            <a:extLst/>
          </p:spPr>
          <p:txBody>
            <a:bodyPr wrap="none" lIns="360000" tIns="0" rIns="360000" bIns="0" anchor="ctr" anchorCtr="0">
              <a:normAutofit/>
            </a:bodyPr>
            <a:lstStyle/>
            <a:p>
              <a:pPr algn="l" latinLnBrk="0"/>
              <a:r>
                <a:rPr lang="zh-CN" altLang="en-US" sz="2000">
                  <a:solidFill>
                    <a:schemeClr val="accent2">
                      <a:lumMod val="100000"/>
                    </a:schemeClr>
                  </a:solidFill>
                  <a:effectLst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2" name="íṩľíḍè-TextBox 96"/>
            <p:cNvSpPr txBox="1">
              <a:spLocks/>
            </p:cNvSpPr>
            <p:nvPr/>
          </p:nvSpPr>
          <p:spPr bwMode="auto">
            <a:xfrm>
              <a:off x="8726169" y="2196971"/>
              <a:ext cx="3155269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36000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b="0" dirty="0">
                <a:solidFill>
                  <a:schemeClr val="tx1"/>
                </a:solidFill>
                <a:effectLst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íṩľíḍè-TextBox 100"/>
            <p:cNvSpPr txBox="1">
              <a:spLocks/>
            </p:cNvSpPr>
            <p:nvPr/>
          </p:nvSpPr>
          <p:spPr bwMode="auto">
            <a:xfrm>
              <a:off x="336484" y="4880965"/>
              <a:ext cx="3153241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2000">
                  <a:solidFill>
                    <a:schemeClr val="accent3"/>
                  </a:solidFill>
                  <a:effectLst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4" name="íṩľíḍè-TextBox 105"/>
            <p:cNvSpPr txBox="1">
              <a:spLocks/>
            </p:cNvSpPr>
            <p:nvPr/>
          </p:nvSpPr>
          <p:spPr bwMode="auto">
            <a:xfrm>
              <a:off x="863600" y="5251883"/>
              <a:ext cx="2626125" cy="556563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b="0" dirty="0">
                <a:solidFill>
                  <a:schemeClr val="tx1"/>
                </a:solidFill>
                <a:effectLst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íṩľíḍè-TextBox 106"/>
            <p:cNvSpPr txBox="1">
              <a:spLocks/>
            </p:cNvSpPr>
            <p:nvPr/>
          </p:nvSpPr>
          <p:spPr bwMode="auto">
            <a:xfrm>
              <a:off x="310563" y="1810073"/>
              <a:ext cx="3149012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 latinLnBrk="0"/>
              <a:r>
                <a:rPr lang="zh-CN" altLang="en-US" sz="2000" dirty="0">
                  <a:solidFill>
                    <a:schemeClr val="accent1">
                      <a:lumMod val="100000"/>
                    </a:schemeClr>
                  </a:solidFill>
                  <a:effectLst/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26" name="íṩľíḍè-TextBox 107"/>
            <p:cNvSpPr txBox="1">
              <a:spLocks/>
            </p:cNvSpPr>
            <p:nvPr/>
          </p:nvSpPr>
          <p:spPr bwMode="auto">
            <a:xfrm>
              <a:off x="836971" y="2180991"/>
              <a:ext cx="262260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b="0" dirty="0">
                <a:solidFill>
                  <a:schemeClr val="tx1"/>
                </a:solidFill>
                <a:effectLst/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171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工作实践</a:t>
            </a:r>
          </a:p>
        </p:txBody>
      </p:sp>
      <p:grpSp>
        <p:nvGrpSpPr>
          <p:cNvPr id="6" name="d2edd25a-ce02-4a56-a6f5-363bd4db81e7">
            <a:extLst>
              <a:ext uri="{FF2B5EF4-FFF2-40B4-BE49-F238E27FC236}">
                <a16:creationId xmlns:a16="http://schemas.microsoft.com/office/drawing/2014/main" id="{5E919F1B-480C-4CDB-87E4-089BB2E25636}"/>
              </a:ext>
            </a:extLst>
          </p:cNvPr>
          <p:cNvGrpSpPr>
            <a:grpSpLocks noChangeAspect="1"/>
          </p:cNvGrpSpPr>
          <p:nvPr/>
        </p:nvGrpSpPr>
        <p:grpSpPr>
          <a:xfrm>
            <a:off x="1176586" y="1502404"/>
            <a:ext cx="9838829" cy="4590438"/>
            <a:chOff x="1176586" y="1289044"/>
            <a:chExt cx="9838829" cy="4590438"/>
          </a:xfrm>
        </p:grpSpPr>
        <p:sp>
          <p:nvSpPr>
            <p:cNvPr id="7" name="ïṧḷïḓê-Diamond 4"/>
            <p:cNvSpPr/>
            <p:nvPr/>
          </p:nvSpPr>
          <p:spPr>
            <a:xfrm>
              <a:off x="1731163" y="1289044"/>
              <a:ext cx="1080000" cy="10800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8" name="ïṧḷïḓê-TextBox 5"/>
            <p:cNvSpPr txBox="1"/>
            <p:nvPr/>
          </p:nvSpPr>
          <p:spPr>
            <a:xfrm>
              <a:off x="1486336" y="23975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ïṧḷïḓê-Rectangle 6"/>
            <p:cNvSpPr/>
            <p:nvPr/>
          </p:nvSpPr>
          <p:spPr>
            <a:xfrm>
              <a:off x="1187474" y="2825712"/>
              <a:ext cx="216737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0" name="ïṧḷïḓê-Diamond 10"/>
            <p:cNvSpPr/>
            <p:nvPr/>
          </p:nvSpPr>
          <p:spPr>
            <a:xfrm>
              <a:off x="1731163" y="3593876"/>
              <a:ext cx="1080000" cy="1080000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1" name="ïṧḷïḓê-TextBox 11"/>
            <p:cNvSpPr txBox="1"/>
            <p:nvPr/>
          </p:nvSpPr>
          <p:spPr>
            <a:xfrm>
              <a:off x="1486338" y="47126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ïṧḷïḓê-Rectangle 12"/>
            <p:cNvSpPr/>
            <p:nvPr/>
          </p:nvSpPr>
          <p:spPr>
            <a:xfrm>
              <a:off x="1176586" y="5140818"/>
              <a:ext cx="21891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3" name="ïṧḷïḓê-Diamond 13"/>
            <p:cNvSpPr/>
            <p:nvPr/>
          </p:nvSpPr>
          <p:spPr>
            <a:xfrm>
              <a:off x="4343107" y="1289044"/>
              <a:ext cx="1080000" cy="108000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4" name="ïṧḷïḓê-TextBox 14"/>
            <p:cNvSpPr txBox="1"/>
            <p:nvPr/>
          </p:nvSpPr>
          <p:spPr>
            <a:xfrm>
              <a:off x="4098279" y="23975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ïṧḷïḓê-Rectangle 15"/>
            <p:cNvSpPr/>
            <p:nvPr/>
          </p:nvSpPr>
          <p:spPr>
            <a:xfrm>
              <a:off x="3843198" y="2825712"/>
              <a:ext cx="207981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ïṧḷïḓê-Diamond 16"/>
            <p:cNvSpPr/>
            <p:nvPr/>
          </p:nvSpPr>
          <p:spPr>
            <a:xfrm>
              <a:off x="4343107" y="3593876"/>
              <a:ext cx="1080000" cy="1080000"/>
            </a:xfrm>
            <a:prstGeom prst="diamond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7" name="ïṧḷïḓê-TextBox 17"/>
            <p:cNvSpPr txBox="1"/>
            <p:nvPr/>
          </p:nvSpPr>
          <p:spPr>
            <a:xfrm>
              <a:off x="4098278" y="47126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8" name="ïṧḷïḓê-Rectangle 18"/>
            <p:cNvSpPr/>
            <p:nvPr/>
          </p:nvSpPr>
          <p:spPr>
            <a:xfrm>
              <a:off x="3900907" y="5140818"/>
              <a:ext cx="196440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9" name="ïṧḷïḓê-Diamond 19"/>
            <p:cNvSpPr/>
            <p:nvPr/>
          </p:nvSpPr>
          <p:spPr>
            <a:xfrm>
              <a:off x="9342850" y="1289044"/>
              <a:ext cx="1080000" cy="1080000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0" name="ïṧḷïḓê-TextBox 20"/>
            <p:cNvSpPr txBox="1"/>
            <p:nvPr/>
          </p:nvSpPr>
          <p:spPr>
            <a:xfrm>
              <a:off x="9098025" y="23975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1" name="ïṧḷïḓê-Rectangle 21"/>
            <p:cNvSpPr/>
            <p:nvPr/>
          </p:nvSpPr>
          <p:spPr>
            <a:xfrm>
              <a:off x="8866587" y="2825712"/>
              <a:ext cx="20325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2" name="ïṧḷïḓê-Diamond 22"/>
            <p:cNvSpPr/>
            <p:nvPr/>
          </p:nvSpPr>
          <p:spPr>
            <a:xfrm>
              <a:off x="9342850" y="3593876"/>
              <a:ext cx="1080000" cy="1080000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ïṧḷïḓê-TextBox 23"/>
            <p:cNvSpPr txBox="1"/>
            <p:nvPr/>
          </p:nvSpPr>
          <p:spPr>
            <a:xfrm>
              <a:off x="9098026" y="47126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ïṧḷïḓê-Rectangle 24"/>
            <p:cNvSpPr/>
            <p:nvPr/>
          </p:nvSpPr>
          <p:spPr>
            <a:xfrm>
              <a:off x="8750285" y="5140818"/>
              <a:ext cx="226513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ïṧḷïḓê-Diamond 28"/>
            <p:cNvSpPr/>
            <p:nvPr/>
          </p:nvSpPr>
          <p:spPr>
            <a:xfrm>
              <a:off x="6857021" y="1289044"/>
              <a:ext cx="1080000" cy="1080000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ïṧḷïḓê-TextBox 29"/>
            <p:cNvSpPr txBox="1"/>
            <p:nvPr/>
          </p:nvSpPr>
          <p:spPr>
            <a:xfrm>
              <a:off x="6612193" y="2397562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7" name="ïṧḷïḓê-Rectangle 30"/>
            <p:cNvSpPr/>
            <p:nvPr/>
          </p:nvSpPr>
          <p:spPr>
            <a:xfrm>
              <a:off x="6335643" y="2825712"/>
              <a:ext cx="2122756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8" name="ïṧḷïḓê-Diamond 31"/>
            <p:cNvSpPr/>
            <p:nvPr/>
          </p:nvSpPr>
          <p:spPr>
            <a:xfrm>
              <a:off x="6857021" y="3593876"/>
              <a:ext cx="1080000" cy="108000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9" name="ïṧḷïḓê-TextBox 32"/>
            <p:cNvSpPr txBox="1"/>
            <p:nvPr/>
          </p:nvSpPr>
          <p:spPr>
            <a:xfrm>
              <a:off x="6612194" y="4712668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  <a:endParaRPr lang="id-ID" b="1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0" name="ïṧḷïḓê-Rectangle 33"/>
            <p:cNvSpPr/>
            <p:nvPr/>
          </p:nvSpPr>
          <p:spPr>
            <a:xfrm>
              <a:off x="6380758" y="5140818"/>
              <a:ext cx="203252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id-ID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1" name="ïṧḷïḓê-Diamond 4"/>
            <p:cNvSpPr/>
            <p:nvPr/>
          </p:nvSpPr>
          <p:spPr>
            <a:xfrm>
              <a:off x="2013056" y="1556483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2" name="ïṧḷïḓê-Diamond 10"/>
            <p:cNvSpPr/>
            <p:nvPr/>
          </p:nvSpPr>
          <p:spPr>
            <a:xfrm>
              <a:off x="2013056" y="3861315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3" name="ïṧḷïḓê-Diamond 13"/>
            <p:cNvSpPr/>
            <p:nvPr/>
          </p:nvSpPr>
          <p:spPr>
            <a:xfrm>
              <a:off x="4625000" y="1556483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4" name="ïṧḷïḓê-Diamond 16"/>
            <p:cNvSpPr/>
            <p:nvPr/>
          </p:nvSpPr>
          <p:spPr>
            <a:xfrm>
              <a:off x="4625000" y="3861315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5" name="ïṧḷïḓê-Diamond 19"/>
            <p:cNvSpPr/>
            <p:nvPr/>
          </p:nvSpPr>
          <p:spPr>
            <a:xfrm>
              <a:off x="9624744" y="1556483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6" name="ïṧḷïḓê-Diamond 22"/>
            <p:cNvSpPr/>
            <p:nvPr/>
          </p:nvSpPr>
          <p:spPr>
            <a:xfrm>
              <a:off x="9624744" y="3861315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7" name="ïṧḷïḓê-Diamond 28"/>
            <p:cNvSpPr/>
            <p:nvPr/>
          </p:nvSpPr>
          <p:spPr>
            <a:xfrm>
              <a:off x="7138915" y="1556483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38" name="ïṧḷïḓê-Diamond 31"/>
            <p:cNvSpPr/>
            <p:nvPr/>
          </p:nvSpPr>
          <p:spPr>
            <a:xfrm>
              <a:off x="7138915" y="3861315"/>
              <a:ext cx="516214" cy="537674"/>
            </a:xfrm>
            <a:custGeom>
              <a:avLst/>
              <a:gdLst>
                <a:gd name="connsiteX0" fmla="*/ 582177 w 584267"/>
                <a:gd name="connsiteY0" fmla="*/ 293917 h 608556"/>
                <a:gd name="connsiteX1" fmla="*/ 583869 w 584267"/>
                <a:gd name="connsiteY1" fmla="*/ 302971 h 608556"/>
                <a:gd name="connsiteX2" fmla="*/ 279094 w 584267"/>
                <a:gd name="connsiteY2" fmla="*/ 594692 h 608556"/>
                <a:gd name="connsiteX3" fmla="*/ 274201 w 584267"/>
                <a:gd name="connsiteY3" fmla="*/ 594173 h 608556"/>
                <a:gd name="connsiteX4" fmla="*/ 481444 w 584267"/>
                <a:gd name="connsiteY4" fmla="*/ 395362 h 608556"/>
                <a:gd name="connsiteX5" fmla="*/ 482901 w 584267"/>
                <a:gd name="connsiteY5" fmla="*/ 382579 h 608556"/>
                <a:gd name="connsiteX6" fmla="*/ 473950 w 584267"/>
                <a:gd name="connsiteY6" fmla="*/ 392556 h 608556"/>
                <a:gd name="connsiteX7" fmla="*/ 261711 w 584267"/>
                <a:gd name="connsiteY7" fmla="*/ 583988 h 608556"/>
                <a:gd name="connsiteX8" fmla="*/ 259837 w 584267"/>
                <a:gd name="connsiteY8" fmla="*/ 575778 h 608556"/>
                <a:gd name="connsiteX9" fmla="*/ 259837 w 584267"/>
                <a:gd name="connsiteY9" fmla="*/ 464577 h 608556"/>
                <a:gd name="connsiteX10" fmla="*/ 267019 w 584267"/>
                <a:gd name="connsiteY10" fmla="*/ 427579 h 608556"/>
                <a:gd name="connsiteX11" fmla="*/ 360492 w 584267"/>
                <a:gd name="connsiteY11" fmla="*/ 347971 h 608556"/>
                <a:gd name="connsiteX12" fmla="*/ 572210 w 584267"/>
                <a:gd name="connsiteY12" fmla="*/ 296632 h 608556"/>
                <a:gd name="connsiteX13" fmla="*/ 582177 w 584267"/>
                <a:gd name="connsiteY13" fmla="*/ 293917 h 608556"/>
                <a:gd name="connsiteX14" fmla="*/ 274656 w 584267"/>
                <a:gd name="connsiteY14" fmla="*/ 289106 h 608556"/>
                <a:gd name="connsiteX15" fmla="*/ 323064 w 584267"/>
                <a:gd name="connsiteY15" fmla="*/ 289106 h 608556"/>
                <a:gd name="connsiteX16" fmla="*/ 323064 w 584267"/>
                <a:gd name="connsiteY16" fmla="*/ 331845 h 608556"/>
                <a:gd name="connsiteX17" fmla="*/ 274656 w 584267"/>
                <a:gd name="connsiteY17" fmla="*/ 367928 h 608556"/>
                <a:gd name="connsiteX18" fmla="*/ 207690 w 584267"/>
                <a:gd name="connsiteY18" fmla="*/ 289106 h 608556"/>
                <a:gd name="connsiteX19" fmla="*/ 256098 w 584267"/>
                <a:gd name="connsiteY19" fmla="*/ 289106 h 608556"/>
                <a:gd name="connsiteX20" fmla="*/ 256098 w 584267"/>
                <a:gd name="connsiteY20" fmla="*/ 390148 h 608556"/>
                <a:gd name="connsiteX21" fmla="*/ 251413 w 584267"/>
                <a:gd name="connsiteY21" fmla="*/ 397424 h 608556"/>
                <a:gd name="connsiteX22" fmla="*/ 244230 w 584267"/>
                <a:gd name="connsiteY22" fmla="*/ 397424 h 608556"/>
                <a:gd name="connsiteX23" fmla="*/ 207690 w 584267"/>
                <a:gd name="connsiteY23" fmla="*/ 354388 h 608556"/>
                <a:gd name="connsiteX24" fmla="*/ 32007 w 584267"/>
                <a:gd name="connsiteY24" fmla="*/ 259919 h 608556"/>
                <a:gd name="connsiteX25" fmla="*/ 41076 w 584267"/>
                <a:gd name="connsiteY25" fmla="*/ 266907 h 608556"/>
                <a:gd name="connsiteX26" fmla="*/ 137781 w 584267"/>
                <a:gd name="connsiteY26" fmla="*/ 344838 h 608556"/>
                <a:gd name="connsiteX27" fmla="*/ 240315 w 584267"/>
                <a:gd name="connsiteY27" fmla="*/ 447188 h 608556"/>
                <a:gd name="connsiteX28" fmla="*/ 245936 w 584267"/>
                <a:gd name="connsiteY28" fmla="*/ 484802 h 608556"/>
                <a:gd name="connsiteX29" fmla="*/ 245936 w 584267"/>
                <a:gd name="connsiteY29" fmla="*/ 592762 h 608556"/>
                <a:gd name="connsiteX30" fmla="*/ 243854 w 584267"/>
                <a:gd name="connsiteY30" fmla="*/ 601075 h 608556"/>
                <a:gd name="connsiteX31" fmla="*/ 64914 w 584267"/>
                <a:gd name="connsiteY31" fmla="*/ 379959 h 608556"/>
                <a:gd name="connsiteX32" fmla="*/ 58668 w 584267"/>
                <a:gd name="connsiteY32" fmla="*/ 368322 h 608556"/>
                <a:gd name="connsiteX33" fmla="*/ 57523 w 584267"/>
                <a:gd name="connsiteY33" fmla="*/ 381102 h 608556"/>
                <a:gd name="connsiteX34" fmla="*/ 225637 w 584267"/>
                <a:gd name="connsiteY34" fmla="*/ 608556 h 608556"/>
                <a:gd name="connsiteX35" fmla="*/ 32852 w 584267"/>
                <a:gd name="connsiteY35" fmla="*/ 465579 h 608556"/>
                <a:gd name="connsiteX36" fmla="*/ 24108 w 584267"/>
                <a:gd name="connsiteY36" fmla="*/ 266803 h 608556"/>
                <a:gd name="connsiteX37" fmla="*/ 32007 w 584267"/>
                <a:gd name="connsiteY37" fmla="*/ 259919 h 608556"/>
                <a:gd name="connsiteX38" fmla="*/ 274656 w 584267"/>
                <a:gd name="connsiteY38" fmla="*/ 196948 h 608556"/>
                <a:gd name="connsiteX39" fmla="*/ 276946 w 584267"/>
                <a:gd name="connsiteY39" fmla="*/ 196948 h 608556"/>
                <a:gd name="connsiteX40" fmla="*/ 323064 w 584267"/>
                <a:gd name="connsiteY40" fmla="*/ 243106 h 608556"/>
                <a:gd name="connsiteX41" fmla="*/ 323064 w 584267"/>
                <a:gd name="connsiteY41" fmla="*/ 270759 h 608556"/>
                <a:gd name="connsiteX42" fmla="*/ 274656 w 584267"/>
                <a:gd name="connsiteY42" fmla="*/ 270759 h 608556"/>
                <a:gd name="connsiteX43" fmla="*/ 253808 w 584267"/>
                <a:gd name="connsiteY43" fmla="*/ 196948 h 608556"/>
                <a:gd name="connsiteX44" fmla="*/ 256098 w 584267"/>
                <a:gd name="connsiteY44" fmla="*/ 196948 h 608556"/>
                <a:gd name="connsiteX45" fmla="*/ 256098 w 584267"/>
                <a:gd name="connsiteY45" fmla="*/ 270759 h 608556"/>
                <a:gd name="connsiteX46" fmla="*/ 207690 w 584267"/>
                <a:gd name="connsiteY46" fmla="*/ 270759 h 608556"/>
                <a:gd name="connsiteX47" fmla="*/ 207690 w 584267"/>
                <a:gd name="connsiteY47" fmla="*/ 243106 h 608556"/>
                <a:gd name="connsiteX48" fmla="*/ 253808 w 584267"/>
                <a:gd name="connsiteY48" fmla="*/ 196948 h 608556"/>
                <a:gd name="connsiteX49" fmla="*/ 267670 w 584267"/>
                <a:gd name="connsiteY49" fmla="*/ 0 h 608556"/>
                <a:gd name="connsiteX50" fmla="*/ 312522 w 584267"/>
                <a:gd name="connsiteY50" fmla="*/ 15795 h 608556"/>
                <a:gd name="connsiteX51" fmla="*/ 445310 w 584267"/>
                <a:gd name="connsiteY51" fmla="*/ 125946 h 608556"/>
                <a:gd name="connsiteX52" fmla="*/ 479860 w 584267"/>
                <a:gd name="connsiteY52" fmla="*/ 199622 h 608556"/>
                <a:gd name="connsiteX53" fmla="*/ 479860 w 584267"/>
                <a:gd name="connsiteY53" fmla="*/ 283378 h 608556"/>
                <a:gd name="connsiteX54" fmla="*/ 406077 w 584267"/>
                <a:gd name="connsiteY54" fmla="*/ 296992 h 608556"/>
                <a:gd name="connsiteX55" fmla="*/ 406077 w 584267"/>
                <a:gd name="connsiteY55" fmla="*/ 199622 h 608556"/>
                <a:gd name="connsiteX56" fmla="*/ 398064 w 584267"/>
                <a:gd name="connsiteY56" fmla="*/ 182580 h 608556"/>
                <a:gd name="connsiteX57" fmla="*/ 267670 w 584267"/>
                <a:gd name="connsiteY57" fmla="*/ 74403 h 608556"/>
                <a:gd name="connsiteX58" fmla="*/ 137276 w 584267"/>
                <a:gd name="connsiteY58" fmla="*/ 182580 h 608556"/>
                <a:gd name="connsiteX59" fmla="*/ 129263 w 584267"/>
                <a:gd name="connsiteY59" fmla="*/ 199622 h 608556"/>
                <a:gd name="connsiteX60" fmla="*/ 129263 w 584267"/>
                <a:gd name="connsiteY60" fmla="*/ 307383 h 608556"/>
                <a:gd name="connsiteX61" fmla="*/ 55480 w 584267"/>
                <a:gd name="connsiteY61" fmla="*/ 245657 h 608556"/>
                <a:gd name="connsiteX62" fmla="*/ 55480 w 584267"/>
                <a:gd name="connsiteY62" fmla="*/ 199622 h 608556"/>
                <a:gd name="connsiteX63" fmla="*/ 90134 w 584267"/>
                <a:gd name="connsiteY63" fmla="*/ 125946 h 608556"/>
                <a:gd name="connsiteX64" fmla="*/ 222818 w 584267"/>
                <a:gd name="connsiteY64" fmla="*/ 15795 h 608556"/>
                <a:gd name="connsiteX65" fmla="*/ 267670 w 584267"/>
                <a:gd name="connsiteY65" fmla="*/ 0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584267" h="608556">
                  <a:moveTo>
                    <a:pt x="582177" y="293917"/>
                  </a:moveTo>
                  <a:cubicBezTo>
                    <a:pt x="584155" y="294839"/>
                    <a:pt x="584753" y="297723"/>
                    <a:pt x="583869" y="302971"/>
                  </a:cubicBezTo>
                  <a:cubicBezTo>
                    <a:pt x="573043" y="369172"/>
                    <a:pt x="519229" y="585339"/>
                    <a:pt x="279094" y="594692"/>
                  </a:cubicBezTo>
                  <a:cubicBezTo>
                    <a:pt x="277324" y="594796"/>
                    <a:pt x="275763" y="594484"/>
                    <a:pt x="274201" y="594173"/>
                  </a:cubicBezTo>
                  <a:cubicBezTo>
                    <a:pt x="316982" y="575362"/>
                    <a:pt x="434083" y="514565"/>
                    <a:pt x="481444" y="395362"/>
                  </a:cubicBezTo>
                  <a:cubicBezTo>
                    <a:pt x="484046" y="388918"/>
                    <a:pt x="484567" y="383202"/>
                    <a:pt x="482901" y="382579"/>
                  </a:cubicBezTo>
                  <a:cubicBezTo>
                    <a:pt x="481236" y="382059"/>
                    <a:pt x="477385" y="386632"/>
                    <a:pt x="473950" y="392556"/>
                  </a:cubicBezTo>
                  <a:cubicBezTo>
                    <a:pt x="425444" y="474761"/>
                    <a:pt x="294811" y="562891"/>
                    <a:pt x="261711" y="583988"/>
                  </a:cubicBezTo>
                  <a:cubicBezTo>
                    <a:pt x="260566" y="581494"/>
                    <a:pt x="259837" y="578688"/>
                    <a:pt x="259837" y="575778"/>
                  </a:cubicBezTo>
                  <a:lnTo>
                    <a:pt x="259837" y="464577"/>
                  </a:lnTo>
                  <a:cubicBezTo>
                    <a:pt x="259837" y="453872"/>
                    <a:pt x="261711" y="436724"/>
                    <a:pt x="267019" y="427579"/>
                  </a:cubicBezTo>
                  <a:cubicBezTo>
                    <a:pt x="277220" y="409703"/>
                    <a:pt x="301785" y="380292"/>
                    <a:pt x="360492" y="347971"/>
                  </a:cubicBezTo>
                  <a:cubicBezTo>
                    <a:pt x="443556" y="302348"/>
                    <a:pt x="532448" y="319288"/>
                    <a:pt x="572210" y="296632"/>
                  </a:cubicBezTo>
                  <a:cubicBezTo>
                    <a:pt x="576842" y="294034"/>
                    <a:pt x="580199" y="292994"/>
                    <a:pt x="582177" y="293917"/>
                  </a:cubicBezTo>
                  <a:close/>
                  <a:moveTo>
                    <a:pt x="274656" y="289106"/>
                  </a:moveTo>
                  <a:lnTo>
                    <a:pt x="323064" y="289106"/>
                  </a:lnTo>
                  <a:lnTo>
                    <a:pt x="323064" y="331845"/>
                  </a:lnTo>
                  <a:cubicBezTo>
                    <a:pt x="302660" y="344427"/>
                    <a:pt x="286836" y="356698"/>
                    <a:pt x="274656" y="367928"/>
                  </a:cubicBezTo>
                  <a:close/>
                  <a:moveTo>
                    <a:pt x="207690" y="289106"/>
                  </a:moveTo>
                  <a:lnTo>
                    <a:pt x="256098" y="289106"/>
                  </a:lnTo>
                  <a:lnTo>
                    <a:pt x="256098" y="390148"/>
                  </a:lnTo>
                  <a:cubicBezTo>
                    <a:pt x="254328" y="392642"/>
                    <a:pt x="252767" y="395033"/>
                    <a:pt x="251413" y="397424"/>
                  </a:cubicBezTo>
                  <a:lnTo>
                    <a:pt x="244230" y="397424"/>
                  </a:lnTo>
                  <a:cubicBezTo>
                    <a:pt x="235798" y="384118"/>
                    <a:pt x="224034" y="369461"/>
                    <a:pt x="207690" y="354388"/>
                  </a:cubicBezTo>
                  <a:close/>
                  <a:moveTo>
                    <a:pt x="32007" y="259919"/>
                  </a:moveTo>
                  <a:cubicBezTo>
                    <a:pt x="34960" y="260049"/>
                    <a:pt x="38109" y="262491"/>
                    <a:pt x="41076" y="266907"/>
                  </a:cubicBezTo>
                  <a:cubicBezTo>
                    <a:pt x="52110" y="283325"/>
                    <a:pt x="77822" y="310445"/>
                    <a:pt x="137781" y="344838"/>
                  </a:cubicBezTo>
                  <a:cubicBezTo>
                    <a:pt x="205026" y="383388"/>
                    <a:pt x="230634" y="424328"/>
                    <a:pt x="240315" y="447188"/>
                  </a:cubicBezTo>
                  <a:cubicBezTo>
                    <a:pt x="244374" y="457059"/>
                    <a:pt x="245936" y="474204"/>
                    <a:pt x="245936" y="484802"/>
                  </a:cubicBezTo>
                  <a:lnTo>
                    <a:pt x="245936" y="592762"/>
                  </a:lnTo>
                  <a:cubicBezTo>
                    <a:pt x="245936" y="595879"/>
                    <a:pt x="245103" y="598685"/>
                    <a:pt x="243854" y="601075"/>
                  </a:cubicBezTo>
                  <a:cubicBezTo>
                    <a:pt x="202008" y="562006"/>
                    <a:pt x="87815" y="449889"/>
                    <a:pt x="64914" y="379959"/>
                  </a:cubicBezTo>
                  <a:cubicBezTo>
                    <a:pt x="62728" y="373413"/>
                    <a:pt x="60334" y="368010"/>
                    <a:pt x="58668" y="368322"/>
                  </a:cubicBezTo>
                  <a:cubicBezTo>
                    <a:pt x="56899" y="368529"/>
                    <a:pt x="56274" y="374244"/>
                    <a:pt x="57523" y="381102"/>
                  </a:cubicBezTo>
                  <a:cubicBezTo>
                    <a:pt x="79279" y="494777"/>
                    <a:pt x="177025" y="574890"/>
                    <a:pt x="225637" y="608556"/>
                  </a:cubicBezTo>
                  <a:cubicBezTo>
                    <a:pt x="154540" y="593490"/>
                    <a:pt x="100410" y="549744"/>
                    <a:pt x="32852" y="465579"/>
                  </a:cubicBezTo>
                  <a:cubicBezTo>
                    <a:pt x="-24400" y="394402"/>
                    <a:pt x="7037" y="304003"/>
                    <a:pt x="24108" y="266803"/>
                  </a:cubicBezTo>
                  <a:cubicBezTo>
                    <a:pt x="26294" y="261972"/>
                    <a:pt x="29053" y="259789"/>
                    <a:pt x="32007" y="259919"/>
                  </a:cubicBezTo>
                  <a:close/>
                  <a:moveTo>
                    <a:pt x="274656" y="196948"/>
                  </a:moveTo>
                  <a:lnTo>
                    <a:pt x="276946" y="196948"/>
                  </a:lnTo>
                  <a:cubicBezTo>
                    <a:pt x="302452" y="196948"/>
                    <a:pt x="323064" y="217636"/>
                    <a:pt x="323064" y="243106"/>
                  </a:cubicBezTo>
                  <a:lnTo>
                    <a:pt x="323064" y="270759"/>
                  </a:lnTo>
                  <a:lnTo>
                    <a:pt x="274656" y="270759"/>
                  </a:lnTo>
                  <a:close/>
                  <a:moveTo>
                    <a:pt x="253808" y="196948"/>
                  </a:moveTo>
                  <a:lnTo>
                    <a:pt x="256098" y="196948"/>
                  </a:lnTo>
                  <a:lnTo>
                    <a:pt x="256098" y="270759"/>
                  </a:lnTo>
                  <a:lnTo>
                    <a:pt x="207690" y="270759"/>
                  </a:lnTo>
                  <a:lnTo>
                    <a:pt x="207690" y="243106"/>
                  </a:lnTo>
                  <a:cubicBezTo>
                    <a:pt x="207690" y="217636"/>
                    <a:pt x="228302" y="196948"/>
                    <a:pt x="253808" y="196948"/>
                  </a:cubicBezTo>
                  <a:close/>
                  <a:moveTo>
                    <a:pt x="267670" y="0"/>
                  </a:moveTo>
                  <a:cubicBezTo>
                    <a:pt x="284321" y="0"/>
                    <a:pt x="300243" y="5611"/>
                    <a:pt x="312522" y="15795"/>
                  </a:cubicBezTo>
                  <a:lnTo>
                    <a:pt x="445310" y="125946"/>
                  </a:lnTo>
                  <a:cubicBezTo>
                    <a:pt x="465291" y="142572"/>
                    <a:pt x="479860" y="173539"/>
                    <a:pt x="479860" y="199622"/>
                  </a:cubicBezTo>
                  <a:lnTo>
                    <a:pt x="479860" y="283378"/>
                  </a:lnTo>
                  <a:cubicBezTo>
                    <a:pt x="457070" y="285976"/>
                    <a:pt x="431990" y="289613"/>
                    <a:pt x="406077" y="296992"/>
                  </a:cubicBezTo>
                  <a:lnTo>
                    <a:pt x="406077" y="199622"/>
                  </a:lnTo>
                  <a:cubicBezTo>
                    <a:pt x="406077" y="195258"/>
                    <a:pt x="401499" y="185386"/>
                    <a:pt x="398064" y="182580"/>
                  </a:cubicBezTo>
                  <a:lnTo>
                    <a:pt x="267670" y="74403"/>
                  </a:lnTo>
                  <a:lnTo>
                    <a:pt x="137276" y="182580"/>
                  </a:lnTo>
                  <a:cubicBezTo>
                    <a:pt x="133945" y="185386"/>
                    <a:pt x="129263" y="195258"/>
                    <a:pt x="129263" y="199622"/>
                  </a:cubicBezTo>
                  <a:lnTo>
                    <a:pt x="129263" y="307383"/>
                  </a:lnTo>
                  <a:cubicBezTo>
                    <a:pt x="82849" y="278702"/>
                    <a:pt x="63285" y="256984"/>
                    <a:pt x="55480" y="245657"/>
                  </a:cubicBezTo>
                  <a:lnTo>
                    <a:pt x="55480" y="199622"/>
                  </a:lnTo>
                  <a:cubicBezTo>
                    <a:pt x="55480" y="173539"/>
                    <a:pt x="70049" y="142572"/>
                    <a:pt x="90134" y="125946"/>
                  </a:cubicBezTo>
                  <a:lnTo>
                    <a:pt x="222818" y="15795"/>
                  </a:lnTo>
                  <a:cubicBezTo>
                    <a:pt x="235097" y="5611"/>
                    <a:pt x="251019" y="0"/>
                    <a:pt x="2676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025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工作实践</a:t>
            </a:r>
          </a:p>
        </p:txBody>
      </p:sp>
      <p:grpSp>
        <p:nvGrpSpPr>
          <p:cNvPr id="6" name="133500a8-1516-43ed-b33c-07aa1a24f6de"/>
          <p:cNvGrpSpPr>
            <a:grpSpLocks noChangeAspect="1"/>
          </p:cNvGrpSpPr>
          <p:nvPr/>
        </p:nvGrpSpPr>
        <p:grpSpPr>
          <a:xfrm>
            <a:off x="765701" y="1737896"/>
            <a:ext cx="10660598" cy="4207406"/>
            <a:chOff x="765701" y="1412776"/>
            <a:chExt cx="10660598" cy="4207406"/>
          </a:xfrm>
        </p:grpSpPr>
        <p:grpSp>
          <p:nvGrpSpPr>
            <p:cNvPr id="7" name="Group 1"/>
            <p:cNvGrpSpPr/>
            <p:nvPr/>
          </p:nvGrpSpPr>
          <p:grpSpPr>
            <a:xfrm>
              <a:off x="3998407" y="1412776"/>
              <a:ext cx="4195186" cy="4207406"/>
              <a:chOff x="4149654" y="1412776"/>
              <a:chExt cx="4195186" cy="4207406"/>
            </a:xfrm>
          </p:grpSpPr>
          <p:sp>
            <p:nvSpPr>
              <p:cNvPr id="20" name="îṥļîḑé-Oval 45"/>
              <p:cNvSpPr/>
              <p:nvPr/>
            </p:nvSpPr>
            <p:spPr bwMode="auto">
              <a:xfrm>
                <a:off x="4149654" y="1412776"/>
                <a:ext cx="2163286" cy="2163285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" name="îṥļîḑé-Oval 46"/>
              <p:cNvSpPr/>
              <p:nvPr/>
            </p:nvSpPr>
            <p:spPr bwMode="auto">
              <a:xfrm>
                <a:off x="6181554" y="1412776"/>
                <a:ext cx="2163286" cy="2163285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îṥļîḑé-Oval 49"/>
              <p:cNvSpPr/>
              <p:nvPr/>
            </p:nvSpPr>
            <p:spPr bwMode="auto">
              <a:xfrm>
                <a:off x="4149654" y="3456897"/>
                <a:ext cx="2163286" cy="2163285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" name="îṥļîḑé-Oval 56"/>
              <p:cNvSpPr/>
              <p:nvPr/>
            </p:nvSpPr>
            <p:spPr bwMode="auto">
              <a:xfrm>
                <a:off x="6181554" y="3456897"/>
                <a:ext cx="2163286" cy="2163285"/>
              </a:xfrm>
              <a:prstGeom prst="ellipse">
                <a:avLst/>
              </a:prstGeom>
              <a:solidFill>
                <a:schemeClr val="accent4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îṥļîḑé-Freeform: Shape 57"/>
              <p:cNvSpPr>
                <a:spLocks noChangeAspect="1"/>
              </p:cNvSpPr>
              <p:nvPr/>
            </p:nvSpPr>
            <p:spPr bwMode="auto">
              <a:xfrm>
                <a:off x="4765334" y="2028456"/>
                <a:ext cx="931925" cy="931925"/>
              </a:xfrm>
              <a:custGeom>
                <a:avLst/>
                <a:gdLst/>
                <a:ahLst/>
                <a:cxnLst>
                  <a:cxn ang="0">
                    <a:pos x="68" y="34"/>
                  </a:cxn>
                  <a:cxn ang="0">
                    <a:pos x="34" y="68"/>
                  </a:cxn>
                  <a:cxn ang="0">
                    <a:pos x="0" y="34"/>
                  </a:cxn>
                  <a:cxn ang="0">
                    <a:pos x="34" y="0"/>
                  </a:cxn>
                  <a:cxn ang="0">
                    <a:pos x="68" y="34"/>
                  </a:cxn>
                  <a:cxn ang="0">
                    <a:pos x="66" y="34"/>
                  </a:cxn>
                  <a:cxn ang="0">
                    <a:pos x="34" y="1"/>
                  </a:cxn>
                  <a:cxn ang="0">
                    <a:pos x="1" y="34"/>
                  </a:cxn>
                  <a:cxn ang="0">
                    <a:pos x="34" y="66"/>
                  </a:cxn>
                  <a:cxn ang="0">
                    <a:pos x="66" y="34"/>
                  </a:cxn>
                  <a:cxn ang="0">
                    <a:pos x="7" y="22"/>
                  </a:cxn>
                  <a:cxn ang="0">
                    <a:pos x="21" y="60"/>
                  </a:cxn>
                  <a:cxn ang="0">
                    <a:pos x="5" y="34"/>
                  </a:cxn>
                  <a:cxn ang="0">
                    <a:pos x="7" y="22"/>
                  </a:cxn>
                  <a:cxn ang="0">
                    <a:pos x="51" y="42"/>
                  </a:cxn>
                  <a:cxn ang="0">
                    <a:pos x="48" y="51"/>
                  </a:cxn>
                  <a:cxn ang="0">
                    <a:pos x="38" y="20"/>
                  </a:cxn>
                  <a:cxn ang="0">
                    <a:pos x="41" y="20"/>
                  </a:cxn>
                  <a:cxn ang="0">
                    <a:pos x="41" y="17"/>
                  </a:cxn>
                  <a:cxn ang="0">
                    <a:pos x="33" y="18"/>
                  </a:cxn>
                  <a:cxn ang="0">
                    <a:pos x="25" y="17"/>
                  </a:cxn>
                  <a:cxn ang="0">
                    <a:pos x="25" y="20"/>
                  </a:cxn>
                  <a:cxn ang="0">
                    <a:pos x="28" y="20"/>
                  </a:cxn>
                  <a:cxn ang="0">
                    <a:pos x="33" y="32"/>
                  </a:cxn>
                  <a:cxn ang="0">
                    <a:pos x="27" y="52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19" y="17"/>
                  </a:cxn>
                  <a:cxn ang="0">
                    <a:pos x="11" y="18"/>
                  </a:cxn>
                  <a:cxn ang="0">
                    <a:pos x="9" y="18"/>
                  </a:cxn>
                  <a:cxn ang="0">
                    <a:pos x="34" y="5"/>
                  </a:cxn>
                  <a:cxn ang="0">
                    <a:pos x="53" y="12"/>
                  </a:cxn>
                  <a:cxn ang="0">
                    <a:pos x="53" y="12"/>
                  </a:cxn>
                  <a:cxn ang="0">
                    <a:pos x="48" y="17"/>
                  </a:cxn>
                  <a:cxn ang="0">
                    <a:pos x="51" y="24"/>
                  </a:cxn>
                  <a:cxn ang="0">
                    <a:pos x="53" y="32"/>
                  </a:cxn>
                  <a:cxn ang="0">
                    <a:pos x="51" y="42"/>
                  </a:cxn>
                  <a:cxn ang="0">
                    <a:pos x="43" y="61"/>
                  </a:cxn>
                  <a:cxn ang="0">
                    <a:pos x="43" y="61"/>
                  </a:cxn>
                  <a:cxn ang="0">
                    <a:pos x="34" y="63"/>
                  </a:cxn>
                  <a:cxn ang="0">
                    <a:pos x="26" y="62"/>
                  </a:cxn>
                  <a:cxn ang="0">
                    <a:pos x="34" y="36"/>
                  </a:cxn>
                  <a:cxn ang="0">
                    <a:pos x="43" y="61"/>
                  </a:cxn>
                  <a:cxn ang="0">
                    <a:pos x="63" y="34"/>
                  </a:cxn>
                  <a:cxn ang="0">
                    <a:pos x="48" y="59"/>
                  </a:cxn>
                  <a:cxn ang="0">
                    <a:pos x="57" y="33"/>
                  </a:cxn>
                  <a:cxn ang="0">
                    <a:pos x="60" y="23"/>
                  </a:cxn>
                  <a:cxn ang="0">
                    <a:pos x="59" y="20"/>
                  </a:cxn>
                  <a:cxn ang="0">
                    <a:pos x="63" y="34"/>
                  </a:cxn>
                </a:cxnLst>
                <a:rect l="0" t="0" r="r" b="b"/>
                <a:pathLst>
                  <a:path w="68" h="68">
                    <a:moveTo>
                      <a:pt x="68" y="34"/>
                    </a:moveTo>
                    <a:cubicBezTo>
                      <a:pt x="68" y="52"/>
                      <a:pt x="53" y="68"/>
                      <a:pt x="34" y="68"/>
                    </a:cubicBez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lose/>
                    <a:moveTo>
                      <a:pt x="66" y="34"/>
                    </a:moveTo>
                    <a:cubicBezTo>
                      <a:pt x="66" y="16"/>
                      <a:pt x="52" y="1"/>
                      <a:pt x="34" y="1"/>
                    </a:cubicBezTo>
                    <a:cubicBezTo>
                      <a:pt x="16" y="1"/>
                      <a:pt x="1" y="16"/>
                      <a:pt x="1" y="34"/>
                    </a:cubicBezTo>
                    <a:cubicBezTo>
                      <a:pt x="1" y="52"/>
                      <a:pt x="16" y="66"/>
                      <a:pt x="34" y="66"/>
                    </a:cubicBezTo>
                    <a:cubicBezTo>
                      <a:pt x="52" y="66"/>
                      <a:pt x="66" y="52"/>
                      <a:pt x="66" y="34"/>
                    </a:cubicBezTo>
                    <a:close/>
                    <a:moveTo>
                      <a:pt x="7" y="22"/>
                    </a:moveTo>
                    <a:cubicBezTo>
                      <a:pt x="21" y="60"/>
                      <a:pt x="21" y="60"/>
                      <a:pt x="21" y="60"/>
                    </a:cubicBezTo>
                    <a:cubicBezTo>
                      <a:pt x="11" y="55"/>
                      <a:pt x="5" y="45"/>
                      <a:pt x="5" y="34"/>
                    </a:cubicBezTo>
                    <a:cubicBezTo>
                      <a:pt x="5" y="29"/>
                      <a:pt x="5" y="25"/>
                      <a:pt x="7" y="22"/>
                    </a:cubicBezTo>
                    <a:close/>
                    <a:moveTo>
                      <a:pt x="51" y="42"/>
                    </a:moveTo>
                    <a:cubicBezTo>
                      <a:pt x="48" y="51"/>
                      <a:pt x="48" y="51"/>
                      <a:pt x="48" y="51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40" y="20"/>
                      <a:pt x="41" y="20"/>
                    </a:cubicBezTo>
                    <a:cubicBezTo>
                      <a:pt x="43" y="20"/>
                      <a:pt x="43" y="17"/>
                      <a:pt x="41" y="17"/>
                    </a:cubicBezTo>
                    <a:cubicBezTo>
                      <a:pt x="36" y="18"/>
                      <a:pt x="33" y="18"/>
                      <a:pt x="33" y="18"/>
                    </a:cubicBezTo>
                    <a:cubicBezTo>
                      <a:pt x="33" y="18"/>
                      <a:pt x="30" y="18"/>
                      <a:pt x="25" y="17"/>
                    </a:cubicBezTo>
                    <a:cubicBezTo>
                      <a:pt x="24" y="17"/>
                      <a:pt x="24" y="20"/>
                      <a:pt x="25" y="20"/>
                    </a:cubicBezTo>
                    <a:cubicBezTo>
                      <a:pt x="27" y="20"/>
                      <a:pt x="28" y="20"/>
                      <a:pt x="28" y="20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8" y="20"/>
                      <a:pt x="19" y="20"/>
                    </a:cubicBezTo>
                    <a:cubicBezTo>
                      <a:pt x="21" y="20"/>
                      <a:pt x="21" y="17"/>
                      <a:pt x="19" y="17"/>
                    </a:cubicBezTo>
                    <a:cubicBezTo>
                      <a:pt x="14" y="18"/>
                      <a:pt x="11" y="18"/>
                      <a:pt x="11" y="18"/>
                    </a:cubicBezTo>
                    <a:cubicBezTo>
                      <a:pt x="11" y="18"/>
                      <a:pt x="10" y="18"/>
                      <a:pt x="9" y="18"/>
                    </a:cubicBezTo>
                    <a:cubicBezTo>
                      <a:pt x="15" y="10"/>
                      <a:pt x="24" y="5"/>
                      <a:pt x="34" y="5"/>
                    </a:cubicBezTo>
                    <a:cubicBezTo>
                      <a:pt x="41" y="5"/>
                      <a:pt x="48" y="7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0" y="12"/>
                      <a:pt x="48" y="15"/>
                      <a:pt x="48" y="17"/>
                    </a:cubicBezTo>
                    <a:cubicBezTo>
                      <a:pt x="48" y="20"/>
                      <a:pt x="50" y="22"/>
                      <a:pt x="51" y="24"/>
                    </a:cubicBezTo>
                    <a:cubicBezTo>
                      <a:pt x="52" y="26"/>
                      <a:pt x="53" y="29"/>
                      <a:pt x="53" y="32"/>
                    </a:cubicBezTo>
                    <a:cubicBezTo>
                      <a:pt x="53" y="35"/>
                      <a:pt x="52" y="38"/>
                      <a:pt x="51" y="42"/>
                    </a:cubicBezTo>
                    <a:close/>
                    <a:moveTo>
                      <a:pt x="43" y="61"/>
                    </a:moveTo>
                    <a:cubicBezTo>
                      <a:pt x="43" y="61"/>
                      <a:pt x="43" y="61"/>
                      <a:pt x="43" y="61"/>
                    </a:cubicBezTo>
                    <a:cubicBezTo>
                      <a:pt x="40" y="62"/>
                      <a:pt x="37" y="63"/>
                      <a:pt x="34" y="63"/>
                    </a:cubicBezTo>
                    <a:cubicBezTo>
                      <a:pt x="31" y="63"/>
                      <a:pt x="28" y="62"/>
                      <a:pt x="26" y="62"/>
                    </a:cubicBezTo>
                    <a:cubicBezTo>
                      <a:pt x="34" y="36"/>
                      <a:pt x="34" y="36"/>
                      <a:pt x="34" y="36"/>
                    </a:cubicBezTo>
                    <a:lnTo>
                      <a:pt x="43" y="61"/>
                    </a:lnTo>
                    <a:close/>
                    <a:moveTo>
                      <a:pt x="63" y="34"/>
                    </a:moveTo>
                    <a:cubicBezTo>
                      <a:pt x="63" y="44"/>
                      <a:pt x="57" y="54"/>
                      <a:pt x="48" y="59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9" y="29"/>
                      <a:pt x="60" y="26"/>
                      <a:pt x="60" y="23"/>
                    </a:cubicBezTo>
                    <a:cubicBezTo>
                      <a:pt x="60" y="22"/>
                      <a:pt x="60" y="21"/>
                      <a:pt x="59" y="20"/>
                    </a:cubicBezTo>
                    <a:cubicBezTo>
                      <a:pt x="62" y="24"/>
                      <a:pt x="63" y="29"/>
                      <a:pt x="63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îṥļîḑé-Freeform: Shape 58"/>
              <p:cNvSpPr>
                <a:spLocks/>
              </p:cNvSpPr>
              <p:nvPr/>
            </p:nvSpPr>
            <p:spPr bwMode="auto">
              <a:xfrm>
                <a:off x="4887005" y="4116883"/>
                <a:ext cx="688582" cy="843315"/>
              </a:xfrm>
              <a:custGeom>
                <a:avLst/>
                <a:gdLst/>
                <a:ahLst/>
                <a:cxnLst>
                  <a:cxn ang="0">
                    <a:pos x="41" y="44"/>
                  </a:cxn>
                  <a:cxn ang="0">
                    <a:pos x="35" y="50"/>
                  </a:cxn>
                  <a:cxn ang="0">
                    <a:pos x="5" y="50"/>
                  </a:cxn>
                  <a:cxn ang="0">
                    <a:pos x="0" y="44"/>
                  </a:cxn>
                  <a:cxn ang="0">
                    <a:pos x="0" y="5"/>
                  </a:cxn>
                  <a:cxn ang="0">
                    <a:pos x="5" y="0"/>
                  </a:cxn>
                  <a:cxn ang="0">
                    <a:pos x="35" y="0"/>
                  </a:cxn>
                  <a:cxn ang="0">
                    <a:pos x="41" y="5"/>
                  </a:cxn>
                  <a:cxn ang="0">
                    <a:pos x="41" y="44"/>
                  </a:cxn>
                  <a:cxn ang="0">
                    <a:pos x="36" y="5"/>
                  </a:cxn>
                  <a:cxn ang="0">
                    <a:pos x="35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4" y="40"/>
                  </a:cxn>
                  <a:cxn ang="0">
                    <a:pos x="5" y="41"/>
                  </a:cxn>
                  <a:cxn ang="0">
                    <a:pos x="35" y="41"/>
                  </a:cxn>
                  <a:cxn ang="0">
                    <a:pos x="36" y="40"/>
                  </a:cxn>
                  <a:cxn ang="0">
                    <a:pos x="36" y="5"/>
                  </a:cxn>
                  <a:cxn ang="0">
                    <a:pos x="20" y="43"/>
                  </a:cxn>
                  <a:cxn ang="0">
                    <a:pos x="18" y="45"/>
                  </a:cxn>
                  <a:cxn ang="0">
                    <a:pos x="20" y="48"/>
                  </a:cxn>
                  <a:cxn ang="0">
                    <a:pos x="23" y="45"/>
                  </a:cxn>
                  <a:cxn ang="0">
                    <a:pos x="20" y="43"/>
                  </a:cxn>
                </a:cxnLst>
                <a:rect l="0" t="0" r="r" b="b"/>
                <a:pathLst>
                  <a:path w="41" h="50">
                    <a:moveTo>
                      <a:pt x="41" y="44"/>
                    </a:moveTo>
                    <a:cubicBezTo>
                      <a:pt x="41" y="47"/>
                      <a:pt x="38" y="50"/>
                      <a:pt x="3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2" y="50"/>
                      <a:pt x="0" y="47"/>
                      <a:pt x="0" y="4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1" y="2"/>
                      <a:pt x="41" y="5"/>
                    </a:cubicBezTo>
                    <a:lnTo>
                      <a:pt x="41" y="44"/>
                    </a:lnTo>
                    <a:close/>
                    <a:moveTo>
                      <a:pt x="36" y="5"/>
                    </a:moveTo>
                    <a:cubicBezTo>
                      <a:pt x="36" y="5"/>
                      <a:pt x="36" y="4"/>
                      <a:pt x="3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0"/>
                      <a:pt x="5" y="41"/>
                      <a:pt x="5" y="41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6" y="41"/>
                      <a:pt x="36" y="40"/>
                      <a:pt x="36" y="40"/>
                    </a:cubicBezTo>
                    <a:lnTo>
                      <a:pt x="36" y="5"/>
                    </a:lnTo>
                    <a:close/>
                    <a:moveTo>
                      <a:pt x="20" y="43"/>
                    </a:moveTo>
                    <a:cubicBezTo>
                      <a:pt x="19" y="43"/>
                      <a:pt x="18" y="44"/>
                      <a:pt x="18" y="45"/>
                    </a:cubicBezTo>
                    <a:cubicBezTo>
                      <a:pt x="18" y="46"/>
                      <a:pt x="19" y="48"/>
                      <a:pt x="20" y="48"/>
                    </a:cubicBezTo>
                    <a:cubicBezTo>
                      <a:pt x="22" y="48"/>
                      <a:pt x="23" y="46"/>
                      <a:pt x="23" y="45"/>
                    </a:cubicBezTo>
                    <a:cubicBezTo>
                      <a:pt x="23" y="44"/>
                      <a:pt x="22" y="43"/>
                      <a:pt x="20" y="4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îṥļîḑé-Freeform: Shape 59"/>
              <p:cNvSpPr>
                <a:spLocks noChangeAspect="1"/>
              </p:cNvSpPr>
              <p:nvPr/>
            </p:nvSpPr>
            <p:spPr bwMode="auto">
              <a:xfrm>
                <a:off x="6849400" y="4226880"/>
                <a:ext cx="827595" cy="623320"/>
              </a:xfrm>
              <a:custGeom>
                <a:avLst/>
                <a:gdLst/>
                <a:ahLst/>
                <a:cxnLst>
                  <a:cxn ang="0">
                    <a:pos x="158" y="119"/>
                  </a:cxn>
                  <a:cxn ang="0">
                    <a:pos x="0" y="119"/>
                  </a:cxn>
                  <a:cxn ang="0">
                    <a:pos x="0" y="0"/>
                  </a:cxn>
                  <a:cxn ang="0">
                    <a:pos x="8" y="0"/>
                  </a:cxn>
                  <a:cxn ang="0">
                    <a:pos x="8" y="108"/>
                  </a:cxn>
                  <a:cxn ang="0">
                    <a:pos x="158" y="108"/>
                  </a:cxn>
                  <a:cxn ang="0">
                    <a:pos x="158" y="119"/>
                  </a:cxn>
                  <a:cxn ang="0">
                    <a:pos x="147" y="98"/>
                  </a:cxn>
                  <a:cxn ang="0">
                    <a:pos x="19" y="98"/>
                  </a:cxn>
                  <a:cxn ang="0">
                    <a:pos x="19" y="54"/>
                  </a:cxn>
                  <a:cxn ang="0">
                    <a:pos x="54" y="9"/>
                  </a:cxn>
                  <a:cxn ang="0">
                    <a:pos x="97" y="54"/>
                  </a:cxn>
                  <a:cxn ang="0">
                    <a:pos x="127" y="28"/>
                  </a:cxn>
                  <a:cxn ang="0">
                    <a:pos x="147" y="98"/>
                  </a:cxn>
                </a:cxnLst>
                <a:rect l="0" t="0" r="r" b="b"/>
                <a:pathLst>
                  <a:path w="158" h="119">
                    <a:moveTo>
                      <a:pt x="158" y="119"/>
                    </a:moveTo>
                    <a:lnTo>
                      <a:pt x="0" y="119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108"/>
                    </a:lnTo>
                    <a:lnTo>
                      <a:pt x="158" y="108"/>
                    </a:lnTo>
                    <a:lnTo>
                      <a:pt x="158" y="119"/>
                    </a:lnTo>
                    <a:close/>
                    <a:moveTo>
                      <a:pt x="147" y="98"/>
                    </a:moveTo>
                    <a:lnTo>
                      <a:pt x="19" y="98"/>
                    </a:lnTo>
                    <a:lnTo>
                      <a:pt x="19" y="54"/>
                    </a:lnTo>
                    <a:lnTo>
                      <a:pt x="54" y="9"/>
                    </a:lnTo>
                    <a:lnTo>
                      <a:pt x="97" y="54"/>
                    </a:lnTo>
                    <a:lnTo>
                      <a:pt x="127" y="28"/>
                    </a:lnTo>
                    <a:lnTo>
                      <a:pt x="147" y="9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îṥļîḑé-Freeform: Shape 60"/>
              <p:cNvSpPr>
                <a:spLocks/>
              </p:cNvSpPr>
              <p:nvPr/>
            </p:nvSpPr>
            <p:spPr bwMode="auto">
              <a:xfrm>
                <a:off x="6829873" y="2122999"/>
                <a:ext cx="866650" cy="742840"/>
              </a:xfrm>
              <a:custGeom>
                <a:avLst/>
                <a:gdLst/>
                <a:ahLst/>
                <a:cxnLst>
                  <a:cxn ang="0">
                    <a:pos x="68" y="30"/>
                  </a:cxn>
                  <a:cxn ang="0">
                    <a:pos x="0" y="30"/>
                  </a:cxn>
                  <a:cxn ang="0">
                    <a:pos x="0" y="15"/>
                  </a:cxn>
                  <a:cxn ang="0">
                    <a:pos x="7" y="9"/>
                  </a:cxn>
                  <a:cxn ang="0">
                    <a:pos x="20" y="9"/>
                  </a:cxn>
                  <a:cxn ang="0">
                    <a:pos x="20" y="3"/>
                  </a:cxn>
                  <a:cxn ang="0">
                    <a:pos x="24" y="0"/>
                  </a:cxn>
                  <a:cxn ang="0">
                    <a:pos x="45" y="0"/>
                  </a:cxn>
                  <a:cxn ang="0">
                    <a:pos x="49" y="3"/>
                  </a:cxn>
                  <a:cxn ang="0">
                    <a:pos x="49" y="9"/>
                  </a:cxn>
                  <a:cxn ang="0">
                    <a:pos x="62" y="9"/>
                  </a:cxn>
                  <a:cxn ang="0">
                    <a:pos x="68" y="15"/>
                  </a:cxn>
                  <a:cxn ang="0">
                    <a:pos x="68" y="30"/>
                  </a:cxn>
                  <a:cxn ang="0">
                    <a:pos x="68" y="52"/>
                  </a:cxn>
                  <a:cxn ang="0">
                    <a:pos x="62" y="58"/>
                  </a:cxn>
                  <a:cxn ang="0">
                    <a:pos x="7" y="58"/>
                  </a:cxn>
                  <a:cxn ang="0">
                    <a:pos x="0" y="52"/>
                  </a:cxn>
                  <a:cxn ang="0">
                    <a:pos x="0" y="34"/>
                  </a:cxn>
                  <a:cxn ang="0">
                    <a:pos x="26" y="34"/>
                  </a:cxn>
                  <a:cxn ang="0">
                    <a:pos x="26" y="40"/>
                  </a:cxn>
                  <a:cxn ang="0">
                    <a:pos x="28" y="42"/>
                  </a:cxn>
                  <a:cxn ang="0">
                    <a:pos x="41" y="42"/>
                  </a:cxn>
                  <a:cxn ang="0">
                    <a:pos x="43" y="40"/>
                  </a:cxn>
                  <a:cxn ang="0">
                    <a:pos x="43" y="34"/>
                  </a:cxn>
                  <a:cxn ang="0">
                    <a:pos x="68" y="34"/>
                  </a:cxn>
                  <a:cxn ang="0">
                    <a:pos x="68" y="52"/>
                  </a:cxn>
                  <a:cxn ang="0">
                    <a:pos x="44" y="9"/>
                  </a:cxn>
                  <a:cxn ang="0">
                    <a:pos x="44" y="5"/>
                  </a:cxn>
                  <a:cxn ang="0">
                    <a:pos x="25" y="5"/>
                  </a:cxn>
                  <a:cxn ang="0">
                    <a:pos x="25" y="9"/>
                  </a:cxn>
                  <a:cxn ang="0">
                    <a:pos x="44" y="9"/>
                  </a:cxn>
                  <a:cxn ang="0">
                    <a:pos x="39" y="39"/>
                  </a:cxn>
                  <a:cxn ang="0">
                    <a:pos x="30" y="39"/>
                  </a:cxn>
                  <a:cxn ang="0">
                    <a:pos x="30" y="34"/>
                  </a:cxn>
                  <a:cxn ang="0">
                    <a:pos x="39" y="34"/>
                  </a:cxn>
                  <a:cxn ang="0">
                    <a:pos x="39" y="39"/>
                  </a:cxn>
                </a:cxnLst>
                <a:rect l="0" t="0" r="r" b="b"/>
                <a:pathLst>
                  <a:path w="68" h="58">
                    <a:moveTo>
                      <a:pt x="68" y="3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3" y="9"/>
                      <a:pt x="7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1"/>
                      <a:pt x="22" y="0"/>
                      <a:pt x="24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7" y="0"/>
                      <a:pt x="49" y="1"/>
                      <a:pt x="49" y="3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6" y="9"/>
                      <a:pt x="68" y="12"/>
                      <a:pt x="68" y="15"/>
                    </a:cubicBezTo>
                    <a:lnTo>
                      <a:pt x="68" y="30"/>
                    </a:lnTo>
                    <a:close/>
                    <a:moveTo>
                      <a:pt x="68" y="52"/>
                    </a:moveTo>
                    <a:cubicBezTo>
                      <a:pt x="68" y="55"/>
                      <a:pt x="66" y="58"/>
                      <a:pt x="62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3" y="58"/>
                      <a:pt x="0" y="55"/>
                      <a:pt x="0" y="5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1"/>
                      <a:pt x="27" y="42"/>
                      <a:pt x="28" y="42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2" y="42"/>
                      <a:pt x="43" y="41"/>
                      <a:pt x="43" y="40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68" y="34"/>
                      <a:pt x="68" y="34"/>
                      <a:pt x="68" y="34"/>
                    </a:cubicBezTo>
                    <a:lnTo>
                      <a:pt x="68" y="52"/>
                    </a:lnTo>
                    <a:close/>
                    <a:moveTo>
                      <a:pt x="44" y="9"/>
                    </a:moveTo>
                    <a:cubicBezTo>
                      <a:pt x="44" y="5"/>
                      <a:pt x="44" y="5"/>
                      <a:pt x="44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5" y="9"/>
                      <a:pt x="25" y="9"/>
                    </a:cubicBezTo>
                    <a:lnTo>
                      <a:pt x="44" y="9"/>
                    </a:lnTo>
                    <a:close/>
                    <a:moveTo>
                      <a:pt x="39" y="39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9" y="34"/>
                      <a:pt x="39" y="34"/>
                      <a:pt x="39" y="34"/>
                    </a:cubicBezTo>
                    <a:lnTo>
                      <a:pt x="39" y="3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Group 4"/>
            <p:cNvGrpSpPr/>
            <p:nvPr/>
          </p:nvGrpSpPr>
          <p:grpSpPr>
            <a:xfrm>
              <a:off x="8868855" y="1845992"/>
              <a:ext cx="2557444" cy="964108"/>
              <a:chOff x="8868855" y="1845992"/>
              <a:chExt cx="2557444" cy="964108"/>
            </a:xfrm>
          </p:grpSpPr>
          <p:sp>
            <p:nvSpPr>
              <p:cNvPr id="18" name="îṥļîḑé-TextBox 62"/>
              <p:cNvSpPr txBox="1"/>
              <p:nvPr/>
            </p:nvSpPr>
            <p:spPr>
              <a:xfrm>
                <a:off x="8868855" y="2283546"/>
                <a:ext cx="2557444" cy="526554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" name="îṥļîḑé-Rectangle 64"/>
              <p:cNvSpPr/>
              <p:nvPr/>
            </p:nvSpPr>
            <p:spPr>
              <a:xfrm>
                <a:off x="8868855" y="184599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2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9" name="Group 3"/>
            <p:cNvGrpSpPr/>
            <p:nvPr/>
          </p:nvGrpSpPr>
          <p:grpSpPr>
            <a:xfrm>
              <a:off x="765701" y="1845992"/>
              <a:ext cx="2557444" cy="964108"/>
              <a:chOff x="765701" y="1845992"/>
              <a:chExt cx="2557444" cy="964108"/>
            </a:xfrm>
          </p:grpSpPr>
          <p:sp>
            <p:nvSpPr>
              <p:cNvPr id="16" name="îṥļîḑé-TextBox 66"/>
              <p:cNvSpPr txBox="1"/>
              <p:nvPr/>
            </p:nvSpPr>
            <p:spPr>
              <a:xfrm>
                <a:off x="765701" y="2283546"/>
                <a:ext cx="2557444" cy="526554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" name="îṥļîḑé-Rectangle 68"/>
              <p:cNvSpPr/>
              <p:nvPr/>
            </p:nvSpPr>
            <p:spPr>
              <a:xfrm>
                <a:off x="2215149" y="1845992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r"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0" name="Group 5"/>
            <p:cNvGrpSpPr/>
            <p:nvPr/>
          </p:nvGrpSpPr>
          <p:grpSpPr>
            <a:xfrm>
              <a:off x="8868855" y="3890113"/>
              <a:ext cx="2557444" cy="964108"/>
              <a:chOff x="8868855" y="3890113"/>
              <a:chExt cx="2557444" cy="964108"/>
            </a:xfrm>
          </p:grpSpPr>
          <p:sp>
            <p:nvSpPr>
              <p:cNvPr id="14" name="îṥļîḑé-TextBox 70"/>
              <p:cNvSpPr txBox="1"/>
              <p:nvPr/>
            </p:nvSpPr>
            <p:spPr>
              <a:xfrm>
                <a:off x="8868855" y="4327667"/>
                <a:ext cx="2557444" cy="526554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îṥļîḑé-Rectangle 71"/>
              <p:cNvSpPr/>
              <p:nvPr/>
            </p:nvSpPr>
            <p:spPr>
              <a:xfrm>
                <a:off x="8868855" y="3890113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4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1" name="Group 2"/>
            <p:cNvGrpSpPr/>
            <p:nvPr/>
          </p:nvGrpSpPr>
          <p:grpSpPr>
            <a:xfrm>
              <a:off x="765701" y="3890113"/>
              <a:ext cx="2557444" cy="964108"/>
              <a:chOff x="765701" y="3890113"/>
              <a:chExt cx="2557444" cy="964108"/>
            </a:xfrm>
          </p:grpSpPr>
          <p:sp>
            <p:nvSpPr>
              <p:cNvPr id="12" name="îṥļîḑé-TextBox 73"/>
              <p:cNvSpPr txBox="1"/>
              <p:nvPr/>
            </p:nvSpPr>
            <p:spPr>
              <a:xfrm>
                <a:off x="765701" y="4327667"/>
                <a:ext cx="2557444" cy="526554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lstStyle/>
              <a:p>
                <a:pPr algn="r" defTabSz="914400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solidFill>
                      <a:schemeClr val="dk1">
                        <a:lumMod val="100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solidFill>
                    <a:schemeClr val="dk1">
                      <a:lumMod val="100000"/>
                    </a:schemeClr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" name="îṥļîḑé-Rectangle 74"/>
              <p:cNvSpPr/>
              <p:nvPr/>
            </p:nvSpPr>
            <p:spPr>
              <a:xfrm>
                <a:off x="2215149" y="3890113"/>
                <a:ext cx="1107996" cy="276999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r">
                  <a:spcBef>
                    <a:spcPct val="0"/>
                  </a:spcBef>
                  <a:defRPr/>
                </a:pPr>
                <a:r>
                  <a:rPr lang="zh-CN" altLang="en-US" sz="2000" b="1">
                    <a:solidFill>
                      <a:schemeClr val="accent3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555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771" y="-1400076"/>
            <a:ext cx="6352765" cy="43617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1018119" y="3916599"/>
            <a:ext cx="6352765" cy="436171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lum bright="20000"/>
          </a:blip>
          <a:srcRect l="15790" t="49488" r="33522"/>
          <a:stretch/>
        </p:blipFill>
        <p:spPr>
          <a:xfrm rot="8100000">
            <a:off x="6942948" y="3509183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lum bright="20000"/>
          </a:blip>
          <a:srcRect l="15790" t="49488" r="33522"/>
          <a:stretch/>
        </p:blipFill>
        <p:spPr>
          <a:xfrm rot="18900000">
            <a:off x="-2330011" y="-805958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sp>
        <p:nvSpPr>
          <p:cNvPr id="6" name="文本框 5"/>
          <p:cNvSpPr txBox="1"/>
          <p:nvPr/>
        </p:nvSpPr>
        <p:spPr>
          <a:xfrm>
            <a:off x="3137371" y="2643376"/>
            <a:ext cx="59172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rPr>
              <a:t>非常感谢您的聆听</a:t>
            </a:r>
          </a:p>
        </p:txBody>
      </p:sp>
      <p:grpSp>
        <p:nvGrpSpPr>
          <p:cNvPr id="11" name="Group 483"/>
          <p:cNvGrpSpPr>
            <a:grpSpLocks noChangeAspect="1"/>
          </p:cNvGrpSpPr>
          <p:nvPr/>
        </p:nvGrpSpPr>
        <p:grpSpPr bwMode="auto">
          <a:xfrm>
            <a:off x="2724150" y="671513"/>
            <a:ext cx="6743700" cy="5516563"/>
            <a:chOff x="1721" y="423"/>
            <a:chExt cx="4248" cy="3475"/>
          </a:xfrm>
        </p:grpSpPr>
        <p:grpSp>
          <p:nvGrpSpPr>
            <p:cNvPr id="12" name="Group 684"/>
            <p:cNvGrpSpPr/>
            <p:nvPr/>
          </p:nvGrpSpPr>
          <p:grpSpPr bwMode="auto">
            <a:xfrm>
              <a:off x="1721" y="423"/>
              <a:ext cx="4248" cy="3475"/>
              <a:chOff x="1721" y="423"/>
              <a:chExt cx="4248" cy="3475"/>
            </a:xfrm>
          </p:grpSpPr>
          <p:sp>
            <p:nvSpPr>
              <p:cNvPr id="61" name="Freeform 484"/>
              <p:cNvSpPr>
                <a:spLocks noEditPoints="1"/>
              </p:cNvSpPr>
              <p:nvPr/>
            </p:nvSpPr>
            <p:spPr bwMode="auto">
              <a:xfrm>
                <a:off x="1721" y="423"/>
                <a:ext cx="4248" cy="3475"/>
              </a:xfrm>
              <a:custGeom>
                <a:avLst/>
                <a:gdLst>
                  <a:gd name="T0" fmla="*/ 961 w 1218"/>
                  <a:gd name="T1" fmla="*/ 71 h 995"/>
                  <a:gd name="T2" fmla="*/ 993 w 1218"/>
                  <a:gd name="T3" fmla="*/ 50 h 995"/>
                  <a:gd name="T4" fmla="*/ 1007 w 1218"/>
                  <a:gd name="T5" fmla="*/ 47 h 995"/>
                  <a:gd name="T6" fmla="*/ 1069 w 1218"/>
                  <a:gd name="T7" fmla="*/ 91 h 995"/>
                  <a:gd name="T8" fmla="*/ 1207 w 1218"/>
                  <a:gd name="T9" fmla="*/ 282 h 995"/>
                  <a:gd name="T10" fmla="*/ 1138 w 1218"/>
                  <a:gd name="T11" fmla="*/ 837 h 995"/>
                  <a:gd name="T12" fmla="*/ 1009 w 1218"/>
                  <a:gd name="T13" fmla="*/ 948 h 995"/>
                  <a:gd name="T14" fmla="*/ 991 w 1218"/>
                  <a:gd name="T15" fmla="*/ 943 h 995"/>
                  <a:gd name="T16" fmla="*/ 990 w 1218"/>
                  <a:gd name="T17" fmla="*/ 942 h 995"/>
                  <a:gd name="T18" fmla="*/ 966 w 1218"/>
                  <a:gd name="T19" fmla="*/ 922 h 995"/>
                  <a:gd name="T20" fmla="*/ 884 w 1218"/>
                  <a:gd name="T21" fmla="*/ 987 h 995"/>
                  <a:gd name="T22" fmla="*/ 834 w 1218"/>
                  <a:gd name="T23" fmla="*/ 954 h 995"/>
                  <a:gd name="T24" fmla="*/ 805 w 1218"/>
                  <a:gd name="T25" fmla="*/ 924 h 995"/>
                  <a:gd name="T26" fmla="*/ 727 w 1218"/>
                  <a:gd name="T27" fmla="*/ 971 h 995"/>
                  <a:gd name="T28" fmla="*/ 726 w 1218"/>
                  <a:gd name="T29" fmla="*/ 971 h 995"/>
                  <a:gd name="T30" fmla="*/ 724 w 1218"/>
                  <a:gd name="T31" fmla="*/ 972 h 995"/>
                  <a:gd name="T32" fmla="*/ 695 w 1218"/>
                  <a:gd name="T33" fmla="*/ 984 h 995"/>
                  <a:gd name="T34" fmla="*/ 629 w 1218"/>
                  <a:gd name="T35" fmla="*/ 951 h 995"/>
                  <a:gd name="T36" fmla="*/ 561 w 1218"/>
                  <a:gd name="T37" fmla="*/ 958 h 995"/>
                  <a:gd name="T38" fmla="*/ 510 w 1218"/>
                  <a:gd name="T39" fmla="*/ 981 h 995"/>
                  <a:gd name="T40" fmla="*/ 412 w 1218"/>
                  <a:gd name="T41" fmla="*/ 923 h 995"/>
                  <a:gd name="T42" fmla="*/ 387 w 1218"/>
                  <a:gd name="T43" fmla="*/ 951 h 995"/>
                  <a:gd name="T44" fmla="*/ 312 w 1218"/>
                  <a:gd name="T45" fmla="*/ 982 h 995"/>
                  <a:gd name="T46" fmla="*/ 229 w 1218"/>
                  <a:gd name="T47" fmla="*/ 943 h 995"/>
                  <a:gd name="T48" fmla="*/ 228 w 1218"/>
                  <a:gd name="T49" fmla="*/ 943 h 995"/>
                  <a:gd name="T50" fmla="*/ 227 w 1218"/>
                  <a:gd name="T51" fmla="*/ 944 h 995"/>
                  <a:gd name="T52" fmla="*/ 211 w 1218"/>
                  <a:gd name="T53" fmla="*/ 948 h 995"/>
                  <a:gd name="T54" fmla="*/ 81 w 1218"/>
                  <a:gd name="T55" fmla="*/ 840 h 995"/>
                  <a:gd name="T56" fmla="*/ 9 w 1218"/>
                  <a:gd name="T57" fmla="*/ 289 h 995"/>
                  <a:gd name="T58" fmla="*/ 146 w 1218"/>
                  <a:gd name="T59" fmla="*/ 91 h 995"/>
                  <a:gd name="T60" fmla="*/ 210 w 1218"/>
                  <a:gd name="T61" fmla="*/ 47 h 995"/>
                  <a:gd name="T62" fmla="*/ 226 w 1218"/>
                  <a:gd name="T63" fmla="*/ 51 h 995"/>
                  <a:gd name="T64" fmla="*/ 227 w 1218"/>
                  <a:gd name="T65" fmla="*/ 51 h 995"/>
                  <a:gd name="T66" fmla="*/ 253 w 1218"/>
                  <a:gd name="T67" fmla="*/ 72 h 995"/>
                  <a:gd name="T68" fmla="*/ 311 w 1218"/>
                  <a:gd name="T69" fmla="*/ 12 h 995"/>
                  <a:gd name="T70" fmla="*/ 385 w 1218"/>
                  <a:gd name="T71" fmla="*/ 43 h 995"/>
                  <a:gd name="T72" fmla="*/ 413 w 1218"/>
                  <a:gd name="T73" fmla="*/ 71 h 995"/>
                  <a:gd name="T74" fmla="*/ 492 w 1218"/>
                  <a:gd name="T75" fmla="*/ 23 h 995"/>
                  <a:gd name="T76" fmla="*/ 522 w 1218"/>
                  <a:gd name="T77" fmla="*/ 11 h 995"/>
                  <a:gd name="T78" fmla="*/ 585 w 1218"/>
                  <a:gd name="T79" fmla="*/ 42 h 995"/>
                  <a:gd name="T80" fmla="*/ 587 w 1218"/>
                  <a:gd name="T81" fmla="*/ 42 h 995"/>
                  <a:gd name="T82" fmla="*/ 611 w 1218"/>
                  <a:gd name="T83" fmla="*/ 50 h 995"/>
                  <a:gd name="T84" fmla="*/ 693 w 1218"/>
                  <a:gd name="T85" fmla="*/ 11 h 995"/>
                  <a:gd name="T86" fmla="*/ 724 w 1218"/>
                  <a:gd name="T87" fmla="*/ 23 h 995"/>
                  <a:gd name="T88" fmla="*/ 807 w 1218"/>
                  <a:gd name="T89" fmla="*/ 72 h 995"/>
                  <a:gd name="T90" fmla="*/ 882 w 1218"/>
                  <a:gd name="T91" fmla="*/ 0 h 995"/>
                  <a:gd name="T92" fmla="*/ 699 w 1218"/>
                  <a:gd name="T93" fmla="*/ 3 h 995"/>
                  <a:gd name="T94" fmla="*/ 564 w 1218"/>
                  <a:gd name="T95" fmla="*/ 29 h 995"/>
                  <a:gd name="T96" fmla="*/ 399 w 1218"/>
                  <a:gd name="T97" fmla="*/ 61 h 995"/>
                  <a:gd name="T98" fmla="*/ 232 w 1218"/>
                  <a:gd name="T99" fmla="*/ 44 h 995"/>
                  <a:gd name="T100" fmla="*/ 56 w 1218"/>
                  <a:gd name="T101" fmla="*/ 167 h 995"/>
                  <a:gd name="T102" fmla="*/ 21 w 1218"/>
                  <a:gd name="T103" fmla="*/ 797 h 995"/>
                  <a:gd name="T104" fmla="*/ 179 w 1218"/>
                  <a:gd name="T105" fmla="*/ 941 h 995"/>
                  <a:gd name="T106" fmla="*/ 396 w 1218"/>
                  <a:gd name="T107" fmla="*/ 948 h 995"/>
                  <a:gd name="T108" fmla="*/ 526 w 1218"/>
                  <a:gd name="T109" fmla="*/ 991 h 995"/>
                  <a:gd name="T110" fmla="*/ 671 w 1218"/>
                  <a:gd name="T111" fmla="*/ 984 h 995"/>
                  <a:gd name="T112" fmla="*/ 820 w 1218"/>
                  <a:gd name="T113" fmla="*/ 934 h 995"/>
                  <a:gd name="T114" fmla="*/ 985 w 1218"/>
                  <a:gd name="T115" fmla="*/ 949 h 995"/>
                  <a:gd name="T116" fmla="*/ 1142 w 1218"/>
                  <a:gd name="T117" fmla="*/ 844 h 995"/>
                  <a:gd name="T118" fmla="*/ 1205 w 1218"/>
                  <a:gd name="T119" fmla="*/ 224 h 995"/>
                  <a:gd name="T120" fmla="*/ 1072 w 1218"/>
                  <a:gd name="T121" fmla="*/ 84 h 995"/>
                  <a:gd name="T122" fmla="*/ 965 w 1218"/>
                  <a:gd name="T123" fmla="*/ 62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18" h="995">
                    <a:moveTo>
                      <a:pt x="883" y="8"/>
                    </a:moveTo>
                    <a:cubicBezTo>
                      <a:pt x="883" y="8"/>
                      <a:pt x="883" y="8"/>
                      <a:pt x="883" y="8"/>
                    </a:cubicBezTo>
                    <a:cubicBezTo>
                      <a:pt x="883" y="8"/>
                      <a:pt x="883" y="8"/>
                      <a:pt x="883" y="8"/>
                    </a:cubicBezTo>
                    <a:cubicBezTo>
                      <a:pt x="887" y="8"/>
                      <a:pt x="892" y="8"/>
                      <a:pt x="896" y="9"/>
                    </a:cubicBezTo>
                    <a:cubicBezTo>
                      <a:pt x="921" y="14"/>
                      <a:pt x="938" y="32"/>
                      <a:pt x="949" y="52"/>
                    </a:cubicBezTo>
                    <a:cubicBezTo>
                      <a:pt x="952" y="58"/>
                      <a:pt x="954" y="70"/>
                      <a:pt x="961" y="71"/>
                    </a:cubicBezTo>
                    <a:cubicBezTo>
                      <a:pt x="961" y="71"/>
                      <a:pt x="961" y="71"/>
                      <a:pt x="961" y="71"/>
                    </a:cubicBezTo>
                    <a:cubicBezTo>
                      <a:pt x="961" y="71"/>
                      <a:pt x="961" y="71"/>
                      <a:pt x="961" y="71"/>
                    </a:cubicBezTo>
                    <a:cubicBezTo>
                      <a:pt x="962" y="72"/>
                      <a:pt x="963" y="72"/>
                      <a:pt x="964" y="72"/>
                    </a:cubicBezTo>
                    <a:cubicBezTo>
                      <a:pt x="964" y="72"/>
                      <a:pt x="964" y="72"/>
                      <a:pt x="964" y="72"/>
                    </a:cubicBezTo>
                    <a:cubicBezTo>
                      <a:pt x="964" y="72"/>
                      <a:pt x="964" y="72"/>
                      <a:pt x="964" y="72"/>
                    </a:cubicBezTo>
                    <a:cubicBezTo>
                      <a:pt x="974" y="72"/>
                      <a:pt x="982" y="59"/>
                      <a:pt x="989" y="52"/>
                    </a:cubicBezTo>
                    <a:cubicBezTo>
                      <a:pt x="990" y="52"/>
                      <a:pt x="991" y="51"/>
                      <a:pt x="992" y="50"/>
                    </a:cubicBezTo>
                    <a:cubicBezTo>
                      <a:pt x="992" y="50"/>
                      <a:pt x="992" y="50"/>
                      <a:pt x="992" y="50"/>
                    </a:cubicBezTo>
                    <a:cubicBezTo>
                      <a:pt x="992" y="50"/>
                      <a:pt x="992" y="50"/>
                      <a:pt x="992" y="50"/>
                    </a:cubicBezTo>
                    <a:cubicBezTo>
                      <a:pt x="992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3" y="50"/>
                      <a:pt x="993" y="50"/>
                      <a:pt x="993" y="50"/>
                    </a:cubicBezTo>
                    <a:cubicBezTo>
                      <a:pt x="998" y="47"/>
                      <a:pt x="1003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07" y="47"/>
                      <a:pt x="1007" y="47"/>
                      <a:pt x="1007" y="47"/>
                    </a:cubicBezTo>
                    <a:cubicBezTo>
                      <a:pt x="1016" y="47"/>
                      <a:pt x="1025" y="50"/>
                      <a:pt x="1031" y="56"/>
                    </a:cubicBezTo>
                    <a:cubicBezTo>
                      <a:pt x="1031" y="56"/>
                      <a:pt x="1031" y="56"/>
                      <a:pt x="1031" y="56"/>
                    </a:cubicBezTo>
                    <a:cubicBezTo>
                      <a:pt x="1031" y="56"/>
                      <a:pt x="1031" y="56"/>
                      <a:pt x="1031" y="56"/>
                    </a:cubicBezTo>
                    <a:cubicBezTo>
                      <a:pt x="1037" y="62"/>
                      <a:pt x="1039" y="72"/>
                      <a:pt x="1045" y="77"/>
                    </a:cubicBezTo>
                    <a:cubicBezTo>
                      <a:pt x="1051" y="83"/>
                      <a:pt x="1061" y="87"/>
                      <a:pt x="1069" y="91"/>
                    </a:cubicBezTo>
                    <a:cubicBezTo>
                      <a:pt x="1083" y="98"/>
                      <a:pt x="1101" y="99"/>
                      <a:pt x="1110" y="113"/>
                    </a:cubicBezTo>
                    <a:cubicBezTo>
                      <a:pt x="1115" y="120"/>
                      <a:pt x="1115" y="130"/>
                      <a:pt x="1120" y="137"/>
                    </a:cubicBezTo>
                    <a:cubicBezTo>
                      <a:pt x="1124" y="143"/>
                      <a:pt x="1131" y="149"/>
                      <a:pt x="1136" y="155"/>
                    </a:cubicBezTo>
                    <a:cubicBezTo>
                      <a:pt x="1142" y="160"/>
                      <a:pt x="1148" y="169"/>
                      <a:pt x="1154" y="172"/>
                    </a:cubicBezTo>
                    <a:cubicBezTo>
                      <a:pt x="1168" y="178"/>
                      <a:pt x="1180" y="181"/>
                      <a:pt x="1187" y="194"/>
                    </a:cubicBezTo>
                    <a:cubicBezTo>
                      <a:pt x="1191" y="201"/>
                      <a:pt x="1193" y="211"/>
                      <a:pt x="1196" y="221"/>
                    </a:cubicBezTo>
                    <a:cubicBezTo>
                      <a:pt x="1199" y="231"/>
                      <a:pt x="1203" y="240"/>
                      <a:pt x="1205" y="249"/>
                    </a:cubicBezTo>
                    <a:cubicBezTo>
                      <a:pt x="1207" y="259"/>
                      <a:pt x="1207" y="270"/>
                      <a:pt x="1207" y="282"/>
                    </a:cubicBezTo>
                    <a:cubicBezTo>
                      <a:pt x="1207" y="294"/>
                      <a:pt x="1207" y="307"/>
                      <a:pt x="1207" y="320"/>
                    </a:cubicBezTo>
                    <a:cubicBezTo>
                      <a:pt x="1207" y="442"/>
                      <a:pt x="1207" y="563"/>
                      <a:pt x="1207" y="683"/>
                    </a:cubicBezTo>
                    <a:cubicBezTo>
                      <a:pt x="1207" y="693"/>
                      <a:pt x="1207" y="703"/>
                      <a:pt x="1207" y="712"/>
                    </a:cubicBezTo>
                    <a:cubicBezTo>
                      <a:pt x="1207" y="727"/>
                      <a:pt x="1206" y="742"/>
                      <a:pt x="1203" y="752"/>
                    </a:cubicBezTo>
                    <a:cubicBezTo>
                      <a:pt x="1201" y="759"/>
                      <a:pt x="1197" y="767"/>
                      <a:pt x="1195" y="775"/>
                    </a:cubicBezTo>
                    <a:cubicBezTo>
                      <a:pt x="1190" y="792"/>
                      <a:pt x="1188" y="803"/>
                      <a:pt x="1176" y="811"/>
                    </a:cubicBezTo>
                    <a:cubicBezTo>
                      <a:pt x="1170" y="816"/>
                      <a:pt x="1162" y="817"/>
                      <a:pt x="1156" y="820"/>
                    </a:cubicBezTo>
                    <a:cubicBezTo>
                      <a:pt x="1150" y="824"/>
                      <a:pt x="1144" y="831"/>
                      <a:pt x="1138" y="837"/>
                    </a:cubicBezTo>
                    <a:cubicBezTo>
                      <a:pt x="1131" y="844"/>
                      <a:pt x="1123" y="851"/>
                      <a:pt x="1119" y="859"/>
                    </a:cubicBezTo>
                    <a:cubicBezTo>
                      <a:pt x="1116" y="866"/>
                      <a:pt x="1116" y="871"/>
                      <a:pt x="1113" y="877"/>
                    </a:cubicBezTo>
                    <a:cubicBezTo>
                      <a:pt x="1103" y="897"/>
                      <a:pt x="1082" y="896"/>
                      <a:pt x="1062" y="907"/>
                    </a:cubicBezTo>
                    <a:cubicBezTo>
                      <a:pt x="1056" y="910"/>
                      <a:pt x="1049" y="913"/>
                      <a:pt x="1045" y="917"/>
                    </a:cubicBezTo>
                    <a:cubicBezTo>
                      <a:pt x="1039" y="923"/>
                      <a:pt x="1037" y="935"/>
                      <a:pt x="1031" y="940"/>
                    </a:cubicBezTo>
                    <a:cubicBezTo>
                      <a:pt x="1031" y="940"/>
                      <a:pt x="1031" y="940"/>
                      <a:pt x="1031" y="940"/>
                    </a:cubicBezTo>
                    <a:cubicBezTo>
                      <a:pt x="1031" y="940"/>
                      <a:pt x="1031" y="940"/>
                      <a:pt x="1031" y="941"/>
                    </a:cubicBezTo>
                    <a:cubicBezTo>
                      <a:pt x="1025" y="946"/>
                      <a:pt x="1017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9" y="948"/>
                      <a:pt x="1009" y="948"/>
                      <a:pt x="1009" y="948"/>
                    </a:cubicBezTo>
                    <a:cubicBezTo>
                      <a:pt x="1002" y="948"/>
                      <a:pt x="996" y="946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1" y="943"/>
                      <a:pt x="991" y="943"/>
                    </a:cubicBezTo>
                    <a:cubicBezTo>
                      <a:pt x="991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3"/>
                    </a:cubicBezTo>
                    <a:cubicBezTo>
                      <a:pt x="990" y="943"/>
                      <a:pt x="990" y="943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90" y="942"/>
                      <a:pt x="990" y="942"/>
                      <a:pt x="990" y="942"/>
                    </a:cubicBezTo>
                    <a:cubicBezTo>
                      <a:pt x="989" y="942"/>
                      <a:pt x="989" y="942"/>
                      <a:pt x="989" y="942"/>
                    </a:cubicBezTo>
                    <a:cubicBezTo>
                      <a:pt x="983" y="936"/>
                      <a:pt x="977" y="922"/>
                      <a:pt x="966" y="922"/>
                    </a:cubicBezTo>
                    <a:cubicBezTo>
                      <a:pt x="966" y="922"/>
                      <a:pt x="966" y="922"/>
                      <a:pt x="966" y="922"/>
                    </a:cubicBezTo>
                    <a:cubicBezTo>
                      <a:pt x="966" y="922"/>
                      <a:pt x="966" y="922"/>
                      <a:pt x="966" y="922"/>
                    </a:cubicBezTo>
                    <a:cubicBezTo>
                      <a:pt x="965" y="922"/>
                      <a:pt x="964" y="923"/>
                      <a:pt x="963" y="923"/>
                    </a:cubicBezTo>
                    <a:cubicBezTo>
                      <a:pt x="962" y="923"/>
                      <a:pt x="962" y="923"/>
                      <a:pt x="962" y="923"/>
                    </a:cubicBezTo>
                    <a:cubicBezTo>
                      <a:pt x="962" y="923"/>
                      <a:pt x="962" y="923"/>
                      <a:pt x="962" y="923"/>
                    </a:cubicBezTo>
                    <a:cubicBezTo>
                      <a:pt x="956" y="925"/>
                      <a:pt x="952" y="937"/>
                      <a:pt x="949" y="944"/>
                    </a:cubicBezTo>
                    <a:cubicBezTo>
                      <a:pt x="936" y="966"/>
                      <a:pt x="918" y="986"/>
                      <a:pt x="886" y="987"/>
                    </a:cubicBezTo>
                    <a:cubicBezTo>
                      <a:pt x="886" y="987"/>
                      <a:pt x="885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84" y="987"/>
                      <a:pt x="884" y="987"/>
                      <a:pt x="884" y="987"/>
                    </a:cubicBezTo>
                    <a:cubicBezTo>
                      <a:pt x="858" y="987"/>
                      <a:pt x="841" y="973"/>
                      <a:pt x="834" y="954"/>
                    </a:cubicBezTo>
                    <a:cubicBezTo>
                      <a:pt x="834" y="954"/>
                      <a:pt x="834" y="954"/>
                      <a:pt x="834" y="954"/>
                    </a:cubicBezTo>
                    <a:cubicBezTo>
                      <a:pt x="834" y="954"/>
                      <a:pt x="834" y="954"/>
                      <a:pt x="834" y="954"/>
                    </a:cubicBezTo>
                    <a:cubicBezTo>
                      <a:pt x="834" y="954"/>
                      <a:pt x="834" y="954"/>
                      <a:pt x="834" y="954"/>
                    </a:cubicBezTo>
                    <a:cubicBezTo>
                      <a:pt x="832" y="948"/>
                      <a:pt x="833" y="935"/>
                      <a:pt x="828" y="929"/>
                    </a:cubicBezTo>
                    <a:cubicBezTo>
                      <a:pt x="828" y="929"/>
                      <a:pt x="828" y="929"/>
                      <a:pt x="828" y="929"/>
                    </a:cubicBezTo>
                    <a:cubicBezTo>
                      <a:pt x="828" y="929"/>
                      <a:pt x="828" y="929"/>
                      <a:pt x="828" y="929"/>
                    </a:cubicBezTo>
                    <a:cubicBezTo>
                      <a:pt x="828" y="929"/>
                      <a:pt x="828" y="929"/>
                      <a:pt x="828" y="929"/>
                    </a:cubicBezTo>
                    <a:cubicBezTo>
                      <a:pt x="825" y="926"/>
                      <a:pt x="817" y="923"/>
                      <a:pt x="809" y="923"/>
                    </a:cubicBezTo>
                    <a:cubicBezTo>
                      <a:pt x="809" y="923"/>
                      <a:pt x="809" y="923"/>
                      <a:pt x="809" y="923"/>
                    </a:cubicBezTo>
                    <a:cubicBezTo>
                      <a:pt x="809" y="923"/>
                      <a:pt x="809" y="923"/>
                      <a:pt x="809" y="923"/>
                    </a:cubicBezTo>
                    <a:cubicBezTo>
                      <a:pt x="808" y="923"/>
                      <a:pt x="806" y="923"/>
                      <a:pt x="805" y="924"/>
                    </a:cubicBezTo>
                    <a:cubicBezTo>
                      <a:pt x="805" y="924"/>
                      <a:pt x="805" y="924"/>
                      <a:pt x="805" y="924"/>
                    </a:cubicBezTo>
                    <a:cubicBezTo>
                      <a:pt x="805" y="924"/>
                      <a:pt x="805" y="924"/>
                      <a:pt x="805" y="924"/>
                    </a:cubicBezTo>
                    <a:cubicBezTo>
                      <a:pt x="795" y="924"/>
                      <a:pt x="780" y="933"/>
                      <a:pt x="775" y="937"/>
                    </a:cubicBezTo>
                    <a:cubicBezTo>
                      <a:pt x="769" y="942"/>
                      <a:pt x="767" y="953"/>
                      <a:pt x="760" y="960"/>
                    </a:cubicBezTo>
                    <a:cubicBezTo>
                      <a:pt x="752" y="968"/>
                      <a:pt x="740" y="967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7" y="971"/>
                      <a:pt x="727" y="971"/>
                    </a:cubicBezTo>
                    <a:cubicBezTo>
                      <a:pt x="727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6" y="971"/>
                      <a:pt x="726" y="971"/>
                    </a:cubicBezTo>
                    <a:cubicBezTo>
                      <a:pt x="726" y="971"/>
                      <a:pt x="725" y="971"/>
                      <a:pt x="725" y="972"/>
                    </a:cubicBezTo>
                    <a:cubicBezTo>
                      <a:pt x="725" y="972"/>
                      <a:pt x="725" y="972"/>
                      <a:pt x="725" y="972"/>
                    </a:cubicBezTo>
                    <a:cubicBezTo>
                      <a:pt x="725" y="972"/>
                      <a:pt x="725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24" y="972"/>
                      <a:pt x="724" y="972"/>
                      <a:pt x="724" y="972"/>
                    </a:cubicBezTo>
                    <a:cubicBezTo>
                      <a:pt x="714" y="976"/>
                      <a:pt x="708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5" y="984"/>
                      <a:pt x="695" y="984"/>
                      <a:pt x="695" y="984"/>
                    </a:cubicBezTo>
                    <a:cubicBezTo>
                      <a:pt x="693" y="984"/>
                      <a:pt x="690" y="983"/>
                      <a:pt x="686" y="982"/>
                    </a:cubicBezTo>
                    <a:cubicBezTo>
                      <a:pt x="686" y="982"/>
                      <a:pt x="686" y="982"/>
                      <a:pt x="686" y="982"/>
                    </a:cubicBezTo>
                    <a:cubicBezTo>
                      <a:pt x="684" y="982"/>
                      <a:pt x="682" y="980"/>
                      <a:pt x="680" y="979"/>
                    </a:cubicBezTo>
                    <a:cubicBezTo>
                      <a:pt x="669" y="974"/>
                      <a:pt x="668" y="963"/>
                      <a:pt x="659" y="958"/>
                    </a:cubicBezTo>
                    <a:cubicBezTo>
                      <a:pt x="652" y="955"/>
                      <a:pt x="641" y="955"/>
                      <a:pt x="633" y="952"/>
                    </a:cubicBezTo>
                    <a:cubicBezTo>
                      <a:pt x="633" y="952"/>
                      <a:pt x="633" y="952"/>
                      <a:pt x="633" y="952"/>
                    </a:cubicBezTo>
                    <a:cubicBezTo>
                      <a:pt x="633" y="952"/>
                      <a:pt x="633" y="952"/>
                      <a:pt x="633" y="952"/>
                    </a:cubicBezTo>
                    <a:cubicBezTo>
                      <a:pt x="631" y="952"/>
                      <a:pt x="630" y="951"/>
                      <a:pt x="629" y="951"/>
                    </a:cubicBezTo>
                    <a:cubicBezTo>
                      <a:pt x="629" y="951"/>
                      <a:pt x="629" y="951"/>
                      <a:pt x="629" y="951"/>
                    </a:cubicBezTo>
                    <a:cubicBezTo>
                      <a:pt x="629" y="951"/>
                      <a:pt x="629" y="951"/>
                      <a:pt x="629" y="951"/>
                    </a:cubicBezTo>
                    <a:cubicBezTo>
                      <a:pt x="623" y="948"/>
                      <a:pt x="617" y="944"/>
                      <a:pt x="610" y="944"/>
                    </a:cubicBezTo>
                    <a:cubicBezTo>
                      <a:pt x="610" y="944"/>
                      <a:pt x="610" y="944"/>
                      <a:pt x="610" y="944"/>
                    </a:cubicBezTo>
                    <a:cubicBezTo>
                      <a:pt x="610" y="944"/>
                      <a:pt x="610" y="944"/>
                      <a:pt x="610" y="944"/>
                    </a:cubicBezTo>
                    <a:cubicBezTo>
                      <a:pt x="610" y="944"/>
                      <a:pt x="609" y="944"/>
                      <a:pt x="608" y="945"/>
                    </a:cubicBezTo>
                    <a:cubicBezTo>
                      <a:pt x="600" y="946"/>
                      <a:pt x="594" y="950"/>
                      <a:pt x="585" y="952"/>
                    </a:cubicBezTo>
                    <a:cubicBezTo>
                      <a:pt x="577" y="955"/>
                      <a:pt x="567" y="956"/>
                      <a:pt x="561" y="958"/>
                    </a:cubicBezTo>
                    <a:cubicBezTo>
                      <a:pt x="554" y="962"/>
                      <a:pt x="549" y="974"/>
                      <a:pt x="541" y="979"/>
                    </a:cubicBezTo>
                    <a:cubicBezTo>
                      <a:pt x="536" y="982"/>
                      <a:pt x="530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24" y="983"/>
                      <a:pt x="524" y="983"/>
                      <a:pt x="524" y="983"/>
                    </a:cubicBezTo>
                    <a:cubicBezTo>
                      <a:pt x="519" y="983"/>
                      <a:pt x="514" y="982"/>
                      <a:pt x="510" y="981"/>
                    </a:cubicBezTo>
                    <a:cubicBezTo>
                      <a:pt x="510" y="981"/>
                      <a:pt x="510" y="981"/>
                      <a:pt x="510" y="981"/>
                    </a:cubicBezTo>
                    <a:cubicBezTo>
                      <a:pt x="505" y="978"/>
                      <a:pt x="500" y="974"/>
                      <a:pt x="495" y="972"/>
                    </a:cubicBezTo>
                    <a:cubicBezTo>
                      <a:pt x="483" y="967"/>
                      <a:pt x="470" y="969"/>
                      <a:pt x="462" y="962"/>
                    </a:cubicBezTo>
                    <a:cubicBezTo>
                      <a:pt x="455" y="956"/>
                      <a:pt x="453" y="944"/>
                      <a:pt x="446" y="938"/>
                    </a:cubicBezTo>
                    <a:cubicBezTo>
                      <a:pt x="440" y="933"/>
                      <a:pt x="425" y="924"/>
                      <a:pt x="417" y="923"/>
                    </a:cubicBezTo>
                    <a:cubicBezTo>
                      <a:pt x="417" y="923"/>
                      <a:pt x="417" y="923"/>
                      <a:pt x="417" y="923"/>
                    </a:cubicBezTo>
                    <a:cubicBezTo>
                      <a:pt x="415" y="923"/>
                      <a:pt x="414" y="923"/>
                      <a:pt x="412" y="923"/>
                    </a:cubicBezTo>
                    <a:cubicBezTo>
                      <a:pt x="412" y="923"/>
                      <a:pt x="412" y="923"/>
                      <a:pt x="412" y="923"/>
                    </a:cubicBezTo>
                    <a:cubicBezTo>
                      <a:pt x="412" y="923"/>
                      <a:pt x="412" y="923"/>
                      <a:pt x="412" y="923"/>
                    </a:cubicBezTo>
                    <a:cubicBezTo>
                      <a:pt x="405" y="923"/>
                      <a:pt x="395" y="925"/>
                      <a:pt x="392" y="929"/>
                    </a:cubicBezTo>
                    <a:cubicBezTo>
                      <a:pt x="392" y="929"/>
                      <a:pt x="392" y="929"/>
                      <a:pt x="392" y="929"/>
                    </a:cubicBezTo>
                    <a:cubicBezTo>
                      <a:pt x="392" y="929"/>
                      <a:pt x="392" y="929"/>
                      <a:pt x="392" y="929"/>
                    </a:cubicBezTo>
                    <a:cubicBezTo>
                      <a:pt x="392" y="930"/>
                      <a:pt x="392" y="930"/>
                      <a:pt x="392" y="930"/>
                    </a:cubicBezTo>
                    <a:cubicBezTo>
                      <a:pt x="392" y="930"/>
                      <a:pt x="392" y="930"/>
                      <a:pt x="392" y="930"/>
                    </a:cubicBezTo>
                    <a:cubicBezTo>
                      <a:pt x="388" y="935"/>
                      <a:pt x="389" y="945"/>
                      <a:pt x="387" y="951"/>
                    </a:cubicBezTo>
                    <a:cubicBezTo>
                      <a:pt x="387" y="951"/>
                      <a:pt x="387" y="951"/>
                      <a:pt x="387" y="951"/>
                    </a:cubicBezTo>
                    <a:cubicBezTo>
                      <a:pt x="387" y="951"/>
                      <a:pt x="387" y="951"/>
                      <a:pt x="387" y="951"/>
                    </a:cubicBezTo>
                    <a:cubicBezTo>
                      <a:pt x="381" y="971"/>
                      <a:pt x="360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35" y="987"/>
                      <a:pt x="335" y="987"/>
                      <a:pt x="335" y="987"/>
                    </a:cubicBezTo>
                    <a:cubicBezTo>
                      <a:pt x="328" y="987"/>
                      <a:pt x="320" y="986"/>
                      <a:pt x="312" y="982"/>
                    </a:cubicBezTo>
                    <a:cubicBezTo>
                      <a:pt x="312" y="982"/>
                      <a:pt x="312" y="982"/>
                      <a:pt x="312" y="982"/>
                    </a:cubicBezTo>
                    <a:cubicBezTo>
                      <a:pt x="312" y="982"/>
                      <a:pt x="312" y="982"/>
                      <a:pt x="312" y="982"/>
                    </a:cubicBezTo>
                    <a:cubicBezTo>
                      <a:pt x="312" y="982"/>
                      <a:pt x="312" y="982"/>
                      <a:pt x="312" y="982"/>
                    </a:cubicBezTo>
                    <a:cubicBezTo>
                      <a:pt x="290" y="974"/>
                      <a:pt x="278" y="959"/>
                      <a:pt x="269" y="939"/>
                    </a:cubicBezTo>
                    <a:cubicBezTo>
                      <a:pt x="266" y="933"/>
                      <a:pt x="264" y="923"/>
                      <a:pt x="256" y="922"/>
                    </a:cubicBezTo>
                    <a:cubicBezTo>
                      <a:pt x="256" y="922"/>
                      <a:pt x="256" y="922"/>
                      <a:pt x="256" y="922"/>
                    </a:cubicBezTo>
                    <a:cubicBezTo>
                      <a:pt x="255" y="922"/>
                      <a:pt x="255" y="922"/>
                      <a:pt x="254" y="922"/>
                    </a:cubicBezTo>
                    <a:cubicBezTo>
                      <a:pt x="254" y="922"/>
                      <a:pt x="254" y="922"/>
                      <a:pt x="254" y="922"/>
                    </a:cubicBezTo>
                    <a:cubicBezTo>
                      <a:pt x="254" y="922"/>
                      <a:pt x="254" y="922"/>
                      <a:pt x="254" y="922"/>
                    </a:cubicBezTo>
                    <a:cubicBezTo>
                      <a:pt x="242" y="922"/>
                      <a:pt x="237" y="936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9" y="943"/>
                      <a:pt x="229" y="943"/>
                    </a:cubicBezTo>
                    <a:cubicBezTo>
                      <a:pt x="229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3"/>
                      <a:pt x="228" y="943"/>
                    </a:cubicBezTo>
                    <a:cubicBezTo>
                      <a:pt x="228" y="943"/>
                      <a:pt x="228" y="944"/>
                      <a:pt x="228" y="944"/>
                    </a:cubicBezTo>
                    <a:cubicBezTo>
                      <a:pt x="228" y="944"/>
                      <a:pt x="228" y="944"/>
                      <a:pt x="228" y="944"/>
                    </a:cubicBezTo>
                    <a:cubicBezTo>
                      <a:pt x="228" y="944"/>
                      <a:pt x="228" y="944"/>
                      <a:pt x="228" y="944"/>
                    </a:cubicBezTo>
                    <a:cubicBezTo>
                      <a:pt x="228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7" y="944"/>
                      <a:pt x="227" y="944"/>
                      <a:pt x="227" y="944"/>
                    </a:cubicBezTo>
                    <a:cubicBezTo>
                      <a:pt x="222" y="947"/>
                      <a:pt x="217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11" y="948"/>
                      <a:pt x="211" y="948"/>
                      <a:pt x="211" y="948"/>
                    </a:cubicBezTo>
                    <a:cubicBezTo>
                      <a:pt x="202" y="948"/>
                      <a:pt x="193" y="944"/>
                      <a:pt x="187" y="938"/>
                    </a:cubicBezTo>
                    <a:cubicBezTo>
                      <a:pt x="187" y="938"/>
                      <a:pt x="187" y="938"/>
                      <a:pt x="187" y="938"/>
                    </a:cubicBezTo>
                    <a:cubicBezTo>
                      <a:pt x="182" y="932"/>
                      <a:pt x="180" y="922"/>
                      <a:pt x="174" y="917"/>
                    </a:cubicBezTo>
                    <a:cubicBezTo>
                      <a:pt x="168" y="911"/>
                      <a:pt x="155" y="906"/>
                      <a:pt x="145" y="903"/>
                    </a:cubicBezTo>
                    <a:cubicBezTo>
                      <a:pt x="129" y="896"/>
                      <a:pt x="112" y="893"/>
                      <a:pt x="104" y="878"/>
                    </a:cubicBezTo>
                    <a:cubicBezTo>
                      <a:pt x="101" y="872"/>
                      <a:pt x="101" y="866"/>
                      <a:pt x="98" y="859"/>
                    </a:cubicBezTo>
                    <a:cubicBezTo>
                      <a:pt x="94" y="852"/>
                      <a:pt x="87" y="845"/>
                      <a:pt x="81" y="840"/>
                    </a:cubicBezTo>
                    <a:cubicBezTo>
                      <a:pt x="76" y="834"/>
                      <a:pt x="70" y="826"/>
                      <a:pt x="64" y="822"/>
                    </a:cubicBezTo>
                    <a:cubicBezTo>
                      <a:pt x="57" y="817"/>
                      <a:pt x="48" y="816"/>
                      <a:pt x="40" y="811"/>
                    </a:cubicBezTo>
                    <a:cubicBezTo>
                      <a:pt x="28" y="803"/>
                      <a:pt x="27" y="786"/>
                      <a:pt x="20" y="769"/>
                    </a:cubicBezTo>
                    <a:cubicBezTo>
                      <a:pt x="16" y="758"/>
                      <a:pt x="12" y="749"/>
                      <a:pt x="10" y="738"/>
                    </a:cubicBezTo>
                    <a:cubicBezTo>
                      <a:pt x="9" y="727"/>
                      <a:pt x="9" y="715"/>
                      <a:pt x="9" y="702"/>
                    </a:cubicBezTo>
                    <a:cubicBezTo>
                      <a:pt x="9" y="688"/>
                      <a:pt x="9" y="674"/>
                      <a:pt x="9" y="659"/>
                    </a:cubicBezTo>
                    <a:cubicBezTo>
                      <a:pt x="9" y="549"/>
                      <a:pt x="9" y="447"/>
                      <a:pt x="9" y="337"/>
                    </a:cubicBezTo>
                    <a:cubicBezTo>
                      <a:pt x="9" y="320"/>
                      <a:pt x="9" y="304"/>
                      <a:pt x="9" y="289"/>
                    </a:cubicBezTo>
                    <a:cubicBezTo>
                      <a:pt x="9" y="278"/>
                      <a:pt x="9" y="267"/>
                      <a:pt x="10" y="257"/>
                    </a:cubicBezTo>
                    <a:cubicBezTo>
                      <a:pt x="11" y="245"/>
                      <a:pt x="15" y="236"/>
                      <a:pt x="19" y="226"/>
                    </a:cubicBezTo>
                    <a:cubicBezTo>
                      <a:pt x="25" y="209"/>
                      <a:pt x="27" y="193"/>
                      <a:pt x="39" y="184"/>
                    </a:cubicBezTo>
                    <a:cubicBezTo>
                      <a:pt x="45" y="178"/>
                      <a:pt x="55" y="177"/>
                      <a:pt x="62" y="173"/>
                    </a:cubicBezTo>
                    <a:cubicBezTo>
                      <a:pt x="68" y="169"/>
                      <a:pt x="74" y="161"/>
                      <a:pt x="80" y="155"/>
                    </a:cubicBezTo>
                    <a:cubicBezTo>
                      <a:pt x="87" y="148"/>
                      <a:pt x="94" y="142"/>
                      <a:pt x="98" y="134"/>
                    </a:cubicBezTo>
                    <a:cubicBezTo>
                      <a:pt x="105" y="120"/>
                      <a:pt x="104" y="111"/>
                      <a:pt x="116" y="103"/>
                    </a:cubicBezTo>
                    <a:cubicBezTo>
                      <a:pt x="125" y="97"/>
                      <a:pt x="137" y="96"/>
                      <a:pt x="146" y="91"/>
                    </a:cubicBezTo>
                    <a:cubicBezTo>
                      <a:pt x="155" y="87"/>
                      <a:pt x="166" y="83"/>
                      <a:pt x="173" y="77"/>
                    </a:cubicBezTo>
                    <a:cubicBezTo>
                      <a:pt x="180" y="71"/>
                      <a:pt x="181" y="59"/>
                      <a:pt x="188" y="53"/>
                    </a:cubicBezTo>
                    <a:cubicBezTo>
                      <a:pt x="188" y="53"/>
                      <a:pt x="188" y="53"/>
                      <a:pt x="188" y="53"/>
                    </a:cubicBezTo>
                    <a:cubicBezTo>
                      <a:pt x="193" y="49"/>
                      <a:pt x="202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0" y="47"/>
                      <a:pt x="210" y="47"/>
                      <a:pt x="210" y="47"/>
                    </a:cubicBezTo>
                    <a:cubicBezTo>
                      <a:pt x="215" y="47"/>
                      <a:pt x="221" y="48"/>
                      <a:pt x="225" y="50"/>
                    </a:cubicBezTo>
                    <a:cubicBezTo>
                      <a:pt x="225" y="50"/>
                      <a:pt x="225" y="50"/>
                      <a:pt x="225" y="50"/>
                    </a:cubicBezTo>
                    <a:cubicBezTo>
                      <a:pt x="225" y="50"/>
                      <a:pt x="225" y="50"/>
                      <a:pt x="225" y="50"/>
                    </a:cubicBezTo>
                    <a:cubicBezTo>
                      <a:pt x="225" y="50"/>
                      <a:pt x="226" y="50"/>
                      <a:pt x="226" y="50"/>
                    </a:cubicBezTo>
                    <a:cubicBezTo>
                      <a:pt x="226" y="50"/>
                      <a:pt x="226" y="50"/>
                      <a:pt x="226" y="50"/>
                    </a:cubicBezTo>
                    <a:cubicBezTo>
                      <a:pt x="226" y="50"/>
                      <a:pt x="226" y="50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27" y="52"/>
                      <a:pt x="227" y="52"/>
                      <a:pt x="227" y="52"/>
                    </a:cubicBezTo>
                    <a:cubicBezTo>
                      <a:pt x="234" y="58"/>
                      <a:pt x="241" y="72"/>
                      <a:pt x="253" y="72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3" y="72"/>
                      <a:pt x="253" y="72"/>
                      <a:pt x="253" y="72"/>
                    </a:cubicBezTo>
                    <a:cubicBezTo>
                      <a:pt x="254" y="72"/>
                      <a:pt x="254" y="71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61" y="70"/>
                      <a:pt x="264" y="61"/>
                      <a:pt x="267" y="54"/>
                    </a:cubicBezTo>
                    <a:cubicBezTo>
                      <a:pt x="277" y="36"/>
                      <a:pt x="289" y="20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1" y="12"/>
                      <a:pt x="311" y="12"/>
                      <a:pt x="311" y="12"/>
                    </a:cubicBezTo>
                    <a:cubicBezTo>
                      <a:pt x="319" y="9"/>
                      <a:pt x="326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34" y="8"/>
                      <a:pt x="334" y="8"/>
                      <a:pt x="334" y="8"/>
                    </a:cubicBezTo>
                    <a:cubicBezTo>
                      <a:pt x="358" y="8"/>
                      <a:pt x="379" y="22"/>
                      <a:pt x="385" y="43"/>
                    </a:cubicBezTo>
                    <a:cubicBezTo>
                      <a:pt x="385" y="43"/>
                      <a:pt x="385" y="43"/>
                      <a:pt x="385" y="43"/>
                    </a:cubicBezTo>
                    <a:cubicBezTo>
                      <a:pt x="385" y="43"/>
                      <a:pt x="385" y="43"/>
                      <a:pt x="385" y="43"/>
                    </a:cubicBezTo>
                    <a:cubicBezTo>
                      <a:pt x="387" y="49"/>
                      <a:pt x="386" y="58"/>
                      <a:pt x="389" y="63"/>
                    </a:cubicBezTo>
                    <a:cubicBezTo>
                      <a:pt x="389" y="64"/>
                      <a:pt x="389" y="64"/>
                      <a:pt x="389" y="64"/>
                    </a:cubicBezTo>
                    <a:cubicBezTo>
                      <a:pt x="389" y="64"/>
                      <a:pt x="389" y="64"/>
                      <a:pt x="389" y="64"/>
                    </a:cubicBezTo>
                    <a:cubicBezTo>
                      <a:pt x="392" y="68"/>
                      <a:pt x="402" y="71"/>
                      <a:pt x="410" y="71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10" y="71"/>
                      <a:pt x="410" y="71"/>
                      <a:pt x="410" y="71"/>
                    </a:cubicBezTo>
                    <a:cubicBezTo>
                      <a:pt x="411" y="71"/>
                      <a:pt x="412" y="71"/>
                      <a:pt x="413" y="71"/>
                    </a:cubicBezTo>
                    <a:cubicBezTo>
                      <a:pt x="413" y="71"/>
                      <a:pt x="413" y="71"/>
                      <a:pt x="413" y="71"/>
                    </a:cubicBezTo>
                    <a:cubicBezTo>
                      <a:pt x="422" y="70"/>
                      <a:pt x="435" y="63"/>
                      <a:pt x="441" y="58"/>
                    </a:cubicBezTo>
                    <a:cubicBezTo>
                      <a:pt x="453" y="50"/>
                      <a:pt x="453" y="34"/>
                      <a:pt x="468" y="28"/>
                    </a:cubicBezTo>
                    <a:cubicBezTo>
                      <a:pt x="475" y="25"/>
                      <a:pt x="484" y="25"/>
                      <a:pt x="491" y="23"/>
                    </a:cubicBezTo>
                    <a:cubicBezTo>
                      <a:pt x="491" y="23"/>
                      <a:pt x="491" y="23"/>
                      <a:pt x="491" y="23"/>
                    </a:cubicBezTo>
                    <a:cubicBezTo>
                      <a:pt x="491" y="23"/>
                      <a:pt x="491" y="23"/>
                      <a:pt x="491" y="23"/>
                    </a:cubicBezTo>
                    <a:cubicBezTo>
                      <a:pt x="491" y="23"/>
                      <a:pt x="492" y="23"/>
                      <a:pt x="492" y="23"/>
                    </a:cubicBezTo>
                    <a:cubicBezTo>
                      <a:pt x="492" y="23"/>
                      <a:pt x="492" y="23"/>
                      <a:pt x="492" y="23"/>
                    </a:cubicBezTo>
                    <a:cubicBezTo>
                      <a:pt x="492" y="23"/>
                      <a:pt x="493" y="23"/>
                      <a:pt x="493" y="22"/>
                    </a:cubicBezTo>
                    <a:cubicBezTo>
                      <a:pt x="493" y="22"/>
                      <a:pt x="493" y="22"/>
                      <a:pt x="493" y="22"/>
                    </a:cubicBezTo>
                    <a:cubicBezTo>
                      <a:pt x="493" y="22"/>
                      <a:pt x="493" y="22"/>
                      <a:pt x="493" y="22"/>
                    </a:cubicBezTo>
                    <a:cubicBezTo>
                      <a:pt x="494" y="22"/>
                      <a:pt x="494" y="22"/>
                      <a:pt x="494" y="22"/>
                    </a:cubicBezTo>
                    <a:cubicBezTo>
                      <a:pt x="494" y="22"/>
                      <a:pt x="494" y="22"/>
                      <a:pt x="494" y="22"/>
                    </a:cubicBezTo>
                    <a:cubicBezTo>
                      <a:pt x="503" y="18"/>
                      <a:pt x="510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2" y="11"/>
                      <a:pt x="522" y="11"/>
                      <a:pt x="522" y="11"/>
                    </a:cubicBezTo>
                    <a:cubicBezTo>
                      <a:pt x="524" y="11"/>
                      <a:pt x="526" y="11"/>
                      <a:pt x="529" y="12"/>
                    </a:cubicBezTo>
                    <a:cubicBezTo>
                      <a:pt x="529" y="12"/>
                      <a:pt x="529" y="12"/>
                      <a:pt x="529" y="12"/>
                    </a:cubicBezTo>
                    <a:cubicBezTo>
                      <a:pt x="529" y="12"/>
                      <a:pt x="529" y="12"/>
                      <a:pt x="529" y="12"/>
                    </a:cubicBezTo>
                    <a:cubicBezTo>
                      <a:pt x="533" y="13"/>
                      <a:pt x="539" y="14"/>
                      <a:pt x="543" y="17"/>
                    </a:cubicBezTo>
                    <a:cubicBezTo>
                      <a:pt x="549" y="22"/>
                      <a:pt x="552" y="32"/>
                      <a:pt x="560" y="36"/>
                    </a:cubicBezTo>
                    <a:cubicBezTo>
                      <a:pt x="566" y="39"/>
                      <a:pt x="577" y="39"/>
                      <a:pt x="585" y="42"/>
                    </a:cubicBezTo>
                    <a:cubicBezTo>
                      <a:pt x="585" y="42"/>
                      <a:pt x="585" y="42"/>
                      <a:pt x="585" y="42"/>
                    </a:cubicBezTo>
                    <a:cubicBezTo>
                      <a:pt x="585" y="42"/>
                      <a:pt x="585" y="42"/>
                      <a:pt x="585" y="42"/>
                    </a:cubicBezTo>
                    <a:cubicBezTo>
                      <a:pt x="585" y="42"/>
                      <a:pt x="585" y="42"/>
                      <a:pt x="585" y="42"/>
                    </a:cubicBezTo>
                    <a:cubicBezTo>
                      <a:pt x="585" y="42"/>
                      <a:pt x="585" y="42"/>
                      <a:pt x="586" y="42"/>
                    </a:cubicBezTo>
                    <a:cubicBezTo>
                      <a:pt x="586" y="42"/>
                      <a:pt x="586" y="42"/>
                      <a:pt x="586" y="42"/>
                    </a:cubicBezTo>
                    <a:cubicBezTo>
                      <a:pt x="586" y="42"/>
                      <a:pt x="586" y="42"/>
                      <a:pt x="586" y="42"/>
                    </a:cubicBezTo>
                    <a:cubicBezTo>
                      <a:pt x="586" y="42"/>
                      <a:pt x="586" y="42"/>
                      <a:pt x="586" y="42"/>
                    </a:cubicBezTo>
                    <a:cubicBezTo>
                      <a:pt x="586" y="42"/>
                      <a:pt x="587" y="42"/>
                      <a:pt x="587" y="42"/>
                    </a:cubicBezTo>
                    <a:cubicBezTo>
                      <a:pt x="587" y="42"/>
                      <a:pt x="587" y="42"/>
                      <a:pt x="587" y="42"/>
                    </a:cubicBezTo>
                    <a:cubicBezTo>
                      <a:pt x="587" y="42"/>
                      <a:pt x="587" y="42"/>
                      <a:pt x="587" y="42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87" y="43"/>
                      <a:pt x="587" y="43"/>
                      <a:pt x="587" y="43"/>
                    </a:cubicBezTo>
                    <a:cubicBezTo>
                      <a:pt x="594" y="46"/>
                      <a:pt x="600" y="50"/>
                      <a:pt x="608" y="50"/>
                    </a:cubicBezTo>
                    <a:cubicBezTo>
                      <a:pt x="608" y="50"/>
                      <a:pt x="608" y="50"/>
                      <a:pt x="608" y="50"/>
                    </a:cubicBezTo>
                    <a:cubicBezTo>
                      <a:pt x="608" y="50"/>
                      <a:pt x="608" y="50"/>
                      <a:pt x="608" y="50"/>
                    </a:cubicBezTo>
                    <a:cubicBezTo>
                      <a:pt x="609" y="50"/>
                      <a:pt x="610" y="50"/>
                      <a:pt x="611" y="50"/>
                    </a:cubicBezTo>
                    <a:cubicBezTo>
                      <a:pt x="611" y="50"/>
                      <a:pt x="611" y="50"/>
                      <a:pt x="611" y="50"/>
                    </a:cubicBezTo>
                    <a:cubicBezTo>
                      <a:pt x="618" y="49"/>
                      <a:pt x="624" y="44"/>
                      <a:pt x="632" y="42"/>
                    </a:cubicBezTo>
                    <a:cubicBezTo>
                      <a:pt x="641" y="39"/>
                      <a:pt x="651" y="39"/>
                      <a:pt x="657" y="36"/>
                    </a:cubicBezTo>
                    <a:cubicBezTo>
                      <a:pt x="665" y="32"/>
                      <a:pt x="668" y="20"/>
                      <a:pt x="677" y="15"/>
                    </a:cubicBezTo>
                    <a:cubicBezTo>
                      <a:pt x="677" y="15"/>
                      <a:pt x="677" y="15"/>
                      <a:pt x="677" y="15"/>
                    </a:cubicBezTo>
                    <a:cubicBezTo>
                      <a:pt x="681" y="13"/>
                      <a:pt x="687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3" y="11"/>
                      <a:pt x="693" y="11"/>
                      <a:pt x="693" y="11"/>
                    </a:cubicBezTo>
                    <a:cubicBezTo>
                      <a:pt x="696" y="11"/>
                      <a:pt x="700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03" y="12"/>
                      <a:pt x="703" y="12"/>
                      <a:pt x="703" y="12"/>
                    </a:cubicBezTo>
                    <a:cubicBezTo>
                      <a:pt x="710" y="14"/>
                      <a:pt x="716" y="21"/>
                      <a:pt x="724" y="23"/>
                    </a:cubicBezTo>
                    <a:cubicBezTo>
                      <a:pt x="737" y="28"/>
                      <a:pt x="748" y="25"/>
                      <a:pt x="756" y="32"/>
                    </a:cubicBezTo>
                    <a:cubicBezTo>
                      <a:pt x="762" y="37"/>
                      <a:pt x="766" y="49"/>
                      <a:pt x="772" y="56"/>
                    </a:cubicBezTo>
                    <a:cubicBezTo>
                      <a:pt x="778" y="61"/>
                      <a:pt x="791" y="69"/>
                      <a:pt x="800" y="71"/>
                    </a:cubicBezTo>
                    <a:cubicBezTo>
                      <a:pt x="800" y="71"/>
                      <a:pt x="800" y="71"/>
                      <a:pt x="800" y="71"/>
                    </a:cubicBezTo>
                    <a:cubicBezTo>
                      <a:pt x="800" y="71"/>
                      <a:pt x="800" y="71"/>
                      <a:pt x="800" y="71"/>
                    </a:cubicBezTo>
                    <a:cubicBezTo>
                      <a:pt x="803" y="71"/>
                      <a:pt x="805" y="72"/>
                      <a:pt x="807" y="72"/>
                    </a:cubicBezTo>
                    <a:cubicBezTo>
                      <a:pt x="807" y="72"/>
                      <a:pt x="807" y="72"/>
                      <a:pt x="807" y="72"/>
                    </a:cubicBezTo>
                    <a:cubicBezTo>
                      <a:pt x="807" y="72"/>
                      <a:pt x="807" y="72"/>
                      <a:pt x="807" y="72"/>
                    </a:cubicBezTo>
                    <a:cubicBezTo>
                      <a:pt x="817" y="72"/>
                      <a:pt x="825" y="68"/>
                      <a:pt x="827" y="64"/>
                    </a:cubicBezTo>
                    <a:cubicBezTo>
                      <a:pt x="827" y="64"/>
                      <a:pt x="827" y="64"/>
                      <a:pt x="827" y="64"/>
                    </a:cubicBezTo>
                    <a:cubicBezTo>
                      <a:pt x="830" y="60"/>
                      <a:pt x="829" y="54"/>
                      <a:pt x="830" y="50"/>
                    </a:cubicBezTo>
                    <a:cubicBezTo>
                      <a:pt x="830" y="50"/>
                      <a:pt x="830" y="50"/>
                      <a:pt x="830" y="50"/>
                    </a:cubicBezTo>
                    <a:cubicBezTo>
                      <a:pt x="834" y="26"/>
                      <a:pt x="854" y="8"/>
                      <a:pt x="883" y="8"/>
                    </a:cubicBezTo>
                    <a:cubicBezTo>
                      <a:pt x="883" y="8"/>
                      <a:pt x="883" y="8"/>
                      <a:pt x="883" y="8"/>
                    </a:cubicBezTo>
                    <a:cubicBezTo>
                      <a:pt x="883" y="8"/>
                      <a:pt x="883" y="8"/>
                      <a:pt x="883" y="8"/>
                    </a:cubicBezTo>
                    <a:moveTo>
                      <a:pt x="882" y="0"/>
                    </a:moveTo>
                    <a:cubicBezTo>
                      <a:pt x="854" y="0"/>
                      <a:pt x="834" y="15"/>
                      <a:pt x="826" y="35"/>
                    </a:cubicBezTo>
                    <a:cubicBezTo>
                      <a:pt x="823" y="41"/>
                      <a:pt x="823" y="56"/>
                      <a:pt x="818" y="60"/>
                    </a:cubicBezTo>
                    <a:cubicBezTo>
                      <a:pt x="816" y="63"/>
                      <a:pt x="813" y="63"/>
                      <a:pt x="809" y="63"/>
                    </a:cubicBezTo>
                    <a:cubicBezTo>
                      <a:pt x="797" y="63"/>
                      <a:pt x="781" y="54"/>
                      <a:pt x="777" y="48"/>
                    </a:cubicBezTo>
                    <a:cubicBezTo>
                      <a:pt x="771" y="42"/>
                      <a:pt x="769" y="33"/>
                      <a:pt x="765" y="29"/>
                    </a:cubicBezTo>
                    <a:cubicBezTo>
                      <a:pt x="762" y="25"/>
                      <a:pt x="757" y="22"/>
                      <a:pt x="751" y="20"/>
                    </a:cubicBezTo>
                    <a:cubicBezTo>
                      <a:pt x="743" y="18"/>
                      <a:pt x="733" y="19"/>
                      <a:pt x="728" y="16"/>
                    </a:cubicBezTo>
                    <a:cubicBezTo>
                      <a:pt x="719" y="11"/>
                      <a:pt x="711" y="5"/>
                      <a:pt x="699" y="3"/>
                    </a:cubicBezTo>
                    <a:cubicBezTo>
                      <a:pt x="697" y="3"/>
                      <a:pt x="695" y="3"/>
                      <a:pt x="693" y="3"/>
                    </a:cubicBezTo>
                    <a:cubicBezTo>
                      <a:pt x="684" y="3"/>
                      <a:pt x="674" y="6"/>
                      <a:pt x="667" y="12"/>
                    </a:cubicBezTo>
                    <a:cubicBezTo>
                      <a:pt x="661" y="17"/>
                      <a:pt x="660" y="25"/>
                      <a:pt x="651" y="29"/>
                    </a:cubicBezTo>
                    <a:cubicBezTo>
                      <a:pt x="646" y="32"/>
                      <a:pt x="637" y="32"/>
                      <a:pt x="630" y="35"/>
                    </a:cubicBezTo>
                    <a:cubicBezTo>
                      <a:pt x="623" y="37"/>
                      <a:pt x="615" y="41"/>
                      <a:pt x="608" y="41"/>
                    </a:cubicBezTo>
                    <a:cubicBezTo>
                      <a:pt x="608" y="41"/>
                      <a:pt x="608" y="41"/>
                      <a:pt x="608" y="41"/>
                    </a:cubicBezTo>
                    <a:cubicBezTo>
                      <a:pt x="600" y="41"/>
                      <a:pt x="595" y="37"/>
                      <a:pt x="587" y="34"/>
                    </a:cubicBezTo>
                    <a:cubicBezTo>
                      <a:pt x="579" y="32"/>
                      <a:pt x="570" y="31"/>
                      <a:pt x="564" y="29"/>
                    </a:cubicBezTo>
                    <a:cubicBezTo>
                      <a:pt x="557" y="25"/>
                      <a:pt x="556" y="18"/>
                      <a:pt x="551" y="12"/>
                    </a:cubicBezTo>
                    <a:cubicBezTo>
                      <a:pt x="543" y="6"/>
                      <a:pt x="533" y="3"/>
                      <a:pt x="523" y="3"/>
                    </a:cubicBezTo>
                    <a:cubicBezTo>
                      <a:pt x="515" y="3"/>
                      <a:pt x="507" y="5"/>
                      <a:pt x="501" y="8"/>
                    </a:cubicBezTo>
                    <a:cubicBezTo>
                      <a:pt x="496" y="11"/>
                      <a:pt x="491" y="16"/>
                      <a:pt x="485" y="17"/>
                    </a:cubicBezTo>
                    <a:cubicBezTo>
                      <a:pt x="472" y="19"/>
                      <a:pt x="461" y="19"/>
                      <a:pt x="453" y="27"/>
                    </a:cubicBezTo>
                    <a:cubicBezTo>
                      <a:pt x="448" y="32"/>
                      <a:pt x="445" y="42"/>
                      <a:pt x="440" y="48"/>
                    </a:cubicBezTo>
                    <a:cubicBezTo>
                      <a:pt x="436" y="53"/>
                      <a:pt x="419" y="63"/>
                      <a:pt x="407" y="63"/>
                    </a:cubicBezTo>
                    <a:cubicBezTo>
                      <a:pt x="404" y="63"/>
                      <a:pt x="401" y="63"/>
                      <a:pt x="399" y="61"/>
                    </a:cubicBezTo>
                    <a:cubicBezTo>
                      <a:pt x="395" y="58"/>
                      <a:pt x="395" y="50"/>
                      <a:pt x="393" y="44"/>
                    </a:cubicBezTo>
                    <a:cubicBezTo>
                      <a:pt x="389" y="24"/>
                      <a:pt x="379" y="14"/>
                      <a:pt x="363" y="6"/>
                    </a:cubicBezTo>
                    <a:cubicBezTo>
                      <a:pt x="354" y="2"/>
                      <a:pt x="344" y="0"/>
                      <a:pt x="334" y="0"/>
                    </a:cubicBezTo>
                    <a:cubicBezTo>
                      <a:pt x="318" y="0"/>
                      <a:pt x="303" y="5"/>
                      <a:pt x="292" y="12"/>
                    </a:cubicBezTo>
                    <a:cubicBezTo>
                      <a:pt x="279" y="22"/>
                      <a:pt x="269" y="34"/>
                      <a:pt x="261" y="49"/>
                    </a:cubicBezTo>
                    <a:cubicBezTo>
                      <a:pt x="258" y="54"/>
                      <a:pt x="255" y="62"/>
                      <a:pt x="251" y="62"/>
                    </a:cubicBezTo>
                    <a:cubicBezTo>
                      <a:pt x="246" y="62"/>
                      <a:pt x="243" y="56"/>
                      <a:pt x="241" y="53"/>
                    </a:cubicBezTo>
                    <a:cubicBezTo>
                      <a:pt x="238" y="50"/>
                      <a:pt x="234" y="46"/>
                      <a:pt x="232" y="44"/>
                    </a:cubicBezTo>
                    <a:cubicBezTo>
                      <a:pt x="226" y="40"/>
                      <a:pt x="218" y="38"/>
                      <a:pt x="210" y="38"/>
                    </a:cubicBezTo>
                    <a:cubicBezTo>
                      <a:pt x="198" y="38"/>
                      <a:pt x="185" y="43"/>
                      <a:pt x="179" y="51"/>
                    </a:cubicBezTo>
                    <a:cubicBezTo>
                      <a:pt x="174" y="57"/>
                      <a:pt x="173" y="66"/>
                      <a:pt x="168" y="71"/>
                    </a:cubicBezTo>
                    <a:cubicBezTo>
                      <a:pt x="164" y="74"/>
                      <a:pt x="156" y="77"/>
                      <a:pt x="150" y="81"/>
                    </a:cubicBezTo>
                    <a:cubicBezTo>
                      <a:pt x="130" y="93"/>
                      <a:pt x="107" y="92"/>
                      <a:pt x="97" y="113"/>
                    </a:cubicBezTo>
                    <a:cubicBezTo>
                      <a:pt x="94" y="118"/>
                      <a:pt x="94" y="124"/>
                      <a:pt x="91" y="131"/>
                    </a:cubicBezTo>
                    <a:cubicBezTo>
                      <a:pt x="88" y="137"/>
                      <a:pt x="81" y="143"/>
                      <a:pt x="75" y="149"/>
                    </a:cubicBezTo>
                    <a:cubicBezTo>
                      <a:pt x="69" y="156"/>
                      <a:pt x="62" y="165"/>
                      <a:pt x="56" y="167"/>
                    </a:cubicBezTo>
                    <a:cubicBezTo>
                      <a:pt x="40" y="174"/>
                      <a:pt x="30" y="176"/>
                      <a:pt x="22" y="193"/>
                    </a:cubicBezTo>
                    <a:cubicBezTo>
                      <a:pt x="18" y="202"/>
                      <a:pt x="17" y="213"/>
                      <a:pt x="12" y="224"/>
                    </a:cubicBezTo>
                    <a:cubicBezTo>
                      <a:pt x="7" y="235"/>
                      <a:pt x="3" y="246"/>
                      <a:pt x="2" y="258"/>
                    </a:cubicBezTo>
                    <a:cubicBezTo>
                      <a:pt x="0" y="283"/>
                      <a:pt x="1" y="312"/>
                      <a:pt x="1" y="343"/>
                    </a:cubicBezTo>
                    <a:cubicBezTo>
                      <a:pt x="1" y="455"/>
                      <a:pt x="1" y="574"/>
                      <a:pt x="1" y="687"/>
                    </a:cubicBezTo>
                    <a:cubicBezTo>
                      <a:pt x="1" y="714"/>
                      <a:pt x="1" y="745"/>
                      <a:pt x="10" y="764"/>
                    </a:cubicBezTo>
                    <a:cubicBezTo>
                      <a:pt x="12" y="769"/>
                      <a:pt x="15" y="774"/>
                      <a:pt x="16" y="779"/>
                    </a:cubicBezTo>
                    <a:cubicBezTo>
                      <a:pt x="18" y="785"/>
                      <a:pt x="19" y="791"/>
                      <a:pt x="21" y="797"/>
                    </a:cubicBezTo>
                    <a:cubicBezTo>
                      <a:pt x="24" y="808"/>
                      <a:pt x="32" y="816"/>
                      <a:pt x="40" y="820"/>
                    </a:cubicBezTo>
                    <a:cubicBezTo>
                      <a:pt x="45" y="823"/>
                      <a:pt x="53" y="825"/>
                      <a:pt x="57" y="828"/>
                    </a:cubicBezTo>
                    <a:cubicBezTo>
                      <a:pt x="63" y="831"/>
                      <a:pt x="68" y="838"/>
                      <a:pt x="74" y="844"/>
                    </a:cubicBezTo>
                    <a:cubicBezTo>
                      <a:pt x="80" y="850"/>
                      <a:pt x="87" y="855"/>
                      <a:pt x="90" y="862"/>
                    </a:cubicBezTo>
                    <a:cubicBezTo>
                      <a:pt x="93" y="868"/>
                      <a:pt x="94" y="874"/>
                      <a:pt x="96" y="880"/>
                    </a:cubicBezTo>
                    <a:cubicBezTo>
                      <a:pt x="107" y="903"/>
                      <a:pt x="130" y="903"/>
                      <a:pt x="150" y="913"/>
                    </a:cubicBezTo>
                    <a:cubicBezTo>
                      <a:pt x="156" y="916"/>
                      <a:pt x="165" y="919"/>
                      <a:pt x="170" y="924"/>
                    </a:cubicBezTo>
                    <a:cubicBezTo>
                      <a:pt x="174" y="928"/>
                      <a:pt x="175" y="936"/>
                      <a:pt x="179" y="941"/>
                    </a:cubicBezTo>
                    <a:cubicBezTo>
                      <a:pt x="185" y="950"/>
                      <a:pt x="199" y="956"/>
                      <a:pt x="212" y="956"/>
                    </a:cubicBezTo>
                    <a:cubicBezTo>
                      <a:pt x="220" y="956"/>
                      <a:pt x="228" y="954"/>
                      <a:pt x="234" y="949"/>
                    </a:cubicBezTo>
                    <a:cubicBezTo>
                      <a:pt x="239" y="946"/>
                      <a:pt x="246" y="933"/>
                      <a:pt x="252" y="933"/>
                    </a:cubicBezTo>
                    <a:cubicBezTo>
                      <a:pt x="253" y="933"/>
                      <a:pt x="253" y="933"/>
                      <a:pt x="253" y="933"/>
                    </a:cubicBezTo>
                    <a:cubicBezTo>
                      <a:pt x="258" y="933"/>
                      <a:pt x="264" y="948"/>
                      <a:pt x="268" y="954"/>
                    </a:cubicBezTo>
                    <a:cubicBezTo>
                      <a:pt x="282" y="975"/>
                      <a:pt x="298" y="995"/>
                      <a:pt x="335" y="995"/>
                    </a:cubicBezTo>
                    <a:cubicBezTo>
                      <a:pt x="335" y="995"/>
                      <a:pt x="335" y="995"/>
                      <a:pt x="335" y="995"/>
                    </a:cubicBezTo>
                    <a:cubicBezTo>
                      <a:pt x="370" y="995"/>
                      <a:pt x="390" y="974"/>
                      <a:pt x="396" y="948"/>
                    </a:cubicBezTo>
                    <a:cubicBezTo>
                      <a:pt x="397" y="943"/>
                      <a:pt x="396" y="936"/>
                      <a:pt x="401" y="933"/>
                    </a:cubicBezTo>
                    <a:cubicBezTo>
                      <a:pt x="403" y="932"/>
                      <a:pt x="405" y="931"/>
                      <a:pt x="408" y="931"/>
                    </a:cubicBezTo>
                    <a:cubicBezTo>
                      <a:pt x="419" y="931"/>
                      <a:pt x="435" y="940"/>
                      <a:pt x="440" y="945"/>
                    </a:cubicBezTo>
                    <a:cubicBezTo>
                      <a:pt x="446" y="950"/>
                      <a:pt x="447" y="959"/>
                      <a:pt x="453" y="966"/>
                    </a:cubicBezTo>
                    <a:cubicBezTo>
                      <a:pt x="457" y="970"/>
                      <a:pt x="463" y="973"/>
                      <a:pt x="470" y="975"/>
                    </a:cubicBezTo>
                    <a:cubicBezTo>
                      <a:pt x="475" y="976"/>
                      <a:pt x="482" y="976"/>
                      <a:pt x="489" y="978"/>
                    </a:cubicBezTo>
                    <a:cubicBezTo>
                      <a:pt x="496" y="979"/>
                      <a:pt x="501" y="985"/>
                      <a:pt x="508" y="988"/>
                    </a:cubicBezTo>
                    <a:cubicBezTo>
                      <a:pt x="513" y="990"/>
                      <a:pt x="520" y="991"/>
                      <a:pt x="526" y="991"/>
                    </a:cubicBezTo>
                    <a:cubicBezTo>
                      <a:pt x="534" y="991"/>
                      <a:pt x="542" y="989"/>
                      <a:pt x="549" y="984"/>
                    </a:cubicBezTo>
                    <a:cubicBezTo>
                      <a:pt x="557" y="978"/>
                      <a:pt x="558" y="969"/>
                      <a:pt x="567" y="965"/>
                    </a:cubicBezTo>
                    <a:cubicBezTo>
                      <a:pt x="573" y="962"/>
                      <a:pt x="581" y="963"/>
                      <a:pt x="589" y="960"/>
                    </a:cubicBezTo>
                    <a:cubicBezTo>
                      <a:pt x="596" y="958"/>
                      <a:pt x="603" y="954"/>
                      <a:pt x="609" y="954"/>
                    </a:cubicBezTo>
                    <a:cubicBezTo>
                      <a:pt x="610" y="954"/>
                      <a:pt x="610" y="954"/>
                      <a:pt x="610" y="954"/>
                    </a:cubicBezTo>
                    <a:cubicBezTo>
                      <a:pt x="617" y="954"/>
                      <a:pt x="624" y="958"/>
                      <a:pt x="632" y="960"/>
                    </a:cubicBezTo>
                    <a:cubicBezTo>
                      <a:pt x="641" y="963"/>
                      <a:pt x="649" y="963"/>
                      <a:pt x="654" y="966"/>
                    </a:cubicBezTo>
                    <a:cubicBezTo>
                      <a:pt x="662" y="970"/>
                      <a:pt x="665" y="980"/>
                      <a:pt x="671" y="984"/>
                    </a:cubicBezTo>
                    <a:cubicBezTo>
                      <a:pt x="678" y="989"/>
                      <a:pt x="687" y="991"/>
                      <a:pt x="696" y="991"/>
                    </a:cubicBezTo>
                    <a:cubicBezTo>
                      <a:pt x="702" y="991"/>
                      <a:pt x="709" y="990"/>
                      <a:pt x="714" y="988"/>
                    </a:cubicBezTo>
                    <a:cubicBezTo>
                      <a:pt x="721" y="985"/>
                      <a:pt x="725" y="979"/>
                      <a:pt x="732" y="978"/>
                    </a:cubicBezTo>
                    <a:cubicBezTo>
                      <a:pt x="742" y="975"/>
                      <a:pt x="751" y="976"/>
                      <a:pt x="758" y="972"/>
                    </a:cubicBezTo>
                    <a:cubicBezTo>
                      <a:pt x="762" y="970"/>
                      <a:pt x="765" y="968"/>
                      <a:pt x="767" y="965"/>
                    </a:cubicBezTo>
                    <a:cubicBezTo>
                      <a:pt x="772" y="960"/>
                      <a:pt x="774" y="949"/>
                      <a:pt x="781" y="943"/>
                    </a:cubicBezTo>
                    <a:cubicBezTo>
                      <a:pt x="787" y="939"/>
                      <a:pt x="801" y="931"/>
                      <a:pt x="812" y="931"/>
                    </a:cubicBezTo>
                    <a:cubicBezTo>
                      <a:pt x="815" y="931"/>
                      <a:pt x="818" y="932"/>
                      <a:pt x="820" y="934"/>
                    </a:cubicBezTo>
                    <a:cubicBezTo>
                      <a:pt x="824" y="937"/>
                      <a:pt x="825" y="951"/>
                      <a:pt x="826" y="956"/>
                    </a:cubicBezTo>
                    <a:cubicBezTo>
                      <a:pt x="833" y="978"/>
                      <a:pt x="855" y="995"/>
                      <a:pt x="884" y="995"/>
                    </a:cubicBezTo>
                    <a:cubicBezTo>
                      <a:pt x="886" y="995"/>
                      <a:pt x="888" y="995"/>
                      <a:pt x="890" y="994"/>
                    </a:cubicBezTo>
                    <a:cubicBezTo>
                      <a:pt x="922" y="992"/>
                      <a:pt x="938" y="975"/>
                      <a:pt x="953" y="952"/>
                    </a:cubicBezTo>
                    <a:cubicBezTo>
                      <a:pt x="956" y="947"/>
                      <a:pt x="962" y="933"/>
                      <a:pt x="968" y="933"/>
                    </a:cubicBezTo>
                    <a:cubicBezTo>
                      <a:pt x="968" y="933"/>
                      <a:pt x="968" y="933"/>
                      <a:pt x="968" y="933"/>
                    </a:cubicBezTo>
                    <a:cubicBezTo>
                      <a:pt x="971" y="933"/>
                      <a:pt x="975" y="938"/>
                      <a:pt x="977" y="940"/>
                    </a:cubicBezTo>
                    <a:cubicBezTo>
                      <a:pt x="979" y="944"/>
                      <a:pt x="983" y="948"/>
                      <a:pt x="985" y="949"/>
                    </a:cubicBezTo>
                    <a:cubicBezTo>
                      <a:pt x="991" y="953"/>
                      <a:pt x="1000" y="955"/>
                      <a:pt x="1008" y="955"/>
                    </a:cubicBezTo>
                    <a:cubicBezTo>
                      <a:pt x="1020" y="955"/>
                      <a:pt x="1031" y="952"/>
                      <a:pt x="1038" y="945"/>
                    </a:cubicBezTo>
                    <a:cubicBezTo>
                      <a:pt x="1044" y="939"/>
                      <a:pt x="1044" y="930"/>
                      <a:pt x="1051" y="923"/>
                    </a:cubicBezTo>
                    <a:cubicBezTo>
                      <a:pt x="1056" y="917"/>
                      <a:pt x="1066" y="913"/>
                      <a:pt x="1073" y="910"/>
                    </a:cubicBezTo>
                    <a:cubicBezTo>
                      <a:pt x="1081" y="906"/>
                      <a:pt x="1091" y="904"/>
                      <a:pt x="1099" y="901"/>
                    </a:cubicBezTo>
                    <a:cubicBezTo>
                      <a:pt x="1108" y="897"/>
                      <a:pt x="1116" y="890"/>
                      <a:pt x="1121" y="880"/>
                    </a:cubicBezTo>
                    <a:cubicBezTo>
                      <a:pt x="1123" y="875"/>
                      <a:pt x="1123" y="869"/>
                      <a:pt x="1126" y="863"/>
                    </a:cubicBezTo>
                    <a:cubicBezTo>
                      <a:pt x="1129" y="857"/>
                      <a:pt x="1137" y="849"/>
                      <a:pt x="1142" y="844"/>
                    </a:cubicBezTo>
                    <a:cubicBezTo>
                      <a:pt x="1148" y="838"/>
                      <a:pt x="1154" y="831"/>
                      <a:pt x="1160" y="828"/>
                    </a:cubicBezTo>
                    <a:cubicBezTo>
                      <a:pt x="1164" y="825"/>
                      <a:pt x="1172" y="823"/>
                      <a:pt x="1178" y="820"/>
                    </a:cubicBezTo>
                    <a:cubicBezTo>
                      <a:pt x="1185" y="816"/>
                      <a:pt x="1192" y="808"/>
                      <a:pt x="1195" y="800"/>
                    </a:cubicBezTo>
                    <a:cubicBezTo>
                      <a:pt x="1199" y="791"/>
                      <a:pt x="1200" y="779"/>
                      <a:pt x="1204" y="769"/>
                    </a:cubicBezTo>
                    <a:cubicBezTo>
                      <a:pt x="1209" y="758"/>
                      <a:pt x="1212" y="749"/>
                      <a:pt x="1213" y="737"/>
                    </a:cubicBezTo>
                    <a:cubicBezTo>
                      <a:pt x="1216" y="713"/>
                      <a:pt x="1214" y="687"/>
                      <a:pt x="1214" y="658"/>
                    </a:cubicBezTo>
                    <a:cubicBezTo>
                      <a:pt x="1214" y="551"/>
                      <a:pt x="1214" y="440"/>
                      <a:pt x="1214" y="335"/>
                    </a:cubicBezTo>
                    <a:cubicBezTo>
                      <a:pt x="1214" y="291"/>
                      <a:pt x="1218" y="253"/>
                      <a:pt x="1205" y="224"/>
                    </a:cubicBezTo>
                    <a:cubicBezTo>
                      <a:pt x="1200" y="214"/>
                      <a:pt x="1199" y="202"/>
                      <a:pt x="1195" y="193"/>
                    </a:cubicBezTo>
                    <a:cubicBezTo>
                      <a:pt x="1191" y="183"/>
                      <a:pt x="1184" y="176"/>
                      <a:pt x="1175" y="172"/>
                    </a:cubicBezTo>
                    <a:cubicBezTo>
                      <a:pt x="1170" y="169"/>
                      <a:pt x="1161" y="167"/>
                      <a:pt x="1158" y="165"/>
                    </a:cubicBezTo>
                    <a:cubicBezTo>
                      <a:pt x="1153" y="162"/>
                      <a:pt x="1146" y="154"/>
                      <a:pt x="1141" y="148"/>
                    </a:cubicBezTo>
                    <a:cubicBezTo>
                      <a:pt x="1135" y="142"/>
                      <a:pt x="1129" y="136"/>
                      <a:pt x="1126" y="130"/>
                    </a:cubicBezTo>
                    <a:cubicBezTo>
                      <a:pt x="1122" y="124"/>
                      <a:pt x="1122" y="118"/>
                      <a:pt x="1120" y="113"/>
                    </a:cubicBezTo>
                    <a:cubicBezTo>
                      <a:pt x="1116" y="105"/>
                      <a:pt x="1110" y="99"/>
                      <a:pt x="1101" y="95"/>
                    </a:cubicBezTo>
                    <a:cubicBezTo>
                      <a:pt x="1092" y="90"/>
                      <a:pt x="1081" y="89"/>
                      <a:pt x="1072" y="84"/>
                    </a:cubicBezTo>
                    <a:cubicBezTo>
                      <a:pt x="1068" y="82"/>
                      <a:pt x="1064" y="79"/>
                      <a:pt x="1060" y="76"/>
                    </a:cubicBezTo>
                    <a:cubicBezTo>
                      <a:pt x="1055" y="73"/>
                      <a:pt x="1050" y="72"/>
                      <a:pt x="1047" y="68"/>
                    </a:cubicBezTo>
                    <a:cubicBezTo>
                      <a:pt x="1043" y="63"/>
                      <a:pt x="1042" y="56"/>
                      <a:pt x="1038" y="51"/>
                    </a:cubicBezTo>
                    <a:cubicBezTo>
                      <a:pt x="1032" y="43"/>
                      <a:pt x="1019" y="38"/>
                      <a:pt x="1007" y="38"/>
                    </a:cubicBezTo>
                    <a:cubicBezTo>
                      <a:pt x="1000" y="38"/>
                      <a:pt x="993" y="40"/>
                      <a:pt x="988" y="42"/>
                    </a:cubicBezTo>
                    <a:cubicBezTo>
                      <a:pt x="984" y="44"/>
                      <a:pt x="980" y="49"/>
                      <a:pt x="977" y="53"/>
                    </a:cubicBezTo>
                    <a:cubicBezTo>
                      <a:pt x="975" y="55"/>
                      <a:pt x="970" y="62"/>
                      <a:pt x="965" y="62"/>
                    </a:cubicBezTo>
                    <a:cubicBezTo>
                      <a:pt x="965" y="62"/>
                      <a:pt x="965" y="62"/>
                      <a:pt x="965" y="62"/>
                    </a:cubicBezTo>
                    <a:cubicBezTo>
                      <a:pt x="961" y="61"/>
                      <a:pt x="954" y="46"/>
                      <a:pt x="951" y="42"/>
                    </a:cubicBezTo>
                    <a:cubicBezTo>
                      <a:pt x="937" y="21"/>
                      <a:pt x="923" y="4"/>
                      <a:pt x="892" y="0"/>
                    </a:cubicBezTo>
                    <a:cubicBezTo>
                      <a:pt x="888" y="0"/>
                      <a:pt x="885" y="0"/>
                      <a:pt x="882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2" name="Freeform 485"/>
              <p:cNvSpPr>
                <a:spLocks noEditPoints="1"/>
              </p:cNvSpPr>
              <p:nvPr/>
            </p:nvSpPr>
            <p:spPr bwMode="auto">
              <a:xfrm>
                <a:off x="1752" y="451"/>
                <a:ext cx="4179" cy="3419"/>
              </a:xfrm>
              <a:custGeom>
                <a:avLst/>
                <a:gdLst>
                  <a:gd name="T0" fmla="*/ 408 w 1198"/>
                  <a:gd name="T1" fmla="*/ 68 h 979"/>
                  <a:gd name="T2" fmla="*/ 512 w 1198"/>
                  <a:gd name="T3" fmla="*/ 8 h 979"/>
                  <a:gd name="T4" fmla="*/ 576 w 1198"/>
                  <a:gd name="T5" fmla="*/ 40 h 979"/>
                  <a:gd name="T6" fmla="*/ 649 w 1198"/>
                  <a:gd name="T7" fmla="*/ 33 h 979"/>
                  <a:gd name="T8" fmla="*/ 651 w 1198"/>
                  <a:gd name="T9" fmla="*/ 32 h 979"/>
                  <a:gd name="T10" fmla="*/ 684 w 1198"/>
                  <a:gd name="T11" fmla="*/ 8 h 979"/>
                  <a:gd name="T12" fmla="*/ 795 w 1198"/>
                  <a:gd name="T13" fmla="*/ 69 h 979"/>
                  <a:gd name="T14" fmla="*/ 875 w 1198"/>
                  <a:gd name="T15" fmla="*/ 5 h 979"/>
                  <a:gd name="T16" fmla="*/ 952 w 1198"/>
                  <a:gd name="T17" fmla="*/ 69 h 979"/>
                  <a:gd name="T18" fmla="*/ 1016 w 1198"/>
                  <a:gd name="T19" fmla="*/ 50 h 979"/>
                  <a:gd name="T20" fmla="*/ 1192 w 1198"/>
                  <a:gd name="T21" fmla="*/ 329 h 979"/>
                  <a:gd name="T22" fmla="*/ 1017 w 1198"/>
                  <a:gd name="T23" fmla="*/ 929 h 979"/>
                  <a:gd name="T24" fmla="*/ 969 w 1198"/>
                  <a:gd name="T25" fmla="*/ 914 h 979"/>
                  <a:gd name="T26" fmla="*/ 880 w 1198"/>
                  <a:gd name="T27" fmla="*/ 973 h 979"/>
                  <a:gd name="T28" fmla="*/ 829 w 1198"/>
                  <a:gd name="T29" fmla="*/ 940 h 979"/>
                  <a:gd name="T30" fmla="*/ 798 w 1198"/>
                  <a:gd name="T31" fmla="*/ 910 h 979"/>
                  <a:gd name="T32" fmla="*/ 715 w 1198"/>
                  <a:gd name="T33" fmla="*/ 958 h 979"/>
                  <a:gd name="T34" fmla="*/ 714 w 1198"/>
                  <a:gd name="T35" fmla="*/ 959 h 979"/>
                  <a:gd name="T36" fmla="*/ 653 w 1198"/>
                  <a:gd name="T37" fmla="*/ 946 h 979"/>
                  <a:gd name="T38" fmla="*/ 601 w 1198"/>
                  <a:gd name="T39" fmla="*/ 931 h 979"/>
                  <a:gd name="T40" fmla="*/ 516 w 1198"/>
                  <a:gd name="T41" fmla="*/ 970 h 979"/>
                  <a:gd name="T42" fmla="*/ 406 w 1198"/>
                  <a:gd name="T43" fmla="*/ 910 h 979"/>
                  <a:gd name="T44" fmla="*/ 373 w 1198"/>
                  <a:gd name="T45" fmla="*/ 939 h 979"/>
                  <a:gd name="T46" fmla="*/ 263 w 1198"/>
                  <a:gd name="T47" fmla="*/ 926 h 979"/>
                  <a:gd name="T48" fmla="*/ 202 w 1198"/>
                  <a:gd name="T49" fmla="*/ 935 h 979"/>
                  <a:gd name="T50" fmla="*/ 14 w 1198"/>
                  <a:gd name="T51" fmla="*/ 755 h 979"/>
                  <a:gd name="T52" fmla="*/ 10 w 1198"/>
                  <a:gd name="T53" fmla="*/ 231 h 979"/>
                  <a:gd name="T54" fmla="*/ 200 w 1198"/>
                  <a:gd name="T55" fmla="*/ 44 h 979"/>
                  <a:gd name="T56" fmla="*/ 246 w 1198"/>
                  <a:gd name="T57" fmla="*/ 69 h 979"/>
                  <a:gd name="T58" fmla="*/ 874 w 1198"/>
                  <a:gd name="T59" fmla="*/ 0 h 979"/>
                  <a:gd name="T60" fmla="*/ 763 w 1198"/>
                  <a:gd name="T61" fmla="*/ 48 h 979"/>
                  <a:gd name="T62" fmla="*/ 668 w 1198"/>
                  <a:gd name="T63" fmla="*/ 7 h 979"/>
                  <a:gd name="T64" fmla="*/ 578 w 1198"/>
                  <a:gd name="T65" fmla="*/ 34 h 979"/>
                  <a:gd name="T66" fmla="*/ 534 w 1198"/>
                  <a:gd name="T67" fmla="*/ 9 h 979"/>
                  <a:gd name="T68" fmla="*/ 484 w 1198"/>
                  <a:gd name="T69" fmla="*/ 14 h 979"/>
                  <a:gd name="T70" fmla="*/ 401 w 1198"/>
                  <a:gd name="T71" fmla="*/ 63 h 979"/>
                  <a:gd name="T72" fmla="*/ 302 w 1198"/>
                  <a:gd name="T73" fmla="*/ 4 h 979"/>
                  <a:gd name="T74" fmla="*/ 244 w 1198"/>
                  <a:gd name="T75" fmla="*/ 64 h 979"/>
                  <a:gd name="T76" fmla="*/ 217 w 1198"/>
                  <a:gd name="T77" fmla="*/ 43 h 979"/>
                  <a:gd name="T78" fmla="*/ 201 w 1198"/>
                  <a:gd name="T79" fmla="*/ 39 h 979"/>
                  <a:gd name="T80" fmla="*/ 1 w 1198"/>
                  <a:gd name="T81" fmla="*/ 249 h 979"/>
                  <a:gd name="T82" fmla="*/ 95 w 1198"/>
                  <a:gd name="T83" fmla="*/ 870 h 979"/>
                  <a:gd name="T84" fmla="*/ 218 w 1198"/>
                  <a:gd name="T85" fmla="*/ 936 h 979"/>
                  <a:gd name="T86" fmla="*/ 220 w 1198"/>
                  <a:gd name="T87" fmla="*/ 935 h 979"/>
                  <a:gd name="T88" fmla="*/ 260 w 1198"/>
                  <a:gd name="T89" fmla="*/ 931 h 979"/>
                  <a:gd name="T90" fmla="*/ 383 w 1198"/>
                  <a:gd name="T91" fmla="*/ 922 h 979"/>
                  <a:gd name="T92" fmla="*/ 453 w 1198"/>
                  <a:gd name="T93" fmla="*/ 954 h 979"/>
                  <a:gd name="T94" fmla="*/ 601 w 1198"/>
                  <a:gd name="T95" fmla="*/ 936 h 979"/>
                  <a:gd name="T96" fmla="*/ 677 w 1198"/>
                  <a:gd name="T97" fmla="*/ 974 h 979"/>
                  <a:gd name="T98" fmla="*/ 715 w 1198"/>
                  <a:gd name="T99" fmla="*/ 964 h 979"/>
                  <a:gd name="T100" fmla="*/ 718 w 1198"/>
                  <a:gd name="T101" fmla="*/ 963 h 979"/>
                  <a:gd name="T102" fmla="*/ 800 w 1198"/>
                  <a:gd name="T103" fmla="*/ 915 h 979"/>
                  <a:gd name="T104" fmla="*/ 875 w 1198"/>
                  <a:gd name="T105" fmla="*/ 979 h 979"/>
                  <a:gd name="T106" fmla="*/ 981 w 1198"/>
                  <a:gd name="T107" fmla="*/ 934 h 979"/>
                  <a:gd name="T108" fmla="*/ 981 w 1198"/>
                  <a:gd name="T109" fmla="*/ 935 h 979"/>
                  <a:gd name="T110" fmla="*/ 1022 w 1198"/>
                  <a:gd name="T111" fmla="*/ 932 h 979"/>
                  <a:gd name="T112" fmla="*/ 1198 w 1198"/>
                  <a:gd name="T113" fmla="*/ 312 h 979"/>
                  <a:gd name="T114" fmla="*/ 1022 w 1198"/>
                  <a:gd name="T115" fmla="*/ 48 h 979"/>
                  <a:gd name="T116" fmla="*/ 984 w 1198"/>
                  <a:gd name="T117" fmla="*/ 42 h 979"/>
                  <a:gd name="T118" fmla="*/ 952 w 1198"/>
                  <a:gd name="T119" fmla="*/ 63 h 9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98" h="979">
                    <a:moveTo>
                      <a:pt x="324" y="5"/>
                    </a:moveTo>
                    <a:cubicBezTo>
                      <a:pt x="324" y="5"/>
                      <a:pt x="324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46" y="5"/>
                      <a:pt x="366" y="18"/>
                      <a:pt x="371" y="37"/>
                    </a:cubicBezTo>
                    <a:cubicBezTo>
                      <a:pt x="373" y="43"/>
                      <a:pt x="371" y="52"/>
                      <a:pt x="375" y="58"/>
                    </a:cubicBezTo>
                    <a:cubicBezTo>
                      <a:pt x="375" y="58"/>
                      <a:pt x="375" y="58"/>
                      <a:pt x="375" y="58"/>
                    </a:cubicBezTo>
                    <a:cubicBezTo>
                      <a:pt x="375" y="59"/>
                      <a:pt x="375" y="59"/>
                      <a:pt x="375" y="59"/>
                    </a:cubicBezTo>
                    <a:cubicBezTo>
                      <a:pt x="378" y="64"/>
                      <a:pt x="391" y="68"/>
                      <a:pt x="402" y="68"/>
                    </a:cubicBezTo>
                    <a:cubicBezTo>
                      <a:pt x="402" y="68"/>
                      <a:pt x="402" y="68"/>
                      <a:pt x="402" y="68"/>
                    </a:cubicBezTo>
                    <a:cubicBezTo>
                      <a:pt x="402" y="68"/>
                      <a:pt x="402" y="68"/>
                      <a:pt x="402" y="68"/>
                    </a:cubicBezTo>
                    <a:cubicBezTo>
                      <a:pt x="404" y="68"/>
                      <a:pt x="406" y="68"/>
                      <a:pt x="408" y="68"/>
                    </a:cubicBezTo>
                    <a:cubicBezTo>
                      <a:pt x="408" y="68"/>
                      <a:pt x="408" y="68"/>
                      <a:pt x="408" y="68"/>
                    </a:cubicBezTo>
                    <a:cubicBezTo>
                      <a:pt x="418" y="65"/>
                      <a:pt x="432" y="58"/>
                      <a:pt x="438" y="52"/>
                    </a:cubicBezTo>
                    <a:cubicBezTo>
                      <a:pt x="447" y="45"/>
                      <a:pt x="448" y="31"/>
                      <a:pt x="461" y="25"/>
                    </a:cubicBezTo>
                    <a:cubicBezTo>
                      <a:pt x="467" y="22"/>
                      <a:pt x="476" y="22"/>
                      <a:pt x="483" y="20"/>
                    </a:cubicBezTo>
                    <a:cubicBezTo>
                      <a:pt x="494" y="17"/>
                      <a:pt x="500" y="10"/>
                      <a:pt x="508" y="9"/>
                    </a:cubicBezTo>
                    <a:cubicBezTo>
                      <a:pt x="508" y="9"/>
                      <a:pt x="508" y="9"/>
                      <a:pt x="508" y="9"/>
                    </a:cubicBezTo>
                    <a:cubicBezTo>
                      <a:pt x="508" y="9"/>
                      <a:pt x="508" y="9"/>
                      <a:pt x="508" y="9"/>
                    </a:cubicBezTo>
                    <a:cubicBezTo>
                      <a:pt x="508" y="9"/>
                      <a:pt x="508" y="9"/>
                      <a:pt x="508" y="9"/>
                    </a:cubicBezTo>
                    <a:cubicBezTo>
                      <a:pt x="510" y="8"/>
                      <a:pt x="511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2" y="8"/>
                      <a:pt x="512" y="8"/>
                      <a:pt x="512" y="8"/>
                    </a:cubicBezTo>
                    <a:cubicBezTo>
                      <a:pt x="517" y="8"/>
                      <a:pt x="521" y="10"/>
                      <a:pt x="524" y="11"/>
                    </a:cubicBezTo>
                    <a:cubicBezTo>
                      <a:pt x="525" y="11"/>
                      <a:pt x="525" y="11"/>
                      <a:pt x="525" y="11"/>
                    </a:cubicBezTo>
                    <a:cubicBezTo>
                      <a:pt x="525" y="11"/>
                      <a:pt x="525" y="11"/>
                      <a:pt x="525" y="11"/>
                    </a:cubicBezTo>
                    <a:cubicBezTo>
                      <a:pt x="536" y="16"/>
                      <a:pt x="538" y="30"/>
                      <a:pt x="549" y="33"/>
                    </a:cubicBezTo>
                    <a:cubicBezTo>
                      <a:pt x="556" y="36"/>
                      <a:pt x="566" y="36"/>
                      <a:pt x="575" y="39"/>
                    </a:cubicBezTo>
                    <a:cubicBezTo>
                      <a:pt x="575" y="39"/>
                      <a:pt x="575" y="39"/>
                      <a:pt x="575" y="39"/>
                    </a:cubicBezTo>
                    <a:cubicBezTo>
                      <a:pt x="575" y="39"/>
                      <a:pt x="575" y="39"/>
                      <a:pt x="575" y="39"/>
                    </a:cubicBezTo>
                    <a:cubicBezTo>
                      <a:pt x="575" y="39"/>
                      <a:pt x="575" y="39"/>
                      <a:pt x="575" y="39"/>
                    </a:cubicBezTo>
                    <a:cubicBezTo>
                      <a:pt x="575" y="39"/>
                      <a:pt x="575" y="40"/>
                      <a:pt x="575" y="40"/>
                    </a:cubicBezTo>
                    <a:cubicBezTo>
                      <a:pt x="575" y="40"/>
                      <a:pt x="575" y="40"/>
                      <a:pt x="575" y="40"/>
                    </a:cubicBezTo>
                    <a:cubicBezTo>
                      <a:pt x="575" y="40"/>
                      <a:pt x="576" y="40"/>
                      <a:pt x="576" y="40"/>
                    </a:cubicBezTo>
                    <a:cubicBezTo>
                      <a:pt x="576" y="40"/>
                      <a:pt x="576" y="40"/>
                      <a:pt x="576" y="40"/>
                    </a:cubicBezTo>
                    <a:cubicBezTo>
                      <a:pt x="576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77" y="40"/>
                      <a:pt x="577" y="40"/>
                      <a:pt x="577" y="40"/>
                    </a:cubicBezTo>
                    <a:cubicBezTo>
                      <a:pt x="585" y="43"/>
                      <a:pt x="591" y="48"/>
                      <a:pt x="600" y="48"/>
                    </a:cubicBezTo>
                    <a:cubicBezTo>
                      <a:pt x="600" y="48"/>
                      <a:pt x="600" y="48"/>
                      <a:pt x="600" y="48"/>
                    </a:cubicBezTo>
                    <a:cubicBezTo>
                      <a:pt x="600" y="48"/>
                      <a:pt x="600" y="48"/>
                      <a:pt x="600" y="48"/>
                    </a:cubicBezTo>
                    <a:cubicBezTo>
                      <a:pt x="600" y="48"/>
                      <a:pt x="601" y="48"/>
                      <a:pt x="602" y="48"/>
                    </a:cubicBezTo>
                    <a:cubicBezTo>
                      <a:pt x="602" y="48"/>
                      <a:pt x="602" y="48"/>
                      <a:pt x="602" y="48"/>
                    </a:cubicBezTo>
                    <a:cubicBezTo>
                      <a:pt x="610" y="47"/>
                      <a:pt x="617" y="42"/>
                      <a:pt x="624" y="39"/>
                    </a:cubicBezTo>
                    <a:cubicBezTo>
                      <a:pt x="633" y="37"/>
                      <a:pt x="642" y="36"/>
                      <a:pt x="649" y="33"/>
                    </a:cubicBezTo>
                    <a:cubicBezTo>
                      <a:pt x="649" y="33"/>
                      <a:pt x="649" y="33"/>
                      <a:pt x="649" y="33"/>
                    </a:cubicBezTo>
                    <a:cubicBezTo>
                      <a:pt x="649" y="33"/>
                      <a:pt x="649" y="33"/>
                      <a:pt x="649" y="33"/>
                    </a:cubicBezTo>
                    <a:cubicBezTo>
                      <a:pt x="649" y="33"/>
                      <a:pt x="649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0" y="33"/>
                    </a:cubicBezTo>
                    <a:cubicBezTo>
                      <a:pt x="650" y="33"/>
                      <a:pt x="650" y="33"/>
                      <a:pt x="651" y="33"/>
                    </a:cubicBezTo>
                    <a:cubicBezTo>
                      <a:pt x="651" y="33"/>
                      <a:pt x="651" y="33"/>
                      <a:pt x="651" y="33"/>
                    </a:cubicBezTo>
                    <a:cubicBezTo>
                      <a:pt x="651" y="33"/>
                      <a:pt x="651" y="33"/>
                      <a:pt x="651" y="33"/>
                    </a:cubicBezTo>
                    <a:cubicBezTo>
                      <a:pt x="651" y="33"/>
                      <a:pt x="651" y="33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1" y="32"/>
                      <a:pt x="651" y="32"/>
                      <a:pt x="651" y="32"/>
                    </a:cubicBezTo>
                    <a:cubicBezTo>
                      <a:pt x="652" y="32"/>
                      <a:pt x="652" y="32"/>
                      <a:pt x="652" y="32"/>
                    </a:cubicBezTo>
                    <a:cubicBezTo>
                      <a:pt x="663" y="24"/>
                      <a:pt x="667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4" y="8"/>
                      <a:pt x="684" y="8"/>
                      <a:pt x="684" y="8"/>
                    </a:cubicBezTo>
                    <a:cubicBezTo>
                      <a:pt x="687" y="8"/>
                      <a:pt x="689" y="8"/>
                      <a:pt x="693" y="9"/>
                    </a:cubicBezTo>
                    <a:cubicBezTo>
                      <a:pt x="693" y="9"/>
                      <a:pt x="693" y="9"/>
                      <a:pt x="693" y="9"/>
                    </a:cubicBezTo>
                    <a:cubicBezTo>
                      <a:pt x="693" y="9"/>
                      <a:pt x="693" y="9"/>
                      <a:pt x="693" y="9"/>
                    </a:cubicBezTo>
                    <a:cubicBezTo>
                      <a:pt x="699" y="11"/>
                      <a:pt x="705" y="18"/>
                      <a:pt x="714" y="20"/>
                    </a:cubicBezTo>
                    <a:cubicBezTo>
                      <a:pt x="727" y="24"/>
                      <a:pt x="738" y="22"/>
                      <a:pt x="746" y="30"/>
                    </a:cubicBezTo>
                    <a:cubicBezTo>
                      <a:pt x="750" y="35"/>
                      <a:pt x="754" y="46"/>
                      <a:pt x="758" y="50"/>
                    </a:cubicBezTo>
                    <a:cubicBezTo>
                      <a:pt x="762" y="55"/>
                      <a:pt x="782" y="68"/>
                      <a:pt x="792" y="69"/>
                    </a:cubicBezTo>
                    <a:cubicBezTo>
                      <a:pt x="792" y="69"/>
                      <a:pt x="792" y="69"/>
                      <a:pt x="792" y="69"/>
                    </a:cubicBezTo>
                    <a:cubicBezTo>
                      <a:pt x="792" y="69"/>
                      <a:pt x="792" y="69"/>
                      <a:pt x="792" y="69"/>
                    </a:cubicBezTo>
                    <a:cubicBezTo>
                      <a:pt x="793" y="69"/>
                      <a:pt x="794" y="69"/>
                      <a:pt x="795" y="69"/>
                    </a:cubicBezTo>
                    <a:cubicBezTo>
                      <a:pt x="795" y="69"/>
                      <a:pt x="795" y="69"/>
                      <a:pt x="795" y="69"/>
                    </a:cubicBezTo>
                    <a:cubicBezTo>
                      <a:pt x="795" y="69"/>
                      <a:pt x="795" y="69"/>
                      <a:pt x="795" y="69"/>
                    </a:cubicBezTo>
                    <a:cubicBezTo>
                      <a:pt x="806" y="69"/>
                      <a:pt x="821" y="64"/>
                      <a:pt x="824" y="59"/>
                    </a:cubicBezTo>
                    <a:cubicBezTo>
                      <a:pt x="824" y="59"/>
                      <a:pt x="824" y="59"/>
                      <a:pt x="824" y="59"/>
                    </a:cubicBezTo>
                    <a:cubicBezTo>
                      <a:pt x="827" y="54"/>
                      <a:pt x="825" y="45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27" y="39"/>
                      <a:pt x="827" y="39"/>
                      <a:pt x="827" y="39"/>
                    </a:cubicBezTo>
                    <a:cubicBezTo>
                      <a:pt x="832" y="18"/>
                      <a:pt x="853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75" y="5"/>
                      <a:pt x="875" y="5"/>
                      <a:pt x="875" y="5"/>
                    </a:cubicBezTo>
                    <a:cubicBezTo>
                      <a:pt x="884" y="5"/>
                      <a:pt x="893" y="7"/>
                      <a:pt x="902" y="12"/>
                    </a:cubicBezTo>
                    <a:cubicBezTo>
                      <a:pt x="902" y="12"/>
                      <a:pt x="902" y="12"/>
                      <a:pt x="902" y="12"/>
                    </a:cubicBezTo>
                    <a:cubicBezTo>
                      <a:pt x="902" y="12"/>
                      <a:pt x="902" y="12"/>
                      <a:pt x="902" y="12"/>
                    </a:cubicBezTo>
                    <a:cubicBezTo>
                      <a:pt x="919" y="21"/>
                      <a:pt x="930" y="35"/>
                      <a:pt x="938" y="52"/>
                    </a:cubicBezTo>
                    <a:cubicBezTo>
                      <a:pt x="941" y="60"/>
                      <a:pt x="941" y="67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8" y="69"/>
                      <a:pt x="948" y="69"/>
                      <a:pt x="948" y="69"/>
                    </a:cubicBezTo>
                    <a:cubicBezTo>
                      <a:pt x="949" y="69"/>
                      <a:pt x="951" y="69"/>
                      <a:pt x="952" y="69"/>
                    </a:cubicBezTo>
                    <a:cubicBezTo>
                      <a:pt x="952" y="69"/>
                      <a:pt x="952" y="69"/>
                      <a:pt x="952" y="69"/>
                    </a:cubicBezTo>
                    <a:cubicBezTo>
                      <a:pt x="952" y="69"/>
                      <a:pt x="952" y="69"/>
                      <a:pt x="952" y="69"/>
                    </a:cubicBezTo>
                    <a:cubicBezTo>
                      <a:pt x="957" y="69"/>
                      <a:pt x="962" y="67"/>
                      <a:pt x="966" y="65"/>
                    </a:cubicBezTo>
                    <a:cubicBezTo>
                      <a:pt x="966" y="65"/>
                      <a:pt x="966" y="65"/>
                      <a:pt x="967" y="65"/>
                    </a:cubicBezTo>
                    <a:cubicBezTo>
                      <a:pt x="976" y="60"/>
                      <a:pt x="979" y="49"/>
                      <a:pt x="988" y="45"/>
                    </a:cubicBezTo>
                    <a:cubicBezTo>
                      <a:pt x="988" y="45"/>
                      <a:pt x="988" y="45"/>
                      <a:pt x="988" y="45"/>
                    </a:cubicBezTo>
                    <a:cubicBezTo>
                      <a:pt x="991" y="44"/>
                      <a:pt x="995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998" y="44"/>
                      <a:pt x="998" y="44"/>
                      <a:pt x="998" y="44"/>
                    </a:cubicBezTo>
                    <a:cubicBezTo>
                      <a:pt x="1005" y="44"/>
                      <a:pt x="1012" y="46"/>
                      <a:pt x="1016" y="50"/>
                    </a:cubicBezTo>
                    <a:cubicBezTo>
                      <a:pt x="1016" y="50"/>
                      <a:pt x="1016" y="50"/>
                      <a:pt x="1016" y="50"/>
                    </a:cubicBezTo>
                    <a:cubicBezTo>
                      <a:pt x="1016" y="50"/>
                      <a:pt x="1016" y="50"/>
                      <a:pt x="1016" y="50"/>
                    </a:cubicBezTo>
                    <a:cubicBezTo>
                      <a:pt x="1023" y="56"/>
                      <a:pt x="1025" y="67"/>
                      <a:pt x="1031" y="73"/>
                    </a:cubicBezTo>
                    <a:cubicBezTo>
                      <a:pt x="1039" y="80"/>
                      <a:pt x="1056" y="86"/>
                      <a:pt x="1066" y="90"/>
                    </a:cubicBezTo>
                    <a:cubicBezTo>
                      <a:pt x="1079" y="94"/>
                      <a:pt x="1091" y="98"/>
                      <a:pt x="1097" y="110"/>
                    </a:cubicBezTo>
                    <a:cubicBezTo>
                      <a:pt x="1101" y="115"/>
                      <a:pt x="1102" y="122"/>
                      <a:pt x="1105" y="129"/>
                    </a:cubicBezTo>
                    <a:cubicBezTo>
                      <a:pt x="1109" y="136"/>
                      <a:pt x="1116" y="143"/>
                      <a:pt x="1123" y="149"/>
                    </a:cubicBezTo>
                    <a:cubicBezTo>
                      <a:pt x="1129" y="156"/>
                      <a:pt x="1135" y="164"/>
                      <a:pt x="1142" y="168"/>
                    </a:cubicBezTo>
                    <a:cubicBezTo>
                      <a:pt x="1148" y="172"/>
                      <a:pt x="1157" y="174"/>
                      <a:pt x="1163" y="177"/>
                    </a:cubicBezTo>
                    <a:cubicBezTo>
                      <a:pt x="1177" y="186"/>
                      <a:pt x="1177" y="200"/>
                      <a:pt x="1184" y="219"/>
                    </a:cubicBezTo>
                    <a:cubicBezTo>
                      <a:pt x="1188" y="230"/>
                      <a:pt x="1191" y="240"/>
                      <a:pt x="1192" y="251"/>
                    </a:cubicBezTo>
                    <a:cubicBezTo>
                      <a:pt x="1192" y="261"/>
                      <a:pt x="1193" y="272"/>
                      <a:pt x="1193" y="282"/>
                    </a:cubicBezTo>
                    <a:cubicBezTo>
                      <a:pt x="1193" y="298"/>
                      <a:pt x="1192" y="313"/>
                      <a:pt x="1192" y="329"/>
                    </a:cubicBezTo>
                    <a:cubicBezTo>
                      <a:pt x="1192" y="437"/>
                      <a:pt x="1192" y="535"/>
                      <a:pt x="1192" y="643"/>
                    </a:cubicBezTo>
                    <a:cubicBezTo>
                      <a:pt x="1192" y="660"/>
                      <a:pt x="1193" y="676"/>
                      <a:pt x="1193" y="692"/>
                    </a:cubicBezTo>
                    <a:cubicBezTo>
                      <a:pt x="1193" y="715"/>
                      <a:pt x="1192" y="736"/>
                      <a:pt x="1185" y="754"/>
                    </a:cubicBezTo>
                    <a:cubicBezTo>
                      <a:pt x="1178" y="773"/>
                      <a:pt x="1178" y="789"/>
                      <a:pt x="1164" y="799"/>
                    </a:cubicBezTo>
                    <a:cubicBezTo>
                      <a:pt x="1158" y="803"/>
                      <a:pt x="1151" y="804"/>
                      <a:pt x="1144" y="808"/>
                    </a:cubicBezTo>
                    <a:cubicBezTo>
                      <a:pt x="1136" y="812"/>
                      <a:pt x="1131" y="820"/>
                      <a:pt x="1125" y="826"/>
                    </a:cubicBezTo>
                    <a:cubicBezTo>
                      <a:pt x="1119" y="832"/>
                      <a:pt x="1112" y="839"/>
                      <a:pt x="1108" y="845"/>
                    </a:cubicBezTo>
                    <a:cubicBezTo>
                      <a:pt x="1103" y="852"/>
                      <a:pt x="1102" y="861"/>
                      <a:pt x="1098" y="869"/>
                    </a:cubicBezTo>
                    <a:cubicBezTo>
                      <a:pt x="1086" y="889"/>
                      <a:pt x="1050" y="889"/>
                      <a:pt x="1033" y="905"/>
                    </a:cubicBezTo>
                    <a:cubicBezTo>
                      <a:pt x="1026" y="911"/>
                      <a:pt x="1025" y="923"/>
                      <a:pt x="1017" y="929"/>
                    </a:cubicBezTo>
                    <a:cubicBezTo>
                      <a:pt x="1017" y="929"/>
                      <a:pt x="1017" y="929"/>
                      <a:pt x="1017" y="929"/>
                    </a:cubicBezTo>
                    <a:cubicBezTo>
                      <a:pt x="1017" y="929"/>
                      <a:pt x="1017" y="929"/>
                      <a:pt x="1017" y="929"/>
                    </a:cubicBezTo>
                    <a:cubicBezTo>
                      <a:pt x="1017" y="929"/>
                      <a:pt x="1017" y="930"/>
                      <a:pt x="1017" y="930"/>
                    </a:cubicBezTo>
                    <a:cubicBezTo>
                      <a:pt x="1017" y="930"/>
                      <a:pt x="1017" y="930"/>
                      <a:pt x="1017" y="930"/>
                    </a:cubicBezTo>
                    <a:cubicBezTo>
                      <a:pt x="1012" y="933"/>
                      <a:pt x="1006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1001" y="935"/>
                      <a:pt x="1001" y="935"/>
                      <a:pt x="1001" y="935"/>
                    </a:cubicBezTo>
                    <a:cubicBezTo>
                      <a:pt x="997" y="935"/>
                      <a:pt x="993" y="934"/>
                      <a:pt x="989" y="932"/>
                    </a:cubicBezTo>
                    <a:cubicBezTo>
                      <a:pt x="989" y="932"/>
                      <a:pt x="989" y="932"/>
                      <a:pt x="989" y="932"/>
                    </a:cubicBezTo>
                    <a:cubicBezTo>
                      <a:pt x="980" y="928"/>
                      <a:pt x="977" y="918"/>
                      <a:pt x="969" y="914"/>
                    </a:cubicBezTo>
                    <a:cubicBezTo>
                      <a:pt x="969" y="914"/>
                      <a:pt x="969" y="914"/>
                      <a:pt x="969" y="914"/>
                    </a:cubicBezTo>
                    <a:cubicBezTo>
                      <a:pt x="969" y="914"/>
                      <a:pt x="969" y="914"/>
                      <a:pt x="969" y="914"/>
                    </a:cubicBezTo>
                    <a:cubicBezTo>
                      <a:pt x="969" y="914"/>
                      <a:pt x="969" y="914"/>
                      <a:pt x="969" y="914"/>
                    </a:cubicBezTo>
                    <a:cubicBezTo>
                      <a:pt x="969" y="914"/>
                      <a:pt x="969" y="914"/>
                      <a:pt x="969" y="913"/>
                    </a:cubicBezTo>
                    <a:cubicBezTo>
                      <a:pt x="968" y="913"/>
                      <a:pt x="968" y="913"/>
                      <a:pt x="968" y="913"/>
                    </a:cubicBezTo>
                    <a:cubicBezTo>
                      <a:pt x="964" y="911"/>
                      <a:pt x="958" y="909"/>
                      <a:pt x="953" y="909"/>
                    </a:cubicBezTo>
                    <a:cubicBezTo>
                      <a:pt x="953" y="909"/>
                      <a:pt x="953" y="909"/>
                      <a:pt x="953" y="909"/>
                    </a:cubicBezTo>
                    <a:cubicBezTo>
                      <a:pt x="952" y="909"/>
                      <a:pt x="952" y="909"/>
                      <a:pt x="952" y="909"/>
                    </a:cubicBezTo>
                    <a:cubicBezTo>
                      <a:pt x="951" y="909"/>
                      <a:pt x="950" y="909"/>
                      <a:pt x="949" y="909"/>
                    </a:cubicBezTo>
                    <a:cubicBezTo>
                      <a:pt x="949" y="909"/>
                      <a:pt x="949" y="909"/>
                      <a:pt x="949" y="909"/>
                    </a:cubicBezTo>
                    <a:cubicBezTo>
                      <a:pt x="949" y="909"/>
                      <a:pt x="949" y="909"/>
                      <a:pt x="949" y="909"/>
                    </a:cubicBezTo>
                    <a:cubicBezTo>
                      <a:pt x="943" y="911"/>
                      <a:pt x="941" y="922"/>
                      <a:pt x="937" y="930"/>
                    </a:cubicBezTo>
                    <a:cubicBezTo>
                      <a:pt x="934" y="937"/>
                      <a:pt x="928" y="945"/>
                      <a:pt x="924" y="950"/>
                    </a:cubicBezTo>
                    <a:cubicBezTo>
                      <a:pt x="914" y="962"/>
                      <a:pt x="899" y="971"/>
                      <a:pt x="880" y="973"/>
                    </a:cubicBezTo>
                    <a:cubicBezTo>
                      <a:pt x="880" y="973"/>
                      <a:pt x="880" y="973"/>
                      <a:pt x="880" y="973"/>
                    </a:cubicBezTo>
                    <a:cubicBezTo>
                      <a:pt x="880" y="973"/>
                      <a:pt x="880" y="973"/>
                      <a:pt x="880" y="973"/>
                    </a:cubicBezTo>
                    <a:cubicBezTo>
                      <a:pt x="878" y="973"/>
                      <a:pt x="876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75" y="973"/>
                      <a:pt x="875" y="973"/>
                      <a:pt x="875" y="973"/>
                    </a:cubicBezTo>
                    <a:cubicBezTo>
                      <a:pt x="851" y="973"/>
                      <a:pt x="835" y="960"/>
                      <a:pt x="829" y="941"/>
                    </a:cubicBezTo>
                    <a:cubicBezTo>
                      <a:pt x="829" y="941"/>
                      <a:pt x="829" y="941"/>
                      <a:pt x="829" y="941"/>
                    </a:cubicBezTo>
                    <a:cubicBezTo>
                      <a:pt x="829" y="941"/>
                      <a:pt x="829" y="941"/>
                      <a:pt x="829" y="941"/>
                    </a:cubicBezTo>
                    <a:cubicBezTo>
                      <a:pt x="829" y="941"/>
                      <a:pt x="829" y="941"/>
                      <a:pt x="829" y="941"/>
                    </a:cubicBezTo>
                    <a:cubicBezTo>
                      <a:pt x="829" y="941"/>
                      <a:pt x="829" y="940"/>
                      <a:pt x="829" y="940"/>
                    </a:cubicBezTo>
                    <a:cubicBezTo>
                      <a:pt x="829" y="940"/>
                      <a:pt x="829" y="940"/>
                      <a:pt x="829" y="940"/>
                    </a:cubicBezTo>
                    <a:cubicBezTo>
                      <a:pt x="828" y="935"/>
                      <a:pt x="829" y="925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5" y="919"/>
                      <a:pt x="825" y="919"/>
                      <a:pt x="825" y="919"/>
                    </a:cubicBezTo>
                    <a:cubicBezTo>
                      <a:pt x="821" y="915"/>
                      <a:pt x="809" y="910"/>
                      <a:pt x="798" y="910"/>
                    </a:cubicBezTo>
                    <a:cubicBezTo>
                      <a:pt x="798" y="910"/>
                      <a:pt x="798" y="910"/>
                      <a:pt x="798" y="910"/>
                    </a:cubicBezTo>
                    <a:cubicBezTo>
                      <a:pt x="798" y="910"/>
                      <a:pt x="798" y="910"/>
                      <a:pt x="798" y="910"/>
                    </a:cubicBezTo>
                    <a:cubicBezTo>
                      <a:pt x="797" y="910"/>
                      <a:pt x="796" y="910"/>
                      <a:pt x="795" y="910"/>
                    </a:cubicBezTo>
                    <a:cubicBezTo>
                      <a:pt x="795" y="910"/>
                      <a:pt x="795" y="910"/>
                      <a:pt x="795" y="910"/>
                    </a:cubicBezTo>
                    <a:cubicBezTo>
                      <a:pt x="795" y="910"/>
                      <a:pt x="795" y="910"/>
                      <a:pt x="795" y="910"/>
                    </a:cubicBezTo>
                    <a:cubicBezTo>
                      <a:pt x="785" y="911"/>
                      <a:pt x="767" y="921"/>
                      <a:pt x="761" y="927"/>
                    </a:cubicBezTo>
                    <a:cubicBezTo>
                      <a:pt x="755" y="933"/>
                      <a:pt x="753" y="943"/>
                      <a:pt x="746" y="950"/>
                    </a:cubicBezTo>
                    <a:cubicBezTo>
                      <a:pt x="737" y="957"/>
                      <a:pt x="727" y="955"/>
                      <a:pt x="716" y="958"/>
                    </a:cubicBezTo>
                    <a:cubicBezTo>
                      <a:pt x="716" y="958"/>
                      <a:pt x="716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8"/>
                    </a:cubicBezTo>
                    <a:cubicBezTo>
                      <a:pt x="715" y="958"/>
                      <a:pt x="715" y="958"/>
                      <a:pt x="715" y="959"/>
                    </a:cubicBezTo>
                    <a:cubicBezTo>
                      <a:pt x="715" y="959"/>
                      <a:pt x="715" y="959"/>
                      <a:pt x="715" y="959"/>
                    </a:cubicBezTo>
                    <a:cubicBezTo>
                      <a:pt x="715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4" y="959"/>
                      <a:pt x="714" y="959"/>
                      <a:pt x="714" y="959"/>
                    </a:cubicBezTo>
                    <a:cubicBezTo>
                      <a:pt x="713" y="959"/>
                      <a:pt x="712" y="959"/>
                      <a:pt x="712" y="960"/>
                    </a:cubicBezTo>
                    <a:cubicBezTo>
                      <a:pt x="712" y="960"/>
                      <a:pt x="712" y="960"/>
                      <a:pt x="712" y="960"/>
                    </a:cubicBezTo>
                    <a:cubicBezTo>
                      <a:pt x="712" y="960"/>
                      <a:pt x="712" y="960"/>
                      <a:pt x="712" y="960"/>
                    </a:cubicBezTo>
                    <a:cubicBezTo>
                      <a:pt x="704" y="963"/>
                      <a:pt x="69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7" y="970"/>
                      <a:pt x="687" y="970"/>
                      <a:pt x="687" y="970"/>
                    </a:cubicBezTo>
                    <a:cubicBezTo>
                      <a:pt x="684" y="970"/>
                      <a:pt x="681" y="969"/>
                      <a:pt x="677" y="968"/>
                    </a:cubicBezTo>
                    <a:cubicBezTo>
                      <a:pt x="677" y="968"/>
                      <a:pt x="677" y="968"/>
                      <a:pt x="677" y="968"/>
                    </a:cubicBezTo>
                    <a:cubicBezTo>
                      <a:pt x="665" y="963"/>
                      <a:pt x="662" y="950"/>
                      <a:pt x="653" y="946"/>
                    </a:cubicBezTo>
                    <a:cubicBezTo>
                      <a:pt x="646" y="942"/>
                      <a:pt x="636" y="943"/>
                      <a:pt x="626" y="940"/>
                    </a:cubicBezTo>
                    <a:cubicBezTo>
                      <a:pt x="626" y="940"/>
                      <a:pt x="626" y="940"/>
                      <a:pt x="626" y="939"/>
                    </a:cubicBezTo>
                    <a:cubicBezTo>
                      <a:pt x="626" y="939"/>
                      <a:pt x="626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5" y="939"/>
                      <a:pt x="625" y="939"/>
                      <a:pt x="625" y="939"/>
                    </a:cubicBezTo>
                    <a:cubicBezTo>
                      <a:pt x="624" y="939"/>
                      <a:pt x="623" y="939"/>
                      <a:pt x="622" y="938"/>
                    </a:cubicBezTo>
                    <a:cubicBezTo>
                      <a:pt x="622" y="938"/>
                      <a:pt x="622" y="938"/>
                      <a:pt x="622" y="938"/>
                    </a:cubicBezTo>
                    <a:cubicBezTo>
                      <a:pt x="622" y="938"/>
                      <a:pt x="621" y="938"/>
                      <a:pt x="621" y="938"/>
                    </a:cubicBezTo>
                    <a:cubicBezTo>
                      <a:pt x="614" y="935"/>
                      <a:pt x="608" y="931"/>
                      <a:pt x="601" y="931"/>
                    </a:cubicBezTo>
                    <a:cubicBezTo>
                      <a:pt x="601" y="931"/>
                      <a:pt x="601" y="931"/>
                      <a:pt x="601" y="931"/>
                    </a:cubicBezTo>
                    <a:cubicBezTo>
                      <a:pt x="601" y="931"/>
                      <a:pt x="601" y="931"/>
                      <a:pt x="601" y="931"/>
                    </a:cubicBezTo>
                    <a:cubicBezTo>
                      <a:pt x="601" y="931"/>
                      <a:pt x="600" y="931"/>
                      <a:pt x="600" y="931"/>
                    </a:cubicBezTo>
                    <a:cubicBezTo>
                      <a:pt x="592" y="931"/>
                      <a:pt x="584" y="937"/>
                      <a:pt x="576" y="939"/>
                    </a:cubicBezTo>
                    <a:cubicBezTo>
                      <a:pt x="567" y="942"/>
                      <a:pt x="557" y="942"/>
                      <a:pt x="549" y="946"/>
                    </a:cubicBezTo>
                    <a:cubicBezTo>
                      <a:pt x="541" y="950"/>
                      <a:pt x="539" y="959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31" y="965"/>
                      <a:pt x="531" y="965"/>
                      <a:pt x="531" y="965"/>
                    </a:cubicBezTo>
                    <a:cubicBezTo>
                      <a:pt x="527" y="968"/>
                      <a:pt x="521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6" y="970"/>
                      <a:pt x="516" y="970"/>
                      <a:pt x="516" y="970"/>
                    </a:cubicBezTo>
                    <a:cubicBezTo>
                      <a:pt x="513" y="970"/>
                      <a:pt x="510" y="969"/>
                      <a:pt x="507" y="968"/>
                    </a:cubicBezTo>
                    <a:cubicBezTo>
                      <a:pt x="507" y="968"/>
                      <a:pt x="507" y="968"/>
                      <a:pt x="507" y="968"/>
                    </a:cubicBezTo>
                    <a:cubicBezTo>
                      <a:pt x="507" y="968"/>
                      <a:pt x="507" y="968"/>
                      <a:pt x="507" y="968"/>
                    </a:cubicBezTo>
                    <a:cubicBezTo>
                      <a:pt x="507" y="968"/>
                      <a:pt x="507" y="968"/>
                      <a:pt x="507" y="968"/>
                    </a:cubicBezTo>
                    <a:cubicBezTo>
                      <a:pt x="500" y="967"/>
                      <a:pt x="494" y="961"/>
                      <a:pt x="487" y="959"/>
                    </a:cubicBezTo>
                    <a:cubicBezTo>
                      <a:pt x="480" y="956"/>
                      <a:pt x="468" y="957"/>
                      <a:pt x="461" y="953"/>
                    </a:cubicBezTo>
                    <a:cubicBezTo>
                      <a:pt x="451" y="947"/>
                      <a:pt x="451" y="940"/>
                      <a:pt x="444" y="930"/>
                    </a:cubicBezTo>
                    <a:cubicBezTo>
                      <a:pt x="438" y="923"/>
                      <a:pt x="422" y="913"/>
                      <a:pt x="410" y="910"/>
                    </a:cubicBezTo>
                    <a:cubicBezTo>
                      <a:pt x="410" y="910"/>
                      <a:pt x="410" y="910"/>
                      <a:pt x="410" y="910"/>
                    </a:cubicBezTo>
                    <a:cubicBezTo>
                      <a:pt x="409" y="910"/>
                      <a:pt x="408" y="910"/>
                      <a:pt x="406" y="910"/>
                    </a:cubicBezTo>
                    <a:cubicBezTo>
                      <a:pt x="406" y="910"/>
                      <a:pt x="406" y="910"/>
                      <a:pt x="406" y="910"/>
                    </a:cubicBezTo>
                    <a:cubicBezTo>
                      <a:pt x="406" y="910"/>
                      <a:pt x="405" y="910"/>
                      <a:pt x="405" y="910"/>
                    </a:cubicBezTo>
                    <a:cubicBezTo>
                      <a:pt x="405" y="910"/>
                      <a:pt x="405" y="910"/>
                      <a:pt x="404" y="910"/>
                    </a:cubicBezTo>
                    <a:cubicBezTo>
                      <a:pt x="404" y="910"/>
                      <a:pt x="404" y="910"/>
                      <a:pt x="404" y="910"/>
                    </a:cubicBezTo>
                    <a:cubicBezTo>
                      <a:pt x="404" y="910"/>
                      <a:pt x="404" y="910"/>
                      <a:pt x="403" y="910"/>
                    </a:cubicBezTo>
                    <a:cubicBezTo>
                      <a:pt x="403" y="910"/>
                      <a:pt x="403" y="910"/>
                      <a:pt x="403" y="910"/>
                    </a:cubicBezTo>
                    <a:cubicBezTo>
                      <a:pt x="394" y="910"/>
                      <a:pt x="380" y="914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7" y="919"/>
                      <a:pt x="377" y="919"/>
                      <a:pt x="377" y="919"/>
                    </a:cubicBezTo>
                    <a:cubicBezTo>
                      <a:pt x="374" y="924"/>
                      <a:pt x="374" y="934"/>
                      <a:pt x="373" y="939"/>
                    </a:cubicBezTo>
                    <a:cubicBezTo>
                      <a:pt x="373" y="939"/>
                      <a:pt x="373" y="939"/>
                      <a:pt x="373" y="939"/>
                    </a:cubicBezTo>
                    <a:cubicBezTo>
                      <a:pt x="373" y="939"/>
                      <a:pt x="373" y="940"/>
                      <a:pt x="373" y="940"/>
                    </a:cubicBezTo>
                    <a:cubicBezTo>
                      <a:pt x="373" y="940"/>
                      <a:pt x="373" y="940"/>
                      <a:pt x="373" y="940"/>
                    </a:cubicBezTo>
                    <a:cubicBezTo>
                      <a:pt x="373" y="940"/>
                      <a:pt x="373" y="940"/>
                      <a:pt x="373" y="940"/>
                    </a:cubicBezTo>
                    <a:cubicBezTo>
                      <a:pt x="367" y="959"/>
                      <a:pt x="348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26" y="974"/>
                      <a:pt x="326" y="974"/>
                      <a:pt x="326" y="974"/>
                    </a:cubicBezTo>
                    <a:cubicBezTo>
                      <a:pt x="318" y="974"/>
                      <a:pt x="311" y="972"/>
                      <a:pt x="303" y="969"/>
                    </a:cubicBezTo>
                    <a:cubicBezTo>
                      <a:pt x="303" y="969"/>
                      <a:pt x="303" y="969"/>
                      <a:pt x="303" y="969"/>
                    </a:cubicBezTo>
                    <a:cubicBezTo>
                      <a:pt x="283" y="960"/>
                      <a:pt x="271" y="945"/>
                      <a:pt x="263" y="926"/>
                    </a:cubicBezTo>
                    <a:cubicBezTo>
                      <a:pt x="261" y="920"/>
                      <a:pt x="258" y="911"/>
                      <a:pt x="254" y="909"/>
                    </a:cubicBezTo>
                    <a:cubicBezTo>
                      <a:pt x="254" y="909"/>
                      <a:pt x="254" y="909"/>
                      <a:pt x="254" y="909"/>
                    </a:cubicBezTo>
                    <a:cubicBezTo>
                      <a:pt x="252" y="908"/>
                      <a:pt x="251" y="908"/>
                      <a:pt x="249" y="908"/>
                    </a:cubicBezTo>
                    <a:cubicBezTo>
                      <a:pt x="249" y="908"/>
                      <a:pt x="249" y="908"/>
                      <a:pt x="249" y="908"/>
                    </a:cubicBezTo>
                    <a:cubicBezTo>
                      <a:pt x="249" y="908"/>
                      <a:pt x="249" y="908"/>
                      <a:pt x="249" y="908"/>
                    </a:cubicBezTo>
                    <a:cubicBezTo>
                      <a:pt x="243" y="908"/>
                      <a:pt x="237" y="911"/>
                      <a:pt x="234" y="913"/>
                    </a:cubicBezTo>
                    <a:cubicBezTo>
                      <a:pt x="224" y="918"/>
                      <a:pt x="221" y="930"/>
                      <a:pt x="212" y="933"/>
                    </a:cubicBezTo>
                    <a:cubicBezTo>
                      <a:pt x="211" y="933"/>
                      <a:pt x="211" y="933"/>
                      <a:pt x="211" y="933"/>
                    </a:cubicBezTo>
                    <a:cubicBezTo>
                      <a:pt x="211" y="933"/>
                      <a:pt x="211" y="933"/>
                      <a:pt x="211" y="933"/>
                    </a:cubicBezTo>
                    <a:cubicBezTo>
                      <a:pt x="208" y="934"/>
                      <a:pt x="205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202" y="935"/>
                      <a:pt x="202" y="935"/>
                      <a:pt x="202" y="935"/>
                    </a:cubicBezTo>
                    <a:cubicBezTo>
                      <a:pt x="194" y="935"/>
                      <a:pt x="188" y="932"/>
                      <a:pt x="184" y="928"/>
                    </a:cubicBezTo>
                    <a:cubicBezTo>
                      <a:pt x="183" y="928"/>
                      <a:pt x="183" y="928"/>
                      <a:pt x="183" y="928"/>
                    </a:cubicBezTo>
                    <a:cubicBezTo>
                      <a:pt x="177" y="922"/>
                      <a:pt x="176" y="912"/>
                      <a:pt x="170" y="906"/>
                    </a:cubicBezTo>
                    <a:cubicBezTo>
                      <a:pt x="165" y="900"/>
                      <a:pt x="153" y="897"/>
                      <a:pt x="144" y="893"/>
                    </a:cubicBezTo>
                    <a:cubicBezTo>
                      <a:pt x="128" y="886"/>
                      <a:pt x="111" y="884"/>
                      <a:pt x="102" y="871"/>
                    </a:cubicBezTo>
                    <a:cubicBezTo>
                      <a:pt x="97" y="863"/>
                      <a:pt x="96" y="854"/>
                      <a:pt x="92" y="847"/>
                    </a:cubicBezTo>
                    <a:cubicBezTo>
                      <a:pt x="88" y="840"/>
                      <a:pt x="81" y="833"/>
                      <a:pt x="75" y="827"/>
                    </a:cubicBezTo>
                    <a:cubicBezTo>
                      <a:pt x="69" y="820"/>
                      <a:pt x="63" y="813"/>
                      <a:pt x="56" y="809"/>
                    </a:cubicBezTo>
                    <a:cubicBezTo>
                      <a:pt x="49" y="804"/>
                      <a:pt x="43" y="804"/>
                      <a:pt x="36" y="800"/>
                    </a:cubicBezTo>
                    <a:cubicBezTo>
                      <a:pt x="22" y="790"/>
                      <a:pt x="21" y="774"/>
                      <a:pt x="14" y="755"/>
                    </a:cubicBezTo>
                    <a:cubicBezTo>
                      <a:pt x="10" y="745"/>
                      <a:pt x="6" y="734"/>
                      <a:pt x="6" y="722"/>
                    </a:cubicBezTo>
                    <a:cubicBezTo>
                      <a:pt x="5" y="714"/>
                      <a:pt x="5" y="706"/>
                      <a:pt x="5" y="697"/>
                    </a:cubicBezTo>
                    <a:cubicBezTo>
                      <a:pt x="5" y="678"/>
                      <a:pt x="6" y="659"/>
                      <a:pt x="6" y="639"/>
                    </a:cubicBezTo>
                    <a:cubicBezTo>
                      <a:pt x="6" y="609"/>
                      <a:pt x="6" y="578"/>
                      <a:pt x="6" y="548"/>
                    </a:cubicBezTo>
                    <a:cubicBezTo>
                      <a:pt x="6" y="547"/>
                      <a:pt x="6" y="547"/>
                      <a:pt x="6" y="547"/>
                    </a:cubicBezTo>
                    <a:cubicBezTo>
                      <a:pt x="6" y="546"/>
                      <a:pt x="6" y="546"/>
                      <a:pt x="6" y="545"/>
                    </a:cubicBezTo>
                    <a:cubicBezTo>
                      <a:pt x="6" y="484"/>
                      <a:pt x="6" y="423"/>
                      <a:pt x="6" y="361"/>
                    </a:cubicBezTo>
                    <a:cubicBezTo>
                      <a:pt x="6" y="361"/>
                      <a:pt x="6" y="361"/>
                      <a:pt x="6" y="360"/>
                    </a:cubicBezTo>
                    <a:cubicBezTo>
                      <a:pt x="6" y="360"/>
                      <a:pt x="6" y="359"/>
                      <a:pt x="6" y="359"/>
                    </a:cubicBezTo>
                    <a:cubicBezTo>
                      <a:pt x="6" y="342"/>
                      <a:pt x="6" y="326"/>
                      <a:pt x="6" y="309"/>
                    </a:cubicBezTo>
                    <a:cubicBezTo>
                      <a:pt x="6" y="297"/>
                      <a:pt x="5" y="285"/>
                      <a:pt x="5" y="272"/>
                    </a:cubicBezTo>
                    <a:cubicBezTo>
                      <a:pt x="5" y="257"/>
                      <a:pt x="6" y="243"/>
                      <a:pt x="10" y="231"/>
                    </a:cubicBezTo>
                    <a:cubicBezTo>
                      <a:pt x="13" y="220"/>
                      <a:pt x="17" y="210"/>
                      <a:pt x="21" y="200"/>
                    </a:cubicBezTo>
                    <a:cubicBezTo>
                      <a:pt x="24" y="189"/>
                      <a:pt x="29" y="182"/>
                      <a:pt x="38" y="177"/>
                    </a:cubicBezTo>
                    <a:cubicBezTo>
                      <a:pt x="44" y="174"/>
                      <a:pt x="52" y="171"/>
                      <a:pt x="57" y="168"/>
                    </a:cubicBezTo>
                    <a:cubicBezTo>
                      <a:pt x="62" y="165"/>
                      <a:pt x="68" y="157"/>
                      <a:pt x="75" y="150"/>
                    </a:cubicBezTo>
                    <a:cubicBezTo>
                      <a:pt x="81" y="143"/>
                      <a:pt x="89" y="137"/>
                      <a:pt x="93" y="130"/>
                    </a:cubicBezTo>
                    <a:cubicBezTo>
                      <a:pt x="96" y="124"/>
                      <a:pt x="97" y="117"/>
                      <a:pt x="100" y="111"/>
                    </a:cubicBezTo>
                    <a:cubicBezTo>
                      <a:pt x="108" y="96"/>
                      <a:pt x="125" y="94"/>
                      <a:pt x="143" y="86"/>
                    </a:cubicBezTo>
                    <a:cubicBezTo>
                      <a:pt x="151" y="82"/>
                      <a:pt x="161" y="78"/>
                      <a:pt x="167" y="73"/>
                    </a:cubicBezTo>
                    <a:cubicBezTo>
                      <a:pt x="174" y="67"/>
                      <a:pt x="176" y="54"/>
                      <a:pt x="185" y="48"/>
                    </a:cubicBezTo>
                    <a:cubicBezTo>
                      <a:pt x="185" y="48"/>
                      <a:pt x="185" y="48"/>
                      <a:pt x="185" y="48"/>
                    </a:cubicBezTo>
                    <a:cubicBezTo>
                      <a:pt x="189" y="45"/>
                      <a:pt x="194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0" y="44"/>
                      <a:pt x="200" y="44"/>
                      <a:pt x="200" y="44"/>
                    </a:cubicBezTo>
                    <a:cubicBezTo>
                      <a:pt x="203" y="44"/>
                      <a:pt x="207" y="45"/>
                      <a:pt x="210" y="46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10" y="46"/>
                      <a:pt x="210" y="46"/>
                      <a:pt x="210" y="46"/>
                    </a:cubicBezTo>
                    <a:cubicBezTo>
                      <a:pt x="219" y="49"/>
                      <a:pt x="222" y="59"/>
                      <a:pt x="230" y="64"/>
                    </a:cubicBezTo>
                    <a:cubicBezTo>
                      <a:pt x="230" y="64"/>
                      <a:pt x="230" y="64"/>
                      <a:pt x="230" y="64"/>
                    </a:cubicBezTo>
                    <a:cubicBezTo>
                      <a:pt x="230" y="64"/>
                      <a:pt x="230" y="64"/>
                      <a:pt x="230" y="64"/>
                    </a:cubicBezTo>
                    <a:cubicBezTo>
                      <a:pt x="234" y="67"/>
                      <a:pt x="240" y="69"/>
                      <a:pt x="246" y="69"/>
                    </a:cubicBezTo>
                    <a:cubicBezTo>
                      <a:pt x="246" y="69"/>
                      <a:pt x="246" y="69"/>
                      <a:pt x="246" y="69"/>
                    </a:cubicBezTo>
                    <a:cubicBezTo>
                      <a:pt x="246" y="69"/>
                      <a:pt x="246" y="69"/>
                      <a:pt x="246" y="69"/>
                    </a:cubicBezTo>
                    <a:cubicBezTo>
                      <a:pt x="248" y="69"/>
                      <a:pt x="249" y="69"/>
                      <a:pt x="251" y="69"/>
                    </a:cubicBezTo>
                    <a:cubicBezTo>
                      <a:pt x="251" y="69"/>
                      <a:pt x="251" y="69"/>
                      <a:pt x="251" y="69"/>
                    </a:cubicBezTo>
                    <a:cubicBezTo>
                      <a:pt x="256" y="67"/>
                      <a:pt x="258" y="59"/>
                      <a:pt x="261" y="52"/>
                    </a:cubicBezTo>
                    <a:cubicBezTo>
                      <a:pt x="269" y="35"/>
                      <a:pt x="281" y="18"/>
                      <a:pt x="300" y="1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0" y="10"/>
                      <a:pt x="300" y="10"/>
                      <a:pt x="300" y="10"/>
                    </a:cubicBezTo>
                    <a:cubicBezTo>
                      <a:pt x="308" y="6"/>
                      <a:pt x="316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4" y="5"/>
                      <a:pt x="324" y="5"/>
                      <a:pt x="324" y="5"/>
                    </a:cubicBezTo>
                    <a:moveTo>
                      <a:pt x="874" y="0"/>
                    </a:moveTo>
                    <a:cubicBezTo>
                      <a:pt x="874" y="0"/>
                      <a:pt x="874" y="0"/>
                      <a:pt x="874" y="0"/>
                    </a:cubicBezTo>
                    <a:cubicBezTo>
                      <a:pt x="845" y="0"/>
                      <a:pt x="825" y="18"/>
                      <a:pt x="821" y="42"/>
                    </a:cubicBezTo>
                    <a:cubicBezTo>
                      <a:pt x="821" y="42"/>
                      <a:pt x="821" y="42"/>
                      <a:pt x="821" y="42"/>
                    </a:cubicBezTo>
                    <a:cubicBezTo>
                      <a:pt x="820" y="46"/>
                      <a:pt x="821" y="52"/>
                      <a:pt x="818" y="56"/>
                    </a:cubicBezTo>
                    <a:cubicBezTo>
                      <a:pt x="818" y="56"/>
                      <a:pt x="818" y="56"/>
                      <a:pt x="818" y="56"/>
                    </a:cubicBezTo>
                    <a:cubicBezTo>
                      <a:pt x="816" y="60"/>
                      <a:pt x="808" y="64"/>
                      <a:pt x="798" y="64"/>
                    </a:cubicBezTo>
                    <a:cubicBezTo>
                      <a:pt x="798" y="64"/>
                      <a:pt x="798" y="64"/>
                      <a:pt x="798" y="64"/>
                    </a:cubicBezTo>
                    <a:cubicBezTo>
                      <a:pt x="798" y="64"/>
                      <a:pt x="798" y="64"/>
                      <a:pt x="798" y="64"/>
                    </a:cubicBezTo>
                    <a:cubicBezTo>
                      <a:pt x="798" y="64"/>
                      <a:pt x="798" y="64"/>
                      <a:pt x="798" y="64"/>
                    </a:cubicBezTo>
                    <a:cubicBezTo>
                      <a:pt x="796" y="64"/>
                      <a:pt x="794" y="63"/>
                      <a:pt x="791" y="63"/>
                    </a:cubicBezTo>
                    <a:cubicBezTo>
                      <a:pt x="791" y="63"/>
                      <a:pt x="791" y="63"/>
                      <a:pt x="791" y="63"/>
                    </a:cubicBezTo>
                    <a:cubicBezTo>
                      <a:pt x="791" y="63"/>
                      <a:pt x="791" y="63"/>
                      <a:pt x="791" y="63"/>
                    </a:cubicBezTo>
                    <a:cubicBezTo>
                      <a:pt x="782" y="61"/>
                      <a:pt x="769" y="53"/>
                      <a:pt x="763" y="48"/>
                    </a:cubicBezTo>
                    <a:cubicBezTo>
                      <a:pt x="757" y="41"/>
                      <a:pt x="753" y="29"/>
                      <a:pt x="747" y="24"/>
                    </a:cubicBezTo>
                    <a:cubicBezTo>
                      <a:pt x="739" y="17"/>
                      <a:pt x="728" y="20"/>
                      <a:pt x="715" y="15"/>
                    </a:cubicBezTo>
                    <a:cubicBezTo>
                      <a:pt x="707" y="13"/>
                      <a:pt x="701" y="6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4" y="4"/>
                      <a:pt x="694" y="4"/>
                      <a:pt x="694" y="4"/>
                    </a:cubicBezTo>
                    <a:cubicBezTo>
                      <a:pt x="691" y="4"/>
                      <a:pt x="687" y="3"/>
                      <a:pt x="684" y="3"/>
                    </a:cubicBezTo>
                    <a:cubicBezTo>
                      <a:pt x="684" y="3"/>
                      <a:pt x="684" y="3"/>
                      <a:pt x="684" y="3"/>
                    </a:cubicBezTo>
                    <a:cubicBezTo>
                      <a:pt x="684" y="3"/>
                      <a:pt x="684" y="3"/>
                      <a:pt x="684" y="3"/>
                    </a:cubicBezTo>
                    <a:cubicBezTo>
                      <a:pt x="684" y="3"/>
                      <a:pt x="684" y="3"/>
                      <a:pt x="684" y="3"/>
                    </a:cubicBezTo>
                    <a:cubicBezTo>
                      <a:pt x="678" y="3"/>
                      <a:pt x="672" y="5"/>
                      <a:pt x="668" y="7"/>
                    </a:cubicBezTo>
                    <a:cubicBezTo>
                      <a:pt x="668" y="7"/>
                      <a:pt x="668" y="7"/>
                      <a:pt x="668" y="7"/>
                    </a:cubicBezTo>
                    <a:cubicBezTo>
                      <a:pt x="659" y="12"/>
                      <a:pt x="656" y="24"/>
                      <a:pt x="648" y="28"/>
                    </a:cubicBezTo>
                    <a:cubicBezTo>
                      <a:pt x="642" y="31"/>
                      <a:pt x="632" y="31"/>
                      <a:pt x="623" y="34"/>
                    </a:cubicBezTo>
                    <a:cubicBezTo>
                      <a:pt x="615" y="36"/>
                      <a:pt x="609" y="41"/>
                      <a:pt x="602" y="42"/>
                    </a:cubicBezTo>
                    <a:cubicBezTo>
                      <a:pt x="602" y="42"/>
                      <a:pt x="602" y="42"/>
                      <a:pt x="602" y="42"/>
                    </a:cubicBezTo>
                    <a:cubicBezTo>
                      <a:pt x="601" y="42"/>
                      <a:pt x="600" y="42"/>
                      <a:pt x="599" y="42"/>
                    </a:cubicBezTo>
                    <a:cubicBezTo>
                      <a:pt x="599" y="42"/>
                      <a:pt x="599" y="42"/>
                      <a:pt x="599" y="42"/>
                    </a:cubicBezTo>
                    <a:cubicBezTo>
                      <a:pt x="599" y="42"/>
                      <a:pt x="599" y="42"/>
                      <a:pt x="599" y="42"/>
                    </a:cubicBezTo>
                    <a:cubicBezTo>
                      <a:pt x="599" y="42"/>
                      <a:pt x="599" y="42"/>
                      <a:pt x="599" y="42"/>
                    </a:cubicBezTo>
                    <a:cubicBezTo>
                      <a:pt x="591" y="42"/>
                      <a:pt x="585" y="38"/>
                      <a:pt x="578" y="35"/>
                    </a:cubicBezTo>
                    <a:cubicBezTo>
                      <a:pt x="578" y="35"/>
                      <a:pt x="578" y="35"/>
                      <a:pt x="578" y="35"/>
                    </a:cubicBezTo>
                    <a:cubicBezTo>
                      <a:pt x="578" y="35"/>
                      <a:pt x="578" y="35"/>
                      <a:pt x="578" y="34"/>
                    </a:cubicBezTo>
                    <a:cubicBezTo>
                      <a:pt x="578" y="34"/>
                      <a:pt x="578" y="34"/>
                      <a:pt x="578" y="34"/>
                    </a:cubicBezTo>
                    <a:cubicBezTo>
                      <a:pt x="578" y="34"/>
                      <a:pt x="578" y="34"/>
                      <a:pt x="578" y="34"/>
                    </a:cubicBezTo>
                    <a:cubicBezTo>
                      <a:pt x="578" y="34"/>
                      <a:pt x="577" y="34"/>
                      <a:pt x="577" y="34"/>
                    </a:cubicBezTo>
                    <a:cubicBezTo>
                      <a:pt x="577" y="34"/>
                      <a:pt x="577" y="34"/>
                      <a:pt x="577" y="34"/>
                    </a:cubicBezTo>
                    <a:cubicBezTo>
                      <a:pt x="577" y="34"/>
                      <a:pt x="577" y="34"/>
                      <a:pt x="577" y="34"/>
                    </a:cubicBezTo>
                    <a:cubicBezTo>
                      <a:pt x="577" y="34"/>
                      <a:pt x="577" y="34"/>
                      <a:pt x="577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76" y="34"/>
                      <a:pt x="576" y="34"/>
                      <a:pt x="576" y="34"/>
                    </a:cubicBezTo>
                    <a:cubicBezTo>
                      <a:pt x="568" y="31"/>
                      <a:pt x="557" y="31"/>
                      <a:pt x="551" y="28"/>
                    </a:cubicBezTo>
                    <a:cubicBezTo>
                      <a:pt x="543" y="24"/>
                      <a:pt x="540" y="14"/>
                      <a:pt x="534" y="9"/>
                    </a:cubicBezTo>
                    <a:cubicBezTo>
                      <a:pt x="530" y="6"/>
                      <a:pt x="524" y="5"/>
                      <a:pt x="520" y="4"/>
                    </a:cubicBezTo>
                    <a:cubicBezTo>
                      <a:pt x="520" y="4"/>
                      <a:pt x="520" y="4"/>
                      <a:pt x="520" y="4"/>
                    </a:cubicBezTo>
                    <a:cubicBezTo>
                      <a:pt x="520" y="4"/>
                      <a:pt x="520" y="4"/>
                      <a:pt x="520" y="4"/>
                    </a:cubicBezTo>
                    <a:cubicBezTo>
                      <a:pt x="517" y="3"/>
                      <a:pt x="515" y="3"/>
                      <a:pt x="513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13" y="3"/>
                      <a:pt x="513" y="3"/>
                      <a:pt x="513" y="3"/>
                    </a:cubicBezTo>
                    <a:cubicBezTo>
                      <a:pt x="501" y="3"/>
                      <a:pt x="494" y="10"/>
                      <a:pt x="485" y="14"/>
                    </a:cubicBezTo>
                    <a:cubicBezTo>
                      <a:pt x="485" y="14"/>
                      <a:pt x="485" y="14"/>
                      <a:pt x="485" y="14"/>
                    </a:cubicBezTo>
                    <a:cubicBezTo>
                      <a:pt x="485" y="14"/>
                      <a:pt x="485" y="14"/>
                      <a:pt x="484" y="14"/>
                    </a:cubicBezTo>
                    <a:cubicBezTo>
                      <a:pt x="484" y="14"/>
                      <a:pt x="484" y="14"/>
                      <a:pt x="484" y="14"/>
                    </a:cubicBezTo>
                    <a:cubicBezTo>
                      <a:pt x="484" y="14"/>
                      <a:pt x="484" y="14"/>
                      <a:pt x="484" y="14"/>
                    </a:cubicBezTo>
                    <a:cubicBezTo>
                      <a:pt x="484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2" y="15"/>
                      <a:pt x="482" y="15"/>
                    </a:cubicBezTo>
                    <a:cubicBezTo>
                      <a:pt x="482" y="15"/>
                      <a:pt x="482" y="15"/>
                      <a:pt x="482" y="15"/>
                    </a:cubicBezTo>
                    <a:cubicBezTo>
                      <a:pt x="482" y="15"/>
                      <a:pt x="482" y="15"/>
                      <a:pt x="482" y="15"/>
                    </a:cubicBezTo>
                    <a:cubicBezTo>
                      <a:pt x="475" y="17"/>
                      <a:pt x="466" y="17"/>
                      <a:pt x="459" y="20"/>
                    </a:cubicBezTo>
                    <a:cubicBezTo>
                      <a:pt x="444" y="26"/>
                      <a:pt x="444" y="42"/>
                      <a:pt x="432" y="50"/>
                    </a:cubicBezTo>
                    <a:cubicBezTo>
                      <a:pt x="426" y="55"/>
                      <a:pt x="413" y="62"/>
                      <a:pt x="404" y="63"/>
                    </a:cubicBezTo>
                    <a:cubicBezTo>
                      <a:pt x="404" y="63"/>
                      <a:pt x="404" y="63"/>
                      <a:pt x="404" y="63"/>
                    </a:cubicBezTo>
                    <a:cubicBezTo>
                      <a:pt x="403" y="63"/>
                      <a:pt x="402" y="63"/>
                      <a:pt x="401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401" y="63"/>
                      <a:pt x="401" y="63"/>
                      <a:pt x="401" y="63"/>
                    </a:cubicBezTo>
                    <a:cubicBezTo>
                      <a:pt x="393" y="63"/>
                      <a:pt x="383" y="60"/>
                      <a:pt x="380" y="56"/>
                    </a:cubicBezTo>
                    <a:cubicBezTo>
                      <a:pt x="380" y="56"/>
                      <a:pt x="380" y="56"/>
                      <a:pt x="380" y="56"/>
                    </a:cubicBezTo>
                    <a:cubicBezTo>
                      <a:pt x="380" y="56"/>
                      <a:pt x="380" y="56"/>
                      <a:pt x="380" y="55"/>
                    </a:cubicBezTo>
                    <a:cubicBezTo>
                      <a:pt x="377" y="50"/>
                      <a:pt x="378" y="41"/>
                      <a:pt x="376" y="35"/>
                    </a:cubicBezTo>
                    <a:cubicBezTo>
                      <a:pt x="376" y="35"/>
                      <a:pt x="376" y="35"/>
                      <a:pt x="376" y="35"/>
                    </a:cubicBezTo>
                    <a:cubicBezTo>
                      <a:pt x="376" y="35"/>
                      <a:pt x="376" y="35"/>
                      <a:pt x="376" y="35"/>
                    </a:cubicBezTo>
                    <a:cubicBezTo>
                      <a:pt x="370" y="14"/>
                      <a:pt x="349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25" y="0"/>
                      <a:pt x="325" y="0"/>
                      <a:pt x="325" y="0"/>
                    </a:cubicBezTo>
                    <a:cubicBezTo>
                      <a:pt x="317" y="0"/>
                      <a:pt x="310" y="1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280" y="12"/>
                      <a:pt x="268" y="28"/>
                      <a:pt x="258" y="46"/>
                    </a:cubicBezTo>
                    <a:cubicBezTo>
                      <a:pt x="255" y="53"/>
                      <a:pt x="252" y="62"/>
                      <a:pt x="246" y="63"/>
                    </a:cubicBezTo>
                    <a:cubicBezTo>
                      <a:pt x="246" y="63"/>
                      <a:pt x="246" y="63"/>
                      <a:pt x="246" y="63"/>
                    </a:cubicBezTo>
                    <a:cubicBezTo>
                      <a:pt x="245" y="63"/>
                      <a:pt x="245" y="64"/>
                      <a:pt x="244" y="64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44" y="64"/>
                      <a:pt x="244" y="64"/>
                      <a:pt x="244" y="64"/>
                    </a:cubicBezTo>
                    <a:cubicBezTo>
                      <a:pt x="232" y="64"/>
                      <a:pt x="225" y="50"/>
                      <a:pt x="218" y="44"/>
                    </a:cubicBezTo>
                    <a:cubicBezTo>
                      <a:pt x="218" y="44"/>
                      <a:pt x="218" y="44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18" y="43"/>
                      <a:pt x="218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7" y="42"/>
                      <a:pt x="216" y="42"/>
                      <a:pt x="216" y="42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16" y="42"/>
                      <a:pt x="216" y="42"/>
                      <a:pt x="216" y="42"/>
                    </a:cubicBezTo>
                    <a:cubicBezTo>
                      <a:pt x="212" y="40"/>
                      <a:pt x="206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193" y="39"/>
                      <a:pt x="184" y="41"/>
                      <a:pt x="179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2" y="51"/>
                      <a:pt x="171" y="63"/>
                      <a:pt x="164" y="69"/>
                    </a:cubicBezTo>
                    <a:cubicBezTo>
                      <a:pt x="157" y="75"/>
                      <a:pt x="146" y="79"/>
                      <a:pt x="137" y="83"/>
                    </a:cubicBezTo>
                    <a:cubicBezTo>
                      <a:pt x="128" y="88"/>
                      <a:pt x="116" y="89"/>
                      <a:pt x="107" y="95"/>
                    </a:cubicBezTo>
                    <a:cubicBezTo>
                      <a:pt x="95" y="103"/>
                      <a:pt x="96" y="112"/>
                      <a:pt x="89" y="126"/>
                    </a:cubicBezTo>
                    <a:cubicBezTo>
                      <a:pt x="85" y="134"/>
                      <a:pt x="78" y="140"/>
                      <a:pt x="71" y="147"/>
                    </a:cubicBezTo>
                    <a:cubicBezTo>
                      <a:pt x="65" y="153"/>
                      <a:pt x="59" y="161"/>
                      <a:pt x="53" y="165"/>
                    </a:cubicBezTo>
                    <a:cubicBezTo>
                      <a:pt x="46" y="169"/>
                      <a:pt x="36" y="170"/>
                      <a:pt x="30" y="176"/>
                    </a:cubicBezTo>
                    <a:cubicBezTo>
                      <a:pt x="18" y="185"/>
                      <a:pt x="16" y="201"/>
                      <a:pt x="10" y="218"/>
                    </a:cubicBezTo>
                    <a:cubicBezTo>
                      <a:pt x="6" y="228"/>
                      <a:pt x="2" y="237"/>
                      <a:pt x="1" y="249"/>
                    </a:cubicBezTo>
                    <a:cubicBezTo>
                      <a:pt x="0" y="259"/>
                      <a:pt x="0" y="270"/>
                      <a:pt x="0" y="281"/>
                    </a:cubicBezTo>
                    <a:cubicBezTo>
                      <a:pt x="0" y="296"/>
                      <a:pt x="0" y="312"/>
                      <a:pt x="0" y="329"/>
                    </a:cubicBezTo>
                    <a:cubicBezTo>
                      <a:pt x="0" y="439"/>
                      <a:pt x="0" y="541"/>
                      <a:pt x="0" y="651"/>
                    </a:cubicBezTo>
                    <a:cubicBezTo>
                      <a:pt x="0" y="651"/>
                      <a:pt x="0" y="651"/>
                      <a:pt x="0" y="651"/>
                    </a:cubicBezTo>
                    <a:cubicBezTo>
                      <a:pt x="0" y="666"/>
                      <a:pt x="0" y="680"/>
                      <a:pt x="0" y="694"/>
                    </a:cubicBezTo>
                    <a:cubicBezTo>
                      <a:pt x="0" y="707"/>
                      <a:pt x="0" y="719"/>
                      <a:pt x="1" y="730"/>
                    </a:cubicBezTo>
                    <a:cubicBezTo>
                      <a:pt x="3" y="741"/>
                      <a:pt x="7" y="750"/>
                      <a:pt x="11" y="761"/>
                    </a:cubicBezTo>
                    <a:cubicBezTo>
                      <a:pt x="18" y="778"/>
                      <a:pt x="19" y="795"/>
                      <a:pt x="31" y="803"/>
                    </a:cubicBezTo>
                    <a:cubicBezTo>
                      <a:pt x="39" y="808"/>
                      <a:pt x="48" y="809"/>
                      <a:pt x="55" y="814"/>
                    </a:cubicBezTo>
                    <a:cubicBezTo>
                      <a:pt x="61" y="818"/>
                      <a:pt x="67" y="826"/>
                      <a:pt x="72" y="832"/>
                    </a:cubicBezTo>
                    <a:cubicBezTo>
                      <a:pt x="78" y="837"/>
                      <a:pt x="85" y="844"/>
                      <a:pt x="89" y="851"/>
                    </a:cubicBezTo>
                    <a:cubicBezTo>
                      <a:pt x="92" y="858"/>
                      <a:pt x="92" y="864"/>
                      <a:pt x="95" y="870"/>
                    </a:cubicBezTo>
                    <a:cubicBezTo>
                      <a:pt x="103" y="885"/>
                      <a:pt x="120" y="888"/>
                      <a:pt x="136" y="895"/>
                    </a:cubicBezTo>
                    <a:cubicBezTo>
                      <a:pt x="146" y="898"/>
                      <a:pt x="159" y="903"/>
                      <a:pt x="165" y="909"/>
                    </a:cubicBezTo>
                    <a:cubicBezTo>
                      <a:pt x="171" y="914"/>
                      <a:pt x="173" y="924"/>
                      <a:pt x="178" y="930"/>
                    </a:cubicBezTo>
                    <a:cubicBezTo>
                      <a:pt x="178" y="930"/>
                      <a:pt x="178" y="930"/>
                      <a:pt x="178" y="930"/>
                    </a:cubicBezTo>
                    <a:cubicBezTo>
                      <a:pt x="184" y="936"/>
                      <a:pt x="193" y="940"/>
                      <a:pt x="202" y="940"/>
                    </a:cubicBezTo>
                    <a:cubicBezTo>
                      <a:pt x="202" y="940"/>
                      <a:pt x="202" y="940"/>
                      <a:pt x="202" y="940"/>
                    </a:cubicBezTo>
                    <a:cubicBezTo>
                      <a:pt x="202" y="940"/>
                      <a:pt x="202" y="940"/>
                      <a:pt x="202" y="940"/>
                    </a:cubicBezTo>
                    <a:cubicBezTo>
                      <a:pt x="202" y="940"/>
                      <a:pt x="202" y="940"/>
                      <a:pt x="202" y="940"/>
                    </a:cubicBezTo>
                    <a:cubicBezTo>
                      <a:pt x="208" y="940"/>
                      <a:pt x="213" y="939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8" y="936"/>
                      <a:pt x="218" y="936"/>
                    </a:cubicBezTo>
                    <a:cubicBezTo>
                      <a:pt x="218" y="936"/>
                      <a:pt x="219" y="936"/>
                      <a:pt x="219" y="936"/>
                    </a:cubicBezTo>
                    <a:cubicBezTo>
                      <a:pt x="219" y="936"/>
                      <a:pt x="219" y="936"/>
                      <a:pt x="219" y="936"/>
                    </a:cubicBezTo>
                    <a:cubicBezTo>
                      <a:pt x="219" y="936"/>
                      <a:pt x="219" y="936"/>
                      <a:pt x="219" y="936"/>
                    </a:cubicBezTo>
                    <a:cubicBezTo>
                      <a:pt x="219" y="936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19" y="935"/>
                      <a:pt x="219" y="935"/>
                    </a:cubicBezTo>
                    <a:cubicBezTo>
                      <a:pt x="219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0" y="935"/>
                      <a:pt x="220" y="935"/>
                      <a:pt x="220" y="935"/>
                    </a:cubicBezTo>
                    <a:cubicBezTo>
                      <a:pt x="228" y="928"/>
                      <a:pt x="233" y="914"/>
                      <a:pt x="245" y="914"/>
                    </a:cubicBezTo>
                    <a:cubicBezTo>
                      <a:pt x="245" y="914"/>
                      <a:pt x="245" y="914"/>
                      <a:pt x="245" y="914"/>
                    </a:cubicBezTo>
                    <a:cubicBezTo>
                      <a:pt x="245" y="914"/>
                      <a:pt x="245" y="914"/>
                      <a:pt x="245" y="914"/>
                    </a:cubicBezTo>
                    <a:cubicBezTo>
                      <a:pt x="245" y="914"/>
                      <a:pt x="245" y="914"/>
                      <a:pt x="245" y="914"/>
                    </a:cubicBezTo>
                    <a:cubicBezTo>
                      <a:pt x="246" y="914"/>
                      <a:pt x="246" y="914"/>
                      <a:pt x="247" y="914"/>
                    </a:cubicBezTo>
                    <a:cubicBezTo>
                      <a:pt x="247" y="914"/>
                      <a:pt x="247" y="914"/>
                      <a:pt x="247" y="914"/>
                    </a:cubicBezTo>
                    <a:cubicBezTo>
                      <a:pt x="255" y="915"/>
                      <a:pt x="257" y="925"/>
                      <a:pt x="260" y="931"/>
                    </a:cubicBezTo>
                    <a:cubicBezTo>
                      <a:pt x="269" y="951"/>
                      <a:pt x="281" y="966"/>
                      <a:pt x="303" y="974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303" y="974"/>
                      <a:pt x="303" y="974"/>
                      <a:pt x="303" y="974"/>
                    </a:cubicBezTo>
                    <a:cubicBezTo>
                      <a:pt x="311" y="978"/>
                      <a:pt x="319" y="979"/>
                      <a:pt x="326" y="979"/>
                    </a:cubicBezTo>
                    <a:cubicBezTo>
                      <a:pt x="326" y="979"/>
                      <a:pt x="326" y="979"/>
                      <a:pt x="326" y="979"/>
                    </a:cubicBezTo>
                    <a:cubicBezTo>
                      <a:pt x="326" y="979"/>
                      <a:pt x="326" y="979"/>
                      <a:pt x="326" y="979"/>
                    </a:cubicBezTo>
                    <a:cubicBezTo>
                      <a:pt x="326" y="979"/>
                      <a:pt x="326" y="979"/>
                      <a:pt x="326" y="979"/>
                    </a:cubicBezTo>
                    <a:cubicBezTo>
                      <a:pt x="351" y="979"/>
                      <a:pt x="372" y="963"/>
                      <a:pt x="378" y="943"/>
                    </a:cubicBezTo>
                    <a:cubicBezTo>
                      <a:pt x="378" y="943"/>
                      <a:pt x="378" y="943"/>
                      <a:pt x="378" y="943"/>
                    </a:cubicBezTo>
                    <a:cubicBezTo>
                      <a:pt x="378" y="943"/>
                      <a:pt x="378" y="943"/>
                      <a:pt x="378" y="943"/>
                    </a:cubicBezTo>
                    <a:cubicBezTo>
                      <a:pt x="380" y="937"/>
                      <a:pt x="379" y="927"/>
                      <a:pt x="383" y="922"/>
                    </a:cubicBezTo>
                    <a:cubicBezTo>
                      <a:pt x="383" y="922"/>
                      <a:pt x="383" y="922"/>
                      <a:pt x="383" y="922"/>
                    </a:cubicBezTo>
                    <a:cubicBezTo>
                      <a:pt x="383" y="922"/>
                      <a:pt x="383" y="922"/>
                      <a:pt x="383" y="921"/>
                    </a:cubicBezTo>
                    <a:cubicBezTo>
                      <a:pt x="383" y="921"/>
                      <a:pt x="383" y="921"/>
                      <a:pt x="383" y="921"/>
                    </a:cubicBezTo>
                    <a:cubicBezTo>
                      <a:pt x="383" y="921"/>
                      <a:pt x="383" y="921"/>
                      <a:pt x="383" y="921"/>
                    </a:cubicBezTo>
                    <a:cubicBezTo>
                      <a:pt x="386" y="917"/>
                      <a:pt x="396" y="915"/>
                      <a:pt x="403" y="915"/>
                    </a:cubicBezTo>
                    <a:cubicBezTo>
                      <a:pt x="403" y="915"/>
                      <a:pt x="403" y="915"/>
                      <a:pt x="403" y="915"/>
                    </a:cubicBezTo>
                    <a:cubicBezTo>
                      <a:pt x="403" y="915"/>
                      <a:pt x="403" y="915"/>
                      <a:pt x="403" y="915"/>
                    </a:cubicBezTo>
                    <a:cubicBezTo>
                      <a:pt x="403" y="915"/>
                      <a:pt x="403" y="915"/>
                      <a:pt x="403" y="915"/>
                    </a:cubicBezTo>
                    <a:cubicBezTo>
                      <a:pt x="405" y="915"/>
                      <a:pt x="406" y="915"/>
                      <a:pt x="408" y="915"/>
                    </a:cubicBezTo>
                    <a:cubicBezTo>
                      <a:pt x="408" y="915"/>
                      <a:pt x="408" y="915"/>
                      <a:pt x="408" y="915"/>
                    </a:cubicBezTo>
                    <a:cubicBezTo>
                      <a:pt x="416" y="916"/>
                      <a:pt x="431" y="925"/>
                      <a:pt x="437" y="930"/>
                    </a:cubicBezTo>
                    <a:cubicBezTo>
                      <a:pt x="444" y="936"/>
                      <a:pt x="446" y="948"/>
                      <a:pt x="453" y="954"/>
                    </a:cubicBezTo>
                    <a:cubicBezTo>
                      <a:pt x="461" y="961"/>
                      <a:pt x="474" y="959"/>
                      <a:pt x="486" y="964"/>
                    </a:cubicBezTo>
                    <a:cubicBezTo>
                      <a:pt x="491" y="966"/>
                      <a:pt x="496" y="970"/>
                      <a:pt x="501" y="973"/>
                    </a:cubicBezTo>
                    <a:cubicBezTo>
                      <a:pt x="501" y="973"/>
                      <a:pt x="501" y="973"/>
                      <a:pt x="501" y="973"/>
                    </a:cubicBezTo>
                    <a:cubicBezTo>
                      <a:pt x="505" y="974"/>
                      <a:pt x="510" y="975"/>
                      <a:pt x="515" y="975"/>
                    </a:cubicBezTo>
                    <a:cubicBezTo>
                      <a:pt x="515" y="975"/>
                      <a:pt x="515" y="975"/>
                      <a:pt x="515" y="975"/>
                    </a:cubicBezTo>
                    <a:cubicBezTo>
                      <a:pt x="515" y="975"/>
                      <a:pt x="515" y="975"/>
                      <a:pt x="515" y="975"/>
                    </a:cubicBezTo>
                    <a:cubicBezTo>
                      <a:pt x="515" y="975"/>
                      <a:pt x="515" y="975"/>
                      <a:pt x="515" y="975"/>
                    </a:cubicBezTo>
                    <a:cubicBezTo>
                      <a:pt x="521" y="975"/>
                      <a:pt x="527" y="974"/>
                      <a:pt x="532" y="971"/>
                    </a:cubicBezTo>
                    <a:cubicBezTo>
                      <a:pt x="540" y="966"/>
                      <a:pt x="545" y="954"/>
                      <a:pt x="552" y="950"/>
                    </a:cubicBezTo>
                    <a:cubicBezTo>
                      <a:pt x="558" y="948"/>
                      <a:pt x="568" y="947"/>
                      <a:pt x="576" y="944"/>
                    </a:cubicBezTo>
                    <a:cubicBezTo>
                      <a:pt x="585" y="942"/>
                      <a:pt x="591" y="938"/>
                      <a:pt x="599" y="937"/>
                    </a:cubicBezTo>
                    <a:cubicBezTo>
                      <a:pt x="600" y="936"/>
                      <a:pt x="601" y="936"/>
                      <a:pt x="601" y="936"/>
                    </a:cubicBezTo>
                    <a:cubicBezTo>
                      <a:pt x="601" y="936"/>
                      <a:pt x="601" y="936"/>
                      <a:pt x="601" y="936"/>
                    </a:cubicBezTo>
                    <a:cubicBezTo>
                      <a:pt x="601" y="936"/>
                      <a:pt x="601" y="936"/>
                      <a:pt x="601" y="936"/>
                    </a:cubicBezTo>
                    <a:cubicBezTo>
                      <a:pt x="601" y="936"/>
                      <a:pt x="601" y="936"/>
                      <a:pt x="601" y="936"/>
                    </a:cubicBezTo>
                    <a:cubicBezTo>
                      <a:pt x="608" y="936"/>
                      <a:pt x="614" y="940"/>
                      <a:pt x="620" y="943"/>
                    </a:cubicBezTo>
                    <a:cubicBezTo>
                      <a:pt x="620" y="943"/>
                      <a:pt x="620" y="943"/>
                      <a:pt x="620" y="943"/>
                    </a:cubicBezTo>
                    <a:cubicBezTo>
                      <a:pt x="620" y="943"/>
                      <a:pt x="620" y="943"/>
                      <a:pt x="620" y="943"/>
                    </a:cubicBezTo>
                    <a:cubicBezTo>
                      <a:pt x="621" y="943"/>
                      <a:pt x="622" y="944"/>
                      <a:pt x="624" y="944"/>
                    </a:cubicBezTo>
                    <a:cubicBezTo>
                      <a:pt x="624" y="944"/>
                      <a:pt x="624" y="944"/>
                      <a:pt x="624" y="944"/>
                    </a:cubicBezTo>
                    <a:cubicBezTo>
                      <a:pt x="624" y="944"/>
                      <a:pt x="624" y="944"/>
                      <a:pt x="624" y="944"/>
                    </a:cubicBezTo>
                    <a:cubicBezTo>
                      <a:pt x="632" y="947"/>
                      <a:pt x="643" y="947"/>
                      <a:pt x="650" y="950"/>
                    </a:cubicBezTo>
                    <a:cubicBezTo>
                      <a:pt x="659" y="955"/>
                      <a:pt x="660" y="966"/>
                      <a:pt x="671" y="971"/>
                    </a:cubicBezTo>
                    <a:cubicBezTo>
                      <a:pt x="673" y="972"/>
                      <a:pt x="675" y="974"/>
                      <a:pt x="677" y="974"/>
                    </a:cubicBezTo>
                    <a:cubicBezTo>
                      <a:pt x="677" y="974"/>
                      <a:pt x="677" y="974"/>
                      <a:pt x="677" y="974"/>
                    </a:cubicBezTo>
                    <a:cubicBezTo>
                      <a:pt x="681" y="975"/>
                      <a:pt x="684" y="976"/>
                      <a:pt x="686" y="976"/>
                    </a:cubicBezTo>
                    <a:cubicBezTo>
                      <a:pt x="686" y="976"/>
                      <a:pt x="686" y="976"/>
                      <a:pt x="686" y="976"/>
                    </a:cubicBezTo>
                    <a:cubicBezTo>
                      <a:pt x="686" y="976"/>
                      <a:pt x="686" y="976"/>
                      <a:pt x="686" y="976"/>
                    </a:cubicBezTo>
                    <a:cubicBezTo>
                      <a:pt x="686" y="976"/>
                      <a:pt x="686" y="976"/>
                      <a:pt x="686" y="976"/>
                    </a:cubicBezTo>
                    <a:cubicBezTo>
                      <a:pt x="699" y="976"/>
                      <a:pt x="705" y="968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5" y="964"/>
                      <a:pt x="715" y="964"/>
                      <a:pt x="715" y="964"/>
                    </a:cubicBezTo>
                    <a:cubicBezTo>
                      <a:pt x="716" y="964"/>
                      <a:pt x="716" y="964"/>
                      <a:pt x="716" y="964"/>
                    </a:cubicBezTo>
                    <a:cubicBezTo>
                      <a:pt x="716" y="964"/>
                      <a:pt x="716" y="964"/>
                      <a:pt x="716" y="964"/>
                    </a:cubicBezTo>
                    <a:cubicBezTo>
                      <a:pt x="716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7" y="963"/>
                      <a:pt x="717" y="963"/>
                    </a:cubicBezTo>
                    <a:cubicBezTo>
                      <a:pt x="717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18" y="963"/>
                      <a:pt x="718" y="963"/>
                      <a:pt x="718" y="963"/>
                    </a:cubicBezTo>
                    <a:cubicBezTo>
                      <a:pt x="731" y="959"/>
                      <a:pt x="743" y="960"/>
                      <a:pt x="751" y="952"/>
                    </a:cubicBezTo>
                    <a:cubicBezTo>
                      <a:pt x="758" y="945"/>
                      <a:pt x="760" y="934"/>
                      <a:pt x="766" y="929"/>
                    </a:cubicBezTo>
                    <a:cubicBezTo>
                      <a:pt x="771" y="925"/>
                      <a:pt x="786" y="916"/>
                      <a:pt x="796" y="916"/>
                    </a:cubicBezTo>
                    <a:cubicBezTo>
                      <a:pt x="796" y="916"/>
                      <a:pt x="796" y="916"/>
                      <a:pt x="796" y="916"/>
                    </a:cubicBezTo>
                    <a:cubicBezTo>
                      <a:pt x="796" y="916"/>
                      <a:pt x="796" y="916"/>
                      <a:pt x="796" y="916"/>
                    </a:cubicBezTo>
                    <a:cubicBezTo>
                      <a:pt x="797" y="915"/>
                      <a:pt x="799" y="915"/>
                      <a:pt x="800" y="915"/>
                    </a:cubicBezTo>
                    <a:cubicBezTo>
                      <a:pt x="800" y="915"/>
                      <a:pt x="800" y="915"/>
                      <a:pt x="800" y="915"/>
                    </a:cubicBezTo>
                    <a:cubicBezTo>
                      <a:pt x="800" y="915"/>
                      <a:pt x="800" y="915"/>
                      <a:pt x="800" y="915"/>
                    </a:cubicBezTo>
                    <a:cubicBezTo>
                      <a:pt x="800" y="915"/>
                      <a:pt x="800" y="915"/>
                      <a:pt x="800" y="915"/>
                    </a:cubicBezTo>
                    <a:cubicBezTo>
                      <a:pt x="808" y="915"/>
                      <a:pt x="816" y="918"/>
                      <a:pt x="819" y="921"/>
                    </a:cubicBezTo>
                    <a:cubicBezTo>
                      <a:pt x="819" y="921"/>
                      <a:pt x="819" y="921"/>
                      <a:pt x="819" y="921"/>
                    </a:cubicBezTo>
                    <a:cubicBezTo>
                      <a:pt x="819" y="921"/>
                      <a:pt x="819" y="921"/>
                      <a:pt x="819" y="921"/>
                    </a:cubicBezTo>
                    <a:cubicBezTo>
                      <a:pt x="819" y="921"/>
                      <a:pt x="819" y="921"/>
                      <a:pt x="819" y="921"/>
                    </a:cubicBezTo>
                    <a:cubicBezTo>
                      <a:pt x="824" y="927"/>
                      <a:pt x="823" y="940"/>
                      <a:pt x="825" y="946"/>
                    </a:cubicBezTo>
                    <a:cubicBezTo>
                      <a:pt x="825" y="946"/>
                      <a:pt x="825" y="946"/>
                      <a:pt x="825" y="946"/>
                    </a:cubicBezTo>
                    <a:cubicBezTo>
                      <a:pt x="825" y="946"/>
                      <a:pt x="825" y="946"/>
                      <a:pt x="825" y="946"/>
                    </a:cubicBezTo>
                    <a:cubicBezTo>
                      <a:pt x="825" y="946"/>
                      <a:pt x="825" y="946"/>
                      <a:pt x="825" y="946"/>
                    </a:cubicBezTo>
                    <a:cubicBezTo>
                      <a:pt x="832" y="965"/>
                      <a:pt x="849" y="979"/>
                      <a:pt x="875" y="979"/>
                    </a:cubicBezTo>
                    <a:cubicBezTo>
                      <a:pt x="875" y="979"/>
                      <a:pt x="875" y="979"/>
                      <a:pt x="875" y="979"/>
                    </a:cubicBezTo>
                    <a:cubicBezTo>
                      <a:pt x="875" y="979"/>
                      <a:pt x="875" y="979"/>
                      <a:pt x="875" y="979"/>
                    </a:cubicBezTo>
                    <a:cubicBezTo>
                      <a:pt x="875" y="979"/>
                      <a:pt x="875" y="979"/>
                      <a:pt x="875" y="979"/>
                    </a:cubicBezTo>
                    <a:cubicBezTo>
                      <a:pt x="876" y="979"/>
                      <a:pt x="877" y="979"/>
                      <a:pt x="877" y="979"/>
                    </a:cubicBezTo>
                    <a:cubicBezTo>
                      <a:pt x="909" y="978"/>
                      <a:pt x="927" y="958"/>
                      <a:pt x="940" y="936"/>
                    </a:cubicBezTo>
                    <a:cubicBezTo>
                      <a:pt x="943" y="929"/>
                      <a:pt x="947" y="917"/>
                      <a:pt x="953" y="915"/>
                    </a:cubicBezTo>
                    <a:cubicBezTo>
                      <a:pt x="953" y="915"/>
                      <a:pt x="953" y="915"/>
                      <a:pt x="953" y="915"/>
                    </a:cubicBezTo>
                    <a:cubicBezTo>
                      <a:pt x="953" y="915"/>
                      <a:pt x="953" y="915"/>
                      <a:pt x="954" y="915"/>
                    </a:cubicBezTo>
                    <a:cubicBezTo>
                      <a:pt x="955" y="915"/>
                      <a:pt x="956" y="914"/>
                      <a:pt x="957" y="914"/>
                    </a:cubicBezTo>
                    <a:cubicBezTo>
                      <a:pt x="957" y="914"/>
                      <a:pt x="957" y="914"/>
                      <a:pt x="957" y="914"/>
                    </a:cubicBezTo>
                    <a:cubicBezTo>
                      <a:pt x="957" y="914"/>
                      <a:pt x="957" y="914"/>
                      <a:pt x="957" y="914"/>
                    </a:cubicBezTo>
                    <a:cubicBezTo>
                      <a:pt x="957" y="914"/>
                      <a:pt x="957" y="914"/>
                      <a:pt x="957" y="914"/>
                    </a:cubicBezTo>
                    <a:cubicBezTo>
                      <a:pt x="968" y="914"/>
                      <a:pt x="974" y="928"/>
                      <a:pt x="980" y="934"/>
                    </a:cubicBezTo>
                    <a:cubicBezTo>
                      <a:pt x="980" y="934"/>
                      <a:pt x="980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4"/>
                      <a:pt x="981" y="934"/>
                      <a:pt x="981" y="934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1" y="935"/>
                      <a:pt x="981" y="935"/>
                    </a:cubicBezTo>
                    <a:cubicBezTo>
                      <a:pt x="981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2" y="935"/>
                      <a:pt x="982" y="935"/>
                      <a:pt x="982" y="935"/>
                    </a:cubicBezTo>
                    <a:cubicBezTo>
                      <a:pt x="987" y="938"/>
                      <a:pt x="993" y="940"/>
                      <a:pt x="1000" y="940"/>
                    </a:cubicBezTo>
                    <a:cubicBezTo>
                      <a:pt x="1000" y="940"/>
                      <a:pt x="1000" y="940"/>
                      <a:pt x="1000" y="940"/>
                    </a:cubicBezTo>
                    <a:cubicBezTo>
                      <a:pt x="1000" y="940"/>
                      <a:pt x="1000" y="940"/>
                      <a:pt x="1000" y="940"/>
                    </a:cubicBezTo>
                    <a:cubicBezTo>
                      <a:pt x="1000" y="940"/>
                      <a:pt x="1000" y="940"/>
                      <a:pt x="1000" y="940"/>
                    </a:cubicBezTo>
                    <a:cubicBezTo>
                      <a:pt x="1008" y="940"/>
                      <a:pt x="1016" y="938"/>
                      <a:pt x="1022" y="933"/>
                    </a:cubicBezTo>
                    <a:cubicBezTo>
                      <a:pt x="1022" y="932"/>
                      <a:pt x="1022" y="932"/>
                      <a:pt x="1022" y="932"/>
                    </a:cubicBezTo>
                    <a:cubicBezTo>
                      <a:pt x="1022" y="932"/>
                      <a:pt x="1022" y="932"/>
                      <a:pt x="1022" y="932"/>
                    </a:cubicBezTo>
                    <a:cubicBezTo>
                      <a:pt x="1028" y="927"/>
                      <a:pt x="1030" y="915"/>
                      <a:pt x="1036" y="909"/>
                    </a:cubicBezTo>
                    <a:cubicBezTo>
                      <a:pt x="1040" y="905"/>
                      <a:pt x="1047" y="902"/>
                      <a:pt x="1053" y="899"/>
                    </a:cubicBezTo>
                    <a:cubicBezTo>
                      <a:pt x="1073" y="888"/>
                      <a:pt x="1094" y="889"/>
                      <a:pt x="1104" y="869"/>
                    </a:cubicBezTo>
                    <a:cubicBezTo>
                      <a:pt x="1107" y="863"/>
                      <a:pt x="1107" y="858"/>
                      <a:pt x="1110" y="851"/>
                    </a:cubicBezTo>
                    <a:cubicBezTo>
                      <a:pt x="1114" y="843"/>
                      <a:pt x="1122" y="836"/>
                      <a:pt x="1129" y="829"/>
                    </a:cubicBezTo>
                    <a:cubicBezTo>
                      <a:pt x="1135" y="823"/>
                      <a:pt x="1141" y="816"/>
                      <a:pt x="1147" y="812"/>
                    </a:cubicBezTo>
                    <a:cubicBezTo>
                      <a:pt x="1153" y="809"/>
                      <a:pt x="1161" y="808"/>
                      <a:pt x="1167" y="803"/>
                    </a:cubicBezTo>
                    <a:cubicBezTo>
                      <a:pt x="1179" y="795"/>
                      <a:pt x="1181" y="784"/>
                      <a:pt x="1186" y="767"/>
                    </a:cubicBezTo>
                    <a:cubicBezTo>
                      <a:pt x="1188" y="759"/>
                      <a:pt x="1192" y="751"/>
                      <a:pt x="1194" y="744"/>
                    </a:cubicBezTo>
                    <a:cubicBezTo>
                      <a:pt x="1197" y="734"/>
                      <a:pt x="1198" y="719"/>
                      <a:pt x="1198" y="704"/>
                    </a:cubicBezTo>
                    <a:cubicBezTo>
                      <a:pt x="1198" y="695"/>
                      <a:pt x="1198" y="685"/>
                      <a:pt x="1198" y="675"/>
                    </a:cubicBezTo>
                    <a:cubicBezTo>
                      <a:pt x="1198" y="555"/>
                      <a:pt x="1198" y="434"/>
                      <a:pt x="1198" y="312"/>
                    </a:cubicBezTo>
                    <a:cubicBezTo>
                      <a:pt x="1198" y="312"/>
                      <a:pt x="1198" y="312"/>
                      <a:pt x="1198" y="312"/>
                    </a:cubicBezTo>
                    <a:cubicBezTo>
                      <a:pt x="1198" y="299"/>
                      <a:pt x="1198" y="286"/>
                      <a:pt x="1198" y="274"/>
                    </a:cubicBezTo>
                    <a:cubicBezTo>
                      <a:pt x="1198" y="262"/>
                      <a:pt x="1198" y="251"/>
                      <a:pt x="1196" y="241"/>
                    </a:cubicBezTo>
                    <a:cubicBezTo>
                      <a:pt x="1194" y="232"/>
                      <a:pt x="1190" y="223"/>
                      <a:pt x="1187" y="213"/>
                    </a:cubicBezTo>
                    <a:cubicBezTo>
                      <a:pt x="1184" y="203"/>
                      <a:pt x="1182" y="193"/>
                      <a:pt x="1178" y="186"/>
                    </a:cubicBezTo>
                    <a:cubicBezTo>
                      <a:pt x="1171" y="173"/>
                      <a:pt x="1159" y="170"/>
                      <a:pt x="1145" y="164"/>
                    </a:cubicBezTo>
                    <a:cubicBezTo>
                      <a:pt x="1139" y="161"/>
                      <a:pt x="1133" y="152"/>
                      <a:pt x="1127" y="147"/>
                    </a:cubicBezTo>
                    <a:cubicBezTo>
                      <a:pt x="1122" y="141"/>
                      <a:pt x="1115" y="135"/>
                      <a:pt x="1111" y="129"/>
                    </a:cubicBezTo>
                    <a:cubicBezTo>
                      <a:pt x="1106" y="122"/>
                      <a:pt x="1106" y="112"/>
                      <a:pt x="1101" y="105"/>
                    </a:cubicBezTo>
                    <a:cubicBezTo>
                      <a:pt x="1092" y="91"/>
                      <a:pt x="1074" y="90"/>
                      <a:pt x="1060" y="83"/>
                    </a:cubicBezTo>
                    <a:cubicBezTo>
                      <a:pt x="1052" y="79"/>
                      <a:pt x="1042" y="75"/>
                      <a:pt x="1036" y="69"/>
                    </a:cubicBezTo>
                    <a:cubicBezTo>
                      <a:pt x="1030" y="64"/>
                      <a:pt x="1028" y="54"/>
                      <a:pt x="1022" y="48"/>
                    </a:cubicBezTo>
                    <a:cubicBezTo>
                      <a:pt x="1022" y="48"/>
                      <a:pt x="1022" y="48"/>
                      <a:pt x="1022" y="48"/>
                    </a:cubicBezTo>
                    <a:cubicBezTo>
                      <a:pt x="1022" y="48"/>
                      <a:pt x="1022" y="48"/>
                      <a:pt x="1022" y="48"/>
                    </a:cubicBezTo>
                    <a:cubicBezTo>
                      <a:pt x="1016" y="42"/>
                      <a:pt x="1007" y="39"/>
                      <a:pt x="998" y="39"/>
                    </a:cubicBezTo>
                    <a:cubicBezTo>
                      <a:pt x="998" y="39"/>
                      <a:pt x="998" y="39"/>
                      <a:pt x="998" y="39"/>
                    </a:cubicBezTo>
                    <a:cubicBezTo>
                      <a:pt x="998" y="39"/>
                      <a:pt x="998" y="39"/>
                      <a:pt x="998" y="39"/>
                    </a:cubicBezTo>
                    <a:cubicBezTo>
                      <a:pt x="998" y="39"/>
                      <a:pt x="998" y="39"/>
                      <a:pt x="998" y="39"/>
                    </a:cubicBezTo>
                    <a:cubicBezTo>
                      <a:pt x="994" y="39"/>
                      <a:pt x="989" y="39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4" y="42"/>
                      <a:pt x="984" y="42"/>
                    </a:cubicBezTo>
                    <a:cubicBezTo>
                      <a:pt x="984" y="42"/>
                      <a:pt x="983" y="42"/>
                      <a:pt x="983" y="42"/>
                    </a:cubicBezTo>
                    <a:cubicBezTo>
                      <a:pt x="983" y="42"/>
                      <a:pt x="983" y="42"/>
                      <a:pt x="983" y="42"/>
                    </a:cubicBezTo>
                    <a:cubicBezTo>
                      <a:pt x="983" y="42"/>
                      <a:pt x="983" y="42"/>
                      <a:pt x="983" y="42"/>
                    </a:cubicBezTo>
                    <a:cubicBezTo>
                      <a:pt x="982" y="43"/>
                      <a:pt x="981" y="44"/>
                      <a:pt x="980" y="44"/>
                    </a:cubicBezTo>
                    <a:cubicBezTo>
                      <a:pt x="973" y="51"/>
                      <a:pt x="965" y="64"/>
                      <a:pt x="955" y="64"/>
                    </a:cubicBezTo>
                    <a:cubicBezTo>
                      <a:pt x="955" y="64"/>
                      <a:pt x="955" y="64"/>
                      <a:pt x="955" y="64"/>
                    </a:cubicBezTo>
                    <a:cubicBezTo>
                      <a:pt x="955" y="64"/>
                      <a:pt x="955" y="64"/>
                      <a:pt x="955" y="64"/>
                    </a:cubicBezTo>
                    <a:cubicBezTo>
                      <a:pt x="955" y="64"/>
                      <a:pt x="955" y="64"/>
                      <a:pt x="955" y="64"/>
                    </a:cubicBezTo>
                    <a:cubicBezTo>
                      <a:pt x="954" y="64"/>
                      <a:pt x="953" y="64"/>
                      <a:pt x="952" y="63"/>
                    </a:cubicBezTo>
                    <a:cubicBezTo>
                      <a:pt x="952" y="63"/>
                      <a:pt x="952" y="63"/>
                      <a:pt x="952" y="63"/>
                    </a:cubicBezTo>
                    <a:cubicBezTo>
                      <a:pt x="952" y="63"/>
                      <a:pt x="952" y="63"/>
                      <a:pt x="952" y="63"/>
                    </a:cubicBezTo>
                    <a:cubicBezTo>
                      <a:pt x="945" y="62"/>
                      <a:pt x="943" y="50"/>
                      <a:pt x="940" y="44"/>
                    </a:cubicBezTo>
                    <a:cubicBezTo>
                      <a:pt x="929" y="24"/>
                      <a:pt x="912" y="6"/>
                      <a:pt x="887" y="1"/>
                    </a:cubicBezTo>
                    <a:cubicBezTo>
                      <a:pt x="883" y="0"/>
                      <a:pt x="878" y="0"/>
                      <a:pt x="874" y="0"/>
                    </a:cubicBezTo>
                    <a:cubicBezTo>
                      <a:pt x="874" y="0"/>
                      <a:pt x="874" y="0"/>
                      <a:pt x="874" y="0"/>
                    </a:cubicBezTo>
                    <a:cubicBezTo>
                      <a:pt x="874" y="0"/>
                      <a:pt x="874" y="0"/>
                      <a:pt x="874" y="0"/>
                    </a:cubicBezTo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3" name="Freeform 486"/>
              <p:cNvSpPr>
                <a:spLocks noEditPoints="1"/>
              </p:cNvSpPr>
              <p:nvPr/>
            </p:nvSpPr>
            <p:spPr bwMode="auto">
              <a:xfrm>
                <a:off x="1770" y="468"/>
                <a:ext cx="4143" cy="3384"/>
              </a:xfrm>
              <a:custGeom>
                <a:avLst/>
                <a:gdLst>
                  <a:gd name="T0" fmla="*/ 365 w 1188"/>
                  <a:gd name="T1" fmla="*/ 58 h 969"/>
                  <a:gd name="T2" fmla="*/ 400 w 1188"/>
                  <a:gd name="T3" fmla="*/ 69 h 969"/>
                  <a:gd name="T4" fmla="*/ 508 w 1188"/>
                  <a:gd name="T5" fmla="*/ 8 h 969"/>
                  <a:gd name="T6" fmla="*/ 616 w 1188"/>
                  <a:gd name="T7" fmla="*/ 41 h 969"/>
                  <a:gd name="T8" fmla="*/ 619 w 1188"/>
                  <a:gd name="T9" fmla="*/ 40 h 969"/>
                  <a:gd name="T10" fmla="*/ 701 w 1188"/>
                  <a:gd name="T11" fmla="*/ 17 h 969"/>
                  <a:gd name="T12" fmla="*/ 705 w 1188"/>
                  <a:gd name="T13" fmla="*/ 19 h 969"/>
                  <a:gd name="T14" fmla="*/ 807 w 1188"/>
                  <a:gd name="T15" fmla="*/ 65 h 969"/>
                  <a:gd name="T16" fmla="*/ 885 w 1188"/>
                  <a:gd name="T17" fmla="*/ 8 h 969"/>
                  <a:gd name="T18" fmla="*/ 967 w 1188"/>
                  <a:gd name="T19" fmla="*/ 63 h 969"/>
                  <a:gd name="T20" fmla="*/ 1096 w 1188"/>
                  <a:gd name="T21" fmla="*/ 126 h 969"/>
                  <a:gd name="T22" fmla="*/ 1137 w 1188"/>
                  <a:gd name="T23" fmla="*/ 799 h 969"/>
                  <a:gd name="T24" fmla="*/ 1026 w 1188"/>
                  <a:gd name="T25" fmla="*/ 894 h 969"/>
                  <a:gd name="T26" fmla="*/ 878 w 1188"/>
                  <a:gd name="T27" fmla="*/ 963 h 969"/>
                  <a:gd name="T28" fmla="*/ 826 w 1188"/>
                  <a:gd name="T29" fmla="*/ 911 h 969"/>
                  <a:gd name="T30" fmla="*/ 787 w 1188"/>
                  <a:gd name="T31" fmla="*/ 900 h 969"/>
                  <a:gd name="T32" fmla="*/ 704 w 1188"/>
                  <a:gd name="T33" fmla="*/ 951 h 969"/>
                  <a:gd name="T34" fmla="*/ 649 w 1188"/>
                  <a:gd name="T35" fmla="*/ 936 h 969"/>
                  <a:gd name="T36" fmla="*/ 621 w 1188"/>
                  <a:gd name="T37" fmla="*/ 929 h 969"/>
                  <a:gd name="T38" fmla="*/ 510 w 1188"/>
                  <a:gd name="T39" fmla="*/ 960 h 969"/>
                  <a:gd name="T40" fmla="*/ 484 w 1188"/>
                  <a:gd name="T41" fmla="*/ 950 h 969"/>
                  <a:gd name="T42" fmla="*/ 404 w 1188"/>
                  <a:gd name="T43" fmla="*/ 900 h 969"/>
                  <a:gd name="T44" fmla="*/ 364 w 1188"/>
                  <a:gd name="T45" fmla="*/ 932 h 969"/>
                  <a:gd name="T46" fmla="*/ 251 w 1188"/>
                  <a:gd name="T47" fmla="*/ 898 h 969"/>
                  <a:gd name="T48" fmla="*/ 225 w 1188"/>
                  <a:gd name="T49" fmla="*/ 904 h 969"/>
                  <a:gd name="T50" fmla="*/ 98 w 1188"/>
                  <a:gd name="T51" fmla="*/ 858 h 969"/>
                  <a:gd name="T52" fmla="*/ 5 w 1188"/>
                  <a:gd name="T53" fmla="*/ 560 h 969"/>
                  <a:gd name="T54" fmla="*/ 5 w 1188"/>
                  <a:gd name="T55" fmla="*/ 401 h 969"/>
                  <a:gd name="T56" fmla="*/ 5 w 1188"/>
                  <a:gd name="T57" fmla="*/ 389 h 969"/>
                  <a:gd name="T58" fmla="*/ 184 w 1188"/>
                  <a:gd name="T59" fmla="*/ 47 h 969"/>
                  <a:gd name="T60" fmla="*/ 223 w 1188"/>
                  <a:gd name="T61" fmla="*/ 64 h 969"/>
                  <a:gd name="T62" fmla="*/ 295 w 1188"/>
                  <a:gd name="T63" fmla="*/ 11 h 969"/>
                  <a:gd name="T64" fmla="*/ 256 w 1188"/>
                  <a:gd name="T65" fmla="*/ 47 h 969"/>
                  <a:gd name="T66" fmla="*/ 195 w 1188"/>
                  <a:gd name="T67" fmla="*/ 39 h 969"/>
                  <a:gd name="T68" fmla="*/ 16 w 1188"/>
                  <a:gd name="T69" fmla="*/ 195 h 969"/>
                  <a:gd name="T70" fmla="*/ 1 w 1188"/>
                  <a:gd name="T71" fmla="*/ 717 h 969"/>
                  <a:gd name="T72" fmla="*/ 197 w 1188"/>
                  <a:gd name="T73" fmla="*/ 930 h 969"/>
                  <a:gd name="T74" fmla="*/ 298 w 1188"/>
                  <a:gd name="T75" fmla="*/ 964 h 969"/>
                  <a:gd name="T76" fmla="*/ 372 w 1188"/>
                  <a:gd name="T77" fmla="*/ 914 h 969"/>
                  <a:gd name="T78" fmla="*/ 439 w 1188"/>
                  <a:gd name="T79" fmla="*/ 925 h 969"/>
                  <a:gd name="T80" fmla="*/ 526 w 1188"/>
                  <a:gd name="T81" fmla="*/ 960 h 969"/>
                  <a:gd name="T82" fmla="*/ 620 w 1188"/>
                  <a:gd name="T83" fmla="*/ 934 h 969"/>
                  <a:gd name="T84" fmla="*/ 682 w 1188"/>
                  <a:gd name="T85" fmla="*/ 965 h 969"/>
                  <a:gd name="T86" fmla="*/ 710 w 1188"/>
                  <a:gd name="T87" fmla="*/ 954 h 969"/>
                  <a:gd name="T88" fmla="*/ 790 w 1188"/>
                  <a:gd name="T89" fmla="*/ 905 h 969"/>
                  <a:gd name="T90" fmla="*/ 820 w 1188"/>
                  <a:gd name="T91" fmla="*/ 914 h 969"/>
                  <a:gd name="T92" fmla="*/ 875 w 1188"/>
                  <a:gd name="T93" fmla="*/ 968 h 969"/>
                  <a:gd name="T94" fmla="*/ 964 w 1188"/>
                  <a:gd name="T95" fmla="*/ 909 h 969"/>
                  <a:gd name="T96" fmla="*/ 1012 w 1188"/>
                  <a:gd name="T97" fmla="*/ 924 h 969"/>
                  <a:gd name="T98" fmla="*/ 1188 w 1188"/>
                  <a:gd name="T99" fmla="*/ 277 h 969"/>
                  <a:gd name="T100" fmla="*/ 993 w 1188"/>
                  <a:gd name="T101" fmla="*/ 39 h 969"/>
                  <a:gd name="T102" fmla="*/ 943 w 1188"/>
                  <a:gd name="T103" fmla="*/ 64 h 969"/>
                  <a:gd name="T104" fmla="*/ 822 w 1188"/>
                  <a:gd name="T105" fmla="*/ 34 h 969"/>
                  <a:gd name="T106" fmla="*/ 787 w 1188"/>
                  <a:gd name="T107" fmla="*/ 64 h 969"/>
                  <a:gd name="T108" fmla="*/ 646 w 1188"/>
                  <a:gd name="T109" fmla="*/ 27 h 969"/>
                  <a:gd name="T110" fmla="*/ 645 w 1188"/>
                  <a:gd name="T111" fmla="*/ 28 h 969"/>
                  <a:gd name="T112" fmla="*/ 572 w 1188"/>
                  <a:gd name="T113" fmla="*/ 35 h 969"/>
                  <a:gd name="T114" fmla="*/ 520 w 1188"/>
                  <a:gd name="T115" fmla="*/ 6 h 969"/>
                  <a:gd name="T116" fmla="*/ 433 w 1188"/>
                  <a:gd name="T117" fmla="*/ 47 h 969"/>
                  <a:gd name="T118" fmla="*/ 319 w 1188"/>
                  <a:gd name="T119" fmla="*/ 0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88" h="969">
                    <a:moveTo>
                      <a:pt x="319" y="5"/>
                    </a:moveTo>
                    <a:cubicBezTo>
                      <a:pt x="319" y="5"/>
                      <a:pt x="319" y="5"/>
                      <a:pt x="319" y="5"/>
                    </a:cubicBezTo>
                    <a:cubicBezTo>
                      <a:pt x="319" y="5"/>
                      <a:pt x="319" y="5"/>
                      <a:pt x="319" y="5"/>
                    </a:cubicBezTo>
                    <a:cubicBezTo>
                      <a:pt x="339" y="5"/>
                      <a:pt x="358" y="16"/>
                      <a:pt x="362" y="36"/>
                    </a:cubicBezTo>
                    <a:cubicBezTo>
                      <a:pt x="362" y="36"/>
                      <a:pt x="362" y="36"/>
                      <a:pt x="362" y="36"/>
                    </a:cubicBezTo>
                    <a:cubicBezTo>
                      <a:pt x="362" y="36"/>
                      <a:pt x="362" y="36"/>
                      <a:pt x="362" y="36"/>
                    </a:cubicBezTo>
                    <a:cubicBezTo>
                      <a:pt x="363" y="43"/>
                      <a:pt x="361" y="53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7" y="60"/>
                      <a:pt x="372" y="62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78" y="64"/>
                      <a:pt x="378" y="64"/>
                      <a:pt x="378" y="64"/>
                    </a:cubicBezTo>
                    <a:cubicBezTo>
                      <a:pt x="386" y="67"/>
                      <a:pt x="394" y="69"/>
                      <a:pt x="400" y="69"/>
                    </a:cubicBezTo>
                    <a:cubicBezTo>
                      <a:pt x="400" y="69"/>
                      <a:pt x="400" y="69"/>
                      <a:pt x="400" y="69"/>
                    </a:cubicBezTo>
                    <a:cubicBezTo>
                      <a:pt x="400" y="69"/>
                      <a:pt x="401" y="69"/>
                      <a:pt x="401" y="69"/>
                    </a:cubicBezTo>
                    <a:cubicBezTo>
                      <a:pt x="401" y="69"/>
                      <a:pt x="401" y="69"/>
                      <a:pt x="401" y="69"/>
                    </a:cubicBezTo>
                    <a:cubicBezTo>
                      <a:pt x="408" y="68"/>
                      <a:pt x="415" y="64"/>
                      <a:pt x="420" y="61"/>
                    </a:cubicBezTo>
                    <a:cubicBezTo>
                      <a:pt x="426" y="58"/>
                      <a:pt x="433" y="55"/>
                      <a:pt x="436" y="52"/>
                    </a:cubicBezTo>
                    <a:cubicBezTo>
                      <a:pt x="446" y="43"/>
                      <a:pt x="446" y="30"/>
                      <a:pt x="457" y="24"/>
                    </a:cubicBezTo>
                    <a:cubicBezTo>
                      <a:pt x="463" y="21"/>
                      <a:pt x="473" y="21"/>
                      <a:pt x="480" y="19"/>
                    </a:cubicBezTo>
                    <a:cubicBezTo>
                      <a:pt x="480" y="19"/>
                      <a:pt x="480" y="19"/>
                      <a:pt x="480" y="19"/>
                    </a:cubicBezTo>
                    <a:cubicBezTo>
                      <a:pt x="480" y="19"/>
                      <a:pt x="480" y="19"/>
                      <a:pt x="480" y="19"/>
                    </a:cubicBezTo>
                    <a:cubicBezTo>
                      <a:pt x="480" y="19"/>
                      <a:pt x="480" y="19"/>
                      <a:pt x="481" y="19"/>
                    </a:cubicBezTo>
                    <a:cubicBezTo>
                      <a:pt x="481" y="19"/>
                      <a:pt x="481" y="19"/>
                      <a:pt x="481" y="19"/>
                    </a:cubicBezTo>
                    <a:cubicBezTo>
                      <a:pt x="484" y="18"/>
                      <a:pt x="486" y="17"/>
                      <a:pt x="488" y="16"/>
                    </a:cubicBezTo>
                    <a:cubicBezTo>
                      <a:pt x="495" y="13"/>
                      <a:pt x="501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08" y="8"/>
                      <a:pt x="508" y="8"/>
                      <a:pt x="508" y="8"/>
                    </a:cubicBezTo>
                    <a:cubicBezTo>
                      <a:pt x="511" y="8"/>
                      <a:pt x="514" y="9"/>
                      <a:pt x="517" y="10"/>
                    </a:cubicBezTo>
                    <a:cubicBezTo>
                      <a:pt x="517" y="10"/>
                      <a:pt x="517" y="10"/>
                      <a:pt x="517" y="10"/>
                    </a:cubicBezTo>
                    <a:cubicBezTo>
                      <a:pt x="517" y="10"/>
                      <a:pt x="517" y="10"/>
                      <a:pt x="517" y="10"/>
                    </a:cubicBezTo>
                    <a:cubicBezTo>
                      <a:pt x="528" y="15"/>
                      <a:pt x="531" y="29"/>
                      <a:pt x="541" y="33"/>
                    </a:cubicBezTo>
                    <a:cubicBezTo>
                      <a:pt x="549" y="37"/>
                      <a:pt x="560" y="37"/>
                      <a:pt x="568" y="40"/>
                    </a:cubicBezTo>
                    <a:cubicBezTo>
                      <a:pt x="577" y="43"/>
                      <a:pt x="585" y="49"/>
                      <a:pt x="594" y="49"/>
                    </a:cubicBezTo>
                    <a:cubicBezTo>
                      <a:pt x="594" y="49"/>
                      <a:pt x="594" y="49"/>
                      <a:pt x="594" y="49"/>
                    </a:cubicBezTo>
                    <a:cubicBezTo>
                      <a:pt x="594" y="49"/>
                      <a:pt x="594" y="49"/>
                      <a:pt x="594" y="49"/>
                    </a:cubicBezTo>
                    <a:cubicBezTo>
                      <a:pt x="594" y="49"/>
                      <a:pt x="594" y="49"/>
                      <a:pt x="594" y="49"/>
                    </a:cubicBezTo>
                    <a:cubicBezTo>
                      <a:pt x="602" y="49"/>
                      <a:pt x="608" y="45"/>
                      <a:pt x="616" y="41"/>
                    </a:cubicBezTo>
                    <a:cubicBezTo>
                      <a:pt x="616" y="41"/>
                      <a:pt x="616" y="41"/>
                      <a:pt x="616" y="41"/>
                    </a:cubicBezTo>
                    <a:cubicBezTo>
                      <a:pt x="616" y="41"/>
                      <a:pt x="616" y="41"/>
                      <a:pt x="616" y="41"/>
                    </a:cubicBezTo>
                    <a:cubicBezTo>
                      <a:pt x="616" y="41"/>
                      <a:pt x="616" y="41"/>
                      <a:pt x="616" y="41"/>
                    </a:cubicBezTo>
                    <a:cubicBezTo>
                      <a:pt x="616" y="41"/>
                      <a:pt x="616" y="41"/>
                      <a:pt x="617" y="41"/>
                    </a:cubicBezTo>
                    <a:cubicBezTo>
                      <a:pt x="617" y="41"/>
                      <a:pt x="617" y="41"/>
                      <a:pt x="618" y="41"/>
                    </a:cubicBezTo>
                    <a:cubicBezTo>
                      <a:pt x="618" y="41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8" y="40"/>
                      <a:pt x="618" y="40"/>
                    </a:cubicBezTo>
                    <a:cubicBezTo>
                      <a:pt x="618" y="40"/>
                      <a:pt x="619" y="40"/>
                      <a:pt x="619" y="40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619" y="40"/>
                      <a:pt x="619" y="40"/>
                      <a:pt x="619" y="40"/>
                    </a:cubicBezTo>
                    <a:cubicBezTo>
                      <a:pt x="619" y="40"/>
                      <a:pt x="620" y="40"/>
                      <a:pt x="620" y="40"/>
                    </a:cubicBezTo>
                    <a:cubicBezTo>
                      <a:pt x="620" y="40"/>
                      <a:pt x="620" y="40"/>
                      <a:pt x="620" y="40"/>
                    </a:cubicBezTo>
                    <a:cubicBezTo>
                      <a:pt x="630" y="36"/>
                      <a:pt x="641" y="36"/>
                      <a:pt x="649" y="32"/>
                    </a:cubicBezTo>
                    <a:cubicBezTo>
                      <a:pt x="660" y="27"/>
                      <a:pt x="661" y="10"/>
                      <a:pt x="678" y="8"/>
                    </a:cubicBezTo>
                    <a:cubicBezTo>
                      <a:pt x="678" y="8"/>
                      <a:pt x="678" y="8"/>
                      <a:pt x="678" y="8"/>
                    </a:cubicBezTo>
                    <a:cubicBezTo>
                      <a:pt x="679" y="8"/>
                      <a:pt x="679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0" y="8"/>
                      <a:pt x="680" y="8"/>
                      <a:pt x="680" y="8"/>
                    </a:cubicBezTo>
                    <a:cubicBezTo>
                      <a:pt x="688" y="8"/>
                      <a:pt x="693" y="14"/>
                      <a:pt x="701" y="17"/>
                    </a:cubicBezTo>
                    <a:cubicBezTo>
                      <a:pt x="701" y="17"/>
                      <a:pt x="701" y="17"/>
                      <a:pt x="701" y="17"/>
                    </a:cubicBezTo>
                    <a:cubicBezTo>
                      <a:pt x="701" y="17"/>
                      <a:pt x="701" y="17"/>
                      <a:pt x="701" y="17"/>
                    </a:cubicBezTo>
                    <a:cubicBezTo>
                      <a:pt x="702" y="17"/>
                      <a:pt x="702" y="17"/>
                      <a:pt x="702" y="18"/>
                    </a:cubicBezTo>
                    <a:cubicBezTo>
                      <a:pt x="702" y="18"/>
                      <a:pt x="702" y="18"/>
                      <a:pt x="702" y="18"/>
                    </a:cubicBezTo>
                    <a:cubicBezTo>
                      <a:pt x="702" y="18"/>
                      <a:pt x="702" y="18"/>
                      <a:pt x="702" y="18"/>
                    </a:cubicBezTo>
                    <a:cubicBezTo>
                      <a:pt x="702" y="18"/>
                      <a:pt x="702" y="18"/>
                      <a:pt x="702" y="18"/>
                    </a:cubicBezTo>
                    <a:cubicBezTo>
                      <a:pt x="702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3" y="18"/>
                      <a:pt x="703" y="18"/>
                      <a:pt x="703" y="18"/>
                    </a:cubicBezTo>
                    <a:cubicBezTo>
                      <a:pt x="704" y="18"/>
                      <a:pt x="704" y="18"/>
                      <a:pt x="705" y="19"/>
                    </a:cubicBezTo>
                    <a:cubicBezTo>
                      <a:pt x="705" y="19"/>
                      <a:pt x="705" y="19"/>
                      <a:pt x="705" y="19"/>
                    </a:cubicBezTo>
                    <a:cubicBezTo>
                      <a:pt x="705" y="19"/>
                      <a:pt x="705" y="19"/>
                      <a:pt x="705" y="19"/>
                    </a:cubicBezTo>
                    <a:cubicBezTo>
                      <a:pt x="705" y="19"/>
                      <a:pt x="705" y="19"/>
                      <a:pt x="705" y="19"/>
                    </a:cubicBezTo>
                    <a:cubicBezTo>
                      <a:pt x="717" y="23"/>
                      <a:pt x="729" y="21"/>
                      <a:pt x="736" y="28"/>
                    </a:cubicBezTo>
                    <a:cubicBezTo>
                      <a:pt x="744" y="35"/>
                      <a:pt x="745" y="44"/>
                      <a:pt x="751" y="50"/>
                    </a:cubicBezTo>
                    <a:cubicBezTo>
                      <a:pt x="757" y="56"/>
                      <a:pt x="777" y="69"/>
                      <a:pt x="788" y="69"/>
                    </a:cubicBezTo>
                    <a:cubicBezTo>
                      <a:pt x="788" y="69"/>
                      <a:pt x="788" y="69"/>
                      <a:pt x="788" y="69"/>
                    </a:cubicBezTo>
                    <a:cubicBezTo>
                      <a:pt x="788" y="69"/>
                      <a:pt x="788" y="69"/>
                      <a:pt x="788" y="69"/>
                    </a:cubicBezTo>
                    <a:cubicBezTo>
                      <a:pt x="788" y="69"/>
                      <a:pt x="788" y="69"/>
                      <a:pt x="789" y="69"/>
                    </a:cubicBezTo>
                    <a:cubicBezTo>
                      <a:pt x="789" y="69"/>
                      <a:pt x="789" y="69"/>
                      <a:pt x="789" y="69"/>
                    </a:cubicBezTo>
                    <a:cubicBezTo>
                      <a:pt x="789" y="69"/>
                      <a:pt x="789" y="69"/>
                      <a:pt x="789" y="69"/>
                    </a:cubicBezTo>
                    <a:cubicBezTo>
                      <a:pt x="794" y="69"/>
                      <a:pt x="800" y="67"/>
                      <a:pt x="805" y="65"/>
                    </a:cubicBezTo>
                    <a:cubicBezTo>
                      <a:pt x="805" y="65"/>
                      <a:pt x="805" y="65"/>
                      <a:pt x="805" y="65"/>
                    </a:cubicBezTo>
                    <a:cubicBezTo>
                      <a:pt x="806" y="65"/>
                      <a:pt x="806" y="65"/>
                      <a:pt x="806" y="65"/>
                    </a:cubicBezTo>
                    <a:cubicBezTo>
                      <a:pt x="806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07" y="65"/>
                      <a:pt x="807" y="65"/>
                      <a:pt x="807" y="65"/>
                    </a:cubicBezTo>
                    <a:cubicBezTo>
                      <a:pt x="814" y="63"/>
                      <a:pt x="820" y="62"/>
                      <a:pt x="824" y="58"/>
                    </a:cubicBezTo>
                    <a:cubicBezTo>
                      <a:pt x="827" y="53"/>
                      <a:pt x="826" y="41"/>
                      <a:pt x="827" y="35"/>
                    </a:cubicBezTo>
                    <a:cubicBezTo>
                      <a:pt x="827" y="35"/>
                      <a:pt x="827" y="35"/>
                      <a:pt x="827" y="35"/>
                    </a:cubicBezTo>
                    <a:cubicBezTo>
                      <a:pt x="832" y="16"/>
                      <a:pt x="84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69" y="5"/>
                      <a:pt x="869" y="5"/>
                      <a:pt x="869" y="5"/>
                    </a:cubicBezTo>
                    <a:cubicBezTo>
                      <a:pt x="874" y="5"/>
                      <a:pt x="880" y="6"/>
                      <a:pt x="885" y="8"/>
                    </a:cubicBezTo>
                    <a:cubicBezTo>
                      <a:pt x="885" y="8"/>
                      <a:pt x="885" y="8"/>
                      <a:pt x="885" y="8"/>
                    </a:cubicBezTo>
                    <a:cubicBezTo>
                      <a:pt x="885" y="8"/>
                      <a:pt x="885" y="8"/>
                      <a:pt x="885" y="8"/>
                    </a:cubicBezTo>
                    <a:cubicBezTo>
                      <a:pt x="902" y="13"/>
                      <a:pt x="918" y="29"/>
                      <a:pt x="926" y="44"/>
                    </a:cubicBezTo>
                    <a:cubicBezTo>
                      <a:pt x="930" y="53"/>
                      <a:pt x="930" y="64"/>
                      <a:pt x="939" y="70"/>
                    </a:cubicBezTo>
                    <a:cubicBezTo>
                      <a:pt x="950" y="68"/>
                      <a:pt x="957" y="68"/>
                      <a:pt x="966" y="64"/>
                    </a:cubicBezTo>
                    <a:cubicBezTo>
                      <a:pt x="966" y="64"/>
                      <a:pt x="966" y="64"/>
                      <a:pt x="966" y="64"/>
                    </a:cubicBezTo>
                    <a:cubicBezTo>
                      <a:pt x="966" y="64"/>
                      <a:pt x="966" y="64"/>
                      <a:pt x="966" y="63"/>
                    </a:cubicBezTo>
                    <a:cubicBezTo>
                      <a:pt x="966" y="63"/>
                      <a:pt x="966" y="63"/>
                      <a:pt x="966" y="63"/>
                    </a:cubicBezTo>
                    <a:cubicBezTo>
                      <a:pt x="966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67" y="63"/>
                      <a:pt x="967" y="63"/>
                      <a:pt x="967" y="63"/>
                    </a:cubicBezTo>
                    <a:cubicBezTo>
                      <a:pt x="977" y="57"/>
                      <a:pt x="979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3" y="44"/>
                      <a:pt x="993" y="44"/>
                      <a:pt x="993" y="44"/>
                    </a:cubicBezTo>
                    <a:cubicBezTo>
                      <a:pt x="994" y="44"/>
                      <a:pt x="996" y="44"/>
                      <a:pt x="999" y="45"/>
                    </a:cubicBezTo>
                    <a:cubicBezTo>
                      <a:pt x="1015" y="48"/>
                      <a:pt x="1013" y="64"/>
                      <a:pt x="1025" y="73"/>
                    </a:cubicBezTo>
                    <a:cubicBezTo>
                      <a:pt x="1031" y="77"/>
                      <a:pt x="1040" y="81"/>
                      <a:pt x="1048" y="85"/>
                    </a:cubicBezTo>
                    <a:cubicBezTo>
                      <a:pt x="1063" y="91"/>
                      <a:pt x="1080" y="93"/>
                      <a:pt x="1088" y="105"/>
                    </a:cubicBezTo>
                    <a:cubicBezTo>
                      <a:pt x="1092" y="112"/>
                      <a:pt x="1093" y="120"/>
                      <a:pt x="1096" y="126"/>
                    </a:cubicBezTo>
                    <a:cubicBezTo>
                      <a:pt x="1100" y="134"/>
                      <a:pt x="1108" y="139"/>
                      <a:pt x="1115" y="147"/>
                    </a:cubicBezTo>
                    <a:cubicBezTo>
                      <a:pt x="1121" y="154"/>
                      <a:pt x="1127" y="163"/>
                      <a:pt x="1134" y="167"/>
                    </a:cubicBezTo>
                    <a:cubicBezTo>
                      <a:pt x="1144" y="173"/>
                      <a:pt x="1156" y="174"/>
                      <a:pt x="1163" y="183"/>
                    </a:cubicBezTo>
                    <a:cubicBezTo>
                      <a:pt x="1168" y="190"/>
                      <a:pt x="1171" y="202"/>
                      <a:pt x="1174" y="213"/>
                    </a:cubicBezTo>
                    <a:cubicBezTo>
                      <a:pt x="1177" y="223"/>
                      <a:pt x="1181" y="234"/>
                      <a:pt x="1182" y="245"/>
                    </a:cubicBezTo>
                    <a:cubicBezTo>
                      <a:pt x="1183" y="256"/>
                      <a:pt x="1183" y="268"/>
                      <a:pt x="1183" y="280"/>
                    </a:cubicBezTo>
                    <a:cubicBezTo>
                      <a:pt x="1183" y="295"/>
                      <a:pt x="1182" y="310"/>
                      <a:pt x="1182" y="325"/>
                    </a:cubicBezTo>
                    <a:cubicBezTo>
                      <a:pt x="1182" y="434"/>
                      <a:pt x="1182" y="535"/>
                      <a:pt x="1182" y="646"/>
                    </a:cubicBezTo>
                    <a:cubicBezTo>
                      <a:pt x="1182" y="660"/>
                      <a:pt x="1183" y="674"/>
                      <a:pt x="1183" y="689"/>
                    </a:cubicBezTo>
                    <a:cubicBezTo>
                      <a:pt x="1183" y="701"/>
                      <a:pt x="1183" y="714"/>
                      <a:pt x="1181" y="725"/>
                    </a:cubicBezTo>
                    <a:cubicBezTo>
                      <a:pt x="1180" y="737"/>
                      <a:pt x="1176" y="746"/>
                      <a:pt x="1173" y="757"/>
                    </a:cubicBezTo>
                    <a:cubicBezTo>
                      <a:pt x="1170" y="768"/>
                      <a:pt x="1168" y="779"/>
                      <a:pt x="1162" y="786"/>
                    </a:cubicBezTo>
                    <a:cubicBezTo>
                      <a:pt x="1155" y="794"/>
                      <a:pt x="1147" y="793"/>
                      <a:pt x="1137" y="799"/>
                    </a:cubicBezTo>
                    <a:cubicBezTo>
                      <a:pt x="1129" y="803"/>
                      <a:pt x="1123" y="812"/>
                      <a:pt x="1116" y="819"/>
                    </a:cubicBezTo>
                    <a:cubicBezTo>
                      <a:pt x="1109" y="826"/>
                      <a:pt x="1101" y="832"/>
                      <a:pt x="1097" y="841"/>
                    </a:cubicBezTo>
                    <a:cubicBezTo>
                      <a:pt x="1092" y="851"/>
                      <a:pt x="1091" y="861"/>
                      <a:pt x="1085" y="868"/>
                    </a:cubicBezTo>
                    <a:cubicBezTo>
                      <a:pt x="1077" y="875"/>
                      <a:pt x="1065" y="878"/>
                      <a:pt x="1056" y="881"/>
                    </a:cubicBezTo>
                    <a:cubicBezTo>
                      <a:pt x="1046" y="884"/>
                      <a:pt x="1035" y="888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7" y="894"/>
                      <a:pt x="1027" y="894"/>
                      <a:pt x="1027" y="894"/>
                    </a:cubicBezTo>
                    <a:cubicBezTo>
                      <a:pt x="1026" y="894"/>
                      <a:pt x="1026" y="894"/>
                      <a:pt x="1026" y="894"/>
                    </a:cubicBezTo>
                    <a:cubicBezTo>
                      <a:pt x="1026" y="894"/>
                      <a:pt x="1026" y="894"/>
                      <a:pt x="1026" y="894"/>
                    </a:cubicBezTo>
                    <a:cubicBezTo>
                      <a:pt x="1026" y="894"/>
                      <a:pt x="1026" y="894"/>
                      <a:pt x="1026" y="894"/>
                    </a:cubicBezTo>
                    <a:cubicBezTo>
                      <a:pt x="1026" y="894"/>
                      <a:pt x="1026" y="895"/>
                      <a:pt x="1026" y="895"/>
                    </a:cubicBezTo>
                    <a:cubicBezTo>
                      <a:pt x="1026" y="895"/>
                      <a:pt x="1026" y="895"/>
                      <a:pt x="1026" y="895"/>
                    </a:cubicBezTo>
                    <a:cubicBezTo>
                      <a:pt x="1015" y="904"/>
                      <a:pt x="1015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6" y="925"/>
                      <a:pt x="996" y="925"/>
                      <a:pt x="996" y="925"/>
                    </a:cubicBezTo>
                    <a:cubicBezTo>
                      <a:pt x="994" y="925"/>
                      <a:pt x="992" y="925"/>
                      <a:pt x="990" y="924"/>
                    </a:cubicBezTo>
                    <a:cubicBezTo>
                      <a:pt x="990" y="924"/>
                      <a:pt x="990" y="924"/>
                      <a:pt x="990" y="924"/>
                    </a:cubicBezTo>
                    <a:cubicBezTo>
                      <a:pt x="980" y="922"/>
                      <a:pt x="976" y="909"/>
                      <a:pt x="966" y="904"/>
                    </a:cubicBezTo>
                    <a:cubicBezTo>
                      <a:pt x="958" y="900"/>
                      <a:pt x="951" y="899"/>
                      <a:pt x="940" y="898"/>
                    </a:cubicBezTo>
                    <a:cubicBezTo>
                      <a:pt x="931" y="907"/>
                      <a:pt x="929" y="921"/>
                      <a:pt x="923" y="931"/>
                    </a:cubicBezTo>
                    <a:cubicBezTo>
                      <a:pt x="913" y="945"/>
                      <a:pt x="899" y="961"/>
                      <a:pt x="878" y="963"/>
                    </a:cubicBezTo>
                    <a:cubicBezTo>
                      <a:pt x="875" y="964"/>
                      <a:pt x="873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71" y="964"/>
                      <a:pt x="871" y="964"/>
                      <a:pt x="871" y="964"/>
                    </a:cubicBezTo>
                    <a:cubicBezTo>
                      <a:pt x="848" y="964"/>
                      <a:pt x="834" y="952"/>
                      <a:pt x="829" y="935"/>
                    </a:cubicBezTo>
                    <a:cubicBezTo>
                      <a:pt x="829" y="935"/>
                      <a:pt x="829" y="935"/>
                      <a:pt x="829" y="935"/>
                    </a:cubicBezTo>
                    <a:cubicBezTo>
                      <a:pt x="829" y="935"/>
                      <a:pt x="829" y="935"/>
                      <a:pt x="829" y="935"/>
                    </a:cubicBezTo>
                    <a:cubicBezTo>
                      <a:pt x="829" y="935"/>
                      <a:pt x="829" y="935"/>
                      <a:pt x="829" y="935"/>
                    </a:cubicBezTo>
                    <a:cubicBezTo>
                      <a:pt x="829" y="935"/>
                      <a:pt x="829" y="934"/>
                      <a:pt x="829" y="934"/>
                    </a:cubicBezTo>
                    <a:cubicBezTo>
                      <a:pt x="829" y="934"/>
                      <a:pt x="829" y="934"/>
                      <a:pt x="829" y="934"/>
                    </a:cubicBezTo>
                    <a:cubicBezTo>
                      <a:pt x="827" y="928"/>
                      <a:pt x="830" y="918"/>
                      <a:pt x="826" y="911"/>
                    </a:cubicBezTo>
                    <a:cubicBezTo>
                      <a:pt x="826" y="911"/>
                      <a:pt x="826" y="911"/>
                      <a:pt x="826" y="911"/>
                    </a:cubicBezTo>
                    <a:cubicBezTo>
                      <a:pt x="824" y="908"/>
                      <a:pt x="811" y="903"/>
                      <a:pt x="800" y="901"/>
                    </a:cubicBezTo>
                    <a:cubicBezTo>
                      <a:pt x="800" y="901"/>
                      <a:pt x="799" y="901"/>
                      <a:pt x="799" y="901"/>
                    </a:cubicBezTo>
                    <a:cubicBezTo>
                      <a:pt x="799" y="901"/>
                      <a:pt x="799" y="901"/>
                      <a:pt x="799" y="901"/>
                    </a:cubicBezTo>
                    <a:cubicBezTo>
                      <a:pt x="799" y="901"/>
                      <a:pt x="799" y="901"/>
                      <a:pt x="799" y="901"/>
                    </a:cubicBezTo>
                    <a:cubicBezTo>
                      <a:pt x="799" y="901"/>
                      <a:pt x="799" y="901"/>
                      <a:pt x="799" y="901"/>
                    </a:cubicBezTo>
                    <a:cubicBezTo>
                      <a:pt x="796" y="901"/>
                      <a:pt x="794" y="900"/>
                      <a:pt x="792" y="900"/>
                    </a:cubicBezTo>
                    <a:cubicBezTo>
                      <a:pt x="792" y="900"/>
                      <a:pt x="792" y="900"/>
                      <a:pt x="792" y="900"/>
                    </a:cubicBezTo>
                    <a:cubicBezTo>
                      <a:pt x="791" y="900"/>
                      <a:pt x="791" y="900"/>
                      <a:pt x="791" y="900"/>
                    </a:cubicBezTo>
                    <a:cubicBezTo>
                      <a:pt x="791" y="900"/>
                      <a:pt x="791" y="900"/>
                      <a:pt x="791" y="900"/>
                    </a:cubicBezTo>
                    <a:cubicBezTo>
                      <a:pt x="791" y="900"/>
                      <a:pt x="790" y="900"/>
                      <a:pt x="790" y="900"/>
                    </a:cubicBezTo>
                    <a:cubicBezTo>
                      <a:pt x="790" y="900"/>
                      <a:pt x="790" y="900"/>
                      <a:pt x="790" y="900"/>
                    </a:cubicBezTo>
                    <a:cubicBezTo>
                      <a:pt x="789" y="900"/>
                      <a:pt x="788" y="900"/>
                      <a:pt x="787" y="900"/>
                    </a:cubicBezTo>
                    <a:cubicBezTo>
                      <a:pt x="787" y="900"/>
                      <a:pt x="787" y="900"/>
                      <a:pt x="787" y="900"/>
                    </a:cubicBezTo>
                    <a:cubicBezTo>
                      <a:pt x="787" y="900"/>
                      <a:pt x="787" y="900"/>
                      <a:pt x="787" y="900"/>
                    </a:cubicBezTo>
                    <a:cubicBezTo>
                      <a:pt x="776" y="902"/>
                      <a:pt x="758" y="912"/>
                      <a:pt x="752" y="918"/>
                    </a:cubicBezTo>
                    <a:cubicBezTo>
                      <a:pt x="744" y="927"/>
                      <a:pt x="743" y="939"/>
                      <a:pt x="732" y="945"/>
                    </a:cubicBezTo>
                    <a:cubicBezTo>
                      <a:pt x="726" y="947"/>
                      <a:pt x="714" y="947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0"/>
                    </a:cubicBezTo>
                    <a:cubicBezTo>
                      <a:pt x="706" y="950"/>
                      <a:pt x="706" y="950"/>
                      <a:pt x="706" y="951"/>
                    </a:cubicBezTo>
                    <a:cubicBezTo>
                      <a:pt x="705" y="951"/>
                      <a:pt x="705" y="951"/>
                      <a:pt x="705" y="951"/>
                    </a:cubicBezTo>
                    <a:cubicBezTo>
                      <a:pt x="705" y="951"/>
                      <a:pt x="704" y="951"/>
                      <a:pt x="704" y="951"/>
                    </a:cubicBezTo>
                    <a:cubicBezTo>
                      <a:pt x="704" y="951"/>
                      <a:pt x="704" y="951"/>
                      <a:pt x="704" y="951"/>
                    </a:cubicBezTo>
                    <a:cubicBezTo>
                      <a:pt x="703" y="951"/>
                      <a:pt x="703" y="951"/>
                      <a:pt x="703" y="952"/>
                    </a:cubicBezTo>
                    <a:cubicBezTo>
                      <a:pt x="703" y="952"/>
                      <a:pt x="703" y="952"/>
                      <a:pt x="703" y="952"/>
                    </a:cubicBezTo>
                    <a:cubicBezTo>
                      <a:pt x="703" y="952"/>
                      <a:pt x="703" y="952"/>
                      <a:pt x="703" y="952"/>
                    </a:cubicBezTo>
                    <a:cubicBezTo>
                      <a:pt x="695" y="955"/>
                      <a:pt x="690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2" y="960"/>
                      <a:pt x="682" y="960"/>
                      <a:pt x="682" y="960"/>
                    </a:cubicBezTo>
                    <a:cubicBezTo>
                      <a:pt x="680" y="960"/>
                      <a:pt x="678" y="959"/>
                      <a:pt x="675" y="959"/>
                    </a:cubicBezTo>
                    <a:cubicBezTo>
                      <a:pt x="675" y="959"/>
                      <a:pt x="675" y="959"/>
                      <a:pt x="675" y="959"/>
                    </a:cubicBezTo>
                    <a:cubicBezTo>
                      <a:pt x="675" y="959"/>
                      <a:pt x="675" y="959"/>
                      <a:pt x="675" y="959"/>
                    </a:cubicBezTo>
                    <a:cubicBezTo>
                      <a:pt x="675" y="959"/>
                      <a:pt x="675" y="959"/>
                      <a:pt x="675" y="959"/>
                    </a:cubicBezTo>
                    <a:cubicBezTo>
                      <a:pt x="662" y="954"/>
                      <a:pt x="662" y="941"/>
                      <a:pt x="649" y="936"/>
                    </a:cubicBezTo>
                    <a:cubicBezTo>
                      <a:pt x="642" y="932"/>
                      <a:pt x="632" y="932"/>
                      <a:pt x="623" y="929"/>
                    </a:cubicBezTo>
                    <a:cubicBezTo>
                      <a:pt x="623" y="929"/>
                      <a:pt x="623" y="929"/>
                      <a:pt x="623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2" y="929"/>
                      <a:pt x="622" y="929"/>
                      <a:pt x="622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21" y="929"/>
                      <a:pt x="621" y="929"/>
                      <a:pt x="621" y="929"/>
                    </a:cubicBezTo>
                    <a:cubicBezTo>
                      <a:pt x="613" y="925"/>
                      <a:pt x="606" y="920"/>
                      <a:pt x="596" y="920"/>
                    </a:cubicBezTo>
                    <a:cubicBezTo>
                      <a:pt x="596" y="920"/>
                      <a:pt x="596" y="920"/>
                      <a:pt x="596" y="920"/>
                    </a:cubicBezTo>
                    <a:cubicBezTo>
                      <a:pt x="596" y="920"/>
                      <a:pt x="596" y="920"/>
                      <a:pt x="596" y="920"/>
                    </a:cubicBezTo>
                    <a:cubicBezTo>
                      <a:pt x="594" y="920"/>
                      <a:pt x="593" y="920"/>
                      <a:pt x="592" y="920"/>
                    </a:cubicBezTo>
                    <a:cubicBezTo>
                      <a:pt x="585" y="921"/>
                      <a:pt x="577" y="926"/>
                      <a:pt x="568" y="929"/>
                    </a:cubicBezTo>
                    <a:cubicBezTo>
                      <a:pt x="559" y="932"/>
                      <a:pt x="548" y="932"/>
                      <a:pt x="541" y="936"/>
                    </a:cubicBezTo>
                    <a:cubicBezTo>
                      <a:pt x="529" y="942"/>
                      <a:pt x="529" y="959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10" y="960"/>
                      <a:pt x="510" y="960"/>
                      <a:pt x="510" y="960"/>
                    </a:cubicBezTo>
                    <a:cubicBezTo>
                      <a:pt x="501" y="960"/>
                      <a:pt x="495" y="955"/>
                      <a:pt x="488" y="951"/>
                    </a:cubicBezTo>
                    <a:cubicBezTo>
                      <a:pt x="488" y="951"/>
                      <a:pt x="488" y="951"/>
                      <a:pt x="488" y="951"/>
                    </a:cubicBezTo>
                    <a:cubicBezTo>
                      <a:pt x="488" y="951"/>
                      <a:pt x="487" y="951"/>
                      <a:pt x="487" y="951"/>
                    </a:cubicBezTo>
                    <a:cubicBezTo>
                      <a:pt x="487" y="951"/>
                      <a:pt x="487" y="951"/>
                      <a:pt x="487" y="951"/>
                    </a:cubicBezTo>
                    <a:cubicBezTo>
                      <a:pt x="487" y="951"/>
                      <a:pt x="487" y="951"/>
                      <a:pt x="487" y="951"/>
                    </a:cubicBezTo>
                    <a:cubicBezTo>
                      <a:pt x="487" y="951"/>
                      <a:pt x="487" y="951"/>
                      <a:pt x="486" y="951"/>
                    </a:cubicBezTo>
                    <a:cubicBezTo>
                      <a:pt x="486" y="951"/>
                      <a:pt x="486" y="951"/>
                      <a:pt x="486" y="951"/>
                    </a:cubicBezTo>
                    <a:cubicBezTo>
                      <a:pt x="486" y="950"/>
                      <a:pt x="486" y="950"/>
                      <a:pt x="486" y="950"/>
                    </a:cubicBezTo>
                    <a:cubicBezTo>
                      <a:pt x="486" y="950"/>
                      <a:pt x="486" y="950"/>
                      <a:pt x="486" y="950"/>
                    </a:cubicBezTo>
                    <a:cubicBezTo>
                      <a:pt x="485" y="950"/>
                      <a:pt x="485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4" y="950"/>
                      <a:pt x="484" y="950"/>
                    </a:cubicBezTo>
                    <a:cubicBezTo>
                      <a:pt x="484" y="950"/>
                      <a:pt x="483" y="950"/>
                      <a:pt x="483" y="950"/>
                    </a:cubicBezTo>
                    <a:cubicBezTo>
                      <a:pt x="483" y="950"/>
                      <a:pt x="483" y="950"/>
                      <a:pt x="483" y="950"/>
                    </a:cubicBezTo>
                    <a:cubicBezTo>
                      <a:pt x="483" y="950"/>
                      <a:pt x="483" y="950"/>
                      <a:pt x="483" y="950"/>
                    </a:cubicBezTo>
                    <a:cubicBezTo>
                      <a:pt x="483" y="950"/>
                      <a:pt x="483" y="950"/>
                      <a:pt x="483" y="950"/>
                    </a:cubicBezTo>
                    <a:cubicBezTo>
                      <a:pt x="475" y="947"/>
                      <a:pt x="465" y="947"/>
                      <a:pt x="459" y="944"/>
                    </a:cubicBezTo>
                    <a:cubicBezTo>
                      <a:pt x="447" y="937"/>
                      <a:pt x="448" y="925"/>
                      <a:pt x="438" y="917"/>
                    </a:cubicBezTo>
                    <a:cubicBezTo>
                      <a:pt x="431" y="911"/>
                      <a:pt x="413" y="900"/>
                      <a:pt x="404" y="900"/>
                    </a:cubicBezTo>
                    <a:cubicBezTo>
                      <a:pt x="404" y="900"/>
                      <a:pt x="404" y="900"/>
                      <a:pt x="404" y="900"/>
                    </a:cubicBezTo>
                    <a:cubicBezTo>
                      <a:pt x="403" y="900"/>
                      <a:pt x="403" y="900"/>
                      <a:pt x="402" y="900"/>
                    </a:cubicBezTo>
                    <a:cubicBezTo>
                      <a:pt x="402" y="900"/>
                      <a:pt x="402" y="900"/>
                      <a:pt x="402" y="900"/>
                    </a:cubicBezTo>
                    <a:cubicBezTo>
                      <a:pt x="402" y="900"/>
                      <a:pt x="402" y="900"/>
                      <a:pt x="402" y="900"/>
                    </a:cubicBezTo>
                    <a:cubicBezTo>
                      <a:pt x="397" y="900"/>
                      <a:pt x="391" y="901"/>
                      <a:pt x="385" y="903"/>
                    </a:cubicBezTo>
                    <a:cubicBezTo>
                      <a:pt x="385" y="903"/>
                      <a:pt x="385" y="903"/>
                      <a:pt x="385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84" y="903"/>
                      <a:pt x="384" y="903"/>
                      <a:pt x="384" y="903"/>
                    </a:cubicBezTo>
                    <a:cubicBezTo>
                      <a:pt x="378" y="905"/>
                      <a:pt x="370" y="906"/>
                      <a:pt x="367" y="911"/>
                    </a:cubicBezTo>
                    <a:cubicBezTo>
                      <a:pt x="363" y="916"/>
                      <a:pt x="365" y="927"/>
                      <a:pt x="364" y="932"/>
                    </a:cubicBezTo>
                    <a:cubicBezTo>
                      <a:pt x="364" y="932"/>
                      <a:pt x="364" y="932"/>
                      <a:pt x="364" y="932"/>
                    </a:cubicBezTo>
                    <a:cubicBezTo>
                      <a:pt x="364" y="932"/>
                      <a:pt x="364" y="932"/>
                      <a:pt x="364" y="932"/>
                    </a:cubicBezTo>
                    <a:cubicBezTo>
                      <a:pt x="364" y="932"/>
                      <a:pt x="364" y="932"/>
                      <a:pt x="364" y="932"/>
                    </a:cubicBezTo>
                    <a:cubicBezTo>
                      <a:pt x="364" y="932"/>
                      <a:pt x="364" y="933"/>
                      <a:pt x="364" y="933"/>
                    </a:cubicBezTo>
                    <a:cubicBezTo>
                      <a:pt x="359" y="952"/>
                      <a:pt x="343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22" y="963"/>
                      <a:pt x="322" y="963"/>
                      <a:pt x="322" y="963"/>
                    </a:cubicBezTo>
                    <a:cubicBezTo>
                      <a:pt x="318" y="963"/>
                      <a:pt x="314" y="963"/>
                      <a:pt x="310" y="962"/>
                    </a:cubicBezTo>
                    <a:cubicBezTo>
                      <a:pt x="310" y="962"/>
                      <a:pt x="310" y="962"/>
                      <a:pt x="310" y="962"/>
                    </a:cubicBezTo>
                    <a:cubicBezTo>
                      <a:pt x="288" y="957"/>
                      <a:pt x="272" y="939"/>
                      <a:pt x="264" y="923"/>
                    </a:cubicBezTo>
                    <a:cubicBezTo>
                      <a:pt x="261" y="915"/>
                      <a:pt x="261" y="901"/>
                      <a:pt x="251" y="898"/>
                    </a:cubicBezTo>
                    <a:cubicBezTo>
                      <a:pt x="251" y="898"/>
                      <a:pt x="251" y="898"/>
                      <a:pt x="251" y="898"/>
                    </a:cubicBezTo>
                    <a:cubicBezTo>
                      <a:pt x="250" y="898"/>
                      <a:pt x="249" y="898"/>
                      <a:pt x="248" y="898"/>
                    </a:cubicBezTo>
                    <a:cubicBezTo>
                      <a:pt x="248" y="898"/>
                      <a:pt x="248" y="898"/>
                      <a:pt x="248" y="898"/>
                    </a:cubicBezTo>
                    <a:cubicBezTo>
                      <a:pt x="247" y="898"/>
                      <a:pt x="247" y="898"/>
                      <a:pt x="247" y="898"/>
                    </a:cubicBezTo>
                    <a:cubicBezTo>
                      <a:pt x="240" y="898"/>
                      <a:pt x="230" y="901"/>
                      <a:pt x="226" y="904"/>
                    </a:cubicBezTo>
                    <a:cubicBezTo>
                      <a:pt x="226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5" y="904"/>
                      <a:pt x="225" y="904"/>
                      <a:pt x="225" y="904"/>
                    </a:cubicBezTo>
                    <a:cubicBezTo>
                      <a:pt x="224" y="905"/>
                      <a:pt x="223" y="905"/>
                      <a:pt x="222" y="906"/>
                    </a:cubicBezTo>
                    <a:cubicBezTo>
                      <a:pt x="215" y="912"/>
                      <a:pt x="209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7" y="925"/>
                      <a:pt x="197" y="925"/>
                      <a:pt x="197" y="925"/>
                    </a:cubicBezTo>
                    <a:cubicBezTo>
                      <a:pt x="194" y="925"/>
                      <a:pt x="190" y="924"/>
                      <a:pt x="186" y="922"/>
                    </a:cubicBezTo>
                    <a:cubicBezTo>
                      <a:pt x="186" y="922"/>
                      <a:pt x="186" y="922"/>
                      <a:pt x="186" y="921"/>
                    </a:cubicBezTo>
                    <a:cubicBezTo>
                      <a:pt x="186" y="921"/>
                      <a:pt x="186" y="921"/>
                      <a:pt x="186" y="921"/>
                    </a:cubicBezTo>
                    <a:cubicBezTo>
                      <a:pt x="186" y="921"/>
                      <a:pt x="186" y="921"/>
                      <a:pt x="186" y="921"/>
                    </a:cubicBezTo>
                    <a:cubicBezTo>
                      <a:pt x="176" y="916"/>
                      <a:pt x="176" y="903"/>
                      <a:pt x="168" y="896"/>
                    </a:cubicBezTo>
                    <a:cubicBezTo>
                      <a:pt x="161" y="891"/>
                      <a:pt x="150" y="888"/>
                      <a:pt x="142" y="884"/>
                    </a:cubicBezTo>
                    <a:cubicBezTo>
                      <a:pt x="125" y="877"/>
                      <a:pt x="106" y="875"/>
                      <a:pt x="98" y="858"/>
                    </a:cubicBezTo>
                    <a:cubicBezTo>
                      <a:pt x="96" y="853"/>
                      <a:pt x="95" y="846"/>
                      <a:pt x="92" y="840"/>
                    </a:cubicBezTo>
                    <a:cubicBezTo>
                      <a:pt x="88" y="833"/>
                      <a:pt x="80" y="827"/>
                      <a:pt x="74" y="821"/>
                    </a:cubicBezTo>
                    <a:cubicBezTo>
                      <a:pt x="68" y="814"/>
                      <a:pt x="62" y="806"/>
                      <a:pt x="55" y="801"/>
                    </a:cubicBezTo>
                    <a:cubicBezTo>
                      <a:pt x="42" y="792"/>
                      <a:pt x="29" y="793"/>
                      <a:pt x="22" y="776"/>
                    </a:cubicBezTo>
                    <a:cubicBezTo>
                      <a:pt x="18" y="768"/>
                      <a:pt x="16" y="757"/>
                      <a:pt x="12" y="747"/>
                    </a:cubicBezTo>
                    <a:cubicBezTo>
                      <a:pt x="6" y="730"/>
                      <a:pt x="5" y="708"/>
                      <a:pt x="5" y="685"/>
                    </a:cubicBezTo>
                    <a:cubicBezTo>
                      <a:pt x="5" y="669"/>
                      <a:pt x="5" y="652"/>
                      <a:pt x="5" y="636"/>
                    </a:cubicBezTo>
                    <a:cubicBezTo>
                      <a:pt x="5" y="611"/>
                      <a:pt x="5" y="587"/>
                      <a:pt x="5" y="563"/>
                    </a:cubicBezTo>
                    <a:cubicBezTo>
                      <a:pt x="5" y="562"/>
                      <a:pt x="5" y="562"/>
                      <a:pt x="5" y="562"/>
                    </a:cubicBezTo>
                    <a:cubicBezTo>
                      <a:pt x="5" y="562"/>
                      <a:pt x="5" y="562"/>
                      <a:pt x="5" y="561"/>
                    </a:cubicBezTo>
                    <a:cubicBezTo>
                      <a:pt x="5" y="561"/>
                      <a:pt x="5" y="561"/>
                      <a:pt x="5" y="561"/>
                    </a:cubicBezTo>
                    <a:cubicBezTo>
                      <a:pt x="5" y="561"/>
                      <a:pt x="5" y="560"/>
                      <a:pt x="5" y="560"/>
                    </a:cubicBezTo>
                    <a:cubicBezTo>
                      <a:pt x="5" y="560"/>
                      <a:pt x="5" y="560"/>
                      <a:pt x="5" y="560"/>
                    </a:cubicBezTo>
                    <a:cubicBezTo>
                      <a:pt x="5" y="559"/>
                      <a:pt x="5" y="559"/>
                      <a:pt x="5" y="559"/>
                    </a:cubicBezTo>
                    <a:cubicBezTo>
                      <a:pt x="5" y="558"/>
                      <a:pt x="5" y="558"/>
                      <a:pt x="5" y="557"/>
                    </a:cubicBezTo>
                    <a:cubicBezTo>
                      <a:pt x="5" y="557"/>
                      <a:pt x="5" y="557"/>
                      <a:pt x="5" y="557"/>
                    </a:cubicBezTo>
                    <a:cubicBezTo>
                      <a:pt x="5" y="556"/>
                      <a:pt x="5" y="556"/>
                      <a:pt x="5" y="556"/>
                    </a:cubicBezTo>
                    <a:cubicBezTo>
                      <a:pt x="5" y="556"/>
                      <a:pt x="5" y="556"/>
                      <a:pt x="5" y="555"/>
                    </a:cubicBezTo>
                    <a:cubicBezTo>
                      <a:pt x="5" y="555"/>
                      <a:pt x="5" y="555"/>
                      <a:pt x="5" y="555"/>
                    </a:cubicBezTo>
                    <a:cubicBezTo>
                      <a:pt x="5" y="555"/>
                      <a:pt x="5" y="554"/>
                      <a:pt x="5" y="554"/>
                    </a:cubicBezTo>
                    <a:cubicBezTo>
                      <a:pt x="5" y="554"/>
                      <a:pt x="5" y="553"/>
                      <a:pt x="5" y="552"/>
                    </a:cubicBezTo>
                    <a:cubicBezTo>
                      <a:pt x="5" y="552"/>
                      <a:pt x="5" y="552"/>
                      <a:pt x="5" y="552"/>
                    </a:cubicBezTo>
                    <a:cubicBezTo>
                      <a:pt x="5" y="502"/>
                      <a:pt x="5" y="454"/>
                      <a:pt x="5" y="404"/>
                    </a:cubicBezTo>
                    <a:cubicBezTo>
                      <a:pt x="5" y="404"/>
                      <a:pt x="5" y="403"/>
                      <a:pt x="5" y="403"/>
                    </a:cubicBezTo>
                    <a:cubicBezTo>
                      <a:pt x="5" y="403"/>
                      <a:pt x="5" y="402"/>
                      <a:pt x="5" y="401"/>
                    </a:cubicBezTo>
                    <a:cubicBezTo>
                      <a:pt x="5" y="401"/>
                      <a:pt x="5" y="401"/>
                      <a:pt x="5" y="401"/>
                    </a:cubicBezTo>
                    <a:cubicBezTo>
                      <a:pt x="5" y="400"/>
                      <a:pt x="5" y="400"/>
                      <a:pt x="5" y="399"/>
                    </a:cubicBezTo>
                    <a:cubicBezTo>
                      <a:pt x="5" y="399"/>
                      <a:pt x="5" y="399"/>
                      <a:pt x="5" y="398"/>
                    </a:cubicBezTo>
                    <a:cubicBezTo>
                      <a:pt x="5" y="398"/>
                      <a:pt x="5" y="398"/>
                      <a:pt x="5" y="398"/>
                    </a:cubicBezTo>
                    <a:cubicBezTo>
                      <a:pt x="5" y="398"/>
                      <a:pt x="5" y="397"/>
                      <a:pt x="5" y="397"/>
                    </a:cubicBezTo>
                    <a:cubicBezTo>
                      <a:pt x="5" y="397"/>
                      <a:pt x="5" y="397"/>
                      <a:pt x="5" y="397"/>
                    </a:cubicBezTo>
                    <a:cubicBezTo>
                      <a:pt x="5" y="396"/>
                      <a:pt x="5" y="396"/>
                      <a:pt x="5" y="396"/>
                    </a:cubicBezTo>
                    <a:cubicBezTo>
                      <a:pt x="5" y="396"/>
                      <a:pt x="5" y="396"/>
                      <a:pt x="5" y="395"/>
                    </a:cubicBezTo>
                    <a:cubicBezTo>
                      <a:pt x="5" y="395"/>
                      <a:pt x="5" y="395"/>
                      <a:pt x="5" y="395"/>
                    </a:cubicBezTo>
                    <a:cubicBezTo>
                      <a:pt x="5" y="394"/>
                      <a:pt x="5" y="394"/>
                      <a:pt x="5" y="394"/>
                    </a:cubicBezTo>
                    <a:cubicBezTo>
                      <a:pt x="5" y="393"/>
                      <a:pt x="5" y="393"/>
                      <a:pt x="5" y="392"/>
                    </a:cubicBezTo>
                    <a:cubicBezTo>
                      <a:pt x="5" y="392"/>
                      <a:pt x="5" y="392"/>
                      <a:pt x="5" y="392"/>
                    </a:cubicBezTo>
                    <a:cubicBezTo>
                      <a:pt x="5" y="391"/>
                      <a:pt x="5" y="390"/>
                      <a:pt x="5" y="390"/>
                    </a:cubicBezTo>
                    <a:cubicBezTo>
                      <a:pt x="5" y="390"/>
                      <a:pt x="5" y="389"/>
                      <a:pt x="5" y="389"/>
                    </a:cubicBezTo>
                    <a:cubicBezTo>
                      <a:pt x="5" y="368"/>
                      <a:pt x="5" y="346"/>
                      <a:pt x="5" y="324"/>
                    </a:cubicBezTo>
                    <a:cubicBezTo>
                      <a:pt x="5" y="311"/>
                      <a:pt x="5" y="297"/>
                      <a:pt x="5" y="284"/>
                    </a:cubicBezTo>
                    <a:cubicBezTo>
                      <a:pt x="5" y="271"/>
                      <a:pt x="5" y="259"/>
                      <a:pt x="6" y="247"/>
                    </a:cubicBezTo>
                    <a:cubicBezTo>
                      <a:pt x="7" y="236"/>
                      <a:pt x="11" y="226"/>
                      <a:pt x="14" y="216"/>
                    </a:cubicBezTo>
                    <a:cubicBezTo>
                      <a:pt x="19" y="199"/>
                      <a:pt x="20" y="185"/>
                      <a:pt x="33" y="177"/>
                    </a:cubicBezTo>
                    <a:cubicBezTo>
                      <a:pt x="39" y="173"/>
                      <a:pt x="46" y="172"/>
                      <a:pt x="53" y="168"/>
                    </a:cubicBezTo>
                    <a:cubicBezTo>
                      <a:pt x="60" y="164"/>
                      <a:pt x="66" y="156"/>
                      <a:pt x="72" y="149"/>
                    </a:cubicBezTo>
                    <a:cubicBezTo>
                      <a:pt x="78" y="142"/>
                      <a:pt x="86" y="136"/>
                      <a:pt x="91" y="129"/>
                    </a:cubicBezTo>
                    <a:cubicBezTo>
                      <a:pt x="96" y="120"/>
                      <a:pt x="97" y="108"/>
                      <a:pt x="104" y="101"/>
                    </a:cubicBezTo>
                    <a:cubicBezTo>
                      <a:pt x="111" y="93"/>
                      <a:pt x="124" y="91"/>
                      <a:pt x="136" y="87"/>
                    </a:cubicBezTo>
                    <a:cubicBezTo>
                      <a:pt x="146" y="83"/>
                      <a:pt x="159" y="77"/>
                      <a:pt x="166" y="71"/>
                    </a:cubicBezTo>
                    <a:cubicBezTo>
                      <a:pt x="174" y="64"/>
                      <a:pt x="175" y="52"/>
                      <a:pt x="184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4" y="47"/>
                      <a:pt x="184" y="47"/>
                      <a:pt x="184" y="47"/>
                    </a:cubicBezTo>
                    <a:cubicBezTo>
                      <a:pt x="188" y="45"/>
                      <a:pt x="192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6" y="44"/>
                      <a:pt x="196" y="44"/>
                      <a:pt x="196" y="44"/>
                    </a:cubicBezTo>
                    <a:cubicBezTo>
                      <a:pt x="198" y="44"/>
                      <a:pt x="201" y="44"/>
                      <a:pt x="203" y="45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203" y="45"/>
                      <a:pt x="203" y="45"/>
                      <a:pt x="203" y="45"/>
                    </a:cubicBezTo>
                    <a:cubicBezTo>
                      <a:pt x="212" y="48"/>
                      <a:pt x="216" y="60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3" y="64"/>
                      <a:pt x="223" y="64"/>
                      <a:pt x="223" y="64"/>
                    </a:cubicBezTo>
                    <a:cubicBezTo>
                      <a:pt x="229" y="67"/>
                      <a:pt x="239" y="70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7" y="70"/>
                      <a:pt x="248" y="70"/>
                      <a:pt x="249" y="70"/>
                    </a:cubicBezTo>
                    <a:cubicBezTo>
                      <a:pt x="249" y="70"/>
                      <a:pt x="249" y="70"/>
                      <a:pt x="249" y="70"/>
                    </a:cubicBezTo>
                    <a:cubicBezTo>
                      <a:pt x="256" y="68"/>
                      <a:pt x="257" y="60"/>
                      <a:pt x="259" y="53"/>
                    </a:cubicBezTo>
                    <a:cubicBezTo>
                      <a:pt x="266" y="36"/>
                      <a:pt x="278" y="20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295" y="11"/>
                      <a:pt x="295" y="11"/>
                      <a:pt x="295" y="11"/>
                    </a:cubicBezTo>
                    <a:cubicBezTo>
                      <a:pt x="303" y="7"/>
                      <a:pt x="311" y="5"/>
                      <a:pt x="319" y="5"/>
                    </a:cubicBezTo>
                    <a:cubicBezTo>
                      <a:pt x="319" y="5"/>
                      <a:pt x="319" y="5"/>
                      <a:pt x="319" y="5"/>
                    </a:cubicBezTo>
                    <a:cubicBezTo>
                      <a:pt x="319" y="5"/>
                      <a:pt x="319" y="5"/>
                      <a:pt x="319" y="5"/>
                    </a:cubicBezTo>
                    <a:moveTo>
                      <a:pt x="319" y="0"/>
                    </a:moveTo>
                    <a:cubicBezTo>
                      <a:pt x="319" y="0"/>
                      <a:pt x="319" y="0"/>
                      <a:pt x="319" y="0"/>
                    </a:cubicBezTo>
                    <a:cubicBezTo>
                      <a:pt x="311" y="0"/>
                      <a:pt x="303" y="1"/>
                      <a:pt x="295" y="5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95" y="5"/>
                      <a:pt x="295" y="5"/>
                      <a:pt x="295" y="5"/>
                    </a:cubicBezTo>
                    <a:cubicBezTo>
                      <a:pt x="276" y="13"/>
                      <a:pt x="264" y="30"/>
                      <a:pt x="256" y="47"/>
                    </a:cubicBezTo>
                    <a:cubicBezTo>
                      <a:pt x="253" y="54"/>
                      <a:pt x="251" y="62"/>
                      <a:pt x="246" y="64"/>
                    </a:cubicBezTo>
                    <a:cubicBezTo>
                      <a:pt x="246" y="64"/>
                      <a:pt x="246" y="64"/>
                      <a:pt x="246" y="64"/>
                    </a:cubicBezTo>
                    <a:cubicBezTo>
                      <a:pt x="244" y="64"/>
                      <a:pt x="243" y="64"/>
                      <a:pt x="241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41" y="64"/>
                      <a:pt x="241" y="64"/>
                      <a:pt x="241" y="64"/>
                    </a:cubicBezTo>
                    <a:cubicBezTo>
                      <a:pt x="235" y="64"/>
                      <a:pt x="229" y="62"/>
                      <a:pt x="225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25" y="59"/>
                      <a:pt x="225" y="59"/>
                      <a:pt x="225" y="59"/>
                    </a:cubicBezTo>
                    <a:cubicBezTo>
                      <a:pt x="217" y="54"/>
                      <a:pt x="214" y="44"/>
                      <a:pt x="205" y="41"/>
                    </a:cubicBezTo>
                    <a:cubicBezTo>
                      <a:pt x="205" y="41"/>
                      <a:pt x="205" y="41"/>
                      <a:pt x="205" y="41"/>
                    </a:cubicBezTo>
                    <a:cubicBezTo>
                      <a:pt x="205" y="41"/>
                      <a:pt x="205" y="41"/>
                      <a:pt x="205" y="41"/>
                    </a:cubicBezTo>
                    <a:cubicBezTo>
                      <a:pt x="202" y="40"/>
                      <a:pt x="198" y="39"/>
                      <a:pt x="195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95" y="39"/>
                      <a:pt x="195" y="39"/>
                      <a:pt x="195" y="39"/>
                    </a:cubicBezTo>
                    <a:cubicBezTo>
                      <a:pt x="189" y="39"/>
                      <a:pt x="184" y="40"/>
                      <a:pt x="180" y="43"/>
                    </a:cubicBezTo>
                    <a:cubicBezTo>
                      <a:pt x="180" y="43"/>
                      <a:pt x="180" y="43"/>
                      <a:pt x="180" y="43"/>
                    </a:cubicBezTo>
                    <a:cubicBezTo>
                      <a:pt x="171" y="49"/>
                      <a:pt x="169" y="62"/>
                      <a:pt x="162" y="68"/>
                    </a:cubicBezTo>
                    <a:cubicBezTo>
                      <a:pt x="156" y="73"/>
                      <a:pt x="146" y="77"/>
                      <a:pt x="138" y="81"/>
                    </a:cubicBezTo>
                    <a:cubicBezTo>
                      <a:pt x="120" y="89"/>
                      <a:pt x="103" y="91"/>
                      <a:pt x="95" y="106"/>
                    </a:cubicBezTo>
                    <a:cubicBezTo>
                      <a:pt x="92" y="112"/>
                      <a:pt x="91" y="119"/>
                      <a:pt x="88" y="125"/>
                    </a:cubicBezTo>
                    <a:cubicBezTo>
                      <a:pt x="84" y="132"/>
                      <a:pt x="76" y="138"/>
                      <a:pt x="70" y="145"/>
                    </a:cubicBezTo>
                    <a:cubicBezTo>
                      <a:pt x="63" y="152"/>
                      <a:pt x="57" y="160"/>
                      <a:pt x="52" y="163"/>
                    </a:cubicBezTo>
                    <a:cubicBezTo>
                      <a:pt x="47" y="166"/>
                      <a:pt x="39" y="169"/>
                      <a:pt x="33" y="172"/>
                    </a:cubicBezTo>
                    <a:cubicBezTo>
                      <a:pt x="24" y="177"/>
                      <a:pt x="19" y="184"/>
                      <a:pt x="16" y="195"/>
                    </a:cubicBezTo>
                    <a:cubicBezTo>
                      <a:pt x="12" y="205"/>
                      <a:pt x="8" y="215"/>
                      <a:pt x="5" y="226"/>
                    </a:cubicBezTo>
                    <a:cubicBezTo>
                      <a:pt x="1" y="238"/>
                      <a:pt x="0" y="252"/>
                      <a:pt x="0" y="267"/>
                    </a:cubicBezTo>
                    <a:cubicBezTo>
                      <a:pt x="0" y="280"/>
                      <a:pt x="1" y="292"/>
                      <a:pt x="1" y="304"/>
                    </a:cubicBezTo>
                    <a:cubicBezTo>
                      <a:pt x="1" y="321"/>
                      <a:pt x="1" y="337"/>
                      <a:pt x="1" y="354"/>
                    </a:cubicBezTo>
                    <a:cubicBezTo>
                      <a:pt x="1" y="354"/>
                      <a:pt x="1" y="355"/>
                      <a:pt x="1" y="355"/>
                    </a:cubicBezTo>
                    <a:cubicBezTo>
                      <a:pt x="1" y="356"/>
                      <a:pt x="1" y="356"/>
                      <a:pt x="1" y="356"/>
                    </a:cubicBezTo>
                    <a:cubicBezTo>
                      <a:pt x="1" y="418"/>
                      <a:pt x="1" y="479"/>
                      <a:pt x="1" y="540"/>
                    </a:cubicBezTo>
                    <a:cubicBezTo>
                      <a:pt x="1" y="541"/>
                      <a:pt x="1" y="541"/>
                      <a:pt x="1" y="542"/>
                    </a:cubicBezTo>
                    <a:cubicBezTo>
                      <a:pt x="1" y="542"/>
                      <a:pt x="1" y="542"/>
                      <a:pt x="1" y="543"/>
                    </a:cubicBezTo>
                    <a:cubicBezTo>
                      <a:pt x="1" y="573"/>
                      <a:pt x="1" y="604"/>
                      <a:pt x="1" y="634"/>
                    </a:cubicBezTo>
                    <a:cubicBezTo>
                      <a:pt x="1" y="634"/>
                      <a:pt x="1" y="634"/>
                      <a:pt x="1" y="634"/>
                    </a:cubicBezTo>
                    <a:cubicBezTo>
                      <a:pt x="1" y="654"/>
                      <a:pt x="0" y="673"/>
                      <a:pt x="0" y="692"/>
                    </a:cubicBezTo>
                    <a:cubicBezTo>
                      <a:pt x="0" y="701"/>
                      <a:pt x="0" y="709"/>
                      <a:pt x="1" y="717"/>
                    </a:cubicBezTo>
                    <a:cubicBezTo>
                      <a:pt x="1" y="729"/>
                      <a:pt x="5" y="740"/>
                      <a:pt x="9" y="750"/>
                    </a:cubicBezTo>
                    <a:cubicBezTo>
                      <a:pt x="16" y="769"/>
                      <a:pt x="17" y="785"/>
                      <a:pt x="31" y="795"/>
                    </a:cubicBezTo>
                    <a:cubicBezTo>
                      <a:pt x="38" y="799"/>
                      <a:pt x="44" y="799"/>
                      <a:pt x="51" y="804"/>
                    </a:cubicBezTo>
                    <a:cubicBezTo>
                      <a:pt x="58" y="808"/>
                      <a:pt x="64" y="815"/>
                      <a:pt x="70" y="822"/>
                    </a:cubicBezTo>
                    <a:cubicBezTo>
                      <a:pt x="76" y="828"/>
                      <a:pt x="83" y="835"/>
                      <a:pt x="87" y="842"/>
                    </a:cubicBezTo>
                    <a:cubicBezTo>
                      <a:pt x="91" y="849"/>
                      <a:pt x="92" y="858"/>
                      <a:pt x="97" y="866"/>
                    </a:cubicBezTo>
                    <a:cubicBezTo>
                      <a:pt x="106" y="879"/>
                      <a:pt x="123" y="881"/>
                      <a:pt x="139" y="888"/>
                    </a:cubicBezTo>
                    <a:cubicBezTo>
                      <a:pt x="148" y="892"/>
                      <a:pt x="160" y="895"/>
                      <a:pt x="165" y="901"/>
                    </a:cubicBezTo>
                    <a:cubicBezTo>
                      <a:pt x="171" y="907"/>
                      <a:pt x="172" y="917"/>
                      <a:pt x="178" y="923"/>
                    </a:cubicBezTo>
                    <a:cubicBezTo>
                      <a:pt x="178" y="923"/>
                      <a:pt x="178" y="923"/>
                      <a:pt x="179" y="923"/>
                    </a:cubicBezTo>
                    <a:cubicBezTo>
                      <a:pt x="183" y="927"/>
                      <a:pt x="189" y="930"/>
                      <a:pt x="197" y="930"/>
                    </a:cubicBezTo>
                    <a:cubicBezTo>
                      <a:pt x="197" y="930"/>
                      <a:pt x="197" y="930"/>
                      <a:pt x="197" y="930"/>
                    </a:cubicBezTo>
                    <a:cubicBezTo>
                      <a:pt x="197" y="930"/>
                      <a:pt x="197" y="930"/>
                      <a:pt x="197" y="930"/>
                    </a:cubicBezTo>
                    <a:cubicBezTo>
                      <a:pt x="197" y="930"/>
                      <a:pt x="197" y="930"/>
                      <a:pt x="197" y="930"/>
                    </a:cubicBezTo>
                    <a:cubicBezTo>
                      <a:pt x="200" y="930"/>
                      <a:pt x="203" y="929"/>
                      <a:pt x="206" y="928"/>
                    </a:cubicBezTo>
                    <a:cubicBezTo>
                      <a:pt x="206" y="928"/>
                      <a:pt x="206" y="928"/>
                      <a:pt x="206" y="928"/>
                    </a:cubicBezTo>
                    <a:cubicBezTo>
                      <a:pt x="206" y="928"/>
                      <a:pt x="206" y="928"/>
                      <a:pt x="207" y="928"/>
                    </a:cubicBezTo>
                    <a:cubicBezTo>
                      <a:pt x="216" y="925"/>
                      <a:pt x="219" y="913"/>
                      <a:pt x="229" y="908"/>
                    </a:cubicBezTo>
                    <a:cubicBezTo>
                      <a:pt x="232" y="906"/>
                      <a:pt x="238" y="903"/>
                      <a:pt x="244" y="903"/>
                    </a:cubicBezTo>
                    <a:cubicBezTo>
                      <a:pt x="244" y="903"/>
                      <a:pt x="244" y="903"/>
                      <a:pt x="244" y="903"/>
                    </a:cubicBezTo>
                    <a:cubicBezTo>
                      <a:pt x="244" y="903"/>
                      <a:pt x="244" y="903"/>
                      <a:pt x="244" y="903"/>
                    </a:cubicBezTo>
                    <a:cubicBezTo>
                      <a:pt x="244" y="903"/>
                      <a:pt x="244" y="903"/>
                      <a:pt x="244" y="903"/>
                    </a:cubicBezTo>
                    <a:cubicBezTo>
                      <a:pt x="246" y="903"/>
                      <a:pt x="247" y="903"/>
                      <a:pt x="249" y="904"/>
                    </a:cubicBezTo>
                    <a:cubicBezTo>
                      <a:pt x="249" y="904"/>
                      <a:pt x="249" y="904"/>
                      <a:pt x="249" y="904"/>
                    </a:cubicBezTo>
                    <a:cubicBezTo>
                      <a:pt x="253" y="906"/>
                      <a:pt x="256" y="915"/>
                      <a:pt x="258" y="921"/>
                    </a:cubicBezTo>
                    <a:cubicBezTo>
                      <a:pt x="266" y="940"/>
                      <a:pt x="278" y="955"/>
                      <a:pt x="298" y="964"/>
                    </a:cubicBezTo>
                    <a:cubicBezTo>
                      <a:pt x="298" y="964"/>
                      <a:pt x="298" y="964"/>
                      <a:pt x="298" y="964"/>
                    </a:cubicBezTo>
                    <a:cubicBezTo>
                      <a:pt x="306" y="967"/>
                      <a:pt x="313" y="969"/>
                      <a:pt x="321" y="969"/>
                    </a:cubicBezTo>
                    <a:cubicBezTo>
                      <a:pt x="321" y="969"/>
                      <a:pt x="321" y="969"/>
                      <a:pt x="321" y="969"/>
                    </a:cubicBezTo>
                    <a:cubicBezTo>
                      <a:pt x="321" y="969"/>
                      <a:pt x="321" y="969"/>
                      <a:pt x="321" y="969"/>
                    </a:cubicBezTo>
                    <a:cubicBezTo>
                      <a:pt x="321" y="969"/>
                      <a:pt x="321" y="969"/>
                      <a:pt x="321" y="969"/>
                    </a:cubicBezTo>
                    <a:cubicBezTo>
                      <a:pt x="343" y="969"/>
                      <a:pt x="362" y="954"/>
                      <a:pt x="368" y="935"/>
                    </a:cubicBezTo>
                    <a:cubicBezTo>
                      <a:pt x="368" y="935"/>
                      <a:pt x="368" y="935"/>
                      <a:pt x="368" y="935"/>
                    </a:cubicBezTo>
                    <a:cubicBezTo>
                      <a:pt x="368" y="935"/>
                      <a:pt x="368" y="935"/>
                      <a:pt x="368" y="935"/>
                    </a:cubicBezTo>
                    <a:cubicBezTo>
                      <a:pt x="368" y="935"/>
                      <a:pt x="368" y="934"/>
                      <a:pt x="368" y="934"/>
                    </a:cubicBezTo>
                    <a:cubicBezTo>
                      <a:pt x="368" y="934"/>
                      <a:pt x="368" y="934"/>
                      <a:pt x="368" y="934"/>
                    </a:cubicBezTo>
                    <a:cubicBezTo>
                      <a:pt x="369" y="929"/>
                      <a:pt x="369" y="919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2" y="914"/>
                      <a:pt x="372" y="914"/>
                      <a:pt x="372" y="914"/>
                    </a:cubicBezTo>
                    <a:cubicBezTo>
                      <a:pt x="375" y="909"/>
                      <a:pt x="389" y="905"/>
                      <a:pt x="398" y="905"/>
                    </a:cubicBezTo>
                    <a:cubicBezTo>
                      <a:pt x="398" y="905"/>
                      <a:pt x="398" y="905"/>
                      <a:pt x="398" y="905"/>
                    </a:cubicBezTo>
                    <a:cubicBezTo>
                      <a:pt x="399" y="905"/>
                      <a:pt x="399" y="905"/>
                      <a:pt x="399" y="905"/>
                    </a:cubicBezTo>
                    <a:cubicBezTo>
                      <a:pt x="399" y="905"/>
                      <a:pt x="399" y="905"/>
                      <a:pt x="399" y="905"/>
                    </a:cubicBezTo>
                    <a:cubicBezTo>
                      <a:pt x="400" y="905"/>
                      <a:pt x="400" y="905"/>
                      <a:pt x="400" y="905"/>
                    </a:cubicBezTo>
                    <a:cubicBezTo>
                      <a:pt x="400" y="905"/>
                      <a:pt x="401" y="905"/>
                      <a:pt x="401" y="905"/>
                    </a:cubicBezTo>
                    <a:cubicBezTo>
                      <a:pt x="401" y="905"/>
                      <a:pt x="401" y="905"/>
                      <a:pt x="401" y="905"/>
                    </a:cubicBezTo>
                    <a:cubicBezTo>
                      <a:pt x="401" y="905"/>
                      <a:pt x="401" y="905"/>
                      <a:pt x="401" y="905"/>
                    </a:cubicBezTo>
                    <a:cubicBezTo>
                      <a:pt x="403" y="905"/>
                      <a:pt x="404" y="905"/>
                      <a:pt x="405" y="905"/>
                    </a:cubicBezTo>
                    <a:cubicBezTo>
                      <a:pt x="405" y="905"/>
                      <a:pt x="405" y="905"/>
                      <a:pt x="405" y="905"/>
                    </a:cubicBezTo>
                    <a:cubicBezTo>
                      <a:pt x="417" y="908"/>
                      <a:pt x="433" y="918"/>
                      <a:pt x="439" y="925"/>
                    </a:cubicBezTo>
                    <a:cubicBezTo>
                      <a:pt x="446" y="935"/>
                      <a:pt x="446" y="942"/>
                      <a:pt x="456" y="948"/>
                    </a:cubicBezTo>
                    <a:cubicBezTo>
                      <a:pt x="463" y="952"/>
                      <a:pt x="475" y="951"/>
                      <a:pt x="482" y="954"/>
                    </a:cubicBezTo>
                    <a:cubicBezTo>
                      <a:pt x="489" y="956"/>
                      <a:pt x="495" y="962"/>
                      <a:pt x="502" y="963"/>
                    </a:cubicBezTo>
                    <a:cubicBezTo>
                      <a:pt x="502" y="963"/>
                      <a:pt x="502" y="963"/>
                      <a:pt x="502" y="963"/>
                    </a:cubicBezTo>
                    <a:cubicBezTo>
                      <a:pt x="502" y="963"/>
                      <a:pt x="502" y="963"/>
                      <a:pt x="502" y="963"/>
                    </a:cubicBezTo>
                    <a:cubicBezTo>
                      <a:pt x="502" y="963"/>
                      <a:pt x="502" y="963"/>
                      <a:pt x="502" y="963"/>
                    </a:cubicBezTo>
                    <a:cubicBezTo>
                      <a:pt x="505" y="964"/>
                      <a:pt x="508" y="965"/>
                      <a:pt x="511" y="965"/>
                    </a:cubicBezTo>
                    <a:cubicBezTo>
                      <a:pt x="511" y="965"/>
                      <a:pt x="511" y="965"/>
                      <a:pt x="511" y="965"/>
                    </a:cubicBezTo>
                    <a:cubicBezTo>
                      <a:pt x="511" y="965"/>
                      <a:pt x="511" y="965"/>
                      <a:pt x="511" y="965"/>
                    </a:cubicBezTo>
                    <a:cubicBezTo>
                      <a:pt x="511" y="965"/>
                      <a:pt x="511" y="965"/>
                      <a:pt x="511" y="965"/>
                    </a:cubicBezTo>
                    <a:cubicBezTo>
                      <a:pt x="516" y="965"/>
                      <a:pt x="522" y="963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26" y="960"/>
                      <a:pt x="526" y="960"/>
                      <a:pt x="526" y="960"/>
                    </a:cubicBezTo>
                    <a:cubicBezTo>
                      <a:pt x="534" y="954"/>
                      <a:pt x="536" y="945"/>
                      <a:pt x="544" y="941"/>
                    </a:cubicBezTo>
                    <a:cubicBezTo>
                      <a:pt x="552" y="937"/>
                      <a:pt x="562" y="937"/>
                      <a:pt x="571" y="934"/>
                    </a:cubicBezTo>
                    <a:cubicBezTo>
                      <a:pt x="579" y="932"/>
                      <a:pt x="587" y="926"/>
                      <a:pt x="595" y="926"/>
                    </a:cubicBezTo>
                    <a:cubicBezTo>
                      <a:pt x="595" y="926"/>
                      <a:pt x="596" y="926"/>
                      <a:pt x="596" y="926"/>
                    </a:cubicBezTo>
                    <a:cubicBezTo>
                      <a:pt x="596" y="926"/>
                      <a:pt x="596" y="926"/>
                      <a:pt x="596" y="926"/>
                    </a:cubicBezTo>
                    <a:cubicBezTo>
                      <a:pt x="596" y="926"/>
                      <a:pt x="596" y="926"/>
                      <a:pt x="596" y="926"/>
                    </a:cubicBezTo>
                    <a:cubicBezTo>
                      <a:pt x="596" y="926"/>
                      <a:pt x="596" y="926"/>
                      <a:pt x="596" y="926"/>
                    </a:cubicBezTo>
                    <a:cubicBezTo>
                      <a:pt x="603" y="926"/>
                      <a:pt x="609" y="930"/>
                      <a:pt x="616" y="933"/>
                    </a:cubicBezTo>
                    <a:cubicBezTo>
                      <a:pt x="616" y="933"/>
                      <a:pt x="617" y="933"/>
                      <a:pt x="617" y="933"/>
                    </a:cubicBezTo>
                    <a:cubicBezTo>
                      <a:pt x="617" y="933"/>
                      <a:pt x="617" y="933"/>
                      <a:pt x="617" y="933"/>
                    </a:cubicBezTo>
                    <a:cubicBezTo>
                      <a:pt x="618" y="934"/>
                      <a:pt x="619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0" y="934"/>
                      <a:pt x="620" y="934"/>
                      <a:pt x="620" y="934"/>
                    </a:cubicBezTo>
                    <a:cubicBezTo>
                      <a:pt x="621" y="934"/>
                      <a:pt x="621" y="934"/>
                      <a:pt x="621" y="934"/>
                    </a:cubicBezTo>
                    <a:cubicBezTo>
                      <a:pt x="621" y="935"/>
                      <a:pt x="621" y="935"/>
                      <a:pt x="621" y="935"/>
                    </a:cubicBezTo>
                    <a:cubicBezTo>
                      <a:pt x="631" y="938"/>
                      <a:pt x="641" y="937"/>
                      <a:pt x="648" y="941"/>
                    </a:cubicBezTo>
                    <a:cubicBezTo>
                      <a:pt x="657" y="945"/>
                      <a:pt x="660" y="958"/>
                      <a:pt x="672" y="963"/>
                    </a:cubicBezTo>
                    <a:cubicBezTo>
                      <a:pt x="672" y="963"/>
                      <a:pt x="672" y="963"/>
                      <a:pt x="672" y="963"/>
                    </a:cubicBezTo>
                    <a:cubicBezTo>
                      <a:pt x="676" y="964"/>
                      <a:pt x="679" y="965"/>
                      <a:pt x="682" y="965"/>
                    </a:cubicBezTo>
                    <a:cubicBezTo>
                      <a:pt x="682" y="965"/>
                      <a:pt x="682" y="965"/>
                      <a:pt x="682" y="965"/>
                    </a:cubicBezTo>
                    <a:cubicBezTo>
                      <a:pt x="682" y="965"/>
                      <a:pt x="682" y="965"/>
                      <a:pt x="682" y="965"/>
                    </a:cubicBezTo>
                    <a:cubicBezTo>
                      <a:pt x="682" y="965"/>
                      <a:pt x="682" y="965"/>
                      <a:pt x="682" y="965"/>
                    </a:cubicBezTo>
                    <a:cubicBezTo>
                      <a:pt x="692" y="965"/>
                      <a:pt x="699" y="958"/>
                      <a:pt x="707" y="955"/>
                    </a:cubicBezTo>
                    <a:cubicBezTo>
                      <a:pt x="707" y="955"/>
                      <a:pt x="707" y="955"/>
                      <a:pt x="707" y="955"/>
                    </a:cubicBezTo>
                    <a:cubicBezTo>
                      <a:pt x="707" y="955"/>
                      <a:pt x="707" y="955"/>
                      <a:pt x="707" y="955"/>
                    </a:cubicBezTo>
                    <a:cubicBezTo>
                      <a:pt x="707" y="954"/>
                      <a:pt x="708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09" y="954"/>
                      <a:pt x="709" y="954"/>
                    </a:cubicBezTo>
                    <a:cubicBezTo>
                      <a:pt x="709" y="954"/>
                      <a:pt x="710" y="954"/>
                      <a:pt x="710" y="954"/>
                    </a:cubicBezTo>
                    <a:cubicBezTo>
                      <a:pt x="710" y="954"/>
                      <a:pt x="710" y="954"/>
                      <a:pt x="710" y="954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0" y="953"/>
                      <a:pt x="710" y="953"/>
                      <a:pt x="710" y="953"/>
                    </a:cubicBezTo>
                    <a:cubicBezTo>
                      <a:pt x="711" y="953"/>
                      <a:pt x="711" y="953"/>
                      <a:pt x="711" y="953"/>
                    </a:cubicBezTo>
                    <a:cubicBezTo>
                      <a:pt x="722" y="950"/>
                      <a:pt x="732" y="952"/>
                      <a:pt x="741" y="945"/>
                    </a:cubicBezTo>
                    <a:cubicBezTo>
                      <a:pt x="748" y="938"/>
                      <a:pt x="750" y="928"/>
                      <a:pt x="756" y="922"/>
                    </a:cubicBezTo>
                    <a:cubicBezTo>
                      <a:pt x="762" y="916"/>
                      <a:pt x="780" y="906"/>
                      <a:pt x="790" y="905"/>
                    </a:cubicBezTo>
                    <a:cubicBezTo>
                      <a:pt x="790" y="905"/>
                      <a:pt x="790" y="905"/>
                      <a:pt x="790" y="905"/>
                    </a:cubicBezTo>
                    <a:cubicBezTo>
                      <a:pt x="790" y="905"/>
                      <a:pt x="790" y="905"/>
                      <a:pt x="790" y="905"/>
                    </a:cubicBezTo>
                    <a:cubicBezTo>
                      <a:pt x="791" y="905"/>
                      <a:pt x="792" y="905"/>
                      <a:pt x="793" y="905"/>
                    </a:cubicBezTo>
                    <a:cubicBezTo>
                      <a:pt x="793" y="905"/>
                      <a:pt x="793" y="905"/>
                      <a:pt x="793" y="905"/>
                    </a:cubicBezTo>
                    <a:cubicBezTo>
                      <a:pt x="793" y="905"/>
                      <a:pt x="793" y="905"/>
                      <a:pt x="793" y="905"/>
                    </a:cubicBezTo>
                    <a:cubicBezTo>
                      <a:pt x="793" y="905"/>
                      <a:pt x="793" y="905"/>
                      <a:pt x="793" y="905"/>
                    </a:cubicBezTo>
                    <a:cubicBezTo>
                      <a:pt x="804" y="905"/>
                      <a:pt x="816" y="910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0" y="914"/>
                      <a:pt x="820" y="914"/>
                      <a:pt x="820" y="914"/>
                    </a:cubicBezTo>
                    <a:cubicBezTo>
                      <a:pt x="824" y="920"/>
                      <a:pt x="823" y="930"/>
                      <a:pt x="824" y="935"/>
                    </a:cubicBezTo>
                    <a:cubicBezTo>
                      <a:pt x="824" y="935"/>
                      <a:pt x="824" y="935"/>
                      <a:pt x="824" y="935"/>
                    </a:cubicBezTo>
                    <a:cubicBezTo>
                      <a:pt x="824" y="935"/>
                      <a:pt x="824" y="936"/>
                      <a:pt x="824" y="936"/>
                    </a:cubicBezTo>
                    <a:cubicBezTo>
                      <a:pt x="824" y="936"/>
                      <a:pt x="824" y="936"/>
                      <a:pt x="824" y="936"/>
                    </a:cubicBezTo>
                    <a:cubicBezTo>
                      <a:pt x="824" y="936"/>
                      <a:pt x="824" y="936"/>
                      <a:pt x="824" y="936"/>
                    </a:cubicBezTo>
                    <a:cubicBezTo>
                      <a:pt x="824" y="936"/>
                      <a:pt x="824" y="936"/>
                      <a:pt x="824" y="936"/>
                    </a:cubicBezTo>
                    <a:cubicBezTo>
                      <a:pt x="830" y="955"/>
                      <a:pt x="846" y="968"/>
                      <a:pt x="870" y="968"/>
                    </a:cubicBezTo>
                    <a:cubicBezTo>
                      <a:pt x="870" y="968"/>
                      <a:pt x="870" y="968"/>
                      <a:pt x="870" y="968"/>
                    </a:cubicBezTo>
                    <a:cubicBezTo>
                      <a:pt x="870" y="968"/>
                      <a:pt x="870" y="968"/>
                      <a:pt x="870" y="968"/>
                    </a:cubicBezTo>
                    <a:cubicBezTo>
                      <a:pt x="870" y="968"/>
                      <a:pt x="870" y="968"/>
                      <a:pt x="870" y="968"/>
                    </a:cubicBezTo>
                    <a:cubicBezTo>
                      <a:pt x="871" y="968"/>
                      <a:pt x="873" y="968"/>
                      <a:pt x="875" y="968"/>
                    </a:cubicBezTo>
                    <a:cubicBezTo>
                      <a:pt x="875" y="968"/>
                      <a:pt x="875" y="968"/>
                      <a:pt x="875" y="968"/>
                    </a:cubicBezTo>
                    <a:cubicBezTo>
                      <a:pt x="875" y="968"/>
                      <a:pt x="875" y="968"/>
                      <a:pt x="875" y="968"/>
                    </a:cubicBezTo>
                    <a:cubicBezTo>
                      <a:pt x="894" y="966"/>
                      <a:pt x="909" y="957"/>
                      <a:pt x="919" y="945"/>
                    </a:cubicBezTo>
                    <a:cubicBezTo>
                      <a:pt x="923" y="940"/>
                      <a:pt x="929" y="932"/>
                      <a:pt x="932" y="925"/>
                    </a:cubicBezTo>
                    <a:cubicBezTo>
                      <a:pt x="936" y="917"/>
                      <a:pt x="938" y="906"/>
                      <a:pt x="944" y="904"/>
                    </a:cubicBezTo>
                    <a:cubicBezTo>
                      <a:pt x="944" y="904"/>
                      <a:pt x="944" y="904"/>
                      <a:pt x="944" y="904"/>
                    </a:cubicBezTo>
                    <a:cubicBezTo>
                      <a:pt x="944" y="904"/>
                      <a:pt x="944" y="904"/>
                      <a:pt x="944" y="904"/>
                    </a:cubicBezTo>
                    <a:cubicBezTo>
                      <a:pt x="945" y="904"/>
                      <a:pt x="946" y="904"/>
                      <a:pt x="947" y="904"/>
                    </a:cubicBezTo>
                    <a:cubicBezTo>
                      <a:pt x="947" y="904"/>
                      <a:pt x="947" y="904"/>
                      <a:pt x="948" y="904"/>
                    </a:cubicBezTo>
                    <a:cubicBezTo>
                      <a:pt x="948" y="904"/>
                      <a:pt x="948" y="904"/>
                      <a:pt x="948" y="904"/>
                    </a:cubicBezTo>
                    <a:cubicBezTo>
                      <a:pt x="948" y="904"/>
                      <a:pt x="948" y="904"/>
                      <a:pt x="948" y="904"/>
                    </a:cubicBezTo>
                    <a:cubicBezTo>
                      <a:pt x="953" y="904"/>
                      <a:pt x="959" y="906"/>
                      <a:pt x="963" y="908"/>
                    </a:cubicBezTo>
                    <a:cubicBezTo>
                      <a:pt x="963" y="908"/>
                      <a:pt x="963" y="908"/>
                      <a:pt x="964" y="908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64" y="909"/>
                      <a:pt x="964" y="909"/>
                      <a:pt x="964" y="909"/>
                    </a:cubicBezTo>
                    <a:cubicBezTo>
                      <a:pt x="972" y="913"/>
                      <a:pt x="975" y="923"/>
                      <a:pt x="984" y="927"/>
                    </a:cubicBezTo>
                    <a:cubicBezTo>
                      <a:pt x="984" y="927"/>
                      <a:pt x="984" y="927"/>
                      <a:pt x="984" y="927"/>
                    </a:cubicBezTo>
                    <a:cubicBezTo>
                      <a:pt x="988" y="929"/>
                      <a:pt x="992" y="930"/>
                      <a:pt x="996" y="930"/>
                    </a:cubicBezTo>
                    <a:cubicBezTo>
                      <a:pt x="996" y="930"/>
                      <a:pt x="996" y="930"/>
                      <a:pt x="996" y="930"/>
                    </a:cubicBezTo>
                    <a:cubicBezTo>
                      <a:pt x="996" y="930"/>
                      <a:pt x="996" y="930"/>
                      <a:pt x="996" y="930"/>
                    </a:cubicBezTo>
                    <a:cubicBezTo>
                      <a:pt x="996" y="930"/>
                      <a:pt x="996" y="930"/>
                      <a:pt x="996" y="930"/>
                    </a:cubicBezTo>
                    <a:cubicBezTo>
                      <a:pt x="1001" y="930"/>
                      <a:pt x="1007" y="928"/>
                      <a:pt x="1012" y="925"/>
                    </a:cubicBezTo>
                    <a:cubicBezTo>
                      <a:pt x="1012" y="925"/>
                      <a:pt x="1012" y="925"/>
                      <a:pt x="1012" y="925"/>
                    </a:cubicBezTo>
                    <a:cubicBezTo>
                      <a:pt x="1012" y="925"/>
                      <a:pt x="1012" y="924"/>
                      <a:pt x="1012" y="924"/>
                    </a:cubicBezTo>
                    <a:cubicBezTo>
                      <a:pt x="1012" y="924"/>
                      <a:pt x="1012" y="924"/>
                      <a:pt x="1012" y="924"/>
                    </a:cubicBezTo>
                    <a:cubicBezTo>
                      <a:pt x="1012" y="924"/>
                      <a:pt x="1012" y="924"/>
                      <a:pt x="1012" y="924"/>
                    </a:cubicBezTo>
                    <a:cubicBezTo>
                      <a:pt x="1020" y="918"/>
                      <a:pt x="1021" y="906"/>
                      <a:pt x="1028" y="900"/>
                    </a:cubicBezTo>
                    <a:cubicBezTo>
                      <a:pt x="1045" y="884"/>
                      <a:pt x="1081" y="884"/>
                      <a:pt x="1093" y="864"/>
                    </a:cubicBezTo>
                    <a:cubicBezTo>
                      <a:pt x="1097" y="856"/>
                      <a:pt x="1098" y="847"/>
                      <a:pt x="1103" y="840"/>
                    </a:cubicBezTo>
                    <a:cubicBezTo>
                      <a:pt x="1107" y="834"/>
                      <a:pt x="1114" y="827"/>
                      <a:pt x="1120" y="821"/>
                    </a:cubicBezTo>
                    <a:cubicBezTo>
                      <a:pt x="1126" y="815"/>
                      <a:pt x="1131" y="807"/>
                      <a:pt x="1139" y="803"/>
                    </a:cubicBezTo>
                    <a:cubicBezTo>
                      <a:pt x="1146" y="799"/>
                      <a:pt x="1153" y="798"/>
                      <a:pt x="1159" y="794"/>
                    </a:cubicBezTo>
                    <a:cubicBezTo>
                      <a:pt x="1173" y="784"/>
                      <a:pt x="1173" y="768"/>
                      <a:pt x="1180" y="749"/>
                    </a:cubicBezTo>
                    <a:cubicBezTo>
                      <a:pt x="1187" y="731"/>
                      <a:pt x="1188" y="710"/>
                      <a:pt x="1188" y="687"/>
                    </a:cubicBezTo>
                    <a:cubicBezTo>
                      <a:pt x="1188" y="671"/>
                      <a:pt x="1187" y="655"/>
                      <a:pt x="1187" y="638"/>
                    </a:cubicBezTo>
                    <a:cubicBezTo>
                      <a:pt x="1187" y="530"/>
                      <a:pt x="1187" y="432"/>
                      <a:pt x="1187" y="324"/>
                    </a:cubicBezTo>
                    <a:cubicBezTo>
                      <a:pt x="1187" y="324"/>
                      <a:pt x="1187" y="324"/>
                      <a:pt x="1187" y="324"/>
                    </a:cubicBezTo>
                    <a:cubicBezTo>
                      <a:pt x="1187" y="308"/>
                      <a:pt x="1188" y="293"/>
                      <a:pt x="1188" y="277"/>
                    </a:cubicBezTo>
                    <a:cubicBezTo>
                      <a:pt x="1188" y="267"/>
                      <a:pt x="1187" y="256"/>
                      <a:pt x="1187" y="246"/>
                    </a:cubicBezTo>
                    <a:cubicBezTo>
                      <a:pt x="1186" y="235"/>
                      <a:pt x="1183" y="225"/>
                      <a:pt x="1179" y="214"/>
                    </a:cubicBezTo>
                    <a:cubicBezTo>
                      <a:pt x="1172" y="195"/>
                      <a:pt x="1172" y="181"/>
                      <a:pt x="1158" y="172"/>
                    </a:cubicBezTo>
                    <a:cubicBezTo>
                      <a:pt x="1152" y="169"/>
                      <a:pt x="1143" y="167"/>
                      <a:pt x="1137" y="163"/>
                    </a:cubicBezTo>
                    <a:cubicBezTo>
                      <a:pt x="1130" y="159"/>
                      <a:pt x="1124" y="151"/>
                      <a:pt x="1118" y="144"/>
                    </a:cubicBezTo>
                    <a:cubicBezTo>
                      <a:pt x="1111" y="138"/>
                      <a:pt x="1104" y="131"/>
                      <a:pt x="1100" y="124"/>
                    </a:cubicBezTo>
                    <a:cubicBezTo>
                      <a:pt x="1097" y="117"/>
                      <a:pt x="1096" y="110"/>
                      <a:pt x="1092" y="105"/>
                    </a:cubicBezTo>
                    <a:cubicBezTo>
                      <a:pt x="1086" y="93"/>
                      <a:pt x="1074" y="89"/>
                      <a:pt x="1061" y="85"/>
                    </a:cubicBezTo>
                    <a:cubicBezTo>
                      <a:pt x="1051" y="81"/>
                      <a:pt x="1034" y="75"/>
                      <a:pt x="1026" y="68"/>
                    </a:cubicBezTo>
                    <a:cubicBezTo>
                      <a:pt x="1020" y="62"/>
                      <a:pt x="1018" y="51"/>
                      <a:pt x="1011" y="45"/>
                    </a:cubicBezTo>
                    <a:cubicBezTo>
                      <a:pt x="1011" y="45"/>
                      <a:pt x="1011" y="45"/>
                      <a:pt x="1011" y="45"/>
                    </a:cubicBezTo>
                    <a:cubicBezTo>
                      <a:pt x="1011" y="45"/>
                      <a:pt x="1011" y="45"/>
                      <a:pt x="1011" y="45"/>
                    </a:cubicBezTo>
                    <a:cubicBezTo>
                      <a:pt x="1007" y="41"/>
                      <a:pt x="1000" y="39"/>
                      <a:pt x="993" y="39"/>
                    </a:cubicBezTo>
                    <a:cubicBezTo>
                      <a:pt x="993" y="39"/>
                      <a:pt x="993" y="39"/>
                      <a:pt x="993" y="39"/>
                    </a:cubicBezTo>
                    <a:cubicBezTo>
                      <a:pt x="993" y="39"/>
                      <a:pt x="993" y="39"/>
                      <a:pt x="993" y="39"/>
                    </a:cubicBezTo>
                    <a:cubicBezTo>
                      <a:pt x="993" y="39"/>
                      <a:pt x="993" y="39"/>
                      <a:pt x="993" y="39"/>
                    </a:cubicBezTo>
                    <a:cubicBezTo>
                      <a:pt x="990" y="39"/>
                      <a:pt x="986" y="39"/>
                      <a:pt x="983" y="40"/>
                    </a:cubicBezTo>
                    <a:cubicBezTo>
                      <a:pt x="983" y="40"/>
                      <a:pt x="983" y="40"/>
                      <a:pt x="983" y="40"/>
                    </a:cubicBezTo>
                    <a:cubicBezTo>
                      <a:pt x="974" y="44"/>
                      <a:pt x="971" y="55"/>
                      <a:pt x="962" y="60"/>
                    </a:cubicBezTo>
                    <a:cubicBezTo>
                      <a:pt x="961" y="60"/>
                      <a:pt x="961" y="60"/>
                      <a:pt x="961" y="60"/>
                    </a:cubicBezTo>
                    <a:cubicBezTo>
                      <a:pt x="957" y="62"/>
                      <a:pt x="952" y="64"/>
                      <a:pt x="947" y="64"/>
                    </a:cubicBezTo>
                    <a:cubicBezTo>
                      <a:pt x="947" y="64"/>
                      <a:pt x="947" y="64"/>
                      <a:pt x="947" y="64"/>
                    </a:cubicBezTo>
                    <a:cubicBezTo>
                      <a:pt x="947" y="64"/>
                      <a:pt x="947" y="64"/>
                      <a:pt x="947" y="64"/>
                    </a:cubicBezTo>
                    <a:cubicBezTo>
                      <a:pt x="947" y="64"/>
                      <a:pt x="947" y="64"/>
                      <a:pt x="947" y="64"/>
                    </a:cubicBezTo>
                    <a:cubicBezTo>
                      <a:pt x="946" y="64"/>
                      <a:pt x="944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43" y="64"/>
                      <a:pt x="943" y="64"/>
                      <a:pt x="943" y="64"/>
                    </a:cubicBezTo>
                    <a:cubicBezTo>
                      <a:pt x="936" y="62"/>
                      <a:pt x="936" y="55"/>
                      <a:pt x="933" y="47"/>
                    </a:cubicBezTo>
                    <a:cubicBezTo>
                      <a:pt x="925" y="30"/>
                      <a:pt x="914" y="16"/>
                      <a:pt x="897" y="7"/>
                    </a:cubicBezTo>
                    <a:cubicBezTo>
                      <a:pt x="897" y="7"/>
                      <a:pt x="897" y="7"/>
                      <a:pt x="897" y="7"/>
                    </a:cubicBezTo>
                    <a:cubicBezTo>
                      <a:pt x="897" y="7"/>
                      <a:pt x="897" y="7"/>
                      <a:pt x="897" y="7"/>
                    </a:cubicBezTo>
                    <a:cubicBezTo>
                      <a:pt x="888" y="2"/>
                      <a:pt x="879" y="0"/>
                      <a:pt x="870" y="0"/>
                    </a:cubicBezTo>
                    <a:cubicBezTo>
                      <a:pt x="870" y="0"/>
                      <a:pt x="870" y="0"/>
                      <a:pt x="870" y="0"/>
                    </a:cubicBezTo>
                    <a:cubicBezTo>
                      <a:pt x="870" y="0"/>
                      <a:pt x="870" y="0"/>
                      <a:pt x="870" y="0"/>
                    </a:cubicBezTo>
                    <a:cubicBezTo>
                      <a:pt x="870" y="0"/>
                      <a:pt x="870" y="0"/>
                      <a:pt x="870" y="0"/>
                    </a:cubicBezTo>
                    <a:cubicBezTo>
                      <a:pt x="848" y="0"/>
                      <a:pt x="827" y="13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2" y="34"/>
                      <a:pt x="822" y="34"/>
                      <a:pt x="822" y="34"/>
                    </a:cubicBezTo>
                    <a:cubicBezTo>
                      <a:pt x="820" y="40"/>
                      <a:pt x="822" y="49"/>
                      <a:pt x="819" y="54"/>
                    </a:cubicBezTo>
                    <a:cubicBezTo>
                      <a:pt x="819" y="54"/>
                      <a:pt x="819" y="54"/>
                      <a:pt x="819" y="54"/>
                    </a:cubicBezTo>
                    <a:cubicBezTo>
                      <a:pt x="816" y="59"/>
                      <a:pt x="801" y="64"/>
                      <a:pt x="790" y="64"/>
                    </a:cubicBezTo>
                    <a:cubicBezTo>
                      <a:pt x="790" y="64"/>
                      <a:pt x="790" y="64"/>
                      <a:pt x="790" y="64"/>
                    </a:cubicBezTo>
                    <a:cubicBezTo>
                      <a:pt x="790" y="64"/>
                      <a:pt x="790" y="64"/>
                      <a:pt x="790" y="64"/>
                    </a:cubicBezTo>
                    <a:cubicBezTo>
                      <a:pt x="790" y="64"/>
                      <a:pt x="790" y="64"/>
                      <a:pt x="790" y="64"/>
                    </a:cubicBezTo>
                    <a:cubicBezTo>
                      <a:pt x="789" y="64"/>
                      <a:pt x="788" y="64"/>
                      <a:pt x="787" y="64"/>
                    </a:cubicBezTo>
                    <a:cubicBezTo>
                      <a:pt x="787" y="64"/>
                      <a:pt x="787" y="64"/>
                      <a:pt x="787" y="64"/>
                    </a:cubicBezTo>
                    <a:cubicBezTo>
                      <a:pt x="787" y="64"/>
                      <a:pt x="787" y="64"/>
                      <a:pt x="787" y="64"/>
                    </a:cubicBezTo>
                    <a:cubicBezTo>
                      <a:pt x="777" y="63"/>
                      <a:pt x="757" y="50"/>
                      <a:pt x="753" y="45"/>
                    </a:cubicBezTo>
                    <a:cubicBezTo>
                      <a:pt x="749" y="41"/>
                      <a:pt x="745" y="30"/>
                      <a:pt x="741" y="25"/>
                    </a:cubicBezTo>
                    <a:cubicBezTo>
                      <a:pt x="733" y="17"/>
                      <a:pt x="722" y="19"/>
                      <a:pt x="709" y="15"/>
                    </a:cubicBezTo>
                    <a:cubicBezTo>
                      <a:pt x="700" y="13"/>
                      <a:pt x="694" y="6"/>
                      <a:pt x="688" y="4"/>
                    </a:cubicBezTo>
                    <a:cubicBezTo>
                      <a:pt x="688" y="4"/>
                      <a:pt x="688" y="4"/>
                      <a:pt x="688" y="4"/>
                    </a:cubicBezTo>
                    <a:cubicBezTo>
                      <a:pt x="688" y="4"/>
                      <a:pt x="688" y="4"/>
                      <a:pt x="688" y="4"/>
                    </a:cubicBezTo>
                    <a:cubicBezTo>
                      <a:pt x="684" y="3"/>
                      <a:pt x="682" y="3"/>
                      <a:pt x="679" y="3"/>
                    </a:cubicBezTo>
                    <a:cubicBezTo>
                      <a:pt x="679" y="3"/>
                      <a:pt x="679" y="3"/>
                      <a:pt x="679" y="3"/>
                    </a:cubicBezTo>
                    <a:cubicBezTo>
                      <a:pt x="679" y="3"/>
                      <a:pt x="679" y="3"/>
                      <a:pt x="679" y="3"/>
                    </a:cubicBezTo>
                    <a:cubicBezTo>
                      <a:pt x="679" y="3"/>
                      <a:pt x="679" y="3"/>
                      <a:pt x="679" y="3"/>
                    </a:cubicBezTo>
                    <a:cubicBezTo>
                      <a:pt x="662" y="3"/>
                      <a:pt x="658" y="19"/>
                      <a:pt x="647" y="27"/>
                    </a:cubicBezTo>
                    <a:cubicBezTo>
                      <a:pt x="647" y="27"/>
                      <a:pt x="647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7"/>
                      <a:pt x="646" y="27"/>
                      <a:pt x="646" y="27"/>
                    </a:cubicBezTo>
                    <a:cubicBezTo>
                      <a:pt x="646" y="28"/>
                      <a:pt x="646" y="28"/>
                      <a:pt x="646" y="28"/>
                    </a:cubicBezTo>
                    <a:cubicBezTo>
                      <a:pt x="646" y="28"/>
                      <a:pt x="646" y="28"/>
                      <a:pt x="646" y="28"/>
                    </a:cubicBezTo>
                    <a:cubicBezTo>
                      <a:pt x="646" y="28"/>
                      <a:pt x="646" y="28"/>
                      <a:pt x="646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5" y="28"/>
                      <a:pt x="645" y="28"/>
                      <a:pt x="645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44" y="28"/>
                      <a:pt x="644" y="28"/>
                      <a:pt x="644" y="28"/>
                    </a:cubicBezTo>
                    <a:cubicBezTo>
                      <a:pt x="637" y="31"/>
                      <a:pt x="628" y="32"/>
                      <a:pt x="619" y="34"/>
                    </a:cubicBezTo>
                    <a:cubicBezTo>
                      <a:pt x="612" y="37"/>
                      <a:pt x="605" y="42"/>
                      <a:pt x="597" y="43"/>
                    </a:cubicBezTo>
                    <a:cubicBezTo>
                      <a:pt x="597" y="43"/>
                      <a:pt x="597" y="43"/>
                      <a:pt x="597" y="43"/>
                    </a:cubicBezTo>
                    <a:cubicBezTo>
                      <a:pt x="596" y="43"/>
                      <a:pt x="595" y="43"/>
                      <a:pt x="595" y="43"/>
                    </a:cubicBezTo>
                    <a:cubicBezTo>
                      <a:pt x="595" y="43"/>
                      <a:pt x="595" y="43"/>
                      <a:pt x="595" y="43"/>
                    </a:cubicBezTo>
                    <a:cubicBezTo>
                      <a:pt x="595" y="43"/>
                      <a:pt x="595" y="43"/>
                      <a:pt x="595" y="43"/>
                    </a:cubicBezTo>
                    <a:cubicBezTo>
                      <a:pt x="595" y="43"/>
                      <a:pt x="595" y="43"/>
                      <a:pt x="595" y="43"/>
                    </a:cubicBezTo>
                    <a:cubicBezTo>
                      <a:pt x="586" y="43"/>
                      <a:pt x="580" y="38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2" y="35"/>
                      <a:pt x="572" y="35"/>
                    </a:cubicBezTo>
                    <a:cubicBezTo>
                      <a:pt x="572" y="35"/>
                      <a:pt x="571" y="35"/>
                      <a:pt x="571" y="35"/>
                    </a:cubicBezTo>
                    <a:cubicBezTo>
                      <a:pt x="571" y="35"/>
                      <a:pt x="571" y="35"/>
                      <a:pt x="571" y="35"/>
                    </a:cubicBezTo>
                    <a:cubicBezTo>
                      <a:pt x="571" y="35"/>
                      <a:pt x="570" y="35"/>
                      <a:pt x="570" y="35"/>
                    </a:cubicBezTo>
                    <a:cubicBezTo>
                      <a:pt x="570" y="35"/>
                      <a:pt x="570" y="35"/>
                      <a:pt x="570" y="35"/>
                    </a:cubicBezTo>
                    <a:cubicBezTo>
                      <a:pt x="570" y="35"/>
                      <a:pt x="570" y="34"/>
                      <a:pt x="570" y="34"/>
                    </a:cubicBezTo>
                    <a:cubicBezTo>
                      <a:pt x="570" y="34"/>
                      <a:pt x="570" y="34"/>
                      <a:pt x="570" y="34"/>
                    </a:cubicBezTo>
                    <a:cubicBezTo>
                      <a:pt x="570" y="34"/>
                      <a:pt x="570" y="34"/>
                      <a:pt x="570" y="34"/>
                    </a:cubicBezTo>
                    <a:cubicBezTo>
                      <a:pt x="570" y="34"/>
                      <a:pt x="570" y="34"/>
                      <a:pt x="570" y="34"/>
                    </a:cubicBezTo>
                    <a:cubicBezTo>
                      <a:pt x="561" y="31"/>
                      <a:pt x="551" y="31"/>
                      <a:pt x="544" y="28"/>
                    </a:cubicBezTo>
                    <a:cubicBezTo>
                      <a:pt x="533" y="25"/>
                      <a:pt x="531" y="11"/>
                      <a:pt x="520" y="6"/>
                    </a:cubicBezTo>
                    <a:cubicBezTo>
                      <a:pt x="520" y="6"/>
                      <a:pt x="520" y="6"/>
                      <a:pt x="520" y="6"/>
                    </a:cubicBezTo>
                    <a:cubicBezTo>
                      <a:pt x="520" y="6"/>
                      <a:pt x="520" y="6"/>
                      <a:pt x="519" y="6"/>
                    </a:cubicBezTo>
                    <a:cubicBezTo>
                      <a:pt x="516" y="5"/>
                      <a:pt x="512" y="3"/>
                      <a:pt x="507" y="3"/>
                    </a:cubicBezTo>
                    <a:cubicBezTo>
                      <a:pt x="507" y="3"/>
                      <a:pt x="507" y="3"/>
                      <a:pt x="507" y="3"/>
                    </a:cubicBezTo>
                    <a:cubicBezTo>
                      <a:pt x="507" y="3"/>
                      <a:pt x="507" y="3"/>
                      <a:pt x="507" y="3"/>
                    </a:cubicBezTo>
                    <a:cubicBezTo>
                      <a:pt x="507" y="3"/>
                      <a:pt x="507" y="3"/>
                      <a:pt x="507" y="3"/>
                    </a:cubicBezTo>
                    <a:cubicBezTo>
                      <a:pt x="506" y="3"/>
                      <a:pt x="505" y="3"/>
                      <a:pt x="503" y="4"/>
                    </a:cubicBezTo>
                    <a:cubicBezTo>
                      <a:pt x="503" y="4"/>
                      <a:pt x="503" y="4"/>
                      <a:pt x="503" y="4"/>
                    </a:cubicBezTo>
                    <a:cubicBezTo>
                      <a:pt x="503" y="4"/>
                      <a:pt x="503" y="4"/>
                      <a:pt x="503" y="4"/>
                    </a:cubicBezTo>
                    <a:cubicBezTo>
                      <a:pt x="503" y="4"/>
                      <a:pt x="503" y="4"/>
                      <a:pt x="503" y="4"/>
                    </a:cubicBezTo>
                    <a:cubicBezTo>
                      <a:pt x="495" y="5"/>
                      <a:pt x="489" y="12"/>
                      <a:pt x="478" y="15"/>
                    </a:cubicBezTo>
                    <a:cubicBezTo>
                      <a:pt x="471" y="17"/>
                      <a:pt x="462" y="17"/>
                      <a:pt x="456" y="20"/>
                    </a:cubicBezTo>
                    <a:cubicBezTo>
                      <a:pt x="443" y="26"/>
                      <a:pt x="442" y="40"/>
                      <a:pt x="433" y="47"/>
                    </a:cubicBezTo>
                    <a:cubicBezTo>
                      <a:pt x="427" y="53"/>
                      <a:pt x="413" y="60"/>
                      <a:pt x="403" y="63"/>
                    </a:cubicBezTo>
                    <a:cubicBezTo>
                      <a:pt x="403" y="63"/>
                      <a:pt x="403" y="63"/>
                      <a:pt x="403" y="63"/>
                    </a:cubicBezTo>
                    <a:cubicBezTo>
                      <a:pt x="401" y="63"/>
                      <a:pt x="399" y="63"/>
                      <a:pt x="397" y="63"/>
                    </a:cubicBezTo>
                    <a:cubicBezTo>
                      <a:pt x="397" y="63"/>
                      <a:pt x="397" y="63"/>
                      <a:pt x="397" y="63"/>
                    </a:cubicBezTo>
                    <a:cubicBezTo>
                      <a:pt x="397" y="63"/>
                      <a:pt x="397" y="63"/>
                      <a:pt x="397" y="63"/>
                    </a:cubicBezTo>
                    <a:cubicBezTo>
                      <a:pt x="397" y="63"/>
                      <a:pt x="397" y="63"/>
                      <a:pt x="397" y="63"/>
                    </a:cubicBezTo>
                    <a:cubicBezTo>
                      <a:pt x="386" y="63"/>
                      <a:pt x="373" y="59"/>
                      <a:pt x="370" y="54"/>
                    </a:cubicBezTo>
                    <a:cubicBezTo>
                      <a:pt x="370" y="54"/>
                      <a:pt x="370" y="54"/>
                      <a:pt x="370" y="53"/>
                    </a:cubicBezTo>
                    <a:cubicBezTo>
                      <a:pt x="370" y="53"/>
                      <a:pt x="370" y="53"/>
                      <a:pt x="370" y="53"/>
                    </a:cubicBezTo>
                    <a:cubicBezTo>
                      <a:pt x="366" y="47"/>
                      <a:pt x="368" y="38"/>
                      <a:pt x="366" y="32"/>
                    </a:cubicBezTo>
                    <a:cubicBezTo>
                      <a:pt x="361" y="13"/>
                      <a:pt x="341" y="0"/>
                      <a:pt x="319" y="0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319" y="0"/>
                      <a:pt x="319" y="0"/>
                      <a:pt x="319" y="0"/>
                    </a:cubicBezTo>
                  </a:path>
                </a:pathLst>
              </a:custGeom>
              <a:solidFill>
                <a:srgbClr val="FA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4" name="Freeform 487"/>
              <p:cNvSpPr>
                <a:spLocks noEditPoints="1"/>
              </p:cNvSpPr>
              <p:nvPr/>
            </p:nvSpPr>
            <p:spPr bwMode="auto">
              <a:xfrm>
                <a:off x="1787" y="486"/>
                <a:ext cx="4109" cy="3349"/>
              </a:xfrm>
              <a:custGeom>
                <a:avLst/>
                <a:gdLst>
                  <a:gd name="T0" fmla="*/ 375 w 1178"/>
                  <a:gd name="T1" fmla="*/ 62 h 959"/>
                  <a:gd name="T2" fmla="*/ 455 w 1178"/>
                  <a:gd name="T3" fmla="*/ 22 h 959"/>
                  <a:gd name="T4" fmla="*/ 481 w 1178"/>
                  <a:gd name="T5" fmla="*/ 16 h 959"/>
                  <a:gd name="T6" fmla="*/ 482 w 1178"/>
                  <a:gd name="T7" fmla="*/ 15 h 959"/>
                  <a:gd name="T8" fmla="*/ 562 w 1178"/>
                  <a:gd name="T9" fmla="*/ 38 h 959"/>
                  <a:gd name="T10" fmla="*/ 613 w 1178"/>
                  <a:gd name="T11" fmla="*/ 40 h 959"/>
                  <a:gd name="T12" fmla="*/ 615 w 1178"/>
                  <a:gd name="T13" fmla="*/ 39 h 959"/>
                  <a:gd name="T14" fmla="*/ 696 w 1178"/>
                  <a:gd name="T15" fmla="*/ 15 h 959"/>
                  <a:gd name="T16" fmla="*/ 698 w 1178"/>
                  <a:gd name="T17" fmla="*/ 16 h 959"/>
                  <a:gd name="T18" fmla="*/ 802 w 1178"/>
                  <a:gd name="T19" fmla="*/ 63 h 959"/>
                  <a:gd name="T20" fmla="*/ 804 w 1178"/>
                  <a:gd name="T21" fmla="*/ 62 h 959"/>
                  <a:gd name="T22" fmla="*/ 933 w 1178"/>
                  <a:gd name="T23" fmla="*/ 68 h 959"/>
                  <a:gd name="T24" fmla="*/ 963 w 1178"/>
                  <a:gd name="T25" fmla="*/ 62 h 959"/>
                  <a:gd name="T26" fmla="*/ 1087 w 1178"/>
                  <a:gd name="T27" fmla="*/ 122 h 959"/>
                  <a:gd name="T28" fmla="*/ 1089 w 1178"/>
                  <a:gd name="T29" fmla="*/ 833 h 959"/>
                  <a:gd name="T30" fmla="*/ 964 w 1178"/>
                  <a:gd name="T31" fmla="*/ 897 h 959"/>
                  <a:gd name="T32" fmla="*/ 937 w 1178"/>
                  <a:gd name="T33" fmla="*/ 888 h 959"/>
                  <a:gd name="T34" fmla="*/ 827 w 1178"/>
                  <a:gd name="T35" fmla="*/ 914 h 959"/>
                  <a:gd name="T36" fmla="*/ 804 w 1178"/>
                  <a:gd name="T37" fmla="*/ 896 h 959"/>
                  <a:gd name="T38" fmla="*/ 701 w 1178"/>
                  <a:gd name="T39" fmla="*/ 942 h 959"/>
                  <a:gd name="T40" fmla="*/ 618 w 1178"/>
                  <a:gd name="T41" fmla="*/ 920 h 959"/>
                  <a:gd name="T42" fmla="*/ 509 w 1178"/>
                  <a:gd name="T43" fmla="*/ 951 h 959"/>
                  <a:gd name="T44" fmla="*/ 483 w 1178"/>
                  <a:gd name="T45" fmla="*/ 942 h 959"/>
                  <a:gd name="T46" fmla="*/ 451 w 1178"/>
                  <a:gd name="T47" fmla="*/ 933 h 959"/>
                  <a:gd name="T48" fmla="*/ 378 w 1178"/>
                  <a:gd name="T49" fmla="*/ 895 h 959"/>
                  <a:gd name="T50" fmla="*/ 356 w 1178"/>
                  <a:gd name="T51" fmla="*/ 904 h 959"/>
                  <a:gd name="T52" fmla="*/ 234 w 1178"/>
                  <a:gd name="T53" fmla="*/ 891 h 959"/>
                  <a:gd name="T54" fmla="*/ 217 w 1178"/>
                  <a:gd name="T55" fmla="*/ 897 h 959"/>
                  <a:gd name="T56" fmla="*/ 97 w 1178"/>
                  <a:gd name="T57" fmla="*/ 853 h 959"/>
                  <a:gd name="T58" fmla="*/ 89 w 1178"/>
                  <a:gd name="T59" fmla="*/ 125 h 959"/>
                  <a:gd name="T60" fmla="*/ 191 w 1178"/>
                  <a:gd name="T61" fmla="*/ 42 h 959"/>
                  <a:gd name="T62" fmla="*/ 243 w 1178"/>
                  <a:gd name="T63" fmla="*/ 69 h 959"/>
                  <a:gd name="T64" fmla="*/ 290 w 1178"/>
                  <a:gd name="T65" fmla="*/ 6 h 959"/>
                  <a:gd name="T66" fmla="*/ 218 w 1178"/>
                  <a:gd name="T67" fmla="*/ 59 h 959"/>
                  <a:gd name="T68" fmla="*/ 161 w 1178"/>
                  <a:gd name="T69" fmla="*/ 66 h 959"/>
                  <a:gd name="T70" fmla="*/ 0 w 1178"/>
                  <a:gd name="T71" fmla="*/ 387 h 959"/>
                  <a:gd name="T72" fmla="*/ 0 w 1178"/>
                  <a:gd name="T73" fmla="*/ 547 h 959"/>
                  <a:gd name="T74" fmla="*/ 0 w 1178"/>
                  <a:gd name="T75" fmla="*/ 558 h 959"/>
                  <a:gd name="T76" fmla="*/ 181 w 1178"/>
                  <a:gd name="T77" fmla="*/ 916 h 959"/>
                  <a:gd name="T78" fmla="*/ 220 w 1178"/>
                  <a:gd name="T79" fmla="*/ 899 h 959"/>
                  <a:gd name="T80" fmla="*/ 317 w 1178"/>
                  <a:gd name="T81" fmla="*/ 958 h 959"/>
                  <a:gd name="T82" fmla="*/ 380 w 1178"/>
                  <a:gd name="T83" fmla="*/ 898 h 959"/>
                  <a:gd name="T84" fmla="*/ 479 w 1178"/>
                  <a:gd name="T85" fmla="*/ 945 h 959"/>
                  <a:gd name="T86" fmla="*/ 483 w 1178"/>
                  <a:gd name="T87" fmla="*/ 946 h 959"/>
                  <a:gd name="T88" fmla="*/ 616 w 1178"/>
                  <a:gd name="T89" fmla="*/ 924 h 959"/>
                  <a:gd name="T90" fmla="*/ 618 w 1178"/>
                  <a:gd name="T91" fmla="*/ 924 h 959"/>
                  <a:gd name="T92" fmla="*/ 699 w 1178"/>
                  <a:gd name="T93" fmla="*/ 946 h 959"/>
                  <a:gd name="T94" fmla="*/ 785 w 1178"/>
                  <a:gd name="T95" fmla="*/ 895 h 959"/>
                  <a:gd name="T96" fmla="*/ 824 w 1178"/>
                  <a:gd name="T97" fmla="*/ 929 h 959"/>
                  <a:gd name="T98" fmla="*/ 985 w 1178"/>
                  <a:gd name="T99" fmla="*/ 919 h 959"/>
                  <a:gd name="T100" fmla="*/ 1022 w 1178"/>
                  <a:gd name="T101" fmla="*/ 889 h 959"/>
                  <a:gd name="T102" fmla="*/ 1177 w 1178"/>
                  <a:gd name="T103" fmla="*/ 320 h 959"/>
                  <a:gd name="T104" fmla="*/ 988 w 1178"/>
                  <a:gd name="T105" fmla="*/ 39 h 959"/>
                  <a:gd name="T106" fmla="*/ 934 w 1178"/>
                  <a:gd name="T107" fmla="*/ 65 h 959"/>
                  <a:gd name="T108" fmla="*/ 802 w 1178"/>
                  <a:gd name="T109" fmla="*/ 60 h 959"/>
                  <a:gd name="T110" fmla="*/ 731 w 1178"/>
                  <a:gd name="T111" fmla="*/ 23 h 959"/>
                  <a:gd name="T112" fmla="*/ 697 w 1178"/>
                  <a:gd name="T113" fmla="*/ 13 h 959"/>
                  <a:gd name="T114" fmla="*/ 614 w 1178"/>
                  <a:gd name="T115" fmla="*/ 35 h 959"/>
                  <a:gd name="T116" fmla="*/ 589 w 1178"/>
                  <a:gd name="T117" fmla="*/ 44 h 959"/>
                  <a:gd name="T118" fmla="*/ 476 w 1178"/>
                  <a:gd name="T119" fmla="*/ 14 h 959"/>
                  <a:gd name="T120" fmla="*/ 373 w 1178"/>
                  <a:gd name="T121" fmla="*/ 59 h 959"/>
                  <a:gd name="T122" fmla="*/ 360 w 1178"/>
                  <a:gd name="T123" fmla="*/ 53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78" h="959">
                    <a:moveTo>
                      <a:pt x="316" y="4"/>
                    </a:moveTo>
                    <a:cubicBezTo>
                      <a:pt x="316" y="4"/>
                      <a:pt x="316" y="4"/>
                      <a:pt x="316" y="4"/>
                    </a:cubicBezTo>
                    <a:cubicBezTo>
                      <a:pt x="316" y="4"/>
                      <a:pt x="317" y="4"/>
                      <a:pt x="317" y="4"/>
                    </a:cubicBezTo>
                    <a:cubicBezTo>
                      <a:pt x="335" y="4"/>
                      <a:pt x="349" y="14"/>
                      <a:pt x="353" y="32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3" y="32"/>
                      <a:pt x="353" y="32"/>
                      <a:pt x="353" y="32"/>
                    </a:cubicBezTo>
                    <a:cubicBezTo>
                      <a:pt x="354" y="34"/>
                      <a:pt x="354" y="36"/>
                      <a:pt x="354" y="38"/>
                    </a:cubicBezTo>
                    <a:cubicBezTo>
                      <a:pt x="354" y="41"/>
                      <a:pt x="353" y="44"/>
                      <a:pt x="353" y="47"/>
                    </a:cubicBezTo>
                    <a:cubicBezTo>
                      <a:pt x="353" y="50"/>
                      <a:pt x="354" y="53"/>
                      <a:pt x="355" y="55"/>
                    </a:cubicBezTo>
                    <a:cubicBezTo>
                      <a:pt x="358" y="60"/>
                      <a:pt x="367" y="60"/>
                      <a:pt x="374" y="62"/>
                    </a:cubicBezTo>
                    <a:cubicBezTo>
                      <a:pt x="374" y="62"/>
                      <a:pt x="375" y="62"/>
                      <a:pt x="375" y="62"/>
                    </a:cubicBezTo>
                    <a:cubicBezTo>
                      <a:pt x="375" y="62"/>
                      <a:pt x="375" y="62"/>
                      <a:pt x="375" y="62"/>
                    </a:cubicBezTo>
                    <a:cubicBezTo>
                      <a:pt x="375" y="62"/>
                      <a:pt x="375" y="62"/>
                      <a:pt x="375" y="62"/>
                    </a:cubicBezTo>
                    <a:cubicBezTo>
                      <a:pt x="375" y="62"/>
                      <a:pt x="375" y="62"/>
                      <a:pt x="375" y="62"/>
                    </a:cubicBezTo>
                    <a:cubicBezTo>
                      <a:pt x="375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76" y="62"/>
                      <a:pt x="376" y="62"/>
                      <a:pt x="376" y="62"/>
                    </a:cubicBezTo>
                    <a:cubicBezTo>
                      <a:pt x="384" y="64"/>
                      <a:pt x="388" y="67"/>
                      <a:pt x="396" y="67"/>
                    </a:cubicBezTo>
                    <a:cubicBezTo>
                      <a:pt x="396" y="67"/>
                      <a:pt x="396" y="67"/>
                      <a:pt x="396" y="67"/>
                    </a:cubicBezTo>
                    <a:cubicBezTo>
                      <a:pt x="396" y="67"/>
                      <a:pt x="396" y="67"/>
                      <a:pt x="396" y="67"/>
                    </a:cubicBezTo>
                    <a:cubicBezTo>
                      <a:pt x="397" y="67"/>
                      <a:pt x="398" y="67"/>
                      <a:pt x="399" y="67"/>
                    </a:cubicBezTo>
                    <a:cubicBezTo>
                      <a:pt x="399" y="67"/>
                      <a:pt x="399" y="67"/>
                      <a:pt x="399" y="67"/>
                    </a:cubicBezTo>
                    <a:cubicBezTo>
                      <a:pt x="406" y="66"/>
                      <a:pt x="412" y="63"/>
                      <a:pt x="418" y="59"/>
                    </a:cubicBezTo>
                    <a:cubicBezTo>
                      <a:pt x="424" y="56"/>
                      <a:pt x="431" y="53"/>
                      <a:pt x="434" y="49"/>
                    </a:cubicBezTo>
                    <a:cubicBezTo>
                      <a:pt x="443" y="41"/>
                      <a:pt x="443" y="28"/>
                      <a:pt x="455" y="22"/>
                    </a:cubicBezTo>
                    <a:cubicBezTo>
                      <a:pt x="461" y="19"/>
                      <a:pt x="470" y="19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79" y="17"/>
                      <a:pt x="479" y="17"/>
                      <a:pt x="479" y="17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0" y="16"/>
                      <a:pt x="480" y="16"/>
                      <a:pt x="480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1" y="16"/>
                      <a:pt x="481" y="16"/>
                    </a:cubicBezTo>
                    <a:cubicBezTo>
                      <a:pt x="481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6"/>
                    </a:cubicBezTo>
                    <a:cubicBezTo>
                      <a:pt x="482" y="16"/>
                      <a:pt x="482" y="16"/>
                      <a:pt x="482" y="15"/>
                    </a:cubicBezTo>
                    <a:cubicBezTo>
                      <a:pt x="482" y="15"/>
                      <a:pt x="482" y="15"/>
                      <a:pt x="482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3" y="15"/>
                    </a:cubicBezTo>
                    <a:cubicBezTo>
                      <a:pt x="483" y="15"/>
                      <a:pt x="483" y="15"/>
                      <a:pt x="484" y="15"/>
                    </a:cubicBezTo>
                    <a:cubicBezTo>
                      <a:pt x="491" y="12"/>
                      <a:pt x="496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3" y="7"/>
                      <a:pt x="503" y="7"/>
                      <a:pt x="503" y="7"/>
                    </a:cubicBezTo>
                    <a:cubicBezTo>
                      <a:pt x="504" y="7"/>
                      <a:pt x="505" y="7"/>
                      <a:pt x="506" y="8"/>
                    </a:cubicBezTo>
                    <a:cubicBezTo>
                      <a:pt x="519" y="10"/>
                      <a:pt x="521" y="25"/>
                      <a:pt x="533" y="31"/>
                    </a:cubicBezTo>
                    <a:cubicBezTo>
                      <a:pt x="540" y="35"/>
                      <a:pt x="553" y="35"/>
                      <a:pt x="562" y="38"/>
                    </a:cubicBezTo>
                    <a:cubicBezTo>
                      <a:pt x="571" y="41"/>
                      <a:pt x="580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89" y="48"/>
                      <a:pt x="589" y="48"/>
                    </a:cubicBezTo>
                    <a:cubicBezTo>
                      <a:pt x="589" y="48"/>
                      <a:pt x="590" y="48"/>
                      <a:pt x="590" y="48"/>
                    </a:cubicBezTo>
                    <a:cubicBezTo>
                      <a:pt x="590" y="48"/>
                      <a:pt x="590" y="48"/>
                      <a:pt x="590" y="48"/>
                    </a:cubicBezTo>
                    <a:cubicBezTo>
                      <a:pt x="590" y="48"/>
                      <a:pt x="590" y="48"/>
                      <a:pt x="590" y="48"/>
                    </a:cubicBezTo>
                    <a:cubicBezTo>
                      <a:pt x="590" y="48"/>
                      <a:pt x="590" y="48"/>
                      <a:pt x="590" y="48"/>
                    </a:cubicBezTo>
                    <a:cubicBezTo>
                      <a:pt x="598" y="48"/>
                      <a:pt x="605" y="43"/>
                      <a:pt x="612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40"/>
                      <a:pt x="613" y="40"/>
                      <a:pt x="613" y="40"/>
                    </a:cubicBezTo>
                    <a:cubicBezTo>
                      <a:pt x="613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4" y="39"/>
                      <a:pt x="614" y="39"/>
                      <a:pt x="614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5" y="39"/>
                      <a:pt x="615" y="39"/>
                    </a:cubicBezTo>
                    <a:cubicBezTo>
                      <a:pt x="615" y="39"/>
                      <a:pt x="616" y="38"/>
                      <a:pt x="616" y="38"/>
                    </a:cubicBezTo>
                    <a:cubicBezTo>
                      <a:pt x="616" y="38"/>
                      <a:pt x="616" y="38"/>
                      <a:pt x="616" y="38"/>
                    </a:cubicBezTo>
                    <a:cubicBezTo>
                      <a:pt x="626" y="35"/>
                      <a:pt x="638" y="35"/>
                      <a:pt x="646" y="31"/>
                    </a:cubicBezTo>
                    <a:cubicBezTo>
                      <a:pt x="659" y="25"/>
                      <a:pt x="657" y="9"/>
                      <a:pt x="674" y="8"/>
                    </a:cubicBezTo>
                    <a:cubicBezTo>
                      <a:pt x="674" y="8"/>
                      <a:pt x="674" y="8"/>
                      <a:pt x="674" y="8"/>
                    </a:cubicBezTo>
                    <a:cubicBezTo>
                      <a:pt x="675" y="8"/>
                      <a:pt x="675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76" y="8"/>
                      <a:pt x="676" y="8"/>
                      <a:pt x="676" y="8"/>
                    </a:cubicBezTo>
                    <a:cubicBezTo>
                      <a:pt x="684" y="8"/>
                      <a:pt x="688" y="12"/>
                      <a:pt x="696" y="15"/>
                    </a:cubicBezTo>
                    <a:cubicBezTo>
                      <a:pt x="696" y="15"/>
                      <a:pt x="696" y="15"/>
                      <a:pt x="696" y="15"/>
                    </a:cubicBezTo>
                    <a:cubicBezTo>
                      <a:pt x="696" y="15"/>
                      <a:pt x="696" y="15"/>
                      <a:pt x="696" y="16"/>
                    </a:cubicBezTo>
                    <a:cubicBezTo>
                      <a:pt x="696" y="16"/>
                      <a:pt x="696" y="16"/>
                      <a:pt x="696" y="16"/>
                    </a:cubicBezTo>
                    <a:cubicBezTo>
                      <a:pt x="696" y="16"/>
                      <a:pt x="696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7" y="16"/>
                      <a:pt x="697" y="16"/>
                    </a:cubicBezTo>
                    <a:cubicBezTo>
                      <a:pt x="697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8" y="16"/>
                      <a:pt x="698" y="16"/>
                    </a:cubicBezTo>
                    <a:cubicBezTo>
                      <a:pt x="698" y="16"/>
                      <a:pt x="699" y="16"/>
                      <a:pt x="699" y="16"/>
                    </a:cubicBezTo>
                    <a:cubicBezTo>
                      <a:pt x="699" y="16"/>
                      <a:pt x="699" y="17"/>
                      <a:pt x="699" y="17"/>
                    </a:cubicBezTo>
                    <a:cubicBezTo>
                      <a:pt x="699" y="17"/>
                      <a:pt x="700" y="17"/>
                      <a:pt x="700" y="17"/>
                    </a:cubicBezTo>
                    <a:cubicBezTo>
                      <a:pt x="709" y="20"/>
                      <a:pt x="721" y="19"/>
                      <a:pt x="727" y="24"/>
                    </a:cubicBezTo>
                    <a:cubicBezTo>
                      <a:pt x="734" y="29"/>
                      <a:pt x="737" y="41"/>
                      <a:pt x="742" y="47"/>
                    </a:cubicBezTo>
                    <a:cubicBezTo>
                      <a:pt x="748" y="53"/>
                      <a:pt x="768" y="65"/>
                      <a:pt x="777" y="67"/>
                    </a:cubicBezTo>
                    <a:cubicBezTo>
                      <a:pt x="779" y="67"/>
                      <a:pt x="780" y="68"/>
                      <a:pt x="782" y="68"/>
                    </a:cubicBezTo>
                    <a:cubicBezTo>
                      <a:pt x="782" y="68"/>
                      <a:pt x="782" y="68"/>
                      <a:pt x="782" y="68"/>
                    </a:cubicBezTo>
                    <a:cubicBezTo>
                      <a:pt x="782" y="68"/>
                      <a:pt x="782" y="68"/>
                      <a:pt x="782" y="68"/>
                    </a:cubicBezTo>
                    <a:cubicBezTo>
                      <a:pt x="789" y="68"/>
                      <a:pt x="796" y="65"/>
                      <a:pt x="802" y="63"/>
                    </a:cubicBezTo>
                    <a:cubicBezTo>
                      <a:pt x="802" y="63"/>
                      <a:pt x="802" y="63"/>
                      <a:pt x="802" y="63"/>
                    </a:cubicBezTo>
                    <a:cubicBezTo>
                      <a:pt x="802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3"/>
                      <a:pt x="803" y="63"/>
                      <a:pt x="803" y="63"/>
                    </a:cubicBezTo>
                    <a:cubicBezTo>
                      <a:pt x="803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4" y="62"/>
                      <a:pt x="804" y="62"/>
                      <a:pt x="804" y="62"/>
                    </a:cubicBezTo>
                    <a:cubicBezTo>
                      <a:pt x="809" y="61"/>
                      <a:pt x="820" y="61"/>
                      <a:pt x="823" y="55"/>
                    </a:cubicBezTo>
                    <a:cubicBezTo>
                      <a:pt x="825" y="53"/>
                      <a:pt x="825" y="50"/>
                      <a:pt x="825" y="47"/>
                    </a:cubicBezTo>
                    <a:cubicBezTo>
                      <a:pt x="825" y="44"/>
                      <a:pt x="825" y="41"/>
                      <a:pt x="825" y="37"/>
                    </a:cubicBezTo>
                    <a:cubicBezTo>
                      <a:pt x="825" y="35"/>
                      <a:pt x="825" y="34"/>
                      <a:pt x="825" y="32"/>
                    </a:cubicBezTo>
                    <a:cubicBezTo>
                      <a:pt x="825" y="32"/>
                      <a:pt x="825" y="32"/>
                      <a:pt x="825" y="32"/>
                    </a:cubicBezTo>
                    <a:cubicBezTo>
                      <a:pt x="829" y="14"/>
                      <a:pt x="846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64" y="4"/>
                      <a:pt x="864" y="4"/>
                      <a:pt x="864" y="4"/>
                    </a:cubicBezTo>
                    <a:cubicBezTo>
                      <a:pt x="873" y="4"/>
                      <a:pt x="882" y="6"/>
                      <a:pt x="890" y="11"/>
                    </a:cubicBezTo>
                    <a:cubicBezTo>
                      <a:pt x="900" y="17"/>
                      <a:pt x="909" y="27"/>
                      <a:pt x="915" y="36"/>
                    </a:cubicBezTo>
                    <a:cubicBezTo>
                      <a:pt x="920" y="45"/>
                      <a:pt x="922" y="66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3" y="68"/>
                      <a:pt x="933" y="68"/>
                      <a:pt x="933" y="68"/>
                    </a:cubicBezTo>
                    <a:cubicBezTo>
                      <a:pt x="934" y="69"/>
                      <a:pt x="935" y="69"/>
                      <a:pt x="936" y="69"/>
                    </a:cubicBezTo>
                    <a:cubicBezTo>
                      <a:pt x="936" y="69"/>
                      <a:pt x="936" y="69"/>
                      <a:pt x="936" y="69"/>
                    </a:cubicBezTo>
                    <a:cubicBezTo>
                      <a:pt x="936" y="69"/>
                      <a:pt x="936" y="69"/>
                      <a:pt x="936" y="69"/>
                    </a:cubicBezTo>
                    <a:cubicBezTo>
                      <a:pt x="940" y="69"/>
                      <a:pt x="944" y="67"/>
                      <a:pt x="947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48" y="66"/>
                      <a:pt x="948" y="66"/>
                      <a:pt x="948" y="66"/>
                    </a:cubicBezTo>
                    <a:cubicBezTo>
                      <a:pt x="953" y="64"/>
                      <a:pt x="958" y="64"/>
                      <a:pt x="963" y="62"/>
                    </a:cubicBezTo>
                    <a:cubicBezTo>
                      <a:pt x="973" y="56"/>
                      <a:pt x="974" y="43"/>
                      <a:pt x="988" y="42"/>
                    </a:cubicBezTo>
                    <a:cubicBezTo>
                      <a:pt x="988" y="42"/>
                      <a:pt x="988" y="42"/>
                      <a:pt x="988" y="42"/>
                    </a:cubicBezTo>
                    <a:cubicBezTo>
                      <a:pt x="988" y="42"/>
                      <a:pt x="988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989" y="42"/>
                      <a:pt x="989" y="42"/>
                      <a:pt x="989" y="42"/>
                    </a:cubicBezTo>
                    <a:cubicBezTo>
                      <a:pt x="1003" y="42"/>
                      <a:pt x="1005" y="57"/>
                      <a:pt x="1012" y="66"/>
                    </a:cubicBezTo>
                    <a:cubicBezTo>
                      <a:pt x="1012" y="66"/>
                      <a:pt x="1012" y="66"/>
                      <a:pt x="1012" y="66"/>
                    </a:cubicBezTo>
                    <a:cubicBezTo>
                      <a:pt x="1013" y="66"/>
                      <a:pt x="1013" y="66"/>
                      <a:pt x="1013" y="66"/>
                    </a:cubicBezTo>
                    <a:cubicBezTo>
                      <a:pt x="1013" y="66"/>
                      <a:pt x="1013" y="66"/>
                      <a:pt x="1013" y="67"/>
                    </a:cubicBezTo>
                    <a:cubicBezTo>
                      <a:pt x="1013" y="67"/>
                      <a:pt x="1013" y="67"/>
                      <a:pt x="1013" y="67"/>
                    </a:cubicBezTo>
                    <a:cubicBezTo>
                      <a:pt x="1029" y="85"/>
                      <a:pt x="1071" y="83"/>
                      <a:pt x="1082" y="105"/>
                    </a:cubicBezTo>
                    <a:cubicBezTo>
                      <a:pt x="1085" y="110"/>
                      <a:pt x="1085" y="116"/>
                      <a:pt x="1087" y="122"/>
                    </a:cubicBezTo>
                    <a:cubicBezTo>
                      <a:pt x="1091" y="130"/>
                      <a:pt x="1100" y="137"/>
                      <a:pt x="1107" y="144"/>
                    </a:cubicBezTo>
                    <a:cubicBezTo>
                      <a:pt x="1113" y="151"/>
                      <a:pt x="1120" y="160"/>
                      <a:pt x="1128" y="164"/>
                    </a:cubicBezTo>
                    <a:cubicBezTo>
                      <a:pt x="1137" y="170"/>
                      <a:pt x="1148" y="171"/>
                      <a:pt x="1155" y="179"/>
                    </a:cubicBezTo>
                    <a:cubicBezTo>
                      <a:pt x="1161" y="186"/>
                      <a:pt x="1163" y="196"/>
                      <a:pt x="1166" y="208"/>
                    </a:cubicBezTo>
                    <a:cubicBezTo>
                      <a:pt x="1169" y="219"/>
                      <a:pt x="1172" y="229"/>
                      <a:pt x="1173" y="240"/>
                    </a:cubicBezTo>
                    <a:cubicBezTo>
                      <a:pt x="1173" y="250"/>
                      <a:pt x="1174" y="261"/>
                      <a:pt x="1174" y="273"/>
                    </a:cubicBezTo>
                    <a:cubicBezTo>
                      <a:pt x="1174" y="288"/>
                      <a:pt x="1173" y="303"/>
                      <a:pt x="1173" y="317"/>
                    </a:cubicBezTo>
                    <a:cubicBezTo>
                      <a:pt x="1173" y="426"/>
                      <a:pt x="1173" y="519"/>
                      <a:pt x="1173" y="629"/>
                    </a:cubicBezTo>
                    <a:cubicBezTo>
                      <a:pt x="1173" y="646"/>
                      <a:pt x="1174" y="662"/>
                      <a:pt x="1174" y="678"/>
                    </a:cubicBezTo>
                    <a:cubicBezTo>
                      <a:pt x="1174" y="701"/>
                      <a:pt x="1173" y="723"/>
                      <a:pt x="1168" y="741"/>
                    </a:cubicBezTo>
                    <a:cubicBezTo>
                      <a:pt x="1163" y="760"/>
                      <a:pt x="1162" y="776"/>
                      <a:pt x="1147" y="784"/>
                    </a:cubicBezTo>
                    <a:cubicBezTo>
                      <a:pt x="1141" y="788"/>
                      <a:pt x="1133" y="789"/>
                      <a:pt x="1128" y="793"/>
                    </a:cubicBezTo>
                    <a:cubicBezTo>
                      <a:pt x="1120" y="797"/>
                      <a:pt x="1114" y="806"/>
                      <a:pt x="1108" y="813"/>
                    </a:cubicBezTo>
                    <a:cubicBezTo>
                      <a:pt x="1101" y="819"/>
                      <a:pt x="1093" y="825"/>
                      <a:pt x="1089" y="833"/>
                    </a:cubicBezTo>
                    <a:cubicBezTo>
                      <a:pt x="1086" y="839"/>
                      <a:pt x="1085" y="848"/>
                      <a:pt x="1082" y="855"/>
                    </a:cubicBezTo>
                    <a:cubicBezTo>
                      <a:pt x="1070" y="875"/>
                      <a:pt x="1035" y="873"/>
                      <a:pt x="1018" y="888"/>
                    </a:cubicBezTo>
                    <a:cubicBezTo>
                      <a:pt x="1018" y="888"/>
                      <a:pt x="1018" y="888"/>
                      <a:pt x="1018" y="888"/>
                    </a:cubicBezTo>
                    <a:cubicBezTo>
                      <a:pt x="1018" y="888"/>
                      <a:pt x="1018" y="888"/>
                      <a:pt x="1018" y="888"/>
                    </a:cubicBezTo>
                    <a:cubicBezTo>
                      <a:pt x="1018" y="888"/>
                      <a:pt x="1017" y="888"/>
                      <a:pt x="1017" y="888"/>
                    </a:cubicBezTo>
                    <a:cubicBezTo>
                      <a:pt x="1017" y="888"/>
                      <a:pt x="1017" y="888"/>
                      <a:pt x="1017" y="888"/>
                    </a:cubicBezTo>
                    <a:cubicBezTo>
                      <a:pt x="1010" y="895"/>
                      <a:pt x="1007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1" y="916"/>
                      <a:pt x="991" y="916"/>
                      <a:pt x="991" y="916"/>
                    </a:cubicBezTo>
                    <a:cubicBezTo>
                      <a:pt x="990" y="916"/>
                      <a:pt x="989" y="916"/>
                      <a:pt x="988" y="916"/>
                    </a:cubicBezTo>
                    <a:cubicBezTo>
                      <a:pt x="988" y="916"/>
                      <a:pt x="988" y="916"/>
                      <a:pt x="988" y="916"/>
                    </a:cubicBezTo>
                    <a:cubicBezTo>
                      <a:pt x="976" y="914"/>
                      <a:pt x="975" y="901"/>
                      <a:pt x="964" y="897"/>
                    </a:cubicBezTo>
                    <a:cubicBezTo>
                      <a:pt x="964" y="897"/>
                      <a:pt x="964" y="897"/>
                      <a:pt x="964" y="897"/>
                    </a:cubicBezTo>
                    <a:cubicBezTo>
                      <a:pt x="964" y="896"/>
                      <a:pt x="964" y="896"/>
                      <a:pt x="964" y="896"/>
                    </a:cubicBezTo>
                    <a:cubicBezTo>
                      <a:pt x="963" y="896"/>
                      <a:pt x="963" y="896"/>
                      <a:pt x="963" y="896"/>
                    </a:cubicBezTo>
                    <a:cubicBezTo>
                      <a:pt x="963" y="896"/>
                      <a:pt x="963" y="896"/>
                      <a:pt x="963" y="896"/>
                    </a:cubicBezTo>
                    <a:cubicBezTo>
                      <a:pt x="963" y="896"/>
                      <a:pt x="963" y="896"/>
                      <a:pt x="962" y="896"/>
                    </a:cubicBezTo>
                    <a:cubicBezTo>
                      <a:pt x="962" y="896"/>
                      <a:pt x="962" y="896"/>
                      <a:pt x="962" y="896"/>
                    </a:cubicBezTo>
                    <a:cubicBezTo>
                      <a:pt x="962" y="896"/>
                      <a:pt x="961" y="896"/>
                      <a:pt x="961" y="895"/>
                    </a:cubicBezTo>
                    <a:cubicBezTo>
                      <a:pt x="961" y="895"/>
                      <a:pt x="960" y="895"/>
                      <a:pt x="960" y="895"/>
                    </a:cubicBezTo>
                    <a:cubicBezTo>
                      <a:pt x="960" y="895"/>
                      <a:pt x="960" y="895"/>
                      <a:pt x="960" y="895"/>
                    </a:cubicBezTo>
                    <a:cubicBezTo>
                      <a:pt x="960" y="895"/>
                      <a:pt x="959" y="895"/>
                      <a:pt x="959" y="895"/>
                    </a:cubicBezTo>
                    <a:cubicBezTo>
                      <a:pt x="959" y="895"/>
                      <a:pt x="959" y="895"/>
                      <a:pt x="959" y="895"/>
                    </a:cubicBezTo>
                    <a:cubicBezTo>
                      <a:pt x="953" y="892"/>
                      <a:pt x="944" y="889"/>
                      <a:pt x="937" y="888"/>
                    </a:cubicBezTo>
                    <a:cubicBezTo>
                      <a:pt x="937" y="888"/>
                      <a:pt x="937" y="888"/>
                      <a:pt x="937" y="888"/>
                    </a:cubicBezTo>
                    <a:cubicBezTo>
                      <a:pt x="937" y="888"/>
                      <a:pt x="937" y="888"/>
                      <a:pt x="937" y="888"/>
                    </a:cubicBezTo>
                    <a:cubicBezTo>
                      <a:pt x="936" y="888"/>
                      <a:pt x="935" y="889"/>
                      <a:pt x="934" y="889"/>
                    </a:cubicBezTo>
                    <a:cubicBezTo>
                      <a:pt x="924" y="891"/>
                      <a:pt x="924" y="905"/>
                      <a:pt x="920" y="915"/>
                    </a:cubicBezTo>
                    <a:cubicBezTo>
                      <a:pt x="913" y="931"/>
                      <a:pt x="894" y="952"/>
                      <a:pt x="871" y="955"/>
                    </a:cubicBezTo>
                    <a:cubicBezTo>
                      <a:pt x="869" y="955"/>
                      <a:pt x="867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65" y="955"/>
                      <a:pt x="865" y="955"/>
                      <a:pt x="865" y="955"/>
                    </a:cubicBezTo>
                    <a:cubicBezTo>
                      <a:pt x="845" y="955"/>
                      <a:pt x="832" y="945"/>
                      <a:pt x="828" y="930"/>
                    </a:cubicBezTo>
                    <a:cubicBezTo>
                      <a:pt x="828" y="930"/>
                      <a:pt x="828" y="930"/>
                      <a:pt x="828" y="930"/>
                    </a:cubicBezTo>
                    <a:cubicBezTo>
                      <a:pt x="828" y="930"/>
                      <a:pt x="828" y="930"/>
                      <a:pt x="828" y="930"/>
                    </a:cubicBezTo>
                    <a:cubicBezTo>
                      <a:pt x="828" y="930"/>
                      <a:pt x="828" y="930"/>
                      <a:pt x="828" y="930"/>
                    </a:cubicBezTo>
                    <a:cubicBezTo>
                      <a:pt x="827" y="928"/>
                      <a:pt x="827" y="926"/>
                      <a:pt x="827" y="924"/>
                    </a:cubicBezTo>
                    <a:cubicBezTo>
                      <a:pt x="827" y="921"/>
                      <a:pt x="827" y="917"/>
                      <a:pt x="827" y="914"/>
                    </a:cubicBezTo>
                    <a:cubicBezTo>
                      <a:pt x="827" y="910"/>
                      <a:pt x="827" y="906"/>
                      <a:pt x="825" y="903"/>
                    </a:cubicBezTo>
                    <a:cubicBezTo>
                      <a:pt x="823" y="899"/>
                      <a:pt x="814" y="898"/>
                      <a:pt x="807" y="897"/>
                    </a:cubicBezTo>
                    <a:cubicBezTo>
                      <a:pt x="807" y="897"/>
                      <a:pt x="807" y="897"/>
                      <a:pt x="807" y="897"/>
                    </a:cubicBezTo>
                    <a:cubicBezTo>
                      <a:pt x="807" y="896"/>
                      <a:pt x="807" y="896"/>
                      <a:pt x="806" y="896"/>
                    </a:cubicBezTo>
                    <a:cubicBezTo>
                      <a:pt x="806" y="896"/>
                      <a:pt x="806" y="896"/>
                      <a:pt x="806" y="896"/>
                    </a:cubicBezTo>
                    <a:cubicBezTo>
                      <a:pt x="806" y="896"/>
                      <a:pt x="806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5" y="896"/>
                      <a:pt x="805" y="896"/>
                    </a:cubicBezTo>
                    <a:cubicBezTo>
                      <a:pt x="805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4" y="896"/>
                    </a:cubicBezTo>
                    <a:cubicBezTo>
                      <a:pt x="804" y="896"/>
                      <a:pt x="804" y="896"/>
                      <a:pt x="803" y="896"/>
                    </a:cubicBezTo>
                    <a:cubicBezTo>
                      <a:pt x="803" y="896"/>
                      <a:pt x="803" y="896"/>
                      <a:pt x="803" y="896"/>
                    </a:cubicBezTo>
                    <a:cubicBezTo>
                      <a:pt x="803" y="896"/>
                      <a:pt x="803" y="896"/>
                      <a:pt x="803" y="896"/>
                    </a:cubicBezTo>
                    <a:cubicBezTo>
                      <a:pt x="803" y="895"/>
                      <a:pt x="803" y="895"/>
                      <a:pt x="803" y="895"/>
                    </a:cubicBezTo>
                    <a:cubicBezTo>
                      <a:pt x="803" y="895"/>
                      <a:pt x="803" y="895"/>
                      <a:pt x="803" y="895"/>
                    </a:cubicBezTo>
                    <a:cubicBezTo>
                      <a:pt x="796" y="893"/>
                      <a:pt x="791" y="891"/>
                      <a:pt x="784" y="891"/>
                    </a:cubicBezTo>
                    <a:cubicBezTo>
                      <a:pt x="784" y="891"/>
                      <a:pt x="784" y="891"/>
                      <a:pt x="784" y="891"/>
                    </a:cubicBezTo>
                    <a:cubicBezTo>
                      <a:pt x="784" y="891"/>
                      <a:pt x="784" y="891"/>
                      <a:pt x="784" y="891"/>
                    </a:cubicBezTo>
                    <a:cubicBezTo>
                      <a:pt x="784" y="891"/>
                      <a:pt x="784" y="891"/>
                      <a:pt x="784" y="891"/>
                    </a:cubicBezTo>
                    <a:cubicBezTo>
                      <a:pt x="776" y="891"/>
                      <a:pt x="769" y="895"/>
                      <a:pt x="762" y="899"/>
                    </a:cubicBezTo>
                    <a:cubicBezTo>
                      <a:pt x="756" y="902"/>
                      <a:pt x="749" y="906"/>
                      <a:pt x="745" y="910"/>
                    </a:cubicBezTo>
                    <a:cubicBezTo>
                      <a:pt x="738" y="918"/>
                      <a:pt x="736" y="931"/>
                      <a:pt x="725" y="937"/>
                    </a:cubicBezTo>
                    <a:cubicBezTo>
                      <a:pt x="718" y="940"/>
                      <a:pt x="708" y="940"/>
                      <a:pt x="701" y="942"/>
                    </a:cubicBezTo>
                    <a:cubicBezTo>
                      <a:pt x="701" y="942"/>
                      <a:pt x="701" y="942"/>
                      <a:pt x="701" y="942"/>
                    </a:cubicBezTo>
                    <a:cubicBezTo>
                      <a:pt x="700" y="942"/>
                      <a:pt x="698" y="943"/>
                      <a:pt x="696" y="943"/>
                    </a:cubicBezTo>
                    <a:cubicBezTo>
                      <a:pt x="696" y="943"/>
                      <a:pt x="696" y="943"/>
                      <a:pt x="696" y="943"/>
                    </a:cubicBezTo>
                    <a:cubicBezTo>
                      <a:pt x="696" y="943"/>
                      <a:pt x="696" y="943"/>
                      <a:pt x="696" y="943"/>
                    </a:cubicBezTo>
                    <a:cubicBezTo>
                      <a:pt x="690" y="946"/>
                      <a:pt x="685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8" y="951"/>
                      <a:pt x="678" y="951"/>
                      <a:pt x="678" y="951"/>
                    </a:cubicBezTo>
                    <a:cubicBezTo>
                      <a:pt x="676" y="951"/>
                      <a:pt x="675" y="950"/>
                      <a:pt x="673" y="950"/>
                    </a:cubicBezTo>
                    <a:cubicBezTo>
                      <a:pt x="673" y="950"/>
                      <a:pt x="673" y="950"/>
                      <a:pt x="673" y="950"/>
                    </a:cubicBezTo>
                    <a:cubicBezTo>
                      <a:pt x="659" y="946"/>
                      <a:pt x="659" y="933"/>
                      <a:pt x="647" y="927"/>
                    </a:cubicBezTo>
                    <a:cubicBezTo>
                      <a:pt x="639" y="923"/>
                      <a:pt x="628" y="924"/>
                      <a:pt x="619" y="921"/>
                    </a:cubicBezTo>
                    <a:cubicBezTo>
                      <a:pt x="619" y="921"/>
                      <a:pt x="619" y="921"/>
                      <a:pt x="619" y="921"/>
                    </a:cubicBezTo>
                    <a:cubicBezTo>
                      <a:pt x="619" y="921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8" y="920"/>
                      <a:pt x="618" y="920"/>
                      <a:pt x="618" y="920"/>
                    </a:cubicBezTo>
                    <a:cubicBezTo>
                      <a:pt x="617" y="920"/>
                      <a:pt x="617" y="920"/>
                      <a:pt x="617" y="920"/>
                    </a:cubicBezTo>
                    <a:cubicBezTo>
                      <a:pt x="608" y="917"/>
                      <a:pt x="601" y="911"/>
                      <a:pt x="590" y="911"/>
                    </a:cubicBezTo>
                    <a:cubicBezTo>
                      <a:pt x="590" y="911"/>
                      <a:pt x="590" y="911"/>
                      <a:pt x="590" y="911"/>
                    </a:cubicBezTo>
                    <a:cubicBezTo>
                      <a:pt x="590" y="911"/>
                      <a:pt x="590" y="911"/>
                      <a:pt x="590" y="911"/>
                    </a:cubicBezTo>
                    <a:cubicBezTo>
                      <a:pt x="589" y="911"/>
                      <a:pt x="588" y="911"/>
                      <a:pt x="588" y="911"/>
                    </a:cubicBezTo>
                    <a:cubicBezTo>
                      <a:pt x="588" y="911"/>
                      <a:pt x="587" y="911"/>
                      <a:pt x="587" y="911"/>
                    </a:cubicBezTo>
                    <a:cubicBezTo>
                      <a:pt x="587" y="911"/>
                      <a:pt x="587" y="911"/>
                      <a:pt x="587" y="911"/>
                    </a:cubicBezTo>
                    <a:cubicBezTo>
                      <a:pt x="580" y="911"/>
                      <a:pt x="573" y="917"/>
                      <a:pt x="563" y="920"/>
                    </a:cubicBezTo>
                    <a:cubicBezTo>
                      <a:pt x="552" y="924"/>
                      <a:pt x="543" y="923"/>
                      <a:pt x="535" y="927"/>
                    </a:cubicBezTo>
                    <a:cubicBezTo>
                      <a:pt x="524" y="933"/>
                      <a:pt x="522" y="948"/>
                      <a:pt x="509" y="951"/>
                    </a:cubicBezTo>
                    <a:cubicBezTo>
                      <a:pt x="509" y="951"/>
                      <a:pt x="509" y="951"/>
                      <a:pt x="509" y="951"/>
                    </a:cubicBezTo>
                    <a:cubicBezTo>
                      <a:pt x="509" y="951"/>
                      <a:pt x="509" y="951"/>
                      <a:pt x="509" y="951"/>
                    </a:cubicBezTo>
                    <a:cubicBezTo>
                      <a:pt x="508" y="951"/>
                      <a:pt x="506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505" y="951"/>
                      <a:pt x="505" y="951"/>
                      <a:pt x="505" y="951"/>
                    </a:cubicBezTo>
                    <a:cubicBezTo>
                      <a:pt x="497" y="951"/>
                      <a:pt x="492" y="946"/>
                      <a:pt x="485" y="943"/>
                    </a:cubicBezTo>
                    <a:cubicBezTo>
                      <a:pt x="484" y="943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3" y="942"/>
                      <a:pt x="483" y="942"/>
                      <a:pt x="483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2" y="942"/>
                    </a:cubicBezTo>
                    <a:cubicBezTo>
                      <a:pt x="482" y="942"/>
                      <a:pt x="482" y="942"/>
                      <a:pt x="481" y="942"/>
                    </a:cubicBezTo>
                    <a:cubicBezTo>
                      <a:pt x="481" y="942"/>
                      <a:pt x="481" y="942"/>
                      <a:pt x="481" y="942"/>
                    </a:cubicBezTo>
                    <a:cubicBezTo>
                      <a:pt x="481" y="942"/>
                      <a:pt x="481" y="942"/>
                      <a:pt x="481" y="942"/>
                    </a:cubicBezTo>
                    <a:cubicBezTo>
                      <a:pt x="481" y="942"/>
                      <a:pt x="481" y="942"/>
                      <a:pt x="481" y="942"/>
                    </a:cubicBezTo>
                    <a:cubicBezTo>
                      <a:pt x="469" y="938"/>
                      <a:pt x="459" y="940"/>
                      <a:pt x="451" y="933"/>
                    </a:cubicBezTo>
                    <a:cubicBezTo>
                      <a:pt x="444" y="926"/>
                      <a:pt x="442" y="915"/>
                      <a:pt x="434" y="909"/>
                    </a:cubicBezTo>
                    <a:cubicBezTo>
                      <a:pt x="431" y="905"/>
                      <a:pt x="425" y="903"/>
                      <a:pt x="419" y="900"/>
                    </a:cubicBezTo>
                    <a:cubicBezTo>
                      <a:pt x="413" y="896"/>
                      <a:pt x="40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8" y="891"/>
                      <a:pt x="398" y="891"/>
                      <a:pt x="398" y="891"/>
                    </a:cubicBezTo>
                    <a:cubicBezTo>
                      <a:pt x="392" y="891"/>
                      <a:pt x="386" y="893"/>
                      <a:pt x="380" y="895"/>
                    </a:cubicBezTo>
                    <a:cubicBezTo>
                      <a:pt x="380" y="895"/>
                      <a:pt x="380" y="895"/>
                      <a:pt x="380" y="895"/>
                    </a:cubicBezTo>
                    <a:cubicBezTo>
                      <a:pt x="380" y="895"/>
                      <a:pt x="379" y="895"/>
                      <a:pt x="379" y="895"/>
                    </a:cubicBezTo>
                    <a:cubicBezTo>
                      <a:pt x="379" y="895"/>
                      <a:pt x="379" y="895"/>
                      <a:pt x="379" y="895"/>
                    </a:cubicBezTo>
                    <a:cubicBezTo>
                      <a:pt x="379" y="895"/>
                      <a:pt x="379" y="895"/>
                      <a:pt x="379" y="895"/>
                    </a:cubicBezTo>
                    <a:cubicBezTo>
                      <a:pt x="379" y="895"/>
                      <a:pt x="379" y="895"/>
                      <a:pt x="379" y="895"/>
                    </a:cubicBezTo>
                    <a:cubicBezTo>
                      <a:pt x="378" y="895"/>
                      <a:pt x="378" y="895"/>
                      <a:pt x="378" y="895"/>
                    </a:cubicBezTo>
                    <a:cubicBezTo>
                      <a:pt x="378" y="895"/>
                      <a:pt x="378" y="895"/>
                      <a:pt x="378" y="895"/>
                    </a:cubicBezTo>
                    <a:cubicBezTo>
                      <a:pt x="378" y="895"/>
                      <a:pt x="378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7" y="896"/>
                      <a:pt x="377" y="896"/>
                      <a:pt x="377" y="896"/>
                    </a:cubicBezTo>
                    <a:cubicBezTo>
                      <a:pt x="376" y="896"/>
                      <a:pt x="376" y="896"/>
                      <a:pt x="376" y="896"/>
                    </a:cubicBezTo>
                    <a:cubicBezTo>
                      <a:pt x="376" y="896"/>
                      <a:pt x="376" y="896"/>
                      <a:pt x="376" y="896"/>
                    </a:cubicBezTo>
                    <a:cubicBezTo>
                      <a:pt x="370" y="898"/>
                      <a:pt x="362" y="898"/>
                      <a:pt x="356" y="903"/>
                    </a:cubicBezTo>
                    <a:cubicBezTo>
                      <a:pt x="356" y="903"/>
                      <a:pt x="356" y="903"/>
                      <a:pt x="356" y="903"/>
                    </a:cubicBezTo>
                    <a:cubicBezTo>
                      <a:pt x="356" y="903"/>
                      <a:pt x="356" y="903"/>
                      <a:pt x="356" y="904"/>
                    </a:cubicBezTo>
                    <a:cubicBezTo>
                      <a:pt x="356" y="904"/>
                      <a:pt x="356" y="904"/>
                      <a:pt x="356" y="904"/>
                    </a:cubicBezTo>
                    <a:cubicBezTo>
                      <a:pt x="359" y="935"/>
                      <a:pt x="343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7" y="955"/>
                      <a:pt x="317" y="955"/>
                      <a:pt x="317" y="955"/>
                    </a:cubicBezTo>
                    <a:cubicBezTo>
                      <a:pt x="316" y="955"/>
                      <a:pt x="316" y="955"/>
                      <a:pt x="316" y="955"/>
                    </a:cubicBezTo>
                    <a:cubicBezTo>
                      <a:pt x="316" y="955"/>
                      <a:pt x="316" y="955"/>
                      <a:pt x="316" y="955"/>
                    </a:cubicBezTo>
                    <a:cubicBezTo>
                      <a:pt x="291" y="954"/>
                      <a:pt x="275" y="937"/>
                      <a:pt x="266" y="921"/>
                    </a:cubicBezTo>
                    <a:cubicBezTo>
                      <a:pt x="260" y="912"/>
                      <a:pt x="257" y="891"/>
                      <a:pt x="249" y="889"/>
                    </a:cubicBezTo>
                    <a:cubicBezTo>
                      <a:pt x="249" y="889"/>
                      <a:pt x="249" y="889"/>
                      <a:pt x="249" y="889"/>
                    </a:cubicBezTo>
                    <a:cubicBezTo>
                      <a:pt x="248" y="888"/>
                      <a:pt x="247" y="888"/>
                      <a:pt x="246" y="888"/>
                    </a:cubicBezTo>
                    <a:cubicBezTo>
                      <a:pt x="246" y="888"/>
                      <a:pt x="246" y="888"/>
                      <a:pt x="246" y="888"/>
                    </a:cubicBezTo>
                    <a:cubicBezTo>
                      <a:pt x="246" y="888"/>
                      <a:pt x="246" y="888"/>
                      <a:pt x="246" y="888"/>
                    </a:cubicBezTo>
                    <a:cubicBezTo>
                      <a:pt x="242" y="888"/>
                      <a:pt x="238" y="890"/>
                      <a:pt x="234" y="891"/>
                    </a:cubicBezTo>
                    <a:cubicBezTo>
                      <a:pt x="234" y="891"/>
                      <a:pt x="234" y="891"/>
                      <a:pt x="234" y="891"/>
                    </a:cubicBezTo>
                    <a:cubicBezTo>
                      <a:pt x="234" y="891"/>
                      <a:pt x="234" y="891"/>
                      <a:pt x="234" y="891"/>
                    </a:cubicBezTo>
                    <a:cubicBezTo>
                      <a:pt x="234" y="891"/>
                      <a:pt x="234" y="891"/>
                      <a:pt x="234" y="891"/>
                    </a:cubicBezTo>
                    <a:cubicBezTo>
                      <a:pt x="234" y="891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33" y="892"/>
                      <a:pt x="233" y="892"/>
                      <a:pt x="233" y="892"/>
                    </a:cubicBezTo>
                    <a:cubicBezTo>
                      <a:pt x="228" y="893"/>
                      <a:pt x="222" y="894"/>
                      <a:pt x="218" y="897"/>
                    </a:cubicBezTo>
                    <a:cubicBezTo>
                      <a:pt x="218" y="897"/>
                      <a:pt x="218" y="897"/>
                      <a:pt x="218" y="897"/>
                    </a:cubicBezTo>
                    <a:cubicBezTo>
                      <a:pt x="218" y="897"/>
                      <a:pt x="218" y="897"/>
                      <a:pt x="217" y="897"/>
                    </a:cubicBezTo>
                    <a:cubicBezTo>
                      <a:pt x="217" y="897"/>
                      <a:pt x="217" y="897"/>
                      <a:pt x="217" y="897"/>
                    </a:cubicBezTo>
                    <a:cubicBezTo>
                      <a:pt x="217" y="897"/>
                      <a:pt x="217" y="897"/>
                      <a:pt x="217" y="897"/>
                    </a:cubicBezTo>
                    <a:cubicBezTo>
                      <a:pt x="217" y="897"/>
                      <a:pt x="217" y="897"/>
                      <a:pt x="217" y="897"/>
                    </a:cubicBezTo>
                    <a:cubicBezTo>
                      <a:pt x="216" y="897"/>
                      <a:pt x="215" y="898"/>
                      <a:pt x="214" y="899"/>
                    </a:cubicBezTo>
                    <a:cubicBezTo>
                      <a:pt x="214" y="899"/>
                      <a:pt x="214" y="899"/>
                      <a:pt x="214" y="899"/>
                    </a:cubicBezTo>
                    <a:cubicBezTo>
                      <a:pt x="214" y="899"/>
                      <a:pt x="214" y="899"/>
                      <a:pt x="214" y="899"/>
                    </a:cubicBezTo>
                    <a:cubicBezTo>
                      <a:pt x="207" y="905"/>
                      <a:pt x="20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92" y="916"/>
                      <a:pt x="192" y="916"/>
                      <a:pt x="192" y="916"/>
                    </a:cubicBezTo>
                    <a:cubicBezTo>
                      <a:pt x="189" y="916"/>
                      <a:pt x="186" y="916"/>
                      <a:pt x="183" y="914"/>
                    </a:cubicBezTo>
                    <a:cubicBezTo>
                      <a:pt x="183" y="914"/>
                      <a:pt x="183" y="914"/>
                      <a:pt x="183" y="914"/>
                    </a:cubicBezTo>
                    <a:cubicBezTo>
                      <a:pt x="183" y="914"/>
                      <a:pt x="183" y="914"/>
                      <a:pt x="183" y="914"/>
                    </a:cubicBezTo>
                    <a:cubicBezTo>
                      <a:pt x="183" y="914"/>
                      <a:pt x="183" y="914"/>
                      <a:pt x="183" y="914"/>
                    </a:cubicBezTo>
                    <a:cubicBezTo>
                      <a:pt x="174" y="909"/>
                      <a:pt x="171" y="895"/>
                      <a:pt x="165" y="889"/>
                    </a:cubicBezTo>
                    <a:cubicBezTo>
                      <a:pt x="146" y="872"/>
                      <a:pt x="109" y="877"/>
                      <a:pt x="97" y="853"/>
                    </a:cubicBezTo>
                    <a:cubicBezTo>
                      <a:pt x="93" y="847"/>
                      <a:pt x="93" y="840"/>
                      <a:pt x="90" y="834"/>
                    </a:cubicBezTo>
                    <a:cubicBezTo>
                      <a:pt x="86" y="826"/>
                      <a:pt x="77" y="818"/>
                      <a:pt x="71" y="812"/>
                    </a:cubicBezTo>
                    <a:cubicBezTo>
                      <a:pt x="64" y="805"/>
                      <a:pt x="56" y="795"/>
                      <a:pt x="49" y="792"/>
                    </a:cubicBezTo>
                    <a:cubicBezTo>
                      <a:pt x="35" y="784"/>
                      <a:pt x="26" y="784"/>
                      <a:pt x="19" y="769"/>
                    </a:cubicBezTo>
                    <a:cubicBezTo>
                      <a:pt x="16" y="761"/>
                      <a:pt x="13" y="751"/>
                      <a:pt x="10" y="740"/>
                    </a:cubicBezTo>
                    <a:cubicBezTo>
                      <a:pt x="5" y="723"/>
                      <a:pt x="4" y="703"/>
                      <a:pt x="4" y="682"/>
                    </a:cubicBezTo>
                    <a:cubicBezTo>
                      <a:pt x="4" y="665"/>
                      <a:pt x="5" y="647"/>
                      <a:pt x="5" y="630"/>
                    </a:cubicBezTo>
                    <a:cubicBezTo>
                      <a:pt x="5" y="528"/>
                      <a:pt x="5" y="427"/>
                      <a:pt x="5" y="323"/>
                    </a:cubicBezTo>
                    <a:cubicBezTo>
                      <a:pt x="5" y="307"/>
                      <a:pt x="4" y="291"/>
                      <a:pt x="4" y="277"/>
                    </a:cubicBezTo>
                    <a:cubicBezTo>
                      <a:pt x="4" y="254"/>
                      <a:pt x="5" y="232"/>
                      <a:pt x="11" y="214"/>
                    </a:cubicBezTo>
                    <a:cubicBezTo>
                      <a:pt x="14" y="203"/>
                      <a:pt x="16" y="193"/>
                      <a:pt x="20" y="185"/>
                    </a:cubicBezTo>
                    <a:cubicBezTo>
                      <a:pt x="28" y="172"/>
                      <a:pt x="39" y="173"/>
                      <a:pt x="51" y="165"/>
                    </a:cubicBezTo>
                    <a:cubicBezTo>
                      <a:pt x="59" y="160"/>
                      <a:pt x="63" y="153"/>
                      <a:pt x="71" y="145"/>
                    </a:cubicBezTo>
                    <a:cubicBezTo>
                      <a:pt x="77" y="138"/>
                      <a:pt x="85" y="131"/>
                      <a:pt x="89" y="125"/>
                    </a:cubicBezTo>
                    <a:cubicBezTo>
                      <a:pt x="95" y="113"/>
                      <a:pt x="95" y="101"/>
                      <a:pt x="107" y="94"/>
                    </a:cubicBezTo>
                    <a:cubicBezTo>
                      <a:pt x="123" y="84"/>
                      <a:pt x="151" y="81"/>
                      <a:pt x="164" y="68"/>
                    </a:cubicBezTo>
                    <a:cubicBezTo>
                      <a:pt x="164" y="68"/>
                      <a:pt x="164" y="68"/>
                      <a:pt x="164" y="68"/>
                    </a:cubicBezTo>
                    <a:cubicBezTo>
                      <a:pt x="165" y="68"/>
                      <a:pt x="165" y="68"/>
                      <a:pt x="165" y="68"/>
                    </a:cubicBezTo>
                    <a:cubicBezTo>
                      <a:pt x="165" y="68"/>
                      <a:pt x="165" y="68"/>
                      <a:pt x="165" y="68"/>
                    </a:cubicBezTo>
                    <a:cubicBezTo>
                      <a:pt x="165" y="68"/>
                      <a:pt x="165" y="67"/>
                      <a:pt x="165" y="67"/>
                    </a:cubicBezTo>
                    <a:cubicBezTo>
                      <a:pt x="165" y="67"/>
                      <a:pt x="165" y="67"/>
                      <a:pt x="165" y="67"/>
                    </a:cubicBezTo>
                    <a:cubicBezTo>
                      <a:pt x="173" y="59"/>
                      <a:pt x="175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0" y="42"/>
                      <a:pt x="190" y="42"/>
                    </a:cubicBezTo>
                    <a:cubicBezTo>
                      <a:pt x="190" y="42"/>
                      <a:pt x="191" y="42"/>
                      <a:pt x="191" y="42"/>
                    </a:cubicBezTo>
                    <a:cubicBezTo>
                      <a:pt x="191" y="42"/>
                      <a:pt x="191" y="42"/>
                      <a:pt x="191" y="42"/>
                    </a:cubicBezTo>
                    <a:cubicBezTo>
                      <a:pt x="191" y="42"/>
                      <a:pt x="191" y="42"/>
                      <a:pt x="191" y="42"/>
                    </a:cubicBezTo>
                    <a:cubicBezTo>
                      <a:pt x="203" y="43"/>
                      <a:pt x="206" y="56"/>
                      <a:pt x="215" y="61"/>
                    </a:cubicBezTo>
                    <a:cubicBezTo>
                      <a:pt x="218" y="63"/>
                      <a:pt x="224" y="64"/>
                      <a:pt x="229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29" y="66"/>
                      <a:pt x="229" y="66"/>
                      <a:pt x="229" y="66"/>
                    </a:cubicBezTo>
                    <a:cubicBezTo>
                      <a:pt x="229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0" y="66"/>
                    </a:cubicBezTo>
                    <a:cubicBezTo>
                      <a:pt x="230" y="66"/>
                      <a:pt x="230" y="66"/>
                      <a:pt x="231" y="66"/>
                    </a:cubicBezTo>
                    <a:cubicBezTo>
                      <a:pt x="231" y="66"/>
                      <a:pt x="231" y="66"/>
                      <a:pt x="231" y="66"/>
                    </a:cubicBezTo>
                    <a:cubicBezTo>
                      <a:pt x="235" y="68"/>
                      <a:pt x="239" y="69"/>
                      <a:pt x="243" y="69"/>
                    </a:cubicBezTo>
                    <a:cubicBezTo>
                      <a:pt x="243" y="69"/>
                      <a:pt x="243" y="69"/>
                      <a:pt x="243" y="69"/>
                    </a:cubicBezTo>
                    <a:cubicBezTo>
                      <a:pt x="243" y="69"/>
                      <a:pt x="243" y="69"/>
                      <a:pt x="243" y="69"/>
                    </a:cubicBezTo>
                    <a:cubicBezTo>
                      <a:pt x="244" y="69"/>
                      <a:pt x="245" y="69"/>
                      <a:pt x="245" y="69"/>
                    </a:cubicBezTo>
                    <a:cubicBezTo>
                      <a:pt x="245" y="69"/>
                      <a:pt x="245" y="69"/>
                      <a:pt x="245" y="69"/>
                    </a:cubicBezTo>
                    <a:cubicBezTo>
                      <a:pt x="256" y="67"/>
                      <a:pt x="256" y="54"/>
                      <a:pt x="260" y="44"/>
                    </a:cubicBezTo>
                    <a:cubicBezTo>
                      <a:pt x="268" y="28"/>
                      <a:pt x="284" y="10"/>
                      <a:pt x="303" y="5"/>
                    </a:cubicBezTo>
                    <a:cubicBezTo>
                      <a:pt x="303" y="5"/>
                      <a:pt x="303" y="5"/>
                      <a:pt x="303" y="5"/>
                    </a:cubicBezTo>
                    <a:cubicBezTo>
                      <a:pt x="308" y="4"/>
                      <a:pt x="312" y="4"/>
                      <a:pt x="316" y="4"/>
                    </a:cubicBezTo>
                    <a:cubicBezTo>
                      <a:pt x="316" y="4"/>
                      <a:pt x="316" y="4"/>
                      <a:pt x="316" y="4"/>
                    </a:cubicBezTo>
                    <a:cubicBezTo>
                      <a:pt x="316" y="4"/>
                      <a:pt x="316" y="4"/>
                      <a:pt x="316" y="4"/>
                    </a:cubicBezTo>
                    <a:moveTo>
                      <a:pt x="314" y="0"/>
                    </a:moveTo>
                    <a:cubicBezTo>
                      <a:pt x="314" y="0"/>
                      <a:pt x="314" y="0"/>
                      <a:pt x="314" y="0"/>
                    </a:cubicBezTo>
                    <a:cubicBezTo>
                      <a:pt x="306" y="0"/>
                      <a:pt x="298" y="2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73" y="15"/>
                      <a:pt x="261" y="31"/>
                      <a:pt x="254" y="48"/>
                    </a:cubicBezTo>
                    <a:cubicBezTo>
                      <a:pt x="252" y="55"/>
                      <a:pt x="251" y="63"/>
                      <a:pt x="244" y="65"/>
                    </a:cubicBezTo>
                    <a:cubicBezTo>
                      <a:pt x="244" y="65"/>
                      <a:pt x="244" y="65"/>
                      <a:pt x="244" y="65"/>
                    </a:cubicBezTo>
                    <a:cubicBezTo>
                      <a:pt x="243" y="65"/>
                      <a:pt x="242" y="65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34" y="65"/>
                      <a:pt x="224" y="62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8" y="59"/>
                      <a:pt x="218" y="59"/>
                      <a:pt x="218" y="59"/>
                    </a:cubicBezTo>
                    <a:cubicBezTo>
                      <a:pt x="211" y="55"/>
                      <a:pt x="207" y="43"/>
                      <a:pt x="198" y="4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8" y="40"/>
                      <a:pt x="198" y="40"/>
                      <a:pt x="198" y="40"/>
                    </a:cubicBezTo>
                    <a:cubicBezTo>
                      <a:pt x="196" y="39"/>
                      <a:pt x="193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91" y="39"/>
                      <a:pt x="191" y="39"/>
                      <a:pt x="191" y="39"/>
                    </a:cubicBezTo>
                    <a:cubicBezTo>
                      <a:pt x="187" y="39"/>
                      <a:pt x="183" y="40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9" y="42"/>
                      <a:pt x="179" y="42"/>
                      <a:pt x="179" y="42"/>
                    </a:cubicBezTo>
                    <a:cubicBezTo>
                      <a:pt x="170" y="47"/>
                      <a:pt x="169" y="59"/>
                      <a:pt x="161" y="66"/>
                    </a:cubicBezTo>
                    <a:cubicBezTo>
                      <a:pt x="154" y="72"/>
                      <a:pt x="141" y="78"/>
                      <a:pt x="131" y="82"/>
                    </a:cubicBezTo>
                    <a:cubicBezTo>
                      <a:pt x="119" y="86"/>
                      <a:pt x="106" y="88"/>
                      <a:pt x="99" y="96"/>
                    </a:cubicBezTo>
                    <a:cubicBezTo>
                      <a:pt x="92" y="103"/>
                      <a:pt x="91" y="115"/>
                      <a:pt x="86" y="124"/>
                    </a:cubicBezTo>
                    <a:cubicBezTo>
                      <a:pt x="81" y="131"/>
                      <a:pt x="73" y="137"/>
                      <a:pt x="67" y="144"/>
                    </a:cubicBezTo>
                    <a:cubicBezTo>
                      <a:pt x="61" y="151"/>
                      <a:pt x="55" y="159"/>
                      <a:pt x="48" y="163"/>
                    </a:cubicBezTo>
                    <a:cubicBezTo>
                      <a:pt x="41" y="167"/>
                      <a:pt x="34" y="168"/>
                      <a:pt x="28" y="172"/>
                    </a:cubicBezTo>
                    <a:cubicBezTo>
                      <a:pt x="15" y="180"/>
                      <a:pt x="14" y="194"/>
                      <a:pt x="9" y="211"/>
                    </a:cubicBezTo>
                    <a:cubicBezTo>
                      <a:pt x="6" y="221"/>
                      <a:pt x="2" y="231"/>
                      <a:pt x="1" y="242"/>
                    </a:cubicBezTo>
                    <a:cubicBezTo>
                      <a:pt x="0" y="254"/>
                      <a:pt x="0" y="266"/>
                      <a:pt x="0" y="279"/>
                    </a:cubicBezTo>
                    <a:cubicBezTo>
                      <a:pt x="0" y="292"/>
                      <a:pt x="0" y="306"/>
                      <a:pt x="0" y="319"/>
                    </a:cubicBezTo>
                    <a:cubicBezTo>
                      <a:pt x="0" y="341"/>
                      <a:pt x="0" y="363"/>
                      <a:pt x="0" y="384"/>
                    </a:cubicBezTo>
                    <a:cubicBezTo>
                      <a:pt x="0" y="384"/>
                      <a:pt x="0" y="385"/>
                      <a:pt x="0" y="385"/>
                    </a:cubicBezTo>
                    <a:cubicBezTo>
                      <a:pt x="0" y="385"/>
                      <a:pt x="0" y="386"/>
                      <a:pt x="0" y="387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388"/>
                      <a:pt x="0" y="388"/>
                      <a:pt x="0" y="389"/>
                    </a:cubicBezTo>
                    <a:cubicBezTo>
                      <a:pt x="0" y="389"/>
                      <a:pt x="0" y="389"/>
                      <a:pt x="0" y="39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0" y="391"/>
                      <a:pt x="0" y="391"/>
                      <a:pt x="0" y="391"/>
                    </a:cubicBezTo>
                    <a:cubicBezTo>
                      <a:pt x="0" y="391"/>
                      <a:pt x="0" y="391"/>
                      <a:pt x="0" y="392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0" y="392"/>
                      <a:pt x="0" y="393"/>
                      <a:pt x="0" y="393"/>
                    </a:cubicBezTo>
                    <a:cubicBezTo>
                      <a:pt x="0" y="393"/>
                      <a:pt x="0" y="393"/>
                      <a:pt x="0" y="393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0" y="395"/>
                      <a:pt x="0" y="395"/>
                      <a:pt x="0" y="396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0" y="397"/>
                      <a:pt x="0" y="398"/>
                      <a:pt x="0" y="398"/>
                    </a:cubicBezTo>
                    <a:cubicBezTo>
                      <a:pt x="0" y="398"/>
                      <a:pt x="0" y="399"/>
                      <a:pt x="0" y="399"/>
                    </a:cubicBezTo>
                    <a:cubicBezTo>
                      <a:pt x="0" y="449"/>
                      <a:pt x="0" y="497"/>
                      <a:pt x="0" y="547"/>
                    </a:cubicBezTo>
                    <a:cubicBezTo>
                      <a:pt x="0" y="547"/>
                      <a:pt x="0" y="547"/>
                      <a:pt x="0" y="547"/>
                    </a:cubicBezTo>
                    <a:cubicBezTo>
                      <a:pt x="0" y="548"/>
                      <a:pt x="0" y="549"/>
                      <a:pt x="0" y="549"/>
                    </a:cubicBezTo>
                    <a:cubicBezTo>
                      <a:pt x="0" y="549"/>
                      <a:pt x="0" y="550"/>
                      <a:pt x="0" y="550"/>
                    </a:cubicBezTo>
                    <a:cubicBezTo>
                      <a:pt x="0" y="550"/>
                      <a:pt x="0" y="550"/>
                      <a:pt x="0" y="550"/>
                    </a:cubicBezTo>
                    <a:cubicBezTo>
                      <a:pt x="0" y="551"/>
                      <a:pt x="0" y="551"/>
                      <a:pt x="0" y="551"/>
                    </a:cubicBezTo>
                    <a:cubicBezTo>
                      <a:pt x="0" y="551"/>
                      <a:pt x="0" y="551"/>
                      <a:pt x="0" y="552"/>
                    </a:cubicBezTo>
                    <a:cubicBezTo>
                      <a:pt x="0" y="552"/>
                      <a:pt x="0" y="552"/>
                      <a:pt x="0" y="552"/>
                    </a:cubicBezTo>
                    <a:cubicBezTo>
                      <a:pt x="0" y="553"/>
                      <a:pt x="0" y="553"/>
                      <a:pt x="0" y="554"/>
                    </a:cubicBezTo>
                    <a:cubicBezTo>
                      <a:pt x="0" y="554"/>
                      <a:pt x="0" y="554"/>
                      <a:pt x="0" y="555"/>
                    </a:cubicBezTo>
                    <a:cubicBezTo>
                      <a:pt x="0" y="555"/>
                      <a:pt x="0" y="555"/>
                      <a:pt x="0" y="555"/>
                    </a:cubicBezTo>
                    <a:cubicBezTo>
                      <a:pt x="0" y="555"/>
                      <a:pt x="0" y="556"/>
                      <a:pt x="0" y="556"/>
                    </a:cubicBezTo>
                    <a:cubicBezTo>
                      <a:pt x="0" y="556"/>
                      <a:pt x="0" y="556"/>
                      <a:pt x="0" y="556"/>
                    </a:cubicBezTo>
                    <a:cubicBezTo>
                      <a:pt x="0" y="557"/>
                      <a:pt x="0" y="557"/>
                      <a:pt x="0" y="557"/>
                    </a:cubicBezTo>
                    <a:cubicBezTo>
                      <a:pt x="0" y="557"/>
                      <a:pt x="0" y="557"/>
                      <a:pt x="0" y="558"/>
                    </a:cubicBezTo>
                    <a:cubicBezTo>
                      <a:pt x="0" y="582"/>
                      <a:pt x="0" y="606"/>
                      <a:pt x="0" y="631"/>
                    </a:cubicBezTo>
                    <a:cubicBezTo>
                      <a:pt x="0" y="631"/>
                      <a:pt x="0" y="631"/>
                      <a:pt x="0" y="631"/>
                    </a:cubicBezTo>
                    <a:cubicBezTo>
                      <a:pt x="0" y="647"/>
                      <a:pt x="0" y="664"/>
                      <a:pt x="0" y="680"/>
                    </a:cubicBezTo>
                    <a:cubicBezTo>
                      <a:pt x="0" y="703"/>
                      <a:pt x="1" y="725"/>
                      <a:pt x="7" y="742"/>
                    </a:cubicBezTo>
                    <a:cubicBezTo>
                      <a:pt x="11" y="752"/>
                      <a:pt x="13" y="763"/>
                      <a:pt x="17" y="771"/>
                    </a:cubicBezTo>
                    <a:cubicBezTo>
                      <a:pt x="24" y="788"/>
                      <a:pt x="37" y="787"/>
                      <a:pt x="50" y="796"/>
                    </a:cubicBezTo>
                    <a:cubicBezTo>
                      <a:pt x="57" y="801"/>
                      <a:pt x="63" y="809"/>
                      <a:pt x="69" y="816"/>
                    </a:cubicBezTo>
                    <a:cubicBezTo>
                      <a:pt x="75" y="822"/>
                      <a:pt x="83" y="828"/>
                      <a:pt x="87" y="835"/>
                    </a:cubicBezTo>
                    <a:cubicBezTo>
                      <a:pt x="90" y="841"/>
                      <a:pt x="91" y="848"/>
                      <a:pt x="93" y="853"/>
                    </a:cubicBezTo>
                    <a:cubicBezTo>
                      <a:pt x="101" y="870"/>
                      <a:pt x="120" y="872"/>
                      <a:pt x="137" y="879"/>
                    </a:cubicBezTo>
                    <a:cubicBezTo>
                      <a:pt x="145" y="883"/>
                      <a:pt x="156" y="886"/>
                      <a:pt x="163" y="891"/>
                    </a:cubicBezTo>
                    <a:cubicBezTo>
                      <a:pt x="171" y="898"/>
                      <a:pt x="171" y="911"/>
                      <a:pt x="181" y="916"/>
                    </a:cubicBezTo>
                    <a:cubicBezTo>
                      <a:pt x="181" y="916"/>
                      <a:pt x="181" y="916"/>
                      <a:pt x="181" y="916"/>
                    </a:cubicBezTo>
                    <a:cubicBezTo>
                      <a:pt x="181" y="916"/>
                      <a:pt x="181" y="916"/>
                      <a:pt x="181" y="916"/>
                    </a:cubicBezTo>
                    <a:cubicBezTo>
                      <a:pt x="181" y="917"/>
                      <a:pt x="181" y="917"/>
                      <a:pt x="181" y="917"/>
                    </a:cubicBezTo>
                    <a:cubicBezTo>
                      <a:pt x="185" y="919"/>
                      <a:pt x="189" y="920"/>
                      <a:pt x="192" y="920"/>
                    </a:cubicBezTo>
                    <a:cubicBezTo>
                      <a:pt x="192" y="920"/>
                      <a:pt x="192" y="920"/>
                      <a:pt x="192" y="920"/>
                    </a:cubicBezTo>
                    <a:cubicBezTo>
                      <a:pt x="192" y="920"/>
                      <a:pt x="192" y="920"/>
                      <a:pt x="192" y="920"/>
                    </a:cubicBezTo>
                    <a:cubicBezTo>
                      <a:pt x="192" y="920"/>
                      <a:pt x="192" y="920"/>
                      <a:pt x="192" y="920"/>
                    </a:cubicBezTo>
                    <a:cubicBezTo>
                      <a:pt x="204" y="920"/>
                      <a:pt x="210" y="907"/>
                      <a:pt x="217" y="901"/>
                    </a:cubicBezTo>
                    <a:cubicBezTo>
                      <a:pt x="218" y="900"/>
                      <a:pt x="219" y="900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0" y="899"/>
                      <a:pt x="220" y="899"/>
                    </a:cubicBezTo>
                    <a:cubicBezTo>
                      <a:pt x="220" y="899"/>
                      <a:pt x="221" y="899"/>
                      <a:pt x="221" y="899"/>
                    </a:cubicBezTo>
                    <a:cubicBezTo>
                      <a:pt x="225" y="896"/>
                      <a:pt x="235" y="893"/>
                      <a:pt x="242" y="893"/>
                    </a:cubicBezTo>
                    <a:cubicBezTo>
                      <a:pt x="242" y="893"/>
                      <a:pt x="242" y="893"/>
                      <a:pt x="243" y="893"/>
                    </a:cubicBezTo>
                    <a:cubicBezTo>
                      <a:pt x="243" y="893"/>
                      <a:pt x="243" y="893"/>
                      <a:pt x="243" y="893"/>
                    </a:cubicBezTo>
                    <a:cubicBezTo>
                      <a:pt x="243" y="893"/>
                      <a:pt x="243" y="893"/>
                      <a:pt x="243" y="893"/>
                    </a:cubicBezTo>
                    <a:cubicBezTo>
                      <a:pt x="244" y="893"/>
                      <a:pt x="245" y="893"/>
                      <a:pt x="246" y="893"/>
                    </a:cubicBezTo>
                    <a:cubicBezTo>
                      <a:pt x="246" y="893"/>
                      <a:pt x="246" y="893"/>
                      <a:pt x="246" y="893"/>
                    </a:cubicBezTo>
                    <a:cubicBezTo>
                      <a:pt x="256" y="896"/>
                      <a:pt x="256" y="910"/>
                      <a:pt x="259" y="918"/>
                    </a:cubicBezTo>
                    <a:cubicBezTo>
                      <a:pt x="267" y="934"/>
                      <a:pt x="283" y="952"/>
                      <a:pt x="305" y="957"/>
                    </a:cubicBezTo>
                    <a:cubicBezTo>
                      <a:pt x="305" y="957"/>
                      <a:pt x="305" y="957"/>
                      <a:pt x="305" y="957"/>
                    </a:cubicBezTo>
                    <a:cubicBezTo>
                      <a:pt x="309" y="958"/>
                      <a:pt x="313" y="958"/>
                      <a:pt x="317" y="958"/>
                    </a:cubicBezTo>
                    <a:cubicBezTo>
                      <a:pt x="317" y="958"/>
                      <a:pt x="317" y="958"/>
                      <a:pt x="317" y="958"/>
                    </a:cubicBezTo>
                    <a:cubicBezTo>
                      <a:pt x="317" y="958"/>
                      <a:pt x="317" y="958"/>
                      <a:pt x="317" y="958"/>
                    </a:cubicBezTo>
                    <a:cubicBezTo>
                      <a:pt x="317" y="958"/>
                      <a:pt x="317" y="958"/>
                      <a:pt x="317" y="958"/>
                    </a:cubicBezTo>
                    <a:cubicBezTo>
                      <a:pt x="338" y="958"/>
                      <a:pt x="354" y="947"/>
                      <a:pt x="359" y="928"/>
                    </a:cubicBezTo>
                    <a:cubicBezTo>
                      <a:pt x="359" y="928"/>
                      <a:pt x="359" y="927"/>
                      <a:pt x="359" y="927"/>
                    </a:cubicBezTo>
                    <a:cubicBezTo>
                      <a:pt x="359" y="927"/>
                      <a:pt x="359" y="927"/>
                      <a:pt x="359" y="927"/>
                    </a:cubicBezTo>
                    <a:cubicBezTo>
                      <a:pt x="359" y="927"/>
                      <a:pt x="359" y="927"/>
                      <a:pt x="359" y="927"/>
                    </a:cubicBezTo>
                    <a:cubicBezTo>
                      <a:pt x="359" y="927"/>
                      <a:pt x="359" y="927"/>
                      <a:pt x="359" y="927"/>
                    </a:cubicBezTo>
                    <a:cubicBezTo>
                      <a:pt x="360" y="922"/>
                      <a:pt x="358" y="911"/>
                      <a:pt x="362" y="906"/>
                    </a:cubicBezTo>
                    <a:cubicBezTo>
                      <a:pt x="365" y="901"/>
                      <a:pt x="373" y="900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79" y="898"/>
                    </a:cubicBezTo>
                    <a:cubicBezTo>
                      <a:pt x="379" y="898"/>
                      <a:pt x="379" y="898"/>
                      <a:pt x="380" y="898"/>
                    </a:cubicBezTo>
                    <a:cubicBezTo>
                      <a:pt x="380" y="898"/>
                      <a:pt x="380" y="898"/>
                      <a:pt x="380" y="898"/>
                    </a:cubicBezTo>
                    <a:cubicBezTo>
                      <a:pt x="386" y="896"/>
                      <a:pt x="392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7" y="895"/>
                      <a:pt x="397" y="895"/>
                      <a:pt x="397" y="895"/>
                    </a:cubicBezTo>
                    <a:cubicBezTo>
                      <a:pt x="398" y="895"/>
                      <a:pt x="398" y="895"/>
                      <a:pt x="399" y="895"/>
                    </a:cubicBezTo>
                    <a:cubicBezTo>
                      <a:pt x="399" y="895"/>
                      <a:pt x="399" y="895"/>
                      <a:pt x="399" y="895"/>
                    </a:cubicBezTo>
                    <a:cubicBezTo>
                      <a:pt x="408" y="895"/>
                      <a:pt x="426" y="906"/>
                      <a:pt x="433" y="912"/>
                    </a:cubicBezTo>
                    <a:cubicBezTo>
                      <a:pt x="443" y="920"/>
                      <a:pt x="442" y="932"/>
                      <a:pt x="454" y="939"/>
                    </a:cubicBezTo>
                    <a:cubicBezTo>
                      <a:pt x="460" y="942"/>
                      <a:pt x="470" y="942"/>
                      <a:pt x="478" y="94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8" y="945"/>
                      <a:pt x="478" y="945"/>
                      <a:pt x="478" y="945"/>
                    </a:cubicBezTo>
                    <a:cubicBezTo>
                      <a:pt x="478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79" y="945"/>
                      <a:pt x="479" y="945"/>
                      <a:pt x="479" y="945"/>
                    </a:cubicBezTo>
                    <a:cubicBezTo>
                      <a:pt x="480" y="945"/>
                      <a:pt x="480" y="945"/>
                      <a:pt x="481" y="945"/>
                    </a:cubicBezTo>
                    <a:cubicBezTo>
                      <a:pt x="481" y="945"/>
                      <a:pt x="481" y="945"/>
                      <a:pt x="481" y="945"/>
                    </a:cubicBezTo>
                    <a:cubicBezTo>
                      <a:pt x="481" y="945"/>
                      <a:pt x="481" y="945"/>
                      <a:pt x="481" y="946"/>
                    </a:cubicBezTo>
                    <a:cubicBezTo>
                      <a:pt x="481" y="946"/>
                      <a:pt x="481" y="946"/>
                      <a:pt x="481" y="946"/>
                    </a:cubicBezTo>
                    <a:cubicBezTo>
                      <a:pt x="482" y="946"/>
                      <a:pt x="482" y="946"/>
                      <a:pt x="482" y="946"/>
                    </a:cubicBezTo>
                    <a:cubicBezTo>
                      <a:pt x="482" y="946"/>
                      <a:pt x="482" y="946"/>
                      <a:pt x="482" y="946"/>
                    </a:cubicBezTo>
                    <a:cubicBezTo>
                      <a:pt x="482" y="946"/>
                      <a:pt x="482" y="946"/>
                      <a:pt x="482" y="946"/>
                    </a:cubicBezTo>
                    <a:cubicBezTo>
                      <a:pt x="482" y="946"/>
                      <a:pt x="483" y="946"/>
                      <a:pt x="483" y="946"/>
                    </a:cubicBezTo>
                    <a:cubicBezTo>
                      <a:pt x="483" y="946"/>
                      <a:pt x="483" y="946"/>
                      <a:pt x="483" y="946"/>
                    </a:cubicBezTo>
                    <a:cubicBezTo>
                      <a:pt x="490" y="950"/>
                      <a:pt x="496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05" y="955"/>
                      <a:pt x="505" y="955"/>
                      <a:pt x="505" y="955"/>
                    </a:cubicBezTo>
                    <a:cubicBezTo>
                      <a:pt x="524" y="954"/>
                      <a:pt x="524" y="937"/>
                      <a:pt x="536" y="931"/>
                    </a:cubicBezTo>
                    <a:cubicBezTo>
                      <a:pt x="543" y="927"/>
                      <a:pt x="554" y="927"/>
                      <a:pt x="563" y="924"/>
                    </a:cubicBezTo>
                    <a:cubicBezTo>
                      <a:pt x="572" y="921"/>
                      <a:pt x="580" y="916"/>
                      <a:pt x="587" y="915"/>
                    </a:cubicBezTo>
                    <a:cubicBezTo>
                      <a:pt x="588" y="915"/>
                      <a:pt x="589" y="915"/>
                      <a:pt x="591" y="915"/>
                    </a:cubicBezTo>
                    <a:cubicBezTo>
                      <a:pt x="591" y="915"/>
                      <a:pt x="591" y="915"/>
                      <a:pt x="591" y="915"/>
                    </a:cubicBezTo>
                    <a:cubicBezTo>
                      <a:pt x="591" y="915"/>
                      <a:pt x="591" y="915"/>
                      <a:pt x="591" y="915"/>
                    </a:cubicBezTo>
                    <a:cubicBezTo>
                      <a:pt x="591" y="915"/>
                      <a:pt x="591" y="915"/>
                      <a:pt x="591" y="915"/>
                    </a:cubicBezTo>
                    <a:cubicBezTo>
                      <a:pt x="601" y="915"/>
                      <a:pt x="608" y="920"/>
                      <a:pt x="616" y="924"/>
                    </a:cubicBezTo>
                    <a:cubicBezTo>
                      <a:pt x="616" y="924"/>
                      <a:pt x="616" y="924"/>
                      <a:pt x="616" y="924"/>
                    </a:cubicBezTo>
                    <a:cubicBezTo>
                      <a:pt x="616" y="924"/>
                      <a:pt x="616" y="924"/>
                      <a:pt x="616" y="924"/>
                    </a:cubicBezTo>
                    <a:cubicBezTo>
                      <a:pt x="616" y="924"/>
                      <a:pt x="616" y="924"/>
                      <a:pt x="616" y="924"/>
                    </a:cubicBezTo>
                    <a:cubicBezTo>
                      <a:pt x="616" y="924"/>
                      <a:pt x="616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7" y="924"/>
                    </a:cubicBezTo>
                    <a:cubicBezTo>
                      <a:pt x="617" y="924"/>
                      <a:pt x="617" y="924"/>
                      <a:pt x="618" y="924"/>
                    </a:cubicBezTo>
                    <a:cubicBezTo>
                      <a:pt x="618" y="924"/>
                      <a:pt x="618" y="924"/>
                      <a:pt x="618" y="924"/>
                    </a:cubicBezTo>
                    <a:cubicBezTo>
                      <a:pt x="627" y="927"/>
                      <a:pt x="637" y="927"/>
                      <a:pt x="644" y="931"/>
                    </a:cubicBezTo>
                    <a:cubicBezTo>
                      <a:pt x="657" y="936"/>
                      <a:pt x="657" y="949"/>
                      <a:pt x="670" y="954"/>
                    </a:cubicBezTo>
                    <a:cubicBezTo>
                      <a:pt x="670" y="954"/>
                      <a:pt x="670" y="954"/>
                      <a:pt x="670" y="954"/>
                    </a:cubicBezTo>
                    <a:cubicBezTo>
                      <a:pt x="670" y="954"/>
                      <a:pt x="670" y="954"/>
                      <a:pt x="670" y="954"/>
                    </a:cubicBezTo>
                    <a:cubicBezTo>
                      <a:pt x="670" y="954"/>
                      <a:pt x="670" y="954"/>
                      <a:pt x="670" y="954"/>
                    </a:cubicBezTo>
                    <a:cubicBezTo>
                      <a:pt x="673" y="954"/>
                      <a:pt x="675" y="955"/>
                      <a:pt x="677" y="955"/>
                    </a:cubicBezTo>
                    <a:cubicBezTo>
                      <a:pt x="677" y="955"/>
                      <a:pt x="677" y="955"/>
                      <a:pt x="677" y="955"/>
                    </a:cubicBezTo>
                    <a:cubicBezTo>
                      <a:pt x="677" y="955"/>
                      <a:pt x="677" y="955"/>
                      <a:pt x="677" y="955"/>
                    </a:cubicBezTo>
                    <a:cubicBezTo>
                      <a:pt x="677" y="955"/>
                      <a:pt x="677" y="955"/>
                      <a:pt x="677" y="955"/>
                    </a:cubicBezTo>
                    <a:cubicBezTo>
                      <a:pt x="685" y="955"/>
                      <a:pt x="690" y="950"/>
                      <a:pt x="698" y="947"/>
                    </a:cubicBezTo>
                    <a:cubicBezTo>
                      <a:pt x="698" y="947"/>
                      <a:pt x="698" y="947"/>
                      <a:pt x="698" y="947"/>
                    </a:cubicBezTo>
                    <a:cubicBezTo>
                      <a:pt x="698" y="947"/>
                      <a:pt x="698" y="947"/>
                      <a:pt x="698" y="947"/>
                    </a:cubicBezTo>
                    <a:cubicBezTo>
                      <a:pt x="698" y="946"/>
                      <a:pt x="698" y="946"/>
                      <a:pt x="699" y="946"/>
                    </a:cubicBezTo>
                    <a:cubicBezTo>
                      <a:pt x="699" y="946"/>
                      <a:pt x="699" y="946"/>
                      <a:pt x="699" y="946"/>
                    </a:cubicBezTo>
                    <a:cubicBezTo>
                      <a:pt x="699" y="946"/>
                      <a:pt x="700" y="946"/>
                      <a:pt x="700" y="946"/>
                    </a:cubicBezTo>
                    <a:cubicBezTo>
                      <a:pt x="700" y="946"/>
                      <a:pt x="700" y="946"/>
                      <a:pt x="701" y="946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1" y="945"/>
                      <a:pt x="701" y="945"/>
                      <a:pt x="701" y="945"/>
                    </a:cubicBezTo>
                    <a:cubicBezTo>
                      <a:pt x="709" y="942"/>
                      <a:pt x="721" y="942"/>
                      <a:pt x="727" y="940"/>
                    </a:cubicBezTo>
                    <a:cubicBezTo>
                      <a:pt x="738" y="934"/>
                      <a:pt x="739" y="922"/>
                      <a:pt x="747" y="913"/>
                    </a:cubicBezTo>
                    <a:cubicBezTo>
                      <a:pt x="753" y="907"/>
                      <a:pt x="771" y="897"/>
                      <a:pt x="782" y="895"/>
                    </a:cubicBezTo>
                    <a:cubicBezTo>
                      <a:pt x="782" y="895"/>
                      <a:pt x="782" y="895"/>
                      <a:pt x="782" y="895"/>
                    </a:cubicBezTo>
                    <a:cubicBezTo>
                      <a:pt x="782" y="895"/>
                      <a:pt x="782" y="895"/>
                      <a:pt x="782" y="895"/>
                    </a:cubicBezTo>
                    <a:cubicBezTo>
                      <a:pt x="783" y="895"/>
                      <a:pt x="784" y="895"/>
                      <a:pt x="785" y="895"/>
                    </a:cubicBezTo>
                    <a:cubicBezTo>
                      <a:pt x="785" y="895"/>
                      <a:pt x="785" y="895"/>
                      <a:pt x="785" y="895"/>
                    </a:cubicBezTo>
                    <a:cubicBezTo>
                      <a:pt x="785" y="895"/>
                      <a:pt x="785" y="895"/>
                      <a:pt x="785" y="895"/>
                    </a:cubicBezTo>
                    <a:cubicBezTo>
                      <a:pt x="785" y="895"/>
                      <a:pt x="786" y="895"/>
                      <a:pt x="786" y="895"/>
                    </a:cubicBezTo>
                    <a:cubicBezTo>
                      <a:pt x="786" y="895"/>
                      <a:pt x="786" y="895"/>
                      <a:pt x="786" y="895"/>
                    </a:cubicBezTo>
                    <a:cubicBezTo>
                      <a:pt x="786" y="895"/>
                      <a:pt x="786" y="895"/>
                      <a:pt x="787" y="895"/>
                    </a:cubicBezTo>
                    <a:cubicBezTo>
                      <a:pt x="787" y="895"/>
                      <a:pt x="787" y="895"/>
                      <a:pt x="787" y="895"/>
                    </a:cubicBezTo>
                    <a:cubicBezTo>
                      <a:pt x="789" y="895"/>
                      <a:pt x="791" y="896"/>
                      <a:pt x="794" y="896"/>
                    </a:cubicBezTo>
                    <a:cubicBezTo>
                      <a:pt x="794" y="896"/>
                      <a:pt x="794" y="896"/>
                      <a:pt x="794" y="896"/>
                    </a:cubicBezTo>
                    <a:cubicBezTo>
                      <a:pt x="794" y="896"/>
                      <a:pt x="794" y="896"/>
                      <a:pt x="794" y="896"/>
                    </a:cubicBezTo>
                    <a:cubicBezTo>
                      <a:pt x="794" y="896"/>
                      <a:pt x="794" y="896"/>
                      <a:pt x="794" y="896"/>
                    </a:cubicBezTo>
                    <a:cubicBezTo>
                      <a:pt x="794" y="896"/>
                      <a:pt x="795" y="896"/>
                      <a:pt x="795" y="896"/>
                    </a:cubicBezTo>
                    <a:cubicBezTo>
                      <a:pt x="806" y="898"/>
                      <a:pt x="819" y="903"/>
                      <a:pt x="821" y="906"/>
                    </a:cubicBezTo>
                    <a:cubicBezTo>
                      <a:pt x="821" y="906"/>
                      <a:pt x="821" y="906"/>
                      <a:pt x="821" y="906"/>
                    </a:cubicBezTo>
                    <a:cubicBezTo>
                      <a:pt x="825" y="913"/>
                      <a:pt x="822" y="923"/>
                      <a:pt x="824" y="929"/>
                    </a:cubicBezTo>
                    <a:cubicBezTo>
                      <a:pt x="824" y="929"/>
                      <a:pt x="824" y="929"/>
                      <a:pt x="824" y="929"/>
                    </a:cubicBezTo>
                    <a:cubicBezTo>
                      <a:pt x="824" y="929"/>
                      <a:pt x="824" y="930"/>
                      <a:pt x="824" y="930"/>
                    </a:cubicBezTo>
                    <a:cubicBezTo>
                      <a:pt x="824" y="930"/>
                      <a:pt x="824" y="930"/>
                      <a:pt x="824" y="930"/>
                    </a:cubicBezTo>
                    <a:cubicBezTo>
                      <a:pt x="824" y="930"/>
                      <a:pt x="824" y="930"/>
                      <a:pt x="824" y="930"/>
                    </a:cubicBezTo>
                    <a:cubicBezTo>
                      <a:pt x="824" y="930"/>
                      <a:pt x="824" y="930"/>
                      <a:pt x="824" y="930"/>
                    </a:cubicBezTo>
                    <a:cubicBezTo>
                      <a:pt x="829" y="947"/>
                      <a:pt x="843" y="959"/>
                      <a:pt x="866" y="959"/>
                    </a:cubicBezTo>
                    <a:cubicBezTo>
                      <a:pt x="866" y="959"/>
                      <a:pt x="866" y="959"/>
                      <a:pt x="866" y="959"/>
                    </a:cubicBezTo>
                    <a:cubicBezTo>
                      <a:pt x="866" y="959"/>
                      <a:pt x="866" y="959"/>
                      <a:pt x="866" y="959"/>
                    </a:cubicBezTo>
                    <a:cubicBezTo>
                      <a:pt x="866" y="959"/>
                      <a:pt x="866" y="959"/>
                      <a:pt x="866" y="959"/>
                    </a:cubicBezTo>
                    <a:cubicBezTo>
                      <a:pt x="868" y="959"/>
                      <a:pt x="870" y="959"/>
                      <a:pt x="873" y="958"/>
                    </a:cubicBezTo>
                    <a:cubicBezTo>
                      <a:pt x="894" y="956"/>
                      <a:pt x="908" y="940"/>
                      <a:pt x="918" y="926"/>
                    </a:cubicBezTo>
                    <a:cubicBezTo>
                      <a:pt x="924" y="916"/>
                      <a:pt x="926" y="902"/>
                      <a:pt x="935" y="893"/>
                    </a:cubicBezTo>
                    <a:cubicBezTo>
                      <a:pt x="946" y="894"/>
                      <a:pt x="953" y="895"/>
                      <a:pt x="961" y="899"/>
                    </a:cubicBezTo>
                    <a:cubicBezTo>
                      <a:pt x="971" y="904"/>
                      <a:pt x="975" y="917"/>
                      <a:pt x="985" y="919"/>
                    </a:cubicBezTo>
                    <a:cubicBezTo>
                      <a:pt x="985" y="919"/>
                      <a:pt x="985" y="919"/>
                      <a:pt x="985" y="919"/>
                    </a:cubicBezTo>
                    <a:cubicBezTo>
                      <a:pt x="987" y="920"/>
                      <a:pt x="989" y="920"/>
                      <a:pt x="991" y="920"/>
                    </a:cubicBezTo>
                    <a:cubicBezTo>
                      <a:pt x="991" y="920"/>
                      <a:pt x="991" y="920"/>
                      <a:pt x="991" y="920"/>
                    </a:cubicBezTo>
                    <a:cubicBezTo>
                      <a:pt x="991" y="920"/>
                      <a:pt x="991" y="920"/>
                      <a:pt x="991" y="920"/>
                    </a:cubicBezTo>
                    <a:cubicBezTo>
                      <a:pt x="991" y="920"/>
                      <a:pt x="991" y="920"/>
                      <a:pt x="991" y="920"/>
                    </a:cubicBezTo>
                    <a:cubicBezTo>
                      <a:pt x="1010" y="920"/>
                      <a:pt x="1010" y="899"/>
                      <a:pt x="1021" y="890"/>
                    </a:cubicBezTo>
                    <a:cubicBezTo>
                      <a:pt x="1021" y="890"/>
                      <a:pt x="1021" y="890"/>
                      <a:pt x="1021" y="890"/>
                    </a:cubicBezTo>
                    <a:cubicBezTo>
                      <a:pt x="1021" y="890"/>
                      <a:pt x="1021" y="889"/>
                      <a:pt x="1021" y="889"/>
                    </a:cubicBezTo>
                    <a:cubicBezTo>
                      <a:pt x="1021" y="889"/>
                      <a:pt x="1021" y="889"/>
                      <a:pt x="1021" y="889"/>
                    </a:cubicBezTo>
                    <a:cubicBezTo>
                      <a:pt x="1021" y="889"/>
                      <a:pt x="1021" y="889"/>
                      <a:pt x="1021" y="889"/>
                    </a:cubicBezTo>
                    <a:cubicBezTo>
                      <a:pt x="1021" y="889"/>
                      <a:pt x="1021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22" y="889"/>
                      <a:pt x="1022" y="889"/>
                      <a:pt x="1022" y="889"/>
                    </a:cubicBezTo>
                    <a:cubicBezTo>
                      <a:pt x="1030" y="883"/>
                      <a:pt x="1041" y="879"/>
                      <a:pt x="1051" y="876"/>
                    </a:cubicBezTo>
                    <a:cubicBezTo>
                      <a:pt x="1060" y="873"/>
                      <a:pt x="1072" y="870"/>
                      <a:pt x="1080" y="863"/>
                    </a:cubicBezTo>
                    <a:cubicBezTo>
                      <a:pt x="1086" y="856"/>
                      <a:pt x="1087" y="846"/>
                      <a:pt x="1092" y="836"/>
                    </a:cubicBezTo>
                    <a:cubicBezTo>
                      <a:pt x="1096" y="827"/>
                      <a:pt x="1104" y="821"/>
                      <a:pt x="1111" y="814"/>
                    </a:cubicBezTo>
                    <a:cubicBezTo>
                      <a:pt x="1118" y="807"/>
                      <a:pt x="1124" y="798"/>
                      <a:pt x="1132" y="794"/>
                    </a:cubicBezTo>
                    <a:cubicBezTo>
                      <a:pt x="1142" y="788"/>
                      <a:pt x="1150" y="789"/>
                      <a:pt x="1157" y="781"/>
                    </a:cubicBezTo>
                    <a:cubicBezTo>
                      <a:pt x="1163" y="774"/>
                      <a:pt x="1165" y="763"/>
                      <a:pt x="1168" y="752"/>
                    </a:cubicBezTo>
                    <a:cubicBezTo>
                      <a:pt x="1171" y="741"/>
                      <a:pt x="1175" y="732"/>
                      <a:pt x="1176" y="720"/>
                    </a:cubicBezTo>
                    <a:cubicBezTo>
                      <a:pt x="1178" y="709"/>
                      <a:pt x="1178" y="696"/>
                      <a:pt x="1178" y="684"/>
                    </a:cubicBezTo>
                    <a:cubicBezTo>
                      <a:pt x="1178" y="669"/>
                      <a:pt x="1177" y="655"/>
                      <a:pt x="1177" y="641"/>
                    </a:cubicBezTo>
                    <a:cubicBezTo>
                      <a:pt x="1177" y="530"/>
                      <a:pt x="1177" y="429"/>
                      <a:pt x="1177" y="320"/>
                    </a:cubicBezTo>
                    <a:cubicBezTo>
                      <a:pt x="1177" y="320"/>
                      <a:pt x="1177" y="320"/>
                      <a:pt x="1177" y="320"/>
                    </a:cubicBezTo>
                    <a:cubicBezTo>
                      <a:pt x="1177" y="305"/>
                      <a:pt x="1178" y="290"/>
                      <a:pt x="1178" y="275"/>
                    </a:cubicBezTo>
                    <a:cubicBezTo>
                      <a:pt x="1178" y="263"/>
                      <a:pt x="1178" y="251"/>
                      <a:pt x="1177" y="240"/>
                    </a:cubicBezTo>
                    <a:cubicBezTo>
                      <a:pt x="1176" y="229"/>
                      <a:pt x="1172" y="218"/>
                      <a:pt x="1169" y="208"/>
                    </a:cubicBezTo>
                    <a:cubicBezTo>
                      <a:pt x="1166" y="197"/>
                      <a:pt x="1163" y="185"/>
                      <a:pt x="1158" y="178"/>
                    </a:cubicBezTo>
                    <a:cubicBezTo>
                      <a:pt x="1151" y="169"/>
                      <a:pt x="1139" y="168"/>
                      <a:pt x="1129" y="162"/>
                    </a:cubicBezTo>
                    <a:cubicBezTo>
                      <a:pt x="1122" y="158"/>
                      <a:pt x="1116" y="149"/>
                      <a:pt x="1110" y="142"/>
                    </a:cubicBezTo>
                    <a:cubicBezTo>
                      <a:pt x="1103" y="134"/>
                      <a:pt x="1095" y="129"/>
                      <a:pt x="1091" y="121"/>
                    </a:cubicBezTo>
                    <a:cubicBezTo>
                      <a:pt x="1088" y="115"/>
                      <a:pt x="1087" y="107"/>
                      <a:pt x="1083" y="100"/>
                    </a:cubicBezTo>
                    <a:cubicBezTo>
                      <a:pt x="1075" y="88"/>
                      <a:pt x="1058" y="86"/>
                      <a:pt x="1043" y="80"/>
                    </a:cubicBezTo>
                    <a:cubicBezTo>
                      <a:pt x="1035" y="76"/>
                      <a:pt x="1026" y="72"/>
                      <a:pt x="1020" y="68"/>
                    </a:cubicBezTo>
                    <a:cubicBezTo>
                      <a:pt x="1008" y="59"/>
                      <a:pt x="1010" y="43"/>
                      <a:pt x="994" y="40"/>
                    </a:cubicBezTo>
                    <a:cubicBezTo>
                      <a:pt x="991" y="39"/>
                      <a:pt x="989" y="39"/>
                      <a:pt x="988" y="39"/>
                    </a:cubicBezTo>
                    <a:cubicBezTo>
                      <a:pt x="988" y="39"/>
                      <a:pt x="988" y="39"/>
                      <a:pt x="988" y="39"/>
                    </a:cubicBezTo>
                    <a:cubicBezTo>
                      <a:pt x="988" y="39"/>
                      <a:pt x="988" y="39"/>
                      <a:pt x="988" y="39"/>
                    </a:cubicBezTo>
                    <a:cubicBezTo>
                      <a:pt x="988" y="39"/>
                      <a:pt x="988" y="39"/>
                      <a:pt x="988" y="39"/>
                    </a:cubicBezTo>
                    <a:cubicBezTo>
                      <a:pt x="974" y="39"/>
                      <a:pt x="972" y="52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2" y="58"/>
                      <a:pt x="962" y="58"/>
                    </a:cubicBezTo>
                    <a:cubicBezTo>
                      <a:pt x="962" y="58"/>
                      <a:pt x="961" y="58"/>
                      <a:pt x="961" y="58"/>
                    </a:cubicBezTo>
                    <a:cubicBezTo>
                      <a:pt x="961" y="58"/>
                      <a:pt x="961" y="58"/>
                      <a:pt x="961" y="58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52" y="63"/>
                      <a:pt x="945" y="63"/>
                      <a:pt x="934" y="65"/>
                    </a:cubicBezTo>
                    <a:cubicBezTo>
                      <a:pt x="925" y="59"/>
                      <a:pt x="925" y="48"/>
                      <a:pt x="921" y="39"/>
                    </a:cubicBezTo>
                    <a:cubicBezTo>
                      <a:pt x="913" y="24"/>
                      <a:pt x="897" y="8"/>
                      <a:pt x="880" y="3"/>
                    </a:cubicBezTo>
                    <a:cubicBezTo>
                      <a:pt x="880" y="3"/>
                      <a:pt x="880" y="3"/>
                      <a:pt x="880" y="3"/>
                    </a:cubicBezTo>
                    <a:cubicBezTo>
                      <a:pt x="880" y="3"/>
                      <a:pt x="880" y="3"/>
                      <a:pt x="880" y="3"/>
                    </a:cubicBezTo>
                    <a:cubicBezTo>
                      <a:pt x="875" y="1"/>
                      <a:pt x="869" y="0"/>
                      <a:pt x="864" y="0"/>
                    </a:cubicBezTo>
                    <a:cubicBezTo>
                      <a:pt x="864" y="0"/>
                      <a:pt x="864" y="0"/>
                      <a:pt x="864" y="0"/>
                    </a:cubicBezTo>
                    <a:cubicBezTo>
                      <a:pt x="864" y="0"/>
                      <a:pt x="864" y="0"/>
                      <a:pt x="864" y="0"/>
                    </a:cubicBezTo>
                    <a:cubicBezTo>
                      <a:pt x="864" y="0"/>
                      <a:pt x="864" y="0"/>
                      <a:pt x="864" y="0"/>
                    </a:cubicBezTo>
                    <a:cubicBezTo>
                      <a:pt x="844" y="0"/>
                      <a:pt x="827" y="11"/>
                      <a:pt x="822" y="30"/>
                    </a:cubicBezTo>
                    <a:cubicBezTo>
                      <a:pt x="822" y="30"/>
                      <a:pt x="822" y="30"/>
                      <a:pt x="822" y="30"/>
                    </a:cubicBezTo>
                    <a:cubicBezTo>
                      <a:pt x="821" y="36"/>
                      <a:pt x="822" y="48"/>
                      <a:pt x="819" y="53"/>
                    </a:cubicBezTo>
                    <a:cubicBezTo>
                      <a:pt x="815" y="57"/>
                      <a:pt x="809" y="58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2" y="60"/>
                      <a:pt x="802" y="60"/>
                    </a:cubicBezTo>
                    <a:cubicBezTo>
                      <a:pt x="802" y="60"/>
                      <a:pt x="801" y="60"/>
                      <a:pt x="801" y="60"/>
                    </a:cubicBezTo>
                    <a:cubicBezTo>
                      <a:pt x="801" y="60"/>
                      <a:pt x="801" y="60"/>
                      <a:pt x="800" y="60"/>
                    </a:cubicBezTo>
                    <a:cubicBezTo>
                      <a:pt x="800" y="60"/>
                      <a:pt x="800" y="60"/>
                      <a:pt x="800" y="60"/>
                    </a:cubicBezTo>
                    <a:cubicBezTo>
                      <a:pt x="795" y="62"/>
                      <a:pt x="789" y="64"/>
                      <a:pt x="784" y="64"/>
                    </a:cubicBezTo>
                    <a:cubicBezTo>
                      <a:pt x="784" y="64"/>
                      <a:pt x="784" y="64"/>
                      <a:pt x="784" y="64"/>
                    </a:cubicBezTo>
                    <a:cubicBezTo>
                      <a:pt x="784" y="64"/>
                      <a:pt x="784" y="64"/>
                      <a:pt x="784" y="64"/>
                    </a:cubicBezTo>
                    <a:cubicBezTo>
                      <a:pt x="784" y="64"/>
                      <a:pt x="784" y="64"/>
                      <a:pt x="784" y="64"/>
                    </a:cubicBezTo>
                    <a:cubicBezTo>
                      <a:pt x="783" y="64"/>
                      <a:pt x="783" y="64"/>
                      <a:pt x="783" y="64"/>
                    </a:cubicBezTo>
                    <a:cubicBezTo>
                      <a:pt x="783" y="64"/>
                      <a:pt x="783" y="64"/>
                      <a:pt x="783" y="64"/>
                    </a:cubicBezTo>
                    <a:cubicBezTo>
                      <a:pt x="783" y="64"/>
                      <a:pt x="783" y="64"/>
                      <a:pt x="783" y="64"/>
                    </a:cubicBezTo>
                    <a:cubicBezTo>
                      <a:pt x="772" y="64"/>
                      <a:pt x="752" y="51"/>
                      <a:pt x="746" y="45"/>
                    </a:cubicBezTo>
                    <a:cubicBezTo>
                      <a:pt x="740" y="39"/>
                      <a:pt x="739" y="30"/>
                      <a:pt x="731" y="23"/>
                    </a:cubicBezTo>
                    <a:cubicBezTo>
                      <a:pt x="724" y="16"/>
                      <a:pt x="712" y="18"/>
                      <a:pt x="700" y="14"/>
                    </a:cubicBezTo>
                    <a:cubicBezTo>
                      <a:pt x="700" y="14"/>
                      <a:pt x="700" y="14"/>
                      <a:pt x="700" y="14"/>
                    </a:cubicBezTo>
                    <a:cubicBezTo>
                      <a:pt x="700" y="14"/>
                      <a:pt x="700" y="14"/>
                      <a:pt x="700" y="14"/>
                    </a:cubicBezTo>
                    <a:cubicBezTo>
                      <a:pt x="700" y="14"/>
                      <a:pt x="700" y="14"/>
                      <a:pt x="700" y="14"/>
                    </a:cubicBezTo>
                    <a:cubicBezTo>
                      <a:pt x="699" y="13"/>
                      <a:pt x="699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8" y="13"/>
                      <a:pt x="698" y="13"/>
                    </a:cubicBezTo>
                    <a:cubicBezTo>
                      <a:pt x="698" y="13"/>
                      <a:pt x="697" y="13"/>
                      <a:pt x="697" y="13"/>
                    </a:cubicBezTo>
                    <a:cubicBezTo>
                      <a:pt x="697" y="13"/>
                      <a:pt x="697" y="13"/>
                      <a:pt x="697" y="13"/>
                    </a:cubicBezTo>
                    <a:cubicBezTo>
                      <a:pt x="697" y="13"/>
                      <a:pt x="697" y="13"/>
                      <a:pt x="697" y="13"/>
                    </a:cubicBezTo>
                    <a:cubicBezTo>
                      <a:pt x="697" y="13"/>
                      <a:pt x="697" y="13"/>
                      <a:pt x="697" y="13"/>
                    </a:cubicBezTo>
                    <a:cubicBezTo>
                      <a:pt x="697" y="12"/>
                      <a:pt x="697" y="12"/>
                      <a:pt x="696" y="12"/>
                    </a:cubicBezTo>
                    <a:cubicBezTo>
                      <a:pt x="696" y="12"/>
                      <a:pt x="696" y="12"/>
                      <a:pt x="696" y="12"/>
                    </a:cubicBezTo>
                    <a:cubicBezTo>
                      <a:pt x="696" y="12"/>
                      <a:pt x="696" y="12"/>
                      <a:pt x="696" y="12"/>
                    </a:cubicBezTo>
                    <a:cubicBezTo>
                      <a:pt x="688" y="9"/>
                      <a:pt x="683" y="3"/>
                      <a:pt x="675" y="3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75" y="3"/>
                      <a:pt x="675" y="3"/>
                      <a:pt x="675" y="3"/>
                    </a:cubicBezTo>
                    <a:cubicBezTo>
                      <a:pt x="674" y="3"/>
                      <a:pt x="674" y="3"/>
                      <a:pt x="673" y="3"/>
                    </a:cubicBezTo>
                    <a:cubicBezTo>
                      <a:pt x="673" y="3"/>
                      <a:pt x="673" y="3"/>
                      <a:pt x="673" y="3"/>
                    </a:cubicBezTo>
                    <a:cubicBezTo>
                      <a:pt x="656" y="5"/>
                      <a:pt x="655" y="22"/>
                      <a:pt x="644" y="27"/>
                    </a:cubicBezTo>
                    <a:cubicBezTo>
                      <a:pt x="636" y="31"/>
                      <a:pt x="625" y="31"/>
                      <a:pt x="615" y="35"/>
                    </a:cubicBezTo>
                    <a:cubicBezTo>
                      <a:pt x="615" y="35"/>
                      <a:pt x="615" y="35"/>
                      <a:pt x="615" y="35"/>
                    </a:cubicBezTo>
                    <a:cubicBezTo>
                      <a:pt x="615" y="35"/>
                      <a:pt x="614" y="35"/>
                      <a:pt x="614" y="35"/>
                    </a:cubicBezTo>
                    <a:cubicBezTo>
                      <a:pt x="614" y="35"/>
                      <a:pt x="614" y="35"/>
                      <a:pt x="614" y="35"/>
                    </a:cubicBezTo>
                    <a:cubicBezTo>
                      <a:pt x="614" y="35"/>
                      <a:pt x="614" y="35"/>
                      <a:pt x="614" y="35"/>
                    </a:cubicBezTo>
                    <a:cubicBezTo>
                      <a:pt x="614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5"/>
                      <a:pt x="613" y="35"/>
                    </a:cubicBezTo>
                    <a:cubicBezTo>
                      <a:pt x="613" y="35"/>
                      <a:pt x="613" y="36"/>
                      <a:pt x="613" y="36"/>
                    </a:cubicBezTo>
                    <a:cubicBezTo>
                      <a:pt x="612" y="36"/>
                      <a:pt x="612" y="36"/>
                      <a:pt x="612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11" y="36"/>
                      <a:pt x="611" y="36"/>
                      <a:pt x="611" y="36"/>
                    </a:cubicBezTo>
                    <a:cubicBezTo>
                      <a:pt x="603" y="40"/>
                      <a:pt x="597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9" y="44"/>
                      <a:pt x="589" y="44"/>
                      <a:pt x="589" y="44"/>
                    </a:cubicBezTo>
                    <a:cubicBezTo>
                      <a:pt x="580" y="44"/>
                      <a:pt x="572" y="38"/>
                      <a:pt x="563" y="35"/>
                    </a:cubicBezTo>
                    <a:cubicBezTo>
                      <a:pt x="555" y="32"/>
                      <a:pt x="544" y="32"/>
                      <a:pt x="536" y="28"/>
                    </a:cubicBezTo>
                    <a:cubicBezTo>
                      <a:pt x="526" y="24"/>
                      <a:pt x="523" y="10"/>
                      <a:pt x="512" y="5"/>
                    </a:cubicBezTo>
                    <a:cubicBezTo>
                      <a:pt x="512" y="5"/>
                      <a:pt x="512" y="5"/>
                      <a:pt x="512" y="5"/>
                    </a:cubicBezTo>
                    <a:cubicBezTo>
                      <a:pt x="512" y="5"/>
                      <a:pt x="512" y="5"/>
                      <a:pt x="512" y="5"/>
                    </a:cubicBezTo>
                    <a:cubicBezTo>
                      <a:pt x="509" y="4"/>
                      <a:pt x="506" y="3"/>
                      <a:pt x="503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503" y="3"/>
                      <a:pt x="503" y="3"/>
                      <a:pt x="503" y="3"/>
                    </a:cubicBezTo>
                    <a:cubicBezTo>
                      <a:pt x="496" y="3"/>
                      <a:pt x="490" y="8"/>
                      <a:pt x="483" y="11"/>
                    </a:cubicBezTo>
                    <a:cubicBezTo>
                      <a:pt x="481" y="12"/>
                      <a:pt x="479" y="13"/>
                      <a:pt x="476" y="14"/>
                    </a:cubicBezTo>
                    <a:cubicBezTo>
                      <a:pt x="476" y="14"/>
                      <a:pt x="476" y="14"/>
                      <a:pt x="476" y="14"/>
                    </a:cubicBezTo>
                    <a:cubicBezTo>
                      <a:pt x="475" y="14"/>
                      <a:pt x="475" y="14"/>
                      <a:pt x="475" y="14"/>
                    </a:cubicBezTo>
                    <a:cubicBezTo>
                      <a:pt x="475" y="14"/>
                      <a:pt x="475" y="14"/>
                      <a:pt x="475" y="14"/>
                    </a:cubicBezTo>
                    <a:cubicBezTo>
                      <a:pt x="475" y="14"/>
                      <a:pt x="475" y="14"/>
                      <a:pt x="475" y="14"/>
                    </a:cubicBezTo>
                    <a:cubicBezTo>
                      <a:pt x="468" y="16"/>
                      <a:pt x="458" y="16"/>
                      <a:pt x="452" y="19"/>
                    </a:cubicBezTo>
                    <a:cubicBezTo>
                      <a:pt x="441" y="25"/>
                      <a:pt x="441" y="38"/>
                      <a:pt x="431" y="47"/>
                    </a:cubicBezTo>
                    <a:cubicBezTo>
                      <a:pt x="428" y="50"/>
                      <a:pt x="421" y="53"/>
                      <a:pt x="415" y="56"/>
                    </a:cubicBezTo>
                    <a:cubicBezTo>
                      <a:pt x="410" y="59"/>
                      <a:pt x="403" y="63"/>
                      <a:pt x="396" y="64"/>
                    </a:cubicBezTo>
                    <a:cubicBezTo>
                      <a:pt x="396" y="64"/>
                      <a:pt x="396" y="64"/>
                      <a:pt x="396" y="64"/>
                    </a:cubicBezTo>
                    <a:cubicBezTo>
                      <a:pt x="396" y="64"/>
                      <a:pt x="395" y="64"/>
                      <a:pt x="395" y="64"/>
                    </a:cubicBezTo>
                    <a:cubicBezTo>
                      <a:pt x="395" y="64"/>
                      <a:pt x="395" y="64"/>
                      <a:pt x="395" y="64"/>
                    </a:cubicBezTo>
                    <a:cubicBezTo>
                      <a:pt x="395" y="64"/>
                      <a:pt x="395" y="64"/>
                      <a:pt x="395" y="64"/>
                    </a:cubicBezTo>
                    <a:cubicBezTo>
                      <a:pt x="389" y="64"/>
                      <a:pt x="381" y="62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73" y="59"/>
                      <a:pt x="373" y="59"/>
                      <a:pt x="373" y="59"/>
                    </a:cubicBezTo>
                    <a:cubicBezTo>
                      <a:pt x="367" y="57"/>
                      <a:pt x="362" y="55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60" y="53"/>
                      <a:pt x="360" y="53"/>
                      <a:pt x="360" y="53"/>
                    </a:cubicBezTo>
                    <a:cubicBezTo>
                      <a:pt x="356" y="48"/>
                      <a:pt x="358" y="38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7" y="31"/>
                      <a:pt x="357" y="31"/>
                      <a:pt x="357" y="31"/>
                    </a:cubicBezTo>
                    <a:cubicBezTo>
                      <a:pt x="353" y="11"/>
                      <a:pt x="334" y="0"/>
                      <a:pt x="314" y="0"/>
                    </a:cubicBezTo>
                    <a:cubicBezTo>
                      <a:pt x="314" y="0"/>
                      <a:pt x="314" y="0"/>
                      <a:pt x="314" y="0"/>
                    </a:cubicBezTo>
                    <a:cubicBezTo>
                      <a:pt x="314" y="0"/>
                      <a:pt x="314" y="0"/>
                      <a:pt x="314" y="0"/>
                    </a:cubicBezTo>
                  </a:path>
                </a:pathLst>
              </a:custGeom>
              <a:solidFill>
                <a:srgbClr val="F7F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5" name="Freeform 488"/>
              <p:cNvSpPr>
                <a:spLocks noEditPoints="1"/>
              </p:cNvSpPr>
              <p:nvPr/>
            </p:nvSpPr>
            <p:spPr bwMode="auto">
              <a:xfrm>
                <a:off x="1801" y="500"/>
                <a:ext cx="4081" cy="3321"/>
              </a:xfrm>
              <a:custGeom>
                <a:avLst/>
                <a:gdLst>
                  <a:gd name="T0" fmla="*/ 372 w 1170"/>
                  <a:gd name="T1" fmla="*/ 60 h 951"/>
                  <a:gd name="T2" fmla="*/ 394 w 1170"/>
                  <a:gd name="T3" fmla="*/ 66 h 951"/>
                  <a:gd name="T4" fmla="*/ 479 w 1170"/>
                  <a:gd name="T5" fmla="*/ 14 h 951"/>
                  <a:gd name="T6" fmla="*/ 499 w 1170"/>
                  <a:gd name="T7" fmla="*/ 7 h 951"/>
                  <a:gd name="T8" fmla="*/ 593 w 1170"/>
                  <a:gd name="T9" fmla="*/ 46 h 951"/>
                  <a:gd name="T10" fmla="*/ 693 w 1170"/>
                  <a:gd name="T11" fmla="*/ 14 h 951"/>
                  <a:gd name="T12" fmla="*/ 694 w 1170"/>
                  <a:gd name="T13" fmla="*/ 15 h 951"/>
                  <a:gd name="T14" fmla="*/ 755 w 1170"/>
                  <a:gd name="T15" fmla="*/ 58 h 951"/>
                  <a:gd name="T16" fmla="*/ 858 w 1170"/>
                  <a:gd name="T17" fmla="*/ 3 h 951"/>
                  <a:gd name="T18" fmla="*/ 944 w 1170"/>
                  <a:gd name="T19" fmla="*/ 64 h 951"/>
                  <a:gd name="T20" fmla="*/ 1009 w 1170"/>
                  <a:gd name="T21" fmla="*/ 67 h 951"/>
                  <a:gd name="T22" fmla="*/ 1166 w 1170"/>
                  <a:gd name="T23" fmla="*/ 683 h 951"/>
                  <a:gd name="T24" fmla="*/ 986 w 1170"/>
                  <a:gd name="T25" fmla="*/ 909 h 951"/>
                  <a:gd name="T26" fmla="*/ 946 w 1170"/>
                  <a:gd name="T27" fmla="*/ 886 h 951"/>
                  <a:gd name="T28" fmla="*/ 929 w 1170"/>
                  <a:gd name="T29" fmla="*/ 881 h 951"/>
                  <a:gd name="T30" fmla="*/ 825 w 1170"/>
                  <a:gd name="T31" fmla="*/ 920 h 951"/>
                  <a:gd name="T32" fmla="*/ 737 w 1170"/>
                  <a:gd name="T33" fmla="*/ 906 h 951"/>
                  <a:gd name="T34" fmla="*/ 690 w 1170"/>
                  <a:gd name="T35" fmla="*/ 937 h 951"/>
                  <a:gd name="T36" fmla="*/ 615 w 1170"/>
                  <a:gd name="T37" fmla="*/ 913 h 951"/>
                  <a:gd name="T38" fmla="*/ 529 w 1170"/>
                  <a:gd name="T39" fmla="*/ 920 h 951"/>
                  <a:gd name="T40" fmla="*/ 478 w 1170"/>
                  <a:gd name="T41" fmla="*/ 935 h 951"/>
                  <a:gd name="T42" fmla="*/ 349 w 1170"/>
                  <a:gd name="T43" fmla="*/ 896 h 951"/>
                  <a:gd name="T44" fmla="*/ 245 w 1170"/>
                  <a:gd name="T45" fmla="*/ 881 h 951"/>
                  <a:gd name="T46" fmla="*/ 211 w 1170"/>
                  <a:gd name="T47" fmla="*/ 891 h 951"/>
                  <a:gd name="T48" fmla="*/ 88 w 1170"/>
                  <a:gd name="T49" fmla="*/ 829 h 951"/>
                  <a:gd name="T50" fmla="*/ 104 w 1170"/>
                  <a:gd name="T51" fmla="*/ 91 h 951"/>
                  <a:gd name="T52" fmla="*/ 207 w 1170"/>
                  <a:gd name="T53" fmla="*/ 58 h 951"/>
                  <a:gd name="T54" fmla="*/ 209 w 1170"/>
                  <a:gd name="T55" fmla="*/ 59 h 951"/>
                  <a:gd name="T56" fmla="*/ 228 w 1170"/>
                  <a:gd name="T57" fmla="*/ 65 h 951"/>
                  <a:gd name="T58" fmla="*/ 312 w 1170"/>
                  <a:gd name="T59" fmla="*/ 0 h 951"/>
                  <a:gd name="T60" fmla="*/ 226 w 1170"/>
                  <a:gd name="T61" fmla="*/ 62 h 951"/>
                  <a:gd name="T62" fmla="*/ 161 w 1170"/>
                  <a:gd name="T63" fmla="*/ 63 h 951"/>
                  <a:gd name="T64" fmla="*/ 1 w 1170"/>
                  <a:gd name="T65" fmla="*/ 626 h 951"/>
                  <a:gd name="T66" fmla="*/ 188 w 1170"/>
                  <a:gd name="T67" fmla="*/ 912 h 951"/>
                  <a:gd name="T68" fmla="*/ 229 w 1170"/>
                  <a:gd name="T69" fmla="*/ 888 h 951"/>
                  <a:gd name="T70" fmla="*/ 262 w 1170"/>
                  <a:gd name="T71" fmla="*/ 917 h 951"/>
                  <a:gd name="T72" fmla="*/ 373 w 1170"/>
                  <a:gd name="T73" fmla="*/ 892 h 951"/>
                  <a:gd name="T74" fmla="*/ 376 w 1170"/>
                  <a:gd name="T75" fmla="*/ 891 h 951"/>
                  <a:gd name="T76" fmla="*/ 478 w 1170"/>
                  <a:gd name="T77" fmla="*/ 938 h 951"/>
                  <a:gd name="T78" fmla="*/ 479 w 1170"/>
                  <a:gd name="T79" fmla="*/ 938 h 951"/>
                  <a:gd name="T80" fmla="*/ 586 w 1170"/>
                  <a:gd name="T81" fmla="*/ 907 h 951"/>
                  <a:gd name="T82" fmla="*/ 669 w 1170"/>
                  <a:gd name="T83" fmla="*/ 946 h 951"/>
                  <a:gd name="T84" fmla="*/ 780 w 1170"/>
                  <a:gd name="T85" fmla="*/ 887 h 951"/>
                  <a:gd name="T86" fmla="*/ 801 w 1170"/>
                  <a:gd name="T87" fmla="*/ 892 h 951"/>
                  <a:gd name="T88" fmla="*/ 824 w 1170"/>
                  <a:gd name="T89" fmla="*/ 926 h 951"/>
                  <a:gd name="T90" fmla="*/ 956 w 1170"/>
                  <a:gd name="T91" fmla="*/ 891 h 951"/>
                  <a:gd name="T92" fmla="*/ 987 w 1170"/>
                  <a:gd name="T93" fmla="*/ 912 h 951"/>
                  <a:gd name="T94" fmla="*/ 1169 w 1170"/>
                  <a:gd name="T95" fmla="*/ 625 h 951"/>
                  <a:gd name="T96" fmla="*/ 1008 w 1170"/>
                  <a:gd name="T97" fmla="*/ 62 h 951"/>
                  <a:gd name="T98" fmla="*/ 943 w 1170"/>
                  <a:gd name="T99" fmla="*/ 62 h 951"/>
                  <a:gd name="T100" fmla="*/ 860 w 1170"/>
                  <a:gd name="T101" fmla="*/ 0 h 951"/>
                  <a:gd name="T102" fmla="*/ 799 w 1170"/>
                  <a:gd name="T103" fmla="*/ 59 h 951"/>
                  <a:gd name="T104" fmla="*/ 738 w 1170"/>
                  <a:gd name="T105" fmla="*/ 43 h 951"/>
                  <a:gd name="T106" fmla="*/ 694 w 1170"/>
                  <a:gd name="T107" fmla="*/ 12 h 951"/>
                  <a:gd name="T108" fmla="*/ 672 w 1170"/>
                  <a:gd name="T109" fmla="*/ 4 h 951"/>
                  <a:gd name="T110" fmla="*/ 610 w 1170"/>
                  <a:gd name="T111" fmla="*/ 35 h 951"/>
                  <a:gd name="T112" fmla="*/ 586 w 1170"/>
                  <a:gd name="T113" fmla="*/ 44 h 951"/>
                  <a:gd name="T114" fmla="*/ 499 w 1170"/>
                  <a:gd name="T115" fmla="*/ 3 h 951"/>
                  <a:gd name="T116" fmla="*/ 477 w 1170"/>
                  <a:gd name="T117" fmla="*/ 12 h 951"/>
                  <a:gd name="T118" fmla="*/ 475 w 1170"/>
                  <a:gd name="T119" fmla="*/ 13 h 951"/>
                  <a:gd name="T120" fmla="*/ 392 w 1170"/>
                  <a:gd name="T121" fmla="*/ 63 h 951"/>
                  <a:gd name="T122" fmla="*/ 351 w 1170"/>
                  <a:gd name="T123" fmla="*/ 51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70" h="951">
                    <a:moveTo>
                      <a:pt x="311" y="2"/>
                    </a:moveTo>
                    <a:cubicBezTo>
                      <a:pt x="311" y="2"/>
                      <a:pt x="311" y="2"/>
                      <a:pt x="311" y="2"/>
                    </a:cubicBezTo>
                    <a:cubicBezTo>
                      <a:pt x="311" y="2"/>
                      <a:pt x="311" y="2"/>
                      <a:pt x="311" y="2"/>
                    </a:cubicBezTo>
                    <a:cubicBezTo>
                      <a:pt x="313" y="2"/>
                      <a:pt x="316" y="2"/>
                      <a:pt x="318" y="2"/>
                    </a:cubicBezTo>
                    <a:cubicBezTo>
                      <a:pt x="332" y="4"/>
                      <a:pt x="345" y="14"/>
                      <a:pt x="347" y="32"/>
                    </a:cubicBezTo>
                    <a:cubicBezTo>
                      <a:pt x="347" y="33"/>
                      <a:pt x="347" y="34"/>
                      <a:pt x="347" y="34"/>
                    </a:cubicBezTo>
                    <a:cubicBezTo>
                      <a:pt x="347" y="38"/>
                      <a:pt x="346" y="43"/>
                      <a:pt x="346" y="47"/>
                    </a:cubicBezTo>
                    <a:cubicBezTo>
                      <a:pt x="346" y="49"/>
                      <a:pt x="346" y="52"/>
                      <a:pt x="348" y="54"/>
                    </a:cubicBezTo>
                    <a:cubicBezTo>
                      <a:pt x="351" y="59"/>
                      <a:pt x="365" y="59"/>
                      <a:pt x="371" y="60"/>
                    </a:cubicBezTo>
                    <a:cubicBezTo>
                      <a:pt x="371" y="60"/>
                      <a:pt x="371" y="60"/>
                      <a:pt x="371" y="60"/>
                    </a:cubicBezTo>
                    <a:cubicBezTo>
                      <a:pt x="371" y="60"/>
                      <a:pt x="371" y="60"/>
                      <a:pt x="371" y="60"/>
                    </a:cubicBezTo>
                    <a:cubicBezTo>
                      <a:pt x="371" y="60"/>
                      <a:pt x="371" y="60"/>
                      <a:pt x="371" y="60"/>
                    </a:cubicBezTo>
                    <a:cubicBezTo>
                      <a:pt x="371" y="60"/>
                      <a:pt x="371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0"/>
                      <a:pt x="372" y="60"/>
                      <a:pt x="372" y="60"/>
                    </a:cubicBezTo>
                    <a:cubicBezTo>
                      <a:pt x="372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3" y="61"/>
                      <a:pt x="373" y="61"/>
                    </a:cubicBezTo>
                    <a:cubicBezTo>
                      <a:pt x="373" y="61"/>
                      <a:pt x="374" y="61"/>
                      <a:pt x="374" y="61"/>
                    </a:cubicBezTo>
                    <a:cubicBezTo>
                      <a:pt x="374" y="61"/>
                      <a:pt x="374" y="61"/>
                      <a:pt x="374" y="61"/>
                    </a:cubicBezTo>
                    <a:cubicBezTo>
                      <a:pt x="374" y="61"/>
                      <a:pt x="374" y="61"/>
                      <a:pt x="374" y="61"/>
                    </a:cubicBezTo>
                    <a:cubicBezTo>
                      <a:pt x="381" y="63"/>
                      <a:pt x="387" y="66"/>
                      <a:pt x="394" y="66"/>
                    </a:cubicBezTo>
                    <a:cubicBezTo>
                      <a:pt x="394" y="66"/>
                      <a:pt x="394" y="66"/>
                      <a:pt x="394" y="66"/>
                    </a:cubicBezTo>
                    <a:cubicBezTo>
                      <a:pt x="394" y="66"/>
                      <a:pt x="394" y="66"/>
                      <a:pt x="394" y="66"/>
                    </a:cubicBezTo>
                    <a:cubicBezTo>
                      <a:pt x="397" y="66"/>
                      <a:pt x="400" y="65"/>
                      <a:pt x="404" y="64"/>
                    </a:cubicBezTo>
                    <a:cubicBezTo>
                      <a:pt x="404" y="64"/>
                      <a:pt x="404" y="64"/>
                      <a:pt x="404" y="64"/>
                    </a:cubicBezTo>
                    <a:cubicBezTo>
                      <a:pt x="404" y="64"/>
                      <a:pt x="404" y="64"/>
                      <a:pt x="404" y="64"/>
                    </a:cubicBezTo>
                    <a:cubicBezTo>
                      <a:pt x="404" y="64"/>
                      <a:pt x="404" y="64"/>
                      <a:pt x="404" y="64"/>
                    </a:cubicBezTo>
                    <a:cubicBezTo>
                      <a:pt x="413" y="60"/>
                      <a:pt x="426" y="53"/>
                      <a:pt x="432" y="48"/>
                    </a:cubicBezTo>
                    <a:cubicBezTo>
                      <a:pt x="441" y="39"/>
                      <a:pt x="441" y="24"/>
                      <a:pt x="454" y="19"/>
                    </a:cubicBezTo>
                    <a:cubicBezTo>
                      <a:pt x="462" y="16"/>
                      <a:pt x="470" y="17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8" y="14"/>
                      <a:pt x="478" y="14"/>
                      <a:pt x="478" y="14"/>
                    </a:cubicBezTo>
                    <a:cubicBezTo>
                      <a:pt x="479" y="14"/>
                      <a:pt x="479" y="14"/>
                      <a:pt x="479" y="14"/>
                    </a:cubicBezTo>
                    <a:cubicBezTo>
                      <a:pt x="479" y="14"/>
                      <a:pt x="479" y="14"/>
                      <a:pt x="479" y="14"/>
                    </a:cubicBezTo>
                    <a:cubicBezTo>
                      <a:pt x="479" y="14"/>
                      <a:pt x="479" y="14"/>
                      <a:pt x="480" y="14"/>
                    </a:cubicBezTo>
                    <a:cubicBezTo>
                      <a:pt x="480" y="14"/>
                      <a:pt x="480" y="14"/>
                      <a:pt x="480" y="14"/>
                    </a:cubicBezTo>
                    <a:cubicBezTo>
                      <a:pt x="480" y="14"/>
                      <a:pt x="480" y="14"/>
                      <a:pt x="480" y="14"/>
                    </a:cubicBezTo>
                    <a:cubicBezTo>
                      <a:pt x="480" y="14"/>
                      <a:pt x="480" y="14"/>
                      <a:pt x="480" y="14"/>
                    </a:cubicBezTo>
                    <a:cubicBezTo>
                      <a:pt x="480" y="14"/>
                      <a:pt x="480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1" y="13"/>
                      <a:pt x="481" y="13"/>
                      <a:pt x="481" y="13"/>
                    </a:cubicBezTo>
                    <a:cubicBezTo>
                      <a:pt x="487" y="10"/>
                      <a:pt x="492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499" y="7"/>
                      <a:pt x="499" y="7"/>
                      <a:pt x="499" y="7"/>
                    </a:cubicBezTo>
                    <a:cubicBezTo>
                      <a:pt x="500" y="7"/>
                      <a:pt x="500" y="7"/>
                      <a:pt x="501" y="7"/>
                    </a:cubicBezTo>
                    <a:cubicBezTo>
                      <a:pt x="516" y="9"/>
                      <a:pt x="517" y="25"/>
                      <a:pt x="528" y="30"/>
                    </a:cubicBezTo>
                    <a:cubicBezTo>
                      <a:pt x="536" y="34"/>
                      <a:pt x="548" y="34"/>
                      <a:pt x="558" y="37"/>
                    </a:cubicBezTo>
                    <a:cubicBezTo>
                      <a:pt x="558" y="37"/>
                      <a:pt x="558" y="37"/>
                      <a:pt x="558" y="37"/>
                    </a:cubicBezTo>
                    <a:cubicBezTo>
                      <a:pt x="559" y="38"/>
                      <a:pt x="560" y="38"/>
                      <a:pt x="560" y="38"/>
                    </a:cubicBezTo>
                    <a:cubicBezTo>
                      <a:pt x="561" y="38"/>
                      <a:pt x="561" y="38"/>
                      <a:pt x="561" y="38"/>
                    </a:cubicBezTo>
                    <a:cubicBezTo>
                      <a:pt x="561" y="38"/>
                      <a:pt x="561" y="38"/>
                      <a:pt x="561" y="39"/>
                    </a:cubicBezTo>
                    <a:cubicBezTo>
                      <a:pt x="570" y="42"/>
                      <a:pt x="577" y="47"/>
                      <a:pt x="586" y="47"/>
                    </a:cubicBezTo>
                    <a:cubicBezTo>
                      <a:pt x="586" y="47"/>
                      <a:pt x="586" y="47"/>
                      <a:pt x="586" y="47"/>
                    </a:cubicBezTo>
                    <a:cubicBezTo>
                      <a:pt x="586" y="47"/>
                      <a:pt x="586" y="47"/>
                      <a:pt x="586" y="47"/>
                    </a:cubicBezTo>
                    <a:cubicBezTo>
                      <a:pt x="588" y="47"/>
                      <a:pt x="591" y="46"/>
                      <a:pt x="593" y="46"/>
                    </a:cubicBezTo>
                    <a:cubicBezTo>
                      <a:pt x="593" y="46"/>
                      <a:pt x="593" y="46"/>
                      <a:pt x="594" y="46"/>
                    </a:cubicBezTo>
                    <a:cubicBezTo>
                      <a:pt x="594" y="46"/>
                      <a:pt x="594" y="46"/>
                      <a:pt x="594" y="46"/>
                    </a:cubicBezTo>
                    <a:cubicBezTo>
                      <a:pt x="594" y="46"/>
                      <a:pt x="594" y="46"/>
                      <a:pt x="594" y="46"/>
                    </a:cubicBezTo>
                    <a:cubicBezTo>
                      <a:pt x="600" y="44"/>
                      <a:pt x="608" y="39"/>
                      <a:pt x="617" y="37"/>
                    </a:cubicBezTo>
                    <a:cubicBezTo>
                      <a:pt x="626" y="34"/>
                      <a:pt x="636" y="33"/>
                      <a:pt x="643" y="30"/>
                    </a:cubicBezTo>
                    <a:cubicBezTo>
                      <a:pt x="652" y="25"/>
                      <a:pt x="656" y="8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70" y="7"/>
                      <a:pt x="670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1" y="7"/>
                      <a:pt x="671" y="7"/>
                      <a:pt x="671" y="7"/>
                    </a:cubicBezTo>
                    <a:cubicBezTo>
                      <a:pt x="678" y="7"/>
                      <a:pt x="683" y="10"/>
                      <a:pt x="690" y="13"/>
                    </a:cubicBezTo>
                    <a:cubicBezTo>
                      <a:pt x="691" y="14"/>
                      <a:pt x="692" y="14"/>
                      <a:pt x="693" y="14"/>
                    </a:cubicBezTo>
                    <a:cubicBezTo>
                      <a:pt x="693" y="14"/>
                      <a:pt x="693" y="14"/>
                      <a:pt x="693" y="14"/>
                    </a:cubicBezTo>
                    <a:cubicBezTo>
                      <a:pt x="693" y="14"/>
                      <a:pt x="693" y="14"/>
                      <a:pt x="693" y="14"/>
                    </a:cubicBezTo>
                    <a:cubicBezTo>
                      <a:pt x="693" y="14"/>
                      <a:pt x="693" y="14"/>
                      <a:pt x="693" y="14"/>
                    </a:cubicBezTo>
                    <a:cubicBezTo>
                      <a:pt x="693" y="15"/>
                      <a:pt x="693" y="15"/>
                      <a:pt x="693" y="15"/>
                    </a:cubicBezTo>
                    <a:cubicBezTo>
                      <a:pt x="693" y="15"/>
                      <a:pt x="693" y="15"/>
                      <a:pt x="693" y="15"/>
                    </a:cubicBezTo>
                    <a:cubicBezTo>
                      <a:pt x="693" y="15"/>
                      <a:pt x="693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4" y="15"/>
                    </a:cubicBezTo>
                    <a:cubicBezTo>
                      <a:pt x="694" y="15"/>
                      <a:pt x="694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695" y="15"/>
                      <a:pt x="695" y="15"/>
                      <a:pt x="695" y="15"/>
                    </a:cubicBezTo>
                    <a:cubicBezTo>
                      <a:pt x="704" y="17"/>
                      <a:pt x="713" y="17"/>
                      <a:pt x="720" y="21"/>
                    </a:cubicBezTo>
                    <a:cubicBezTo>
                      <a:pt x="728" y="27"/>
                      <a:pt x="729" y="36"/>
                      <a:pt x="736" y="44"/>
                    </a:cubicBezTo>
                    <a:cubicBezTo>
                      <a:pt x="740" y="49"/>
                      <a:pt x="748" y="53"/>
                      <a:pt x="754" y="57"/>
                    </a:cubicBezTo>
                    <a:cubicBezTo>
                      <a:pt x="754" y="57"/>
                      <a:pt x="754" y="57"/>
                      <a:pt x="754" y="57"/>
                    </a:cubicBezTo>
                    <a:cubicBezTo>
                      <a:pt x="754" y="57"/>
                      <a:pt x="754" y="57"/>
                      <a:pt x="754" y="57"/>
                    </a:cubicBezTo>
                    <a:cubicBezTo>
                      <a:pt x="754" y="57"/>
                      <a:pt x="755" y="58"/>
                      <a:pt x="755" y="58"/>
                    </a:cubicBezTo>
                    <a:cubicBezTo>
                      <a:pt x="755" y="58"/>
                      <a:pt x="755" y="58"/>
                      <a:pt x="755" y="58"/>
                    </a:cubicBezTo>
                    <a:cubicBezTo>
                      <a:pt x="762" y="62"/>
                      <a:pt x="769" y="67"/>
                      <a:pt x="777" y="67"/>
                    </a:cubicBezTo>
                    <a:cubicBezTo>
                      <a:pt x="777" y="67"/>
                      <a:pt x="777" y="67"/>
                      <a:pt x="777" y="67"/>
                    </a:cubicBezTo>
                    <a:cubicBezTo>
                      <a:pt x="777" y="67"/>
                      <a:pt x="777" y="67"/>
                      <a:pt x="777" y="67"/>
                    </a:cubicBezTo>
                    <a:cubicBezTo>
                      <a:pt x="777" y="67"/>
                      <a:pt x="777" y="67"/>
                      <a:pt x="778" y="67"/>
                    </a:cubicBezTo>
                    <a:cubicBezTo>
                      <a:pt x="778" y="67"/>
                      <a:pt x="778" y="67"/>
                      <a:pt x="778" y="67"/>
                    </a:cubicBezTo>
                    <a:cubicBezTo>
                      <a:pt x="786" y="66"/>
                      <a:pt x="793" y="62"/>
                      <a:pt x="801" y="60"/>
                    </a:cubicBezTo>
                    <a:cubicBezTo>
                      <a:pt x="808" y="58"/>
                      <a:pt x="816" y="59"/>
                      <a:pt x="824" y="54"/>
                    </a:cubicBezTo>
                    <a:cubicBezTo>
                      <a:pt x="823" y="51"/>
                      <a:pt x="823" y="47"/>
                      <a:pt x="823" y="44"/>
                    </a:cubicBezTo>
                    <a:cubicBezTo>
                      <a:pt x="823" y="25"/>
                      <a:pt x="829" y="11"/>
                      <a:pt x="844" y="5"/>
                    </a:cubicBezTo>
                    <a:cubicBezTo>
                      <a:pt x="844" y="5"/>
                      <a:pt x="844" y="5"/>
                      <a:pt x="844" y="5"/>
                    </a:cubicBezTo>
                    <a:cubicBezTo>
                      <a:pt x="849" y="4"/>
                      <a:pt x="853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58" y="3"/>
                      <a:pt x="858" y="3"/>
                      <a:pt x="858" y="3"/>
                    </a:cubicBezTo>
                    <a:cubicBezTo>
                      <a:pt x="880" y="3"/>
                      <a:pt x="902" y="20"/>
                      <a:pt x="911" y="39"/>
                    </a:cubicBezTo>
                    <a:cubicBezTo>
                      <a:pt x="911" y="39"/>
                      <a:pt x="911" y="39"/>
                      <a:pt x="911" y="39"/>
                    </a:cubicBezTo>
                    <a:cubicBezTo>
                      <a:pt x="911" y="39"/>
                      <a:pt x="911" y="39"/>
                      <a:pt x="911" y="39"/>
                    </a:cubicBezTo>
                    <a:cubicBezTo>
                      <a:pt x="916" y="49"/>
                      <a:pt x="916" y="67"/>
                      <a:pt x="928" y="68"/>
                    </a:cubicBezTo>
                    <a:cubicBezTo>
                      <a:pt x="928" y="68"/>
                      <a:pt x="928" y="68"/>
                      <a:pt x="928" y="68"/>
                    </a:cubicBezTo>
                    <a:cubicBezTo>
                      <a:pt x="928" y="68"/>
                      <a:pt x="928" y="68"/>
                      <a:pt x="928" y="68"/>
                    </a:cubicBezTo>
                    <a:cubicBezTo>
                      <a:pt x="928" y="68"/>
                      <a:pt x="929" y="68"/>
                      <a:pt x="929" y="68"/>
                    </a:cubicBezTo>
                    <a:cubicBezTo>
                      <a:pt x="929" y="68"/>
                      <a:pt x="929" y="68"/>
                      <a:pt x="929" y="68"/>
                    </a:cubicBezTo>
                    <a:cubicBezTo>
                      <a:pt x="929" y="68"/>
                      <a:pt x="929" y="68"/>
                      <a:pt x="929" y="68"/>
                    </a:cubicBezTo>
                    <a:cubicBezTo>
                      <a:pt x="934" y="68"/>
                      <a:pt x="939" y="66"/>
                      <a:pt x="944" y="65"/>
                    </a:cubicBezTo>
                    <a:cubicBezTo>
                      <a:pt x="944" y="64"/>
                      <a:pt x="944" y="64"/>
                      <a:pt x="944" y="64"/>
                    </a:cubicBezTo>
                    <a:cubicBezTo>
                      <a:pt x="944" y="64"/>
                      <a:pt x="944" y="64"/>
                      <a:pt x="944" y="64"/>
                    </a:cubicBezTo>
                    <a:cubicBezTo>
                      <a:pt x="944" y="64"/>
                      <a:pt x="944" y="64"/>
                      <a:pt x="944" y="64"/>
                    </a:cubicBezTo>
                    <a:cubicBezTo>
                      <a:pt x="949" y="63"/>
                      <a:pt x="955" y="62"/>
                      <a:pt x="959" y="60"/>
                    </a:cubicBezTo>
                    <a:cubicBezTo>
                      <a:pt x="969" y="56"/>
                      <a:pt x="974" y="42"/>
                      <a:pt x="984" y="41"/>
                    </a:cubicBezTo>
                    <a:cubicBezTo>
                      <a:pt x="984" y="41"/>
                      <a:pt x="984" y="41"/>
                      <a:pt x="984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85" y="41"/>
                      <a:pt x="985" y="41"/>
                      <a:pt x="985" y="41"/>
                    </a:cubicBezTo>
                    <a:cubicBezTo>
                      <a:pt x="999" y="42"/>
                      <a:pt x="1001" y="59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09" y="67"/>
                      <a:pt x="1009" y="67"/>
                    </a:cubicBezTo>
                    <a:cubicBezTo>
                      <a:pt x="1009" y="67"/>
                      <a:pt x="1010" y="67"/>
                      <a:pt x="1010" y="67"/>
                    </a:cubicBezTo>
                    <a:cubicBezTo>
                      <a:pt x="1015" y="72"/>
                      <a:pt x="1026" y="77"/>
                      <a:pt x="1036" y="81"/>
                    </a:cubicBezTo>
                    <a:cubicBezTo>
                      <a:pt x="1051" y="86"/>
                      <a:pt x="1066" y="87"/>
                      <a:pt x="1074" y="99"/>
                    </a:cubicBezTo>
                    <a:cubicBezTo>
                      <a:pt x="1079" y="107"/>
                      <a:pt x="1080" y="116"/>
                      <a:pt x="1085" y="124"/>
                    </a:cubicBezTo>
                    <a:cubicBezTo>
                      <a:pt x="1089" y="130"/>
                      <a:pt x="1097" y="137"/>
                      <a:pt x="1103" y="144"/>
                    </a:cubicBezTo>
                    <a:cubicBezTo>
                      <a:pt x="1110" y="151"/>
                      <a:pt x="1117" y="160"/>
                      <a:pt x="1123" y="163"/>
                    </a:cubicBezTo>
                    <a:cubicBezTo>
                      <a:pt x="1134" y="169"/>
                      <a:pt x="1146" y="169"/>
                      <a:pt x="1152" y="181"/>
                    </a:cubicBezTo>
                    <a:cubicBezTo>
                      <a:pt x="1157" y="188"/>
                      <a:pt x="1159" y="199"/>
                      <a:pt x="1161" y="211"/>
                    </a:cubicBezTo>
                    <a:cubicBezTo>
                      <a:pt x="1165" y="228"/>
                      <a:pt x="1166" y="248"/>
                      <a:pt x="1166" y="270"/>
                    </a:cubicBezTo>
                    <a:cubicBezTo>
                      <a:pt x="1166" y="287"/>
                      <a:pt x="1166" y="305"/>
                      <a:pt x="1166" y="322"/>
                    </a:cubicBezTo>
                    <a:cubicBezTo>
                      <a:pt x="1166" y="424"/>
                      <a:pt x="1166" y="526"/>
                      <a:pt x="1166" y="631"/>
                    </a:cubicBezTo>
                    <a:cubicBezTo>
                      <a:pt x="1166" y="648"/>
                      <a:pt x="1166" y="666"/>
                      <a:pt x="1166" y="683"/>
                    </a:cubicBezTo>
                    <a:cubicBezTo>
                      <a:pt x="1166" y="692"/>
                      <a:pt x="1166" y="701"/>
                      <a:pt x="1166" y="709"/>
                    </a:cubicBezTo>
                    <a:cubicBezTo>
                      <a:pt x="1165" y="720"/>
                      <a:pt x="1163" y="731"/>
                      <a:pt x="1160" y="742"/>
                    </a:cubicBezTo>
                    <a:cubicBezTo>
                      <a:pt x="1157" y="758"/>
                      <a:pt x="1155" y="769"/>
                      <a:pt x="1145" y="777"/>
                    </a:cubicBezTo>
                    <a:cubicBezTo>
                      <a:pt x="1138" y="782"/>
                      <a:pt x="1129" y="782"/>
                      <a:pt x="1122" y="786"/>
                    </a:cubicBezTo>
                    <a:cubicBezTo>
                      <a:pt x="1115" y="791"/>
                      <a:pt x="1109" y="800"/>
                      <a:pt x="1103" y="807"/>
                    </a:cubicBezTo>
                    <a:cubicBezTo>
                      <a:pt x="1096" y="813"/>
                      <a:pt x="1086" y="820"/>
                      <a:pt x="1083" y="828"/>
                    </a:cubicBezTo>
                    <a:cubicBezTo>
                      <a:pt x="1078" y="840"/>
                      <a:pt x="1078" y="849"/>
                      <a:pt x="1070" y="857"/>
                    </a:cubicBezTo>
                    <a:cubicBezTo>
                      <a:pt x="1056" y="869"/>
                      <a:pt x="1022" y="869"/>
                      <a:pt x="1009" y="884"/>
                    </a:cubicBezTo>
                    <a:cubicBezTo>
                      <a:pt x="1002" y="892"/>
                      <a:pt x="1000" y="909"/>
                      <a:pt x="987" y="909"/>
                    </a:cubicBezTo>
                    <a:cubicBezTo>
                      <a:pt x="987" y="909"/>
                      <a:pt x="987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86" y="909"/>
                      <a:pt x="986" y="909"/>
                      <a:pt x="986" y="909"/>
                    </a:cubicBezTo>
                    <a:cubicBezTo>
                      <a:pt x="975" y="909"/>
                      <a:pt x="972" y="897"/>
                      <a:pt x="964" y="892"/>
                    </a:cubicBezTo>
                    <a:cubicBezTo>
                      <a:pt x="964" y="892"/>
                      <a:pt x="964" y="892"/>
                      <a:pt x="964" y="892"/>
                    </a:cubicBezTo>
                    <a:cubicBezTo>
                      <a:pt x="964" y="892"/>
                      <a:pt x="964" y="892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4" y="891"/>
                      <a:pt x="964" y="891"/>
                      <a:pt x="964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63" y="891"/>
                      <a:pt x="963" y="891"/>
                      <a:pt x="963" y="891"/>
                    </a:cubicBezTo>
                    <a:cubicBezTo>
                      <a:pt x="959" y="889"/>
                      <a:pt x="952" y="888"/>
                      <a:pt x="946" y="886"/>
                    </a:cubicBezTo>
                    <a:cubicBezTo>
                      <a:pt x="946" y="886"/>
                      <a:pt x="946" y="886"/>
                      <a:pt x="946" y="886"/>
                    </a:cubicBezTo>
                    <a:cubicBezTo>
                      <a:pt x="946" y="886"/>
                      <a:pt x="946" y="886"/>
                      <a:pt x="946" y="886"/>
                    </a:cubicBezTo>
                    <a:cubicBezTo>
                      <a:pt x="946" y="886"/>
                      <a:pt x="946" y="886"/>
                      <a:pt x="946" y="886"/>
                    </a:cubicBezTo>
                    <a:cubicBezTo>
                      <a:pt x="946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6"/>
                      <a:pt x="945" y="886"/>
                    </a:cubicBezTo>
                    <a:cubicBezTo>
                      <a:pt x="945" y="886"/>
                      <a:pt x="945" y="885"/>
                      <a:pt x="944" y="885"/>
                    </a:cubicBezTo>
                    <a:cubicBezTo>
                      <a:pt x="944" y="885"/>
                      <a:pt x="944" y="885"/>
                      <a:pt x="944" y="885"/>
                    </a:cubicBezTo>
                    <a:cubicBezTo>
                      <a:pt x="940" y="884"/>
                      <a:pt x="936" y="881"/>
                      <a:pt x="931" y="881"/>
                    </a:cubicBezTo>
                    <a:cubicBezTo>
                      <a:pt x="931" y="881"/>
                      <a:pt x="931" y="881"/>
                      <a:pt x="931" y="881"/>
                    </a:cubicBezTo>
                    <a:cubicBezTo>
                      <a:pt x="931" y="881"/>
                      <a:pt x="931" y="881"/>
                      <a:pt x="931" y="881"/>
                    </a:cubicBezTo>
                    <a:cubicBezTo>
                      <a:pt x="930" y="881"/>
                      <a:pt x="929" y="881"/>
                      <a:pt x="929" y="881"/>
                    </a:cubicBezTo>
                    <a:cubicBezTo>
                      <a:pt x="921" y="882"/>
                      <a:pt x="919" y="892"/>
                      <a:pt x="916" y="901"/>
                    </a:cubicBezTo>
                    <a:cubicBezTo>
                      <a:pt x="913" y="909"/>
                      <a:pt x="909" y="917"/>
                      <a:pt x="905" y="923"/>
                    </a:cubicBezTo>
                    <a:cubicBezTo>
                      <a:pt x="897" y="934"/>
                      <a:pt x="883" y="947"/>
                      <a:pt x="864" y="948"/>
                    </a:cubicBezTo>
                    <a:cubicBezTo>
                      <a:pt x="864" y="948"/>
                      <a:pt x="864" y="948"/>
                      <a:pt x="864" y="948"/>
                    </a:cubicBezTo>
                    <a:cubicBezTo>
                      <a:pt x="864" y="948"/>
                      <a:pt x="864" y="948"/>
                      <a:pt x="864" y="948"/>
                    </a:cubicBezTo>
                    <a:cubicBezTo>
                      <a:pt x="863" y="948"/>
                      <a:pt x="862" y="948"/>
                      <a:pt x="861" y="948"/>
                    </a:cubicBezTo>
                    <a:cubicBezTo>
                      <a:pt x="861" y="948"/>
                      <a:pt x="861" y="948"/>
                      <a:pt x="861" y="948"/>
                    </a:cubicBezTo>
                    <a:cubicBezTo>
                      <a:pt x="861" y="948"/>
                      <a:pt x="861" y="948"/>
                      <a:pt x="861" y="948"/>
                    </a:cubicBezTo>
                    <a:cubicBezTo>
                      <a:pt x="861" y="948"/>
                      <a:pt x="861" y="948"/>
                      <a:pt x="861" y="948"/>
                    </a:cubicBezTo>
                    <a:cubicBezTo>
                      <a:pt x="861" y="948"/>
                      <a:pt x="860" y="948"/>
                      <a:pt x="860" y="948"/>
                    </a:cubicBezTo>
                    <a:cubicBezTo>
                      <a:pt x="841" y="948"/>
                      <a:pt x="827" y="936"/>
                      <a:pt x="825" y="921"/>
                    </a:cubicBezTo>
                    <a:cubicBezTo>
                      <a:pt x="825" y="921"/>
                      <a:pt x="825" y="920"/>
                      <a:pt x="825" y="920"/>
                    </a:cubicBezTo>
                    <a:cubicBezTo>
                      <a:pt x="825" y="920"/>
                      <a:pt x="825" y="920"/>
                      <a:pt x="825" y="920"/>
                    </a:cubicBezTo>
                    <a:cubicBezTo>
                      <a:pt x="825" y="920"/>
                      <a:pt x="825" y="920"/>
                      <a:pt x="825" y="920"/>
                    </a:cubicBezTo>
                    <a:cubicBezTo>
                      <a:pt x="825" y="919"/>
                      <a:pt x="825" y="919"/>
                      <a:pt x="825" y="918"/>
                    </a:cubicBezTo>
                    <a:cubicBezTo>
                      <a:pt x="825" y="913"/>
                      <a:pt x="827" y="908"/>
                      <a:pt x="827" y="903"/>
                    </a:cubicBezTo>
                    <a:cubicBezTo>
                      <a:pt x="827" y="901"/>
                      <a:pt x="826" y="898"/>
                      <a:pt x="825" y="896"/>
                    </a:cubicBezTo>
                    <a:cubicBezTo>
                      <a:pt x="822" y="892"/>
                      <a:pt x="808" y="891"/>
                      <a:pt x="803" y="890"/>
                    </a:cubicBezTo>
                    <a:cubicBezTo>
                      <a:pt x="803" y="890"/>
                      <a:pt x="803" y="890"/>
                      <a:pt x="803" y="890"/>
                    </a:cubicBezTo>
                    <a:cubicBezTo>
                      <a:pt x="803" y="890"/>
                      <a:pt x="802" y="890"/>
                      <a:pt x="802" y="890"/>
                    </a:cubicBezTo>
                    <a:cubicBezTo>
                      <a:pt x="802" y="890"/>
                      <a:pt x="802" y="890"/>
                      <a:pt x="802" y="890"/>
                    </a:cubicBezTo>
                    <a:cubicBezTo>
                      <a:pt x="794" y="888"/>
                      <a:pt x="787" y="885"/>
                      <a:pt x="779" y="885"/>
                    </a:cubicBezTo>
                    <a:cubicBezTo>
                      <a:pt x="779" y="885"/>
                      <a:pt x="779" y="885"/>
                      <a:pt x="779" y="885"/>
                    </a:cubicBezTo>
                    <a:cubicBezTo>
                      <a:pt x="779" y="885"/>
                      <a:pt x="779" y="885"/>
                      <a:pt x="779" y="885"/>
                    </a:cubicBezTo>
                    <a:cubicBezTo>
                      <a:pt x="777" y="885"/>
                      <a:pt x="775" y="885"/>
                      <a:pt x="773" y="885"/>
                    </a:cubicBezTo>
                    <a:cubicBezTo>
                      <a:pt x="773" y="885"/>
                      <a:pt x="773" y="885"/>
                      <a:pt x="773" y="885"/>
                    </a:cubicBezTo>
                    <a:cubicBezTo>
                      <a:pt x="773" y="885"/>
                      <a:pt x="773" y="885"/>
                      <a:pt x="773" y="885"/>
                    </a:cubicBezTo>
                    <a:cubicBezTo>
                      <a:pt x="763" y="888"/>
                      <a:pt x="743" y="899"/>
                      <a:pt x="737" y="906"/>
                    </a:cubicBezTo>
                    <a:cubicBezTo>
                      <a:pt x="731" y="914"/>
                      <a:pt x="729" y="926"/>
                      <a:pt x="719" y="931"/>
                    </a:cubicBezTo>
                    <a:cubicBezTo>
                      <a:pt x="714" y="933"/>
                      <a:pt x="704" y="933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6" y="935"/>
                      <a:pt x="696" y="935"/>
                    </a:cubicBezTo>
                    <a:cubicBezTo>
                      <a:pt x="696" y="935"/>
                      <a:pt x="695" y="935"/>
                      <a:pt x="695" y="935"/>
                    </a:cubicBezTo>
                    <a:cubicBezTo>
                      <a:pt x="695" y="935"/>
                      <a:pt x="695" y="935"/>
                      <a:pt x="695" y="935"/>
                    </a:cubicBezTo>
                    <a:cubicBezTo>
                      <a:pt x="694" y="936"/>
                      <a:pt x="692" y="937"/>
                      <a:pt x="691" y="937"/>
                    </a:cubicBezTo>
                    <a:cubicBezTo>
                      <a:pt x="690" y="937"/>
                      <a:pt x="690" y="937"/>
                      <a:pt x="690" y="937"/>
                    </a:cubicBezTo>
                    <a:cubicBezTo>
                      <a:pt x="690" y="937"/>
                      <a:pt x="690" y="937"/>
                      <a:pt x="690" y="937"/>
                    </a:cubicBezTo>
                    <a:cubicBezTo>
                      <a:pt x="685" y="940"/>
                      <a:pt x="680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3" y="944"/>
                      <a:pt x="673" y="944"/>
                      <a:pt x="673" y="944"/>
                    </a:cubicBezTo>
                    <a:cubicBezTo>
                      <a:pt x="672" y="944"/>
                      <a:pt x="670" y="944"/>
                      <a:pt x="667" y="943"/>
                    </a:cubicBezTo>
                    <a:cubicBezTo>
                      <a:pt x="667" y="943"/>
                      <a:pt x="667" y="943"/>
                      <a:pt x="667" y="943"/>
                    </a:cubicBezTo>
                    <a:cubicBezTo>
                      <a:pt x="656" y="939"/>
                      <a:pt x="654" y="925"/>
                      <a:pt x="643" y="920"/>
                    </a:cubicBezTo>
                    <a:cubicBezTo>
                      <a:pt x="636" y="917"/>
                      <a:pt x="626" y="916"/>
                      <a:pt x="616" y="913"/>
                    </a:cubicBezTo>
                    <a:cubicBezTo>
                      <a:pt x="616" y="913"/>
                      <a:pt x="616" y="913"/>
                      <a:pt x="616" y="913"/>
                    </a:cubicBezTo>
                    <a:cubicBezTo>
                      <a:pt x="616" y="913"/>
                      <a:pt x="616" y="913"/>
                      <a:pt x="615" y="913"/>
                    </a:cubicBezTo>
                    <a:cubicBezTo>
                      <a:pt x="615" y="913"/>
                      <a:pt x="615" y="913"/>
                      <a:pt x="615" y="913"/>
                    </a:cubicBezTo>
                    <a:cubicBezTo>
                      <a:pt x="615" y="913"/>
                      <a:pt x="615" y="913"/>
                      <a:pt x="615" y="913"/>
                    </a:cubicBezTo>
                    <a:cubicBezTo>
                      <a:pt x="615" y="913"/>
                      <a:pt x="615" y="913"/>
                      <a:pt x="615" y="913"/>
                    </a:cubicBezTo>
                    <a:cubicBezTo>
                      <a:pt x="615" y="913"/>
                      <a:pt x="615" y="913"/>
                      <a:pt x="615" y="912"/>
                    </a:cubicBezTo>
                    <a:cubicBezTo>
                      <a:pt x="614" y="912"/>
                      <a:pt x="614" y="912"/>
                      <a:pt x="614" y="912"/>
                    </a:cubicBezTo>
                    <a:cubicBezTo>
                      <a:pt x="614" y="912"/>
                      <a:pt x="614" y="912"/>
                      <a:pt x="614" y="912"/>
                    </a:cubicBezTo>
                    <a:cubicBezTo>
                      <a:pt x="614" y="912"/>
                      <a:pt x="614" y="912"/>
                      <a:pt x="614" y="912"/>
                    </a:cubicBezTo>
                    <a:cubicBezTo>
                      <a:pt x="604" y="909"/>
                      <a:pt x="597" y="904"/>
                      <a:pt x="586" y="904"/>
                    </a:cubicBezTo>
                    <a:cubicBezTo>
                      <a:pt x="586" y="904"/>
                      <a:pt x="586" y="904"/>
                      <a:pt x="586" y="904"/>
                    </a:cubicBezTo>
                    <a:cubicBezTo>
                      <a:pt x="586" y="904"/>
                      <a:pt x="586" y="904"/>
                      <a:pt x="586" y="904"/>
                    </a:cubicBezTo>
                    <a:cubicBezTo>
                      <a:pt x="585" y="904"/>
                      <a:pt x="583" y="904"/>
                      <a:pt x="582" y="904"/>
                    </a:cubicBezTo>
                    <a:cubicBezTo>
                      <a:pt x="582" y="904"/>
                      <a:pt x="582" y="904"/>
                      <a:pt x="582" y="904"/>
                    </a:cubicBezTo>
                    <a:cubicBezTo>
                      <a:pt x="582" y="904"/>
                      <a:pt x="582" y="904"/>
                      <a:pt x="582" y="904"/>
                    </a:cubicBezTo>
                    <a:cubicBezTo>
                      <a:pt x="572" y="905"/>
                      <a:pt x="566" y="910"/>
                      <a:pt x="556" y="913"/>
                    </a:cubicBezTo>
                    <a:cubicBezTo>
                      <a:pt x="547" y="916"/>
                      <a:pt x="535" y="917"/>
                      <a:pt x="529" y="920"/>
                    </a:cubicBezTo>
                    <a:cubicBezTo>
                      <a:pt x="529" y="920"/>
                      <a:pt x="529" y="920"/>
                      <a:pt x="529" y="920"/>
                    </a:cubicBezTo>
                    <a:cubicBezTo>
                      <a:pt x="529" y="920"/>
                      <a:pt x="529" y="920"/>
                      <a:pt x="529" y="920"/>
                    </a:cubicBezTo>
                    <a:cubicBezTo>
                      <a:pt x="529" y="920"/>
                      <a:pt x="529" y="920"/>
                      <a:pt x="529" y="920"/>
                    </a:cubicBezTo>
                    <a:cubicBezTo>
                      <a:pt x="528" y="920"/>
                      <a:pt x="528" y="920"/>
                      <a:pt x="528" y="920"/>
                    </a:cubicBezTo>
                    <a:cubicBezTo>
                      <a:pt x="528" y="920"/>
                      <a:pt x="528" y="920"/>
                      <a:pt x="528" y="920"/>
                    </a:cubicBezTo>
                    <a:cubicBezTo>
                      <a:pt x="528" y="920"/>
                      <a:pt x="528" y="921"/>
                      <a:pt x="528" y="921"/>
                    </a:cubicBezTo>
                    <a:cubicBezTo>
                      <a:pt x="528" y="921"/>
                      <a:pt x="528" y="921"/>
                      <a:pt x="528" y="921"/>
                    </a:cubicBezTo>
                    <a:cubicBezTo>
                      <a:pt x="528" y="921"/>
                      <a:pt x="527" y="921"/>
                      <a:pt x="527" y="921"/>
                    </a:cubicBezTo>
                    <a:cubicBezTo>
                      <a:pt x="518" y="928"/>
                      <a:pt x="515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1" y="944"/>
                      <a:pt x="501" y="944"/>
                      <a:pt x="501" y="944"/>
                    </a:cubicBezTo>
                    <a:cubicBezTo>
                      <a:pt x="500" y="944"/>
                      <a:pt x="500" y="944"/>
                      <a:pt x="499" y="944"/>
                    </a:cubicBezTo>
                    <a:cubicBezTo>
                      <a:pt x="499" y="944"/>
                      <a:pt x="499" y="944"/>
                      <a:pt x="499" y="944"/>
                    </a:cubicBezTo>
                    <a:cubicBezTo>
                      <a:pt x="491" y="943"/>
                      <a:pt x="486" y="937"/>
                      <a:pt x="478" y="935"/>
                    </a:cubicBezTo>
                    <a:cubicBezTo>
                      <a:pt x="467" y="932"/>
                      <a:pt x="456" y="933"/>
                      <a:pt x="449" y="927"/>
                    </a:cubicBezTo>
                    <a:cubicBezTo>
                      <a:pt x="442" y="921"/>
                      <a:pt x="441" y="912"/>
                      <a:pt x="435" y="906"/>
                    </a:cubicBezTo>
                    <a:cubicBezTo>
                      <a:pt x="431" y="901"/>
                      <a:pt x="424" y="898"/>
                      <a:pt x="418" y="894"/>
                    </a:cubicBezTo>
                    <a:cubicBezTo>
                      <a:pt x="418" y="894"/>
                      <a:pt x="418" y="894"/>
                      <a:pt x="418" y="894"/>
                    </a:cubicBezTo>
                    <a:cubicBezTo>
                      <a:pt x="417" y="893"/>
                      <a:pt x="417" y="893"/>
                      <a:pt x="417" y="893"/>
                    </a:cubicBezTo>
                    <a:cubicBezTo>
                      <a:pt x="417" y="893"/>
                      <a:pt x="417" y="893"/>
                      <a:pt x="417" y="893"/>
                    </a:cubicBezTo>
                    <a:cubicBezTo>
                      <a:pt x="410" y="889"/>
                      <a:pt x="405" y="884"/>
                      <a:pt x="395" y="884"/>
                    </a:cubicBezTo>
                    <a:cubicBezTo>
                      <a:pt x="395" y="884"/>
                      <a:pt x="395" y="884"/>
                      <a:pt x="395" y="884"/>
                    </a:cubicBezTo>
                    <a:cubicBezTo>
                      <a:pt x="395" y="884"/>
                      <a:pt x="395" y="884"/>
                      <a:pt x="395" y="884"/>
                    </a:cubicBezTo>
                    <a:cubicBezTo>
                      <a:pt x="395" y="884"/>
                      <a:pt x="394" y="884"/>
                      <a:pt x="394" y="884"/>
                    </a:cubicBezTo>
                    <a:cubicBezTo>
                      <a:pt x="394" y="884"/>
                      <a:pt x="394" y="884"/>
                      <a:pt x="394" y="884"/>
                    </a:cubicBezTo>
                    <a:cubicBezTo>
                      <a:pt x="394" y="884"/>
                      <a:pt x="394" y="884"/>
                      <a:pt x="394" y="884"/>
                    </a:cubicBezTo>
                    <a:cubicBezTo>
                      <a:pt x="386" y="884"/>
                      <a:pt x="382" y="888"/>
                      <a:pt x="372" y="890"/>
                    </a:cubicBezTo>
                    <a:cubicBezTo>
                      <a:pt x="365" y="892"/>
                      <a:pt x="351" y="893"/>
                      <a:pt x="349" y="896"/>
                    </a:cubicBezTo>
                    <a:cubicBezTo>
                      <a:pt x="347" y="897"/>
                      <a:pt x="347" y="899"/>
                      <a:pt x="347" y="902"/>
                    </a:cubicBezTo>
                    <a:cubicBezTo>
                      <a:pt x="347" y="907"/>
                      <a:pt x="349" y="912"/>
                      <a:pt x="349" y="916"/>
                    </a:cubicBezTo>
                    <a:cubicBezTo>
                      <a:pt x="349" y="917"/>
                      <a:pt x="349" y="917"/>
                      <a:pt x="349" y="917"/>
                    </a:cubicBezTo>
                    <a:cubicBezTo>
                      <a:pt x="349" y="917"/>
                      <a:pt x="349" y="917"/>
                      <a:pt x="349" y="917"/>
                    </a:cubicBezTo>
                    <a:cubicBezTo>
                      <a:pt x="349" y="917"/>
                      <a:pt x="349" y="917"/>
                      <a:pt x="349" y="918"/>
                    </a:cubicBezTo>
                    <a:cubicBezTo>
                      <a:pt x="347" y="938"/>
                      <a:pt x="332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4" y="948"/>
                      <a:pt x="314" y="948"/>
                      <a:pt x="314" y="948"/>
                    </a:cubicBezTo>
                    <a:cubicBezTo>
                      <a:pt x="310" y="948"/>
                      <a:pt x="307" y="948"/>
                      <a:pt x="304" y="947"/>
                    </a:cubicBezTo>
                    <a:cubicBezTo>
                      <a:pt x="304" y="947"/>
                      <a:pt x="304" y="947"/>
                      <a:pt x="304" y="947"/>
                    </a:cubicBezTo>
                    <a:cubicBezTo>
                      <a:pt x="285" y="944"/>
                      <a:pt x="269" y="927"/>
                      <a:pt x="262" y="913"/>
                    </a:cubicBezTo>
                    <a:cubicBezTo>
                      <a:pt x="259" y="906"/>
                      <a:pt x="256" y="882"/>
                      <a:pt x="245" y="881"/>
                    </a:cubicBezTo>
                    <a:cubicBezTo>
                      <a:pt x="245" y="881"/>
                      <a:pt x="245" y="881"/>
                      <a:pt x="245" y="881"/>
                    </a:cubicBezTo>
                    <a:cubicBezTo>
                      <a:pt x="245" y="881"/>
                      <a:pt x="244" y="881"/>
                      <a:pt x="244" y="881"/>
                    </a:cubicBezTo>
                    <a:cubicBezTo>
                      <a:pt x="244" y="881"/>
                      <a:pt x="244" y="881"/>
                      <a:pt x="244" y="881"/>
                    </a:cubicBezTo>
                    <a:cubicBezTo>
                      <a:pt x="244" y="881"/>
                      <a:pt x="244" y="881"/>
                      <a:pt x="244" y="881"/>
                    </a:cubicBezTo>
                    <a:cubicBezTo>
                      <a:pt x="239" y="881"/>
                      <a:pt x="235" y="883"/>
                      <a:pt x="230" y="885"/>
                    </a:cubicBezTo>
                    <a:cubicBezTo>
                      <a:pt x="230" y="885"/>
                      <a:pt x="230" y="885"/>
                      <a:pt x="230" y="885"/>
                    </a:cubicBezTo>
                    <a:cubicBezTo>
                      <a:pt x="230" y="885"/>
                      <a:pt x="229" y="885"/>
                      <a:pt x="229" y="885"/>
                    </a:cubicBezTo>
                    <a:cubicBezTo>
                      <a:pt x="229" y="885"/>
                      <a:pt x="229" y="885"/>
                      <a:pt x="229" y="885"/>
                    </a:cubicBezTo>
                    <a:cubicBezTo>
                      <a:pt x="229" y="885"/>
                      <a:pt x="229" y="885"/>
                      <a:pt x="229" y="885"/>
                    </a:cubicBezTo>
                    <a:cubicBezTo>
                      <a:pt x="229" y="885"/>
                      <a:pt x="229" y="885"/>
                      <a:pt x="228" y="885"/>
                    </a:cubicBezTo>
                    <a:cubicBezTo>
                      <a:pt x="228" y="885"/>
                      <a:pt x="228" y="885"/>
                      <a:pt x="228" y="885"/>
                    </a:cubicBezTo>
                    <a:cubicBezTo>
                      <a:pt x="228" y="885"/>
                      <a:pt x="228" y="885"/>
                      <a:pt x="228" y="885"/>
                    </a:cubicBezTo>
                    <a:cubicBezTo>
                      <a:pt x="228" y="885"/>
                      <a:pt x="228" y="885"/>
                      <a:pt x="228" y="885"/>
                    </a:cubicBezTo>
                    <a:cubicBezTo>
                      <a:pt x="222" y="887"/>
                      <a:pt x="215" y="888"/>
                      <a:pt x="211" y="891"/>
                    </a:cubicBezTo>
                    <a:cubicBezTo>
                      <a:pt x="202" y="895"/>
                      <a:pt x="200" y="908"/>
                      <a:pt x="188" y="909"/>
                    </a:cubicBezTo>
                    <a:cubicBezTo>
                      <a:pt x="188" y="909"/>
                      <a:pt x="188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87" y="909"/>
                      <a:pt x="187" y="909"/>
                      <a:pt x="187" y="909"/>
                    </a:cubicBezTo>
                    <a:cubicBezTo>
                      <a:pt x="172" y="909"/>
                      <a:pt x="171" y="889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2" y="881"/>
                      <a:pt x="162" y="881"/>
                      <a:pt x="162" y="881"/>
                    </a:cubicBezTo>
                    <a:cubicBezTo>
                      <a:pt x="161" y="881"/>
                      <a:pt x="161" y="881"/>
                      <a:pt x="161" y="881"/>
                    </a:cubicBezTo>
                    <a:cubicBezTo>
                      <a:pt x="143" y="867"/>
                      <a:pt x="106" y="869"/>
                      <a:pt x="95" y="849"/>
                    </a:cubicBezTo>
                    <a:cubicBezTo>
                      <a:pt x="91" y="843"/>
                      <a:pt x="91" y="835"/>
                      <a:pt x="88" y="829"/>
                    </a:cubicBezTo>
                    <a:cubicBezTo>
                      <a:pt x="85" y="821"/>
                      <a:pt x="76" y="815"/>
                      <a:pt x="69" y="807"/>
                    </a:cubicBezTo>
                    <a:cubicBezTo>
                      <a:pt x="61" y="800"/>
                      <a:pt x="56" y="791"/>
                      <a:pt x="48" y="786"/>
                    </a:cubicBezTo>
                    <a:cubicBezTo>
                      <a:pt x="37" y="780"/>
                      <a:pt x="24" y="779"/>
                      <a:pt x="17" y="766"/>
                    </a:cubicBezTo>
                    <a:cubicBezTo>
                      <a:pt x="14" y="759"/>
                      <a:pt x="12" y="747"/>
                      <a:pt x="9" y="736"/>
                    </a:cubicBezTo>
                    <a:cubicBezTo>
                      <a:pt x="5" y="719"/>
                      <a:pt x="4" y="699"/>
                      <a:pt x="4" y="677"/>
                    </a:cubicBezTo>
                    <a:cubicBezTo>
                      <a:pt x="4" y="661"/>
                      <a:pt x="4" y="643"/>
                      <a:pt x="4" y="627"/>
                    </a:cubicBezTo>
                    <a:cubicBezTo>
                      <a:pt x="4" y="542"/>
                      <a:pt x="3" y="457"/>
                      <a:pt x="3" y="371"/>
                    </a:cubicBezTo>
                    <a:cubicBezTo>
                      <a:pt x="3" y="329"/>
                      <a:pt x="4" y="286"/>
                      <a:pt x="4" y="244"/>
                    </a:cubicBezTo>
                    <a:cubicBezTo>
                      <a:pt x="4" y="232"/>
                      <a:pt x="6" y="221"/>
                      <a:pt x="9" y="210"/>
                    </a:cubicBezTo>
                    <a:cubicBezTo>
                      <a:pt x="13" y="193"/>
                      <a:pt x="15" y="180"/>
                      <a:pt x="27" y="172"/>
                    </a:cubicBezTo>
                    <a:cubicBezTo>
                      <a:pt x="33" y="168"/>
                      <a:pt x="41" y="167"/>
                      <a:pt x="47" y="163"/>
                    </a:cubicBezTo>
                    <a:cubicBezTo>
                      <a:pt x="55" y="159"/>
                      <a:pt x="61" y="150"/>
                      <a:pt x="68" y="143"/>
                    </a:cubicBezTo>
                    <a:cubicBezTo>
                      <a:pt x="74" y="136"/>
                      <a:pt x="83" y="130"/>
                      <a:pt x="87" y="122"/>
                    </a:cubicBezTo>
                    <a:cubicBezTo>
                      <a:pt x="93" y="111"/>
                      <a:pt x="93" y="98"/>
                      <a:pt x="104" y="91"/>
                    </a:cubicBezTo>
                    <a:cubicBezTo>
                      <a:pt x="112" y="86"/>
                      <a:pt x="124" y="85"/>
                      <a:pt x="133" y="81"/>
                    </a:cubicBezTo>
                    <a:cubicBezTo>
                      <a:pt x="142" y="78"/>
                      <a:pt x="153" y="74"/>
                      <a:pt x="160" y="69"/>
                    </a:cubicBezTo>
                    <a:cubicBezTo>
                      <a:pt x="168" y="62"/>
                      <a:pt x="172" y="42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86" y="41"/>
                      <a:pt x="186" y="41"/>
                      <a:pt x="186" y="41"/>
                    </a:cubicBezTo>
                    <a:cubicBezTo>
                      <a:pt x="195" y="42"/>
                      <a:pt x="200" y="52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8" y="58"/>
                      <a:pt x="208" y="58"/>
                      <a:pt x="208" y="58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09" y="59"/>
                      <a:pt x="209" y="59"/>
                      <a:pt x="209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10" y="59"/>
                      <a:pt x="210" y="59"/>
                      <a:pt x="210" y="59"/>
                    </a:cubicBezTo>
                    <a:cubicBezTo>
                      <a:pt x="210" y="59"/>
                      <a:pt x="210" y="59"/>
                      <a:pt x="210" y="60"/>
                    </a:cubicBezTo>
                    <a:cubicBezTo>
                      <a:pt x="210" y="60"/>
                      <a:pt x="210" y="60"/>
                      <a:pt x="210" y="60"/>
                    </a:cubicBezTo>
                    <a:cubicBezTo>
                      <a:pt x="214" y="61"/>
                      <a:pt x="220" y="63"/>
                      <a:pt x="226" y="64"/>
                    </a:cubicBezTo>
                    <a:cubicBezTo>
                      <a:pt x="226" y="64"/>
                      <a:pt x="226" y="64"/>
                      <a:pt x="226" y="64"/>
                    </a:cubicBezTo>
                    <a:cubicBezTo>
                      <a:pt x="226" y="64"/>
                      <a:pt x="227" y="64"/>
                      <a:pt x="227" y="64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27" y="64"/>
                      <a:pt x="227" y="65"/>
                      <a:pt x="227" y="65"/>
                    </a:cubicBezTo>
                    <a:cubicBezTo>
                      <a:pt x="227" y="65"/>
                      <a:pt x="227" y="65"/>
                      <a:pt x="227" y="65"/>
                    </a:cubicBezTo>
                    <a:cubicBezTo>
                      <a:pt x="227" y="65"/>
                      <a:pt x="227" y="65"/>
                      <a:pt x="227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28" y="65"/>
                      <a:pt x="228" y="65"/>
                      <a:pt x="228" y="65"/>
                    </a:cubicBezTo>
                    <a:cubicBezTo>
                      <a:pt x="232" y="66"/>
                      <a:pt x="236" y="68"/>
                      <a:pt x="241" y="68"/>
                    </a:cubicBezTo>
                    <a:cubicBezTo>
                      <a:pt x="241" y="68"/>
                      <a:pt x="241" y="68"/>
                      <a:pt x="241" y="68"/>
                    </a:cubicBezTo>
                    <a:cubicBezTo>
                      <a:pt x="241" y="68"/>
                      <a:pt x="241" y="68"/>
                      <a:pt x="241" y="68"/>
                    </a:cubicBezTo>
                    <a:cubicBezTo>
                      <a:pt x="241" y="68"/>
                      <a:pt x="242" y="68"/>
                      <a:pt x="243" y="68"/>
                    </a:cubicBezTo>
                    <a:cubicBezTo>
                      <a:pt x="243" y="68"/>
                      <a:pt x="243" y="68"/>
                      <a:pt x="243" y="68"/>
                    </a:cubicBezTo>
                    <a:cubicBezTo>
                      <a:pt x="252" y="66"/>
                      <a:pt x="255" y="54"/>
                      <a:pt x="258" y="47"/>
                    </a:cubicBezTo>
                    <a:cubicBezTo>
                      <a:pt x="258" y="47"/>
                      <a:pt x="258" y="47"/>
                      <a:pt x="258" y="47"/>
                    </a:cubicBezTo>
                    <a:cubicBezTo>
                      <a:pt x="258" y="47"/>
                      <a:pt x="258" y="47"/>
                      <a:pt x="258" y="47"/>
                    </a:cubicBezTo>
                    <a:cubicBezTo>
                      <a:pt x="258" y="47"/>
                      <a:pt x="258" y="47"/>
                      <a:pt x="258" y="47"/>
                    </a:cubicBezTo>
                    <a:cubicBezTo>
                      <a:pt x="265" y="25"/>
                      <a:pt x="283" y="2"/>
                      <a:pt x="311" y="2"/>
                    </a:cubicBezTo>
                    <a:cubicBezTo>
                      <a:pt x="311" y="2"/>
                      <a:pt x="311" y="2"/>
                      <a:pt x="311" y="2"/>
                    </a:cubicBezTo>
                    <a:cubicBezTo>
                      <a:pt x="311" y="2"/>
                      <a:pt x="311" y="2"/>
                      <a:pt x="311" y="2"/>
                    </a:cubicBezTo>
                    <a:moveTo>
                      <a:pt x="312" y="0"/>
                    </a:moveTo>
                    <a:cubicBezTo>
                      <a:pt x="312" y="0"/>
                      <a:pt x="312" y="0"/>
                      <a:pt x="312" y="0"/>
                    </a:cubicBezTo>
                    <a:cubicBezTo>
                      <a:pt x="308" y="0"/>
                      <a:pt x="304" y="0"/>
                      <a:pt x="299" y="1"/>
                    </a:cubicBezTo>
                    <a:cubicBezTo>
                      <a:pt x="299" y="1"/>
                      <a:pt x="299" y="1"/>
                      <a:pt x="299" y="1"/>
                    </a:cubicBezTo>
                    <a:cubicBezTo>
                      <a:pt x="280" y="6"/>
                      <a:pt x="264" y="24"/>
                      <a:pt x="256" y="40"/>
                    </a:cubicBezTo>
                    <a:cubicBezTo>
                      <a:pt x="252" y="50"/>
                      <a:pt x="252" y="63"/>
                      <a:pt x="241" y="65"/>
                    </a:cubicBezTo>
                    <a:cubicBezTo>
                      <a:pt x="241" y="65"/>
                      <a:pt x="241" y="65"/>
                      <a:pt x="241" y="65"/>
                    </a:cubicBezTo>
                    <a:cubicBezTo>
                      <a:pt x="241" y="65"/>
                      <a:pt x="240" y="65"/>
                      <a:pt x="239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9" y="65"/>
                      <a:pt x="239" y="65"/>
                      <a:pt x="239" y="65"/>
                    </a:cubicBezTo>
                    <a:cubicBezTo>
                      <a:pt x="235" y="65"/>
                      <a:pt x="231" y="64"/>
                      <a:pt x="227" y="62"/>
                    </a:cubicBezTo>
                    <a:cubicBezTo>
                      <a:pt x="227" y="62"/>
                      <a:pt x="227" y="62"/>
                      <a:pt x="227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6" y="62"/>
                      <a:pt x="226" y="62"/>
                    </a:cubicBezTo>
                    <a:cubicBezTo>
                      <a:pt x="226" y="62"/>
                      <a:pt x="225" y="62"/>
                      <a:pt x="225" y="62"/>
                    </a:cubicBezTo>
                    <a:cubicBezTo>
                      <a:pt x="225" y="62"/>
                      <a:pt x="225" y="62"/>
                      <a:pt x="225" y="62"/>
                    </a:cubicBezTo>
                    <a:cubicBezTo>
                      <a:pt x="225" y="62"/>
                      <a:pt x="225" y="62"/>
                      <a:pt x="225" y="62"/>
                    </a:cubicBezTo>
                    <a:cubicBezTo>
                      <a:pt x="220" y="60"/>
                      <a:pt x="214" y="59"/>
                      <a:pt x="211" y="57"/>
                    </a:cubicBezTo>
                    <a:cubicBezTo>
                      <a:pt x="202" y="52"/>
                      <a:pt x="199" y="39"/>
                      <a:pt x="187" y="38"/>
                    </a:cubicBezTo>
                    <a:cubicBezTo>
                      <a:pt x="187" y="38"/>
                      <a:pt x="187" y="38"/>
                      <a:pt x="187" y="38"/>
                    </a:cubicBezTo>
                    <a:cubicBezTo>
                      <a:pt x="187" y="38"/>
                      <a:pt x="187" y="38"/>
                      <a:pt x="187" y="38"/>
                    </a:cubicBezTo>
                    <a:cubicBezTo>
                      <a:pt x="187" y="38"/>
                      <a:pt x="186" y="38"/>
                      <a:pt x="186" y="38"/>
                    </a:cubicBezTo>
                    <a:cubicBezTo>
                      <a:pt x="186" y="38"/>
                      <a:pt x="186" y="38"/>
                      <a:pt x="186" y="38"/>
                    </a:cubicBezTo>
                    <a:cubicBezTo>
                      <a:pt x="186" y="38"/>
                      <a:pt x="186" y="38"/>
                      <a:pt x="186" y="38"/>
                    </a:cubicBezTo>
                    <a:cubicBezTo>
                      <a:pt x="186" y="38"/>
                      <a:pt x="186" y="38"/>
                      <a:pt x="186" y="38"/>
                    </a:cubicBezTo>
                    <a:cubicBezTo>
                      <a:pt x="171" y="38"/>
                      <a:pt x="169" y="55"/>
                      <a:pt x="161" y="63"/>
                    </a:cubicBezTo>
                    <a:cubicBezTo>
                      <a:pt x="161" y="63"/>
                      <a:pt x="161" y="63"/>
                      <a:pt x="161" y="63"/>
                    </a:cubicBezTo>
                    <a:cubicBezTo>
                      <a:pt x="161" y="63"/>
                      <a:pt x="161" y="64"/>
                      <a:pt x="161" y="64"/>
                    </a:cubicBezTo>
                    <a:cubicBezTo>
                      <a:pt x="161" y="64"/>
                      <a:pt x="161" y="64"/>
                      <a:pt x="161" y="64"/>
                    </a:cubicBezTo>
                    <a:cubicBezTo>
                      <a:pt x="161" y="64"/>
                      <a:pt x="161" y="64"/>
                      <a:pt x="160" y="64"/>
                    </a:cubicBezTo>
                    <a:cubicBezTo>
                      <a:pt x="160" y="64"/>
                      <a:pt x="160" y="64"/>
                      <a:pt x="160" y="64"/>
                    </a:cubicBezTo>
                    <a:cubicBezTo>
                      <a:pt x="147" y="77"/>
                      <a:pt x="119" y="80"/>
                      <a:pt x="103" y="90"/>
                    </a:cubicBezTo>
                    <a:cubicBezTo>
                      <a:pt x="91" y="97"/>
                      <a:pt x="91" y="109"/>
                      <a:pt x="85" y="121"/>
                    </a:cubicBezTo>
                    <a:cubicBezTo>
                      <a:pt x="81" y="127"/>
                      <a:pt x="73" y="134"/>
                      <a:pt x="67" y="141"/>
                    </a:cubicBezTo>
                    <a:cubicBezTo>
                      <a:pt x="59" y="149"/>
                      <a:pt x="55" y="156"/>
                      <a:pt x="47" y="161"/>
                    </a:cubicBezTo>
                    <a:cubicBezTo>
                      <a:pt x="35" y="169"/>
                      <a:pt x="24" y="168"/>
                      <a:pt x="16" y="181"/>
                    </a:cubicBezTo>
                    <a:cubicBezTo>
                      <a:pt x="12" y="189"/>
                      <a:pt x="10" y="199"/>
                      <a:pt x="7" y="210"/>
                    </a:cubicBezTo>
                    <a:cubicBezTo>
                      <a:pt x="1" y="228"/>
                      <a:pt x="0" y="250"/>
                      <a:pt x="0" y="273"/>
                    </a:cubicBezTo>
                    <a:cubicBezTo>
                      <a:pt x="0" y="287"/>
                      <a:pt x="1" y="303"/>
                      <a:pt x="1" y="319"/>
                    </a:cubicBezTo>
                    <a:cubicBezTo>
                      <a:pt x="1" y="423"/>
                      <a:pt x="1" y="524"/>
                      <a:pt x="1" y="626"/>
                    </a:cubicBezTo>
                    <a:cubicBezTo>
                      <a:pt x="1" y="626"/>
                      <a:pt x="1" y="626"/>
                      <a:pt x="1" y="626"/>
                    </a:cubicBezTo>
                    <a:cubicBezTo>
                      <a:pt x="1" y="643"/>
                      <a:pt x="0" y="661"/>
                      <a:pt x="0" y="678"/>
                    </a:cubicBezTo>
                    <a:cubicBezTo>
                      <a:pt x="0" y="699"/>
                      <a:pt x="1" y="719"/>
                      <a:pt x="6" y="736"/>
                    </a:cubicBezTo>
                    <a:cubicBezTo>
                      <a:pt x="9" y="747"/>
                      <a:pt x="12" y="757"/>
                      <a:pt x="15" y="765"/>
                    </a:cubicBezTo>
                    <a:cubicBezTo>
                      <a:pt x="22" y="780"/>
                      <a:pt x="31" y="780"/>
                      <a:pt x="45" y="788"/>
                    </a:cubicBezTo>
                    <a:cubicBezTo>
                      <a:pt x="52" y="791"/>
                      <a:pt x="60" y="801"/>
                      <a:pt x="67" y="808"/>
                    </a:cubicBezTo>
                    <a:cubicBezTo>
                      <a:pt x="73" y="814"/>
                      <a:pt x="82" y="822"/>
                      <a:pt x="86" y="830"/>
                    </a:cubicBezTo>
                    <a:cubicBezTo>
                      <a:pt x="89" y="836"/>
                      <a:pt x="89" y="843"/>
                      <a:pt x="93" y="849"/>
                    </a:cubicBezTo>
                    <a:cubicBezTo>
                      <a:pt x="105" y="873"/>
                      <a:pt x="142" y="868"/>
                      <a:pt x="161" y="885"/>
                    </a:cubicBezTo>
                    <a:cubicBezTo>
                      <a:pt x="167" y="891"/>
                      <a:pt x="170" y="905"/>
                      <a:pt x="179" y="910"/>
                    </a:cubicBezTo>
                    <a:cubicBezTo>
                      <a:pt x="179" y="910"/>
                      <a:pt x="179" y="910"/>
                      <a:pt x="179" y="910"/>
                    </a:cubicBezTo>
                    <a:cubicBezTo>
                      <a:pt x="179" y="910"/>
                      <a:pt x="179" y="910"/>
                      <a:pt x="179" y="910"/>
                    </a:cubicBezTo>
                    <a:cubicBezTo>
                      <a:pt x="179" y="910"/>
                      <a:pt x="179" y="910"/>
                      <a:pt x="179" y="910"/>
                    </a:cubicBezTo>
                    <a:cubicBezTo>
                      <a:pt x="182" y="912"/>
                      <a:pt x="185" y="912"/>
                      <a:pt x="188" y="912"/>
                    </a:cubicBezTo>
                    <a:cubicBezTo>
                      <a:pt x="188" y="912"/>
                      <a:pt x="188" y="912"/>
                      <a:pt x="188" y="912"/>
                    </a:cubicBezTo>
                    <a:cubicBezTo>
                      <a:pt x="188" y="912"/>
                      <a:pt x="188" y="912"/>
                      <a:pt x="188" y="912"/>
                    </a:cubicBezTo>
                    <a:cubicBezTo>
                      <a:pt x="188" y="912"/>
                      <a:pt x="188" y="912"/>
                      <a:pt x="188" y="912"/>
                    </a:cubicBezTo>
                    <a:cubicBezTo>
                      <a:pt x="198" y="912"/>
                      <a:pt x="203" y="901"/>
                      <a:pt x="210" y="895"/>
                    </a:cubicBezTo>
                    <a:cubicBezTo>
                      <a:pt x="210" y="895"/>
                      <a:pt x="210" y="895"/>
                      <a:pt x="210" y="895"/>
                    </a:cubicBezTo>
                    <a:cubicBezTo>
                      <a:pt x="210" y="895"/>
                      <a:pt x="210" y="895"/>
                      <a:pt x="210" y="895"/>
                    </a:cubicBezTo>
                    <a:cubicBezTo>
                      <a:pt x="211" y="894"/>
                      <a:pt x="212" y="893"/>
                      <a:pt x="213" y="893"/>
                    </a:cubicBezTo>
                    <a:cubicBezTo>
                      <a:pt x="213" y="893"/>
                      <a:pt x="213" y="893"/>
                      <a:pt x="213" y="893"/>
                    </a:cubicBezTo>
                    <a:cubicBezTo>
                      <a:pt x="213" y="893"/>
                      <a:pt x="213" y="893"/>
                      <a:pt x="213" y="893"/>
                    </a:cubicBezTo>
                    <a:cubicBezTo>
                      <a:pt x="213" y="893"/>
                      <a:pt x="213" y="893"/>
                      <a:pt x="213" y="893"/>
                    </a:cubicBezTo>
                    <a:cubicBezTo>
                      <a:pt x="214" y="893"/>
                      <a:pt x="214" y="893"/>
                      <a:pt x="214" y="893"/>
                    </a:cubicBezTo>
                    <a:cubicBezTo>
                      <a:pt x="214" y="893"/>
                      <a:pt x="214" y="893"/>
                      <a:pt x="214" y="893"/>
                    </a:cubicBezTo>
                    <a:cubicBezTo>
                      <a:pt x="218" y="890"/>
                      <a:pt x="224" y="889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29" y="888"/>
                      <a:pt x="229" y="888"/>
                    </a:cubicBezTo>
                    <a:cubicBezTo>
                      <a:pt x="229" y="888"/>
                      <a:pt x="230" y="887"/>
                      <a:pt x="230" y="887"/>
                    </a:cubicBezTo>
                    <a:cubicBezTo>
                      <a:pt x="230" y="887"/>
                      <a:pt x="230" y="887"/>
                      <a:pt x="230" y="887"/>
                    </a:cubicBezTo>
                    <a:cubicBezTo>
                      <a:pt x="230" y="887"/>
                      <a:pt x="230" y="887"/>
                      <a:pt x="230" y="887"/>
                    </a:cubicBezTo>
                    <a:cubicBezTo>
                      <a:pt x="230" y="887"/>
                      <a:pt x="230" y="887"/>
                      <a:pt x="230" y="887"/>
                    </a:cubicBezTo>
                    <a:cubicBezTo>
                      <a:pt x="234" y="886"/>
                      <a:pt x="238" y="884"/>
                      <a:pt x="242" y="884"/>
                    </a:cubicBezTo>
                    <a:cubicBezTo>
                      <a:pt x="242" y="884"/>
                      <a:pt x="242" y="884"/>
                      <a:pt x="242" y="884"/>
                    </a:cubicBezTo>
                    <a:cubicBezTo>
                      <a:pt x="242" y="884"/>
                      <a:pt x="242" y="884"/>
                      <a:pt x="242" y="884"/>
                    </a:cubicBezTo>
                    <a:cubicBezTo>
                      <a:pt x="242" y="884"/>
                      <a:pt x="242" y="884"/>
                      <a:pt x="242" y="884"/>
                    </a:cubicBezTo>
                    <a:cubicBezTo>
                      <a:pt x="243" y="884"/>
                      <a:pt x="244" y="884"/>
                      <a:pt x="245" y="885"/>
                    </a:cubicBezTo>
                    <a:cubicBezTo>
                      <a:pt x="245" y="885"/>
                      <a:pt x="245" y="885"/>
                      <a:pt x="245" y="885"/>
                    </a:cubicBezTo>
                    <a:cubicBezTo>
                      <a:pt x="253" y="887"/>
                      <a:pt x="256" y="908"/>
                      <a:pt x="262" y="917"/>
                    </a:cubicBezTo>
                    <a:cubicBezTo>
                      <a:pt x="271" y="933"/>
                      <a:pt x="287" y="950"/>
                      <a:pt x="312" y="951"/>
                    </a:cubicBezTo>
                    <a:cubicBezTo>
                      <a:pt x="312" y="951"/>
                      <a:pt x="312" y="951"/>
                      <a:pt x="312" y="951"/>
                    </a:cubicBezTo>
                    <a:cubicBezTo>
                      <a:pt x="312" y="951"/>
                      <a:pt x="312" y="951"/>
                      <a:pt x="313" y="951"/>
                    </a:cubicBezTo>
                    <a:cubicBezTo>
                      <a:pt x="313" y="951"/>
                      <a:pt x="313" y="951"/>
                      <a:pt x="313" y="951"/>
                    </a:cubicBezTo>
                    <a:cubicBezTo>
                      <a:pt x="313" y="951"/>
                      <a:pt x="313" y="951"/>
                      <a:pt x="313" y="951"/>
                    </a:cubicBezTo>
                    <a:cubicBezTo>
                      <a:pt x="313" y="951"/>
                      <a:pt x="313" y="951"/>
                      <a:pt x="313" y="951"/>
                    </a:cubicBezTo>
                    <a:cubicBezTo>
                      <a:pt x="339" y="951"/>
                      <a:pt x="355" y="931"/>
                      <a:pt x="352" y="900"/>
                    </a:cubicBezTo>
                    <a:cubicBezTo>
                      <a:pt x="352" y="900"/>
                      <a:pt x="352" y="900"/>
                      <a:pt x="352" y="900"/>
                    </a:cubicBezTo>
                    <a:cubicBezTo>
                      <a:pt x="352" y="899"/>
                      <a:pt x="352" y="899"/>
                      <a:pt x="352" y="899"/>
                    </a:cubicBezTo>
                    <a:cubicBezTo>
                      <a:pt x="352" y="899"/>
                      <a:pt x="352" y="899"/>
                      <a:pt x="352" y="899"/>
                    </a:cubicBezTo>
                    <a:cubicBezTo>
                      <a:pt x="352" y="899"/>
                      <a:pt x="352" y="899"/>
                      <a:pt x="352" y="899"/>
                    </a:cubicBezTo>
                    <a:cubicBezTo>
                      <a:pt x="358" y="894"/>
                      <a:pt x="366" y="894"/>
                      <a:pt x="372" y="892"/>
                    </a:cubicBezTo>
                    <a:cubicBezTo>
                      <a:pt x="372" y="892"/>
                      <a:pt x="372" y="892"/>
                      <a:pt x="372" y="892"/>
                    </a:cubicBezTo>
                    <a:cubicBezTo>
                      <a:pt x="372" y="892"/>
                      <a:pt x="372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3" y="892"/>
                      <a:pt x="373" y="892"/>
                      <a:pt x="373" y="892"/>
                    </a:cubicBezTo>
                    <a:cubicBezTo>
                      <a:pt x="374" y="892"/>
                      <a:pt x="374" y="891"/>
                      <a:pt x="374" y="891"/>
                    </a:cubicBezTo>
                    <a:cubicBezTo>
                      <a:pt x="374" y="891"/>
                      <a:pt x="374" y="891"/>
                      <a:pt x="374" y="891"/>
                    </a:cubicBezTo>
                    <a:cubicBezTo>
                      <a:pt x="374" y="891"/>
                      <a:pt x="374" y="891"/>
                      <a:pt x="375" y="891"/>
                    </a:cubicBezTo>
                    <a:cubicBezTo>
                      <a:pt x="375" y="891"/>
                      <a:pt x="375" y="891"/>
                      <a:pt x="375" y="891"/>
                    </a:cubicBezTo>
                    <a:cubicBezTo>
                      <a:pt x="375" y="891"/>
                      <a:pt x="375" y="891"/>
                      <a:pt x="375" y="891"/>
                    </a:cubicBezTo>
                    <a:cubicBezTo>
                      <a:pt x="375" y="891"/>
                      <a:pt x="375" y="891"/>
                      <a:pt x="375" y="891"/>
                    </a:cubicBezTo>
                    <a:cubicBezTo>
                      <a:pt x="375" y="891"/>
                      <a:pt x="376" y="891"/>
                      <a:pt x="376" y="891"/>
                    </a:cubicBezTo>
                    <a:cubicBezTo>
                      <a:pt x="376" y="891"/>
                      <a:pt x="376" y="891"/>
                      <a:pt x="376" y="891"/>
                    </a:cubicBezTo>
                    <a:cubicBezTo>
                      <a:pt x="382" y="889"/>
                      <a:pt x="388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394" y="887"/>
                      <a:pt x="394" y="887"/>
                      <a:pt x="394" y="887"/>
                    </a:cubicBezTo>
                    <a:cubicBezTo>
                      <a:pt x="404" y="887"/>
                      <a:pt x="409" y="892"/>
                      <a:pt x="415" y="896"/>
                    </a:cubicBezTo>
                    <a:cubicBezTo>
                      <a:pt x="421" y="899"/>
                      <a:pt x="427" y="901"/>
                      <a:pt x="430" y="905"/>
                    </a:cubicBezTo>
                    <a:cubicBezTo>
                      <a:pt x="438" y="911"/>
                      <a:pt x="440" y="922"/>
                      <a:pt x="447" y="929"/>
                    </a:cubicBezTo>
                    <a:cubicBezTo>
                      <a:pt x="455" y="936"/>
                      <a:pt x="465" y="934"/>
                      <a:pt x="477" y="938"/>
                    </a:cubicBezTo>
                    <a:cubicBezTo>
                      <a:pt x="477" y="938"/>
                      <a:pt x="477" y="938"/>
                      <a:pt x="477" y="938"/>
                    </a:cubicBezTo>
                    <a:cubicBezTo>
                      <a:pt x="477" y="938"/>
                      <a:pt x="477" y="938"/>
                      <a:pt x="477" y="938"/>
                    </a:cubicBezTo>
                    <a:cubicBezTo>
                      <a:pt x="477" y="938"/>
                      <a:pt x="477" y="938"/>
                      <a:pt x="477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8" y="938"/>
                    </a:cubicBezTo>
                    <a:cubicBezTo>
                      <a:pt x="478" y="938"/>
                      <a:pt x="478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79" y="938"/>
                      <a:pt x="479" y="938"/>
                    </a:cubicBezTo>
                    <a:cubicBezTo>
                      <a:pt x="479" y="938"/>
                      <a:pt x="480" y="939"/>
                      <a:pt x="481" y="939"/>
                    </a:cubicBezTo>
                    <a:cubicBezTo>
                      <a:pt x="488" y="942"/>
                      <a:pt x="493" y="947"/>
                      <a:pt x="501" y="947"/>
                    </a:cubicBezTo>
                    <a:cubicBezTo>
                      <a:pt x="501" y="947"/>
                      <a:pt x="501" y="947"/>
                      <a:pt x="501" y="947"/>
                    </a:cubicBezTo>
                    <a:cubicBezTo>
                      <a:pt x="501" y="947"/>
                      <a:pt x="501" y="947"/>
                      <a:pt x="501" y="947"/>
                    </a:cubicBezTo>
                    <a:cubicBezTo>
                      <a:pt x="501" y="947"/>
                      <a:pt x="501" y="947"/>
                      <a:pt x="501" y="947"/>
                    </a:cubicBezTo>
                    <a:cubicBezTo>
                      <a:pt x="502" y="947"/>
                      <a:pt x="504" y="947"/>
                      <a:pt x="505" y="947"/>
                    </a:cubicBezTo>
                    <a:cubicBezTo>
                      <a:pt x="505" y="947"/>
                      <a:pt x="505" y="947"/>
                      <a:pt x="505" y="947"/>
                    </a:cubicBezTo>
                    <a:cubicBezTo>
                      <a:pt x="505" y="947"/>
                      <a:pt x="505" y="947"/>
                      <a:pt x="505" y="947"/>
                    </a:cubicBezTo>
                    <a:cubicBezTo>
                      <a:pt x="518" y="944"/>
                      <a:pt x="520" y="929"/>
                      <a:pt x="531" y="923"/>
                    </a:cubicBezTo>
                    <a:cubicBezTo>
                      <a:pt x="539" y="919"/>
                      <a:pt x="548" y="920"/>
                      <a:pt x="559" y="916"/>
                    </a:cubicBezTo>
                    <a:cubicBezTo>
                      <a:pt x="569" y="913"/>
                      <a:pt x="576" y="907"/>
                      <a:pt x="583" y="907"/>
                    </a:cubicBezTo>
                    <a:cubicBezTo>
                      <a:pt x="583" y="907"/>
                      <a:pt x="583" y="907"/>
                      <a:pt x="583" y="907"/>
                    </a:cubicBezTo>
                    <a:cubicBezTo>
                      <a:pt x="583" y="907"/>
                      <a:pt x="584" y="907"/>
                      <a:pt x="584" y="907"/>
                    </a:cubicBezTo>
                    <a:cubicBezTo>
                      <a:pt x="584" y="907"/>
                      <a:pt x="585" y="907"/>
                      <a:pt x="586" y="907"/>
                    </a:cubicBezTo>
                    <a:cubicBezTo>
                      <a:pt x="586" y="907"/>
                      <a:pt x="586" y="907"/>
                      <a:pt x="586" y="907"/>
                    </a:cubicBezTo>
                    <a:cubicBezTo>
                      <a:pt x="586" y="907"/>
                      <a:pt x="586" y="907"/>
                      <a:pt x="586" y="907"/>
                    </a:cubicBezTo>
                    <a:cubicBezTo>
                      <a:pt x="586" y="907"/>
                      <a:pt x="586" y="907"/>
                      <a:pt x="586" y="907"/>
                    </a:cubicBezTo>
                    <a:cubicBezTo>
                      <a:pt x="597" y="907"/>
                      <a:pt x="604" y="913"/>
                      <a:pt x="613" y="916"/>
                    </a:cubicBezTo>
                    <a:cubicBezTo>
                      <a:pt x="613" y="916"/>
                      <a:pt x="613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4" y="916"/>
                      <a:pt x="614" y="916"/>
                    </a:cubicBezTo>
                    <a:cubicBezTo>
                      <a:pt x="614" y="916"/>
                      <a:pt x="615" y="917"/>
                      <a:pt x="615" y="917"/>
                    </a:cubicBezTo>
                    <a:cubicBezTo>
                      <a:pt x="615" y="917"/>
                      <a:pt x="615" y="917"/>
                      <a:pt x="615" y="917"/>
                    </a:cubicBezTo>
                    <a:cubicBezTo>
                      <a:pt x="624" y="920"/>
                      <a:pt x="635" y="919"/>
                      <a:pt x="643" y="923"/>
                    </a:cubicBezTo>
                    <a:cubicBezTo>
                      <a:pt x="655" y="929"/>
                      <a:pt x="655" y="942"/>
                      <a:pt x="669" y="946"/>
                    </a:cubicBezTo>
                    <a:cubicBezTo>
                      <a:pt x="669" y="946"/>
                      <a:pt x="669" y="946"/>
                      <a:pt x="669" y="946"/>
                    </a:cubicBezTo>
                    <a:cubicBezTo>
                      <a:pt x="671" y="946"/>
                      <a:pt x="672" y="947"/>
                      <a:pt x="674" y="947"/>
                    </a:cubicBezTo>
                    <a:cubicBezTo>
                      <a:pt x="674" y="947"/>
                      <a:pt x="674" y="947"/>
                      <a:pt x="674" y="947"/>
                    </a:cubicBezTo>
                    <a:cubicBezTo>
                      <a:pt x="674" y="947"/>
                      <a:pt x="674" y="947"/>
                      <a:pt x="674" y="947"/>
                    </a:cubicBezTo>
                    <a:cubicBezTo>
                      <a:pt x="674" y="947"/>
                      <a:pt x="674" y="947"/>
                      <a:pt x="674" y="947"/>
                    </a:cubicBezTo>
                    <a:cubicBezTo>
                      <a:pt x="681" y="947"/>
                      <a:pt x="686" y="942"/>
                      <a:pt x="692" y="939"/>
                    </a:cubicBezTo>
                    <a:cubicBezTo>
                      <a:pt x="692" y="939"/>
                      <a:pt x="692" y="939"/>
                      <a:pt x="692" y="939"/>
                    </a:cubicBezTo>
                    <a:cubicBezTo>
                      <a:pt x="692" y="939"/>
                      <a:pt x="692" y="939"/>
                      <a:pt x="692" y="939"/>
                    </a:cubicBezTo>
                    <a:cubicBezTo>
                      <a:pt x="694" y="939"/>
                      <a:pt x="696" y="938"/>
                      <a:pt x="697" y="938"/>
                    </a:cubicBezTo>
                    <a:cubicBezTo>
                      <a:pt x="697" y="938"/>
                      <a:pt x="697" y="938"/>
                      <a:pt x="697" y="938"/>
                    </a:cubicBezTo>
                    <a:cubicBezTo>
                      <a:pt x="704" y="936"/>
                      <a:pt x="714" y="936"/>
                      <a:pt x="721" y="933"/>
                    </a:cubicBezTo>
                    <a:cubicBezTo>
                      <a:pt x="732" y="927"/>
                      <a:pt x="734" y="914"/>
                      <a:pt x="741" y="906"/>
                    </a:cubicBezTo>
                    <a:cubicBezTo>
                      <a:pt x="745" y="902"/>
                      <a:pt x="752" y="898"/>
                      <a:pt x="758" y="895"/>
                    </a:cubicBezTo>
                    <a:cubicBezTo>
                      <a:pt x="765" y="891"/>
                      <a:pt x="772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0" y="887"/>
                      <a:pt x="780" y="887"/>
                      <a:pt x="780" y="887"/>
                    </a:cubicBezTo>
                    <a:cubicBezTo>
                      <a:pt x="787" y="887"/>
                      <a:pt x="792" y="889"/>
                      <a:pt x="799" y="891"/>
                    </a:cubicBezTo>
                    <a:cubicBezTo>
                      <a:pt x="799" y="891"/>
                      <a:pt x="799" y="891"/>
                      <a:pt x="799" y="891"/>
                    </a:cubicBezTo>
                    <a:cubicBezTo>
                      <a:pt x="799" y="891"/>
                      <a:pt x="799" y="891"/>
                      <a:pt x="799" y="892"/>
                    </a:cubicBezTo>
                    <a:cubicBezTo>
                      <a:pt x="799" y="892"/>
                      <a:pt x="799" y="892"/>
                      <a:pt x="799" y="892"/>
                    </a:cubicBezTo>
                    <a:cubicBezTo>
                      <a:pt x="799" y="892"/>
                      <a:pt x="799" y="892"/>
                      <a:pt x="799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0" y="892"/>
                      <a:pt x="800" y="892"/>
                    </a:cubicBezTo>
                    <a:cubicBezTo>
                      <a:pt x="800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1" y="892"/>
                      <a:pt x="801" y="892"/>
                      <a:pt x="801" y="892"/>
                    </a:cubicBezTo>
                    <a:cubicBezTo>
                      <a:pt x="802" y="892"/>
                      <a:pt x="802" y="892"/>
                      <a:pt x="802" y="892"/>
                    </a:cubicBezTo>
                    <a:cubicBezTo>
                      <a:pt x="802" y="892"/>
                      <a:pt x="802" y="892"/>
                      <a:pt x="802" y="892"/>
                    </a:cubicBezTo>
                    <a:cubicBezTo>
                      <a:pt x="803" y="892"/>
                      <a:pt x="803" y="892"/>
                      <a:pt x="803" y="893"/>
                    </a:cubicBezTo>
                    <a:cubicBezTo>
                      <a:pt x="803" y="893"/>
                      <a:pt x="803" y="893"/>
                      <a:pt x="803" y="893"/>
                    </a:cubicBezTo>
                    <a:cubicBezTo>
                      <a:pt x="810" y="894"/>
                      <a:pt x="819" y="895"/>
                      <a:pt x="821" y="899"/>
                    </a:cubicBezTo>
                    <a:cubicBezTo>
                      <a:pt x="823" y="902"/>
                      <a:pt x="823" y="906"/>
                      <a:pt x="823" y="910"/>
                    </a:cubicBezTo>
                    <a:cubicBezTo>
                      <a:pt x="823" y="913"/>
                      <a:pt x="823" y="917"/>
                      <a:pt x="823" y="920"/>
                    </a:cubicBezTo>
                    <a:cubicBezTo>
                      <a:pt x="823" y="922"/>
                      <a:pt x="823" y="924"/>
                      <a:pt x="824" y="926"/>
                    </a:cubicBezTo>
                    <a:cubicBezTo>
                      <a:pt x="824" y="926"/>
                      <a:pt x="824" y="926"/>
                      <a:pt x="824" y="926"/>
                    </a:cubicBezTo>
                    <a:cubicBezTo>
                      <a:pt x="824" y="926"/>
                      <a:pt x="824" y="926"/>
                      <a:pt x="824" y="926"/>
                    </a:cubicBezTo>
                    <a:cubicBezTo>
                      <a:pt x="824" y="926"/>
                      <a:pt x="824" y="926"/>
                      <a:pt x="824" y="926"/>
                    </a:cubicBezTo>
                    <a:cubicBezTo>
                      <a:pt x="828" y="941"/>
                      <a:pt x="841" y="951"/>
                      <a:pt x="861" y="951"/>
                    </a:cubicBezTo>
                    <a:cubicBezTo>
                      <a:pt x="861" y="951"/>
                      <a:pt x="861" y="951"/>
                      <a:pt x="861" y="951"/>
                    </a:cubicBezTo>
                    <a:cubicBezTo>
                      <a:pt x="861" y="951"/>
                      <a:pt x="861" y="951"/>
                      <a:pt x="861" y="951"/>
                    </a:cubicBezTo>
                    <a:cubicBezTo>
                      <a:pt x="861" y="951"/>
                      <a:pt x="861" y="951"/>
                      <a:pt x="861" y="951"/>
                    </a:cubicBezTo>
                    <a:cubicBezTo>
                      <a:pt x="863" y="951"/>
                      <a:pt x="865" y="951"/>
                      <a:pt x="867" y="951"/>
                    </a:cubicBezTo>
                    <a:cubicBezTo>
                      <a:pt x="890" y="948"/>
                      <a:pt x="909" y="927"/>
                      <a:pt x="916" y="911"/>
                    </a:cubicBezTo>
                    <a:cubicBezTo>
                      <a:pt x="920" y="901"/>
                      <a:pt x="920" y="887"/>
                      <a:pt x="930" y="885"/>
                    </a:cubicBezTo>
                    <a:cubicBezTo>
                      <a:pt x="931" y="885"/>
                      <a:pt x="932" y="884"/>
                      <a:pt x="933" y="884"/>
                    </a:cubicBezTo>
                    <a:cubicBezTo>
                      <a:pt x="933" y="884"/>
                      <a:pt x="933" y="884"/>
                      <a:pt x="933" y="884"/>
                    </a:cubicBezTo>
                    <a:cubicBezTo>
                      <a:pt x="933" y="884"/>
                      <a:pt x="933" y="884"/>
                      <a:pt x="933" y="884"/>
                    </a:cubicBezTo>
                    <a:cubicBezTo>
                      <a:pt x="933" y="884"/>
                      <a:pt x="933" y="884"/>
                      <a:pt x="933" y="884"/>
                    </a:cubicBezTo>
                    <a:cubicBezTo>
                      <a:pt x="940" y="885"/>
                      <a:pt x="949" y="888"/>
                      <a:pt x="955" y="891"/>
                    </a:cubicBezTo>
                    <a:cubicBezTo>
                      <a:pt x="955" y="891"/>
                      <a:pt x="955" y="891"/>
                      <a:pt x="955" y="891"/>
                    </a:cubicBezTo>
                    <a:cubicBezTo>
                      <a:pt x="955" y="891"/>
                      <a:pt x="956" y="891"/>
                      <a:pt x="956" y="891"/>
                    </a:cubicBezTo>
                    <a:cubicBezTo>
                      <a:pt x="956" y="891"/>
                      <a:pt x="956" y="891"/>
                      <a:pt x="956" y="891"/>
                    </a:cubicBezTo>
                    <a:cubicBezTo>
                      <a:pt x="956" y="891"/>
                      <a:pt x="957" y="891"/>
                      <a:pt x="957" y="891"/>
                    </a:cubicBezTo>
                    <a:cubicBezTo>
                      <a:pt x="957" y="892"/>
                      <a:pt x="958" y="892"/>
                      <a:pt x="958" y="892"/>
                    </a:cubicBezTo>
                    <a:cubicBezTo>
                      <a:pt x="958" y="892"/>
                      <a:pt x="958" y="892"/>
                      <a:pt x="958" y="892"/>
                    </a:cubicBezTo>
                    <a:cubicBezTo>
                      <a:pt x="959" y="892"/>
                      <a:pt x="959" y="892"/>
                      <a:pt x="959" y="892"/>
                    </a:cubicBezTo>
                    <a:cubicBezTo>
                      <a:pt x="959" y="892"/>
                      <a:pt x="959" y="892"/>
                      <a:pt x="959" y="892"/>
                    </a:cubicBezTo>
                    <a:cubicBezTo>
                      <a:pt x="959" y="892"/>
                      <a:pt x="959" y="892"/>
                      <a:pt x="960" y="892"/>
                    </a:cubicBezTo>
                    <a:cubicBezTo>
                      <a:pt x="960" y="892"/>
                      <a:pt x="960" y="892"/>
                      <a:pt x="960" y="893"/>
                    </a:cubicBezTo>
                    <a:cubicBezTo>
                      <a:pt x="960" y="893"/>
                      <a:pt x="960" y="893"/>
                      <a:pt x="960" y="893"/>
                    </a:cubicBezTo>
                    <a:cubicBezTo>
                      <a:pt x="971" y="897"/>
                      <a:pt x="972" y="910"/>
                      <a:pt x="984" y="912"/>
                    </a:cubicBezTo>
                    <a:cubicBezTo>
                      <a:pt x="984" y="912"/>
                      <a:pt x="984" y="912"/>
                      <a:pt x="984" y="912"/>
                    </a:cubicBezTo>
                    <a:cubicBezTo>
                      <a:pt x="985" y="912"/>
                      <a:pt x="986" y="912"/>
                      <a:pt x="987" y="912"/>
                    </a:cubicBezTo>
                    <a:cubicBezTo>
                      <a:pt x="987" y="912"/>
                      <a:pt x="987" y="912"/>
                      <a:pt x="987" y="912"/>
                    </a:cubicBezTo>
                    <a:cubicBezTo>
                      <a:pt x="987" y="912"/>
                      <a:pt x="987" y="912"/>
                      <a:pt x="987" y="912"/>
                    </a:cubicBezTo>
                    <a:cubicBezTo>
                      <a:pt x="987" y="912"/>
                      <a:pt x="987" y="912"/>
                      <a:pt x="987" y="912"/>
                    </a:cubicBezTo>
                    <a:cubicBezTo>
                      <a:pt x="1003" y="912"/>
                      <a:pt x="1006" y="891"/>
                      <a:pt x="1013" y="884"/>
                    </a:cubicBezTo>
                    <a:cubicBezTo>
                      <a:pt x="1013" y="884"/>
                      <a:pt x="1013" y="884"/>
                      <a:pt x="1013" y="884"/>
                    </a:cubicBezTo>
                    <a:cubicBezTo>
                      <a:pt x="1013" y="884"/>
                      <a:pt x="1014" y="884"/>
                      <a:pt x="1014" y="884"/>
                    </a:cubicBezTo>
                    <a:cubicBezTo>
                      <a:pt x="1014" y="884"/>
                      <a:pt x="1014" y="884"/>
                      <a:pt x="1014" y="884"/>
                    </a:cubicBezTo>
                    <a:cubicBezTo>
                      <a:pt x="1014" y="884"/>
                      <a:pt x="1014" y="884"/>
                      <a:pt x="1014" y="884"/>
                    </a:cubicBezTo>
                    <a:cubicBezTo>
                      <a:pt x="1031" y="869"/>
                      <a:pt x="1066" y="871"/>
                      <a:pt x="1078" y="851"/>
                    </a:cubicBezTo>
                    <a:cubicBezTo>
                      <a:pt x="1081" y="844"/>
                      <a:pt x="1082" y="835"/>
                      <a:pt x="1085" y="829"/>
                    </a:cubicBezTo>
                    <a:cubicBezTo>
                      <a:pt x="1089" y="821"/>
                      <a:pt x="1097" y="815"/>
                      <a:pt x="1104" y="809"/>
                    </a:cubicBezTo>
                    <a:cubicBezTo>
                      <a:pt x="1110" y="802"/>
                      <a:pt x="1116" y="793"/>
                      <a:pt x="1124" y="789"/>
                    </a:cubicBezTo>
                    <a:cubicBezTo>
                      <a:pt x="1129" y="785"/>
                      <a:pt x="1137" y="784"/>
                      <a:pt x="1143" y="780"/>
                    </a:cubicBezTo>
                    <a:cubicBezTo>
                      <a:pt x="1158" y="772"/>
                      <a:pt x="1159" y="756"/>
                      <a:pt x="1164" y="737"/>
                    </a:cubicBezTo>
                    <a:cubicBezTo>
                      <a:pt x="1169" y="719"/>
                      <a:pt x="1170" y="697"/>
                      <a:pt x="1170" y="674"/>
                    </a:cubicBezTo>
                    <a:cubicBezTo>
                      <a:pt x="1170" y="658"/>
                      <a:pt x="1169" y="642"/>
                      <a:pt x="1169" y="625"/>
                    </a:cubicBezTo>
                    <a:cubicBezTo>
                      <a:pt x="1169" y="515"/>
                      <a:pt x="1169" y="422"/>
                      <a:pt x="1169" y="313"/>
                    </a:cubicBezTo>
                    <a:cubicBezTo>
                      <a:pt x="1169" y="313"/>
                      <a:pt x="1169" y="313"/>
                      <a:pt x="1169" y="313"/>
                    </a:cubicBezTo>
                    <a:cubicBezTo>
                      <a:pt x="1169" y="299"/>
                      <a:pt x="1170" y="284"/>
                      <a:pt x="1170" y="269"/>
                    </a:cubicBezTo>
                    <a:cubicBezTo>
                      <a:pt x="1170" y="257"/>
                      <a:pt x="1169" y="246"/>
                      <a:pt x="1169" y="236"/>
                    </a:cubicBezTo>
                    <a:cubicBezTo>
                      <a:pt x="1168" y="225"/>
                      <a:pt x="1165" y="215"/>
                      <a:pt x="1162" y="204"/>
                    </a:cubicBezTo>
                    <a:cubicBezTo>
                      <a:pt x="1159" y="192"/>
                      <a:pt x="1157" y="182"/>
                      <a:pt x="1151" y="175"/>
                    </a:cubicBezTo>
                    <a:cubicBezTo>
                      <a:pt x="1144" y="167"/>
                      <a:pt x="1133" y="166"/>
                      <a:pt x="1124" y="160"/>
                    </a:cubicBezTo>
                    <a:cubicBezTo>
                      <a:pt x="1116" y="156"/>
                      <a:pt x="1109" y="147"/>
                      <a:pt x="1103" y="140"/>
                    </a:cubicBezTo>
                    <a:cubicBezTo>
                      <a:pt x="1096" y="133"/>
                      <a:pt x="1087" y="126"/>
                      <a:pt x="1083" y="118"/>
                    </a:cubicBezTo>
                    <a:cubicBezTo>
                      <a:pt x="1081" y="112"/>
                      <a:pt x="1081" y="106"/>
                      <a:pt x="1078" y="101"/>
                    </a:cubicBezTo>
                    <a:cubicBezTo>
                      <a:pt x="1067" y="79"/>
                      <a:pt x="1025" y="81"/>
                      <a:pt x="1009" y="63"/>
                    </a:cubicBezTo>
                    <a:cubicBezTo>
                      <a:pt x="1009" y="63"/>
                      <a:pt x="1009" y="63"/>
                      <a:pt x="1009" y="63"/>
                    </a:cubicBezTo>
                    <a:cubicBezTo>
                      <a:pt x="1009" y="62"/>
                      <a:pt x="1009" y="62"/>
                      <a:pt x="1009" y="62"/>
                    </a:cubicBezTo>
                    <a:cubicBezTo>
                      <a:pt x="1009" y="62"/>
                      <a:pt x="1009" y="62"/>
                      <a:pt x="1008" y="62"/>
                    </a:cubicBezTo>
                    <a:cubicBezTo>
                      <a:pt x="1008" y="62"/>
                      <a:pt x="1008" y="62"/>
                      <a:pt x="1008" y="62"/>
                    </a:cubicBezTo>
                    <a:cubicBezTo>
                      <a:pt x="1001" y="53"/>
                      <a:pt x="999" y="38"/>
                      <a:pt x="985" y="38"/>
                    </a:cubicBezTo>
                    <a:cubicBezTo>
                      <a:pt x="985" y="38"/>
                      <a:pt x="985" y="38"/>
                      <a:pt x="985" y="38"/>
                    </a:cubicBezTo>
                    <a:cubicBezTo>
                      <a:pt x="985" y="38"/>
                      <a:pt x="985" y="38"/>
                      <a:pt x="985" y="38"/>
                    </a:cubicBezTo>
                    <a:cubicBezTo>
                      <a:pt x="985" y="38"/>
                      <a:pt x="985" y="38"/>
                      <a:pt x="985" y="38"/>
                    </a:cubicBezTo>
                    <a:cubicBezTo>
                      <a:pt x="984" y="38"/>
                      <a:pt x="984" y="38"/>
                      <a:pt x="984" y="38"/>
                    </a:cubicBezTo>
                    <a:cubicBezTo>
                      <a:pt x="984" y="38"/>
                      <a:pt x="984" y="38"/>
                      <a:pt x="984" y="38"/>
                    </a:cubicBezTo>
                    <a:cubicBezTo>
                      <a:pt x="970" y="39"/>
                      <a:pt x="969" y="52"/>
                      <a:pt x="959" y="58"/>
                    </a:cubicBezTo>
                    <a:cubicBezTo>
                      <a:pt x="954" y="60"/>
                      <a:pt x="949" y="60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4" y="62"/>
                    </a:cubicBezTo>
                    <a:cubicBezTo>
                      <a:pt x="944" y="62"/>
                      <a:pt x="944" y="62"/>
                      <a:pt x="943" y="62"/>
                    </a:cubicBezTo>
                    <a:cubicBezTo>
                      <a:pt x="940" y="63"/>
                      <a:pt x="936" y="65"/>
                      <a:pt x="932" y="65"/>
                    </a:cubicBezTo>
                    <a:cubicBezTo>
                      <a:pt x="932" y="65"/>
                      <a:pt x="932" y="65"/>
                      <a:pt x="932" y="65"/>
                    </a:cubicBezTo>
                    <a:cubicBezTo>
                      <a:pt x="932" y="65"/>
                      <a:pt x="932" y="65"/>
                      <a:pt x="932" y="65"/>
                    </a:cubicBezTo>
                    <a:cubicBezTo>
                      <a:pt x="932" y="65"/>
                      <a:pt x="932" y="65"/>
                      <a:pt x="932" y="65"/>
                    </a:cubicBezTo>
                    <a:cubicBezTo>
                      <a:pt x="931" y="65"/>
                      <a:pt x="930" y="65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29" y="64"/>
                      <a:pt x="929" y="64"/>
                      <a:pt x="929" y="64"/>
                    </a:cubicBezTo>
                    <a:cubicBezTo>
                      <a:pt x="918" y="62"/>
                      <a:pt x="916" y="41"/>
                      <a:pt x="911" y="32"/>
                    </a:cubicBezTo>
                    <a:cubicBezTo>
                      <a:pt x="905" y="23"/>
                      <a:pt x="896" y="13"/>
                      <a:pt x="886" y="7"/>
                    </a:cubicBezTo>
                    <a:cubicBezTo>
                      <a:pt x="878" y="2"/>
                      <a:pt x="869" y="0"/>
                      <a:pt x="86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42" y="0"/>
                      <a:pt x="825" y="10"/>
                      <a:pt x="821" y="28"/>
                    </a:cubicBezTo>
                    <a:cubicBezTo>
                      <a:pt x="821" y="28"/>
                      <a:pt x="821" y="28"/>
                      <a:pt x="821" y="28"/>
                    </a:cubicBezTo>
                    <a:cubicBezTo>
                      <a:pt x="821" y="30"/>
                      <a:pt x="821" y="31"/>
                      <a:pt x="821" y="33"/>
                    </a:cubicBezTo>
                    <a:cubicBezTo>
                      <a:pt x="821" y="37"/>
                      <a:pt x="821" y="40"/>
                      <a:pt x="821" y="43"/>
                    </a:cubicBezTo>
                    <a:cubicBezTo>
                      <a:pt x="821" y="46"/>
                      <a:pt x="821" y="49"/>
                      <a:pt x="819" y="51"/>
                    </a:cubicBezTo>
                    <a:cubicBezTo>
                      <a:pt x="816" y="57"/>
                      <a:pt x="805" y="57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800" y="58"/>
                      <a:pt x="800" y="58"/>
                    </a:cubicBezTo>
                    <a:cubicBezTo>
                      <a:pt x="800" y="58"/>
                      <a:pt x="799" y="58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9" y="59"/>
                      <a:pt x="799" y="59"/>
                    </a:cubicBezTo>
                    <a:cubicBezTo>
                      <a:pt x="799" y="59"/>
                      <a:pt x="798" y="59"/>
                      <a:pt x="798" y="59"/>
                    </a:cubicBezTo>
                    <a:cubicBezTo>
                      <a:pt x="798" y="59"/>
                      <a:pt x="798" y="59"/>
                      <a:pt x="798" y="59"/>
                    </a:cubicBezTo>
                    <a:cubicBezTo>
                      <a:pt x="792" y="61"/>
                      <a:pt x="785" y="64"/>
                      <a:pt x="778" y="64"/>
                    </a:cubicBezTo>
                    <a:cubicBezTo>
                      <a:pt x="778" y="64"/>
                      <a:pt x="778" y="64"/>
                      <a:pt x="778" y="64"/>
                    </a:cubicBezTo>
                    <a:cubicBezTo>
                      <a:pt x="778" y="64"/>
                      <a:pt x="778" y="64"/>
                      <a:pt x="778" y="64"/>
                    </a:cubicBezTo>
                    <a:cubicBezTo>
                      <a:pt x="778" y="64"/>
                      <a:pt x="778" y="64"/>
                      <a:pt x="778" y="64"/>
                    </a:cubicBezTo>
                    <a:cubicBezTo>
                      <a:pt x="776" y="64"/>
                      <a:pt x="775" y="63"/>
                      <a:pt x="773" y="63"/>
                    </a:cubicBezTo>
                    <a:cubicBezTo>
                      <a:pt x="764" y="61"/>
                      <a:pt x="744" y="49"/>
                      <a:pt x="738" y="43"/>
                    </a:cubicBezTo>
                    <a:cubicBezTo>
                      <a:pt x="733" y="37"/>
                      <a:pt x="730" y="25"/>
                      <a:pt x="723" y="20"/>
                    </a:cubicBezTo>
                    <a:cubicBezTo>
                      <a:pt x="717" y="15"/>
                      <a:pt x="705" y="16"/>
                      <a:pt x="696" y="13"/>
                    </a:cubicBezTo>
                    <a:cubicBezTo>
                      <a:pt x="696" y="13"/>
                      <a:pt x="695" y="13"/>
                      <a:pt x="695" y="13"/>
                    </a:cubicBezTo>
                    <a:cubicBezTo>
                      <a:pt x="695" y="13"/>
                      <a:pt x="695" y="12"/>
                      <a:pt x="695" y="12"/>
                    </a:cubicBezTo>
                    <a:cubicBezTo>
                      <a:pt x="695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4" y="12"/>
                      <a:pt x="694" y="12"/>
                    </a:cubicBezTo>
                    <a:cubicBezTo>
                      <a:pt x="694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3" y="12"/>
                      <a:pt x="693" y="12"/>
                      <a:pt x="693" y="12"/>
                    </a:cubicBezTo>
                    <a:cubicBezTo>
                      <a:pt x="692" y="12"/>
                      <a:pt x="692" y="12"/>
                      <a:pt x="692" y="12"/>
                    </a:cubicBezTo>
                    <a:cubicBezTo>
                      <a:pt x="692" y="12"/>
                      <a:pt x="692" y="12"/>
                      <a:pt x="692" y="12"/>
                    </a:cubicBezTo>
                    <a:cubicBezTo>
                      <a:pt x="692" y="11"/>
                      <a:pt x="692" y="11"/>
                      <a:pt x="692" y="11"/>
                    </a:cubicBezTo>
                    <a:cubicBezTo>
                      <a:pt x="692" y="11"/>
                      <a:pt x="692" y="11"/>
                      <a:pt x="692" y="11"/>
                    </a:cubicBezTo>
                    <a:cubicBezTo>
                      <a:pt x="684" y="8"/>
                      <a:pt x="680" y="4"/>
                      <a:pt x="672" y="4"/>
                    </a:cubicBezTo>
                    <a:cubicBezTo>
                      <a:pt x="672" y="4"/>
                      <a:pt x="672" y="4"/>
                      <a:pt x="672" y="4"/>
                    </a:cubicBezTo>
                    <a:cubicBezTo>
                      <a:pt x="672" y="4"/>
                      <a:pt x="672" y="4"/>
                      <a:pt x="672" y="4"/>
                    </a:cubicBezTo>
                    <a:cubicBezTo>
                      <a:pt x="672" y="4"/>
                      <a:pt x="672" y="4"/>
                      <a:pt x="672" y="4"/>
                    </a:cubicBezTo>
                    <a:cubicBezTo>
                      <a:pt x="671" y="4"/>
                      <a:pt x="671" y="4"/>
                      <a:pt x="670" y="4"/>
                    </a:cubicBezTo>
                    <a:cubicBezTo>
                      <a:pt x="670" y="4"/>
                      <a:pt x="670" y="4"/>
                      <a:pt x="670" y="4"/>
                    </a:cubicBezTo>
                    <a:cubicBezTo>
                      <a:pt x="653" y="5"/>
                      <a:pt x="655" y="21"/>
                      <a:pt x="642" y="27"/>
                    </a:cubicBezTo>
                    <a:cubicBezTo>
                      <a:pt x="634" y="31"/>
                      <a:pt x="622" y="31"/>
                      <a:pt x="612" y="34"/>
                    </a:cubicBezTo>
                    <a:cubicBezTo>
                      <a:pt x="612" y="34"/>
                      <a:pt x="612" y="34"/>
                      <a:pt x="612" y="34"/>
                    </a:cubicBezTo>
                    <a:cubicBezTo>
                      <a:pt x="612" y="34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1" y="35"/>
                    </a:cubicBezTo>
                    <a:cubicBezTo>
                      <a:pt x="611" y="35"/>
                      <a:pt x="611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10" y="35"/>
                      <a:pt x="610" y="35"/>
                    </a:cubicBezTo>
                    <a:cubicBezTo>
                      <a:pt x="610" y="35"/>
                      <a:pt x="609" y="35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9" y="36"/>
                    </a:cubicBezTo>
                    <a:cubicBezTo>
                      <a:pt x="609" y="36"/>
                      <a:pt x="609" y="36"/>
                      <a:pt x="608" y="36"/>
                    </a:cubicBezTo>
                    <a:cubicBezTo>
                      <a:pt x="601" y="39"/>
                      <a:pt x="594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6" y="44"/>
                      <a:pt x="586" y="44"/>
                    </a:cubicBezTo>
                    <a:cubicBezTo>
                      <a:pt x="586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85" y="44"/>
                      <a:pt x="585" y="44"/>
                      <a:pt x="585" y="44"/>
                    </a:cubicBezTo>
                    <a:cubicBezTo>
                      <a:pt x="576" y="44"/>
                      <a:pt x="567" y="37"/>
                      <a:pt x="558" y="34"/>
                    </a:cubicBezTo>
                    <a:cubicBezTo>
                      <a:pt x="549" y="31"/>
                      <a:pt x="536" y="31"/>
                      <a:pt x="529" y="27"/>
                    </a:cubicBezTo>
                    <a:cubicBezTo>
                      <a:pt x="517" y="21"/>
                      <a:pt x="515" y="6"/>
                      <a:pt x="502" y="4"/>
                    </a:cubicBezTo>
                    <a:cubicBezTo>
                      <a:pt x="501" y="3"/>
                      <a:pt x="500" y="3"/>
                      <a:pt x="499" y="3"/>
                    </a:cubicBezTo>
                    <a:cubicBezTo>
                      <a:pt x="499" y="3"/>
                      <a:pt x="499" y="3"/>
                      <a:pt x="499" y="3"/>
                    </a:cubicBezTo>
                    <a:cubicBezTo>
                      <a:pt x="499" y="3"/>
                      <a:pt x="499" y="3"/>
                      <a:pt x="499" y="3"/>
                    </a:cubicBezTo>
                    <a:cubicBezTo>
                      <a:pt x="499" y="3"/>
                      <a:pt x="499" y="3"/>
                      <a:pt x="499" y="3"/>
                    </a:cubicBezTo>
                    <a:cubicBezTo>
                      <a:pt x="492" y="3"/>
                      <a:pt x="487" y="8"/>
                      <a:pt x="480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9" y="11"/>
                    </a:cubicBezTo>
                    <a:cubicBezTo>
                      <a:pt x="479" y="11"/>
                      <a:pt x="479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8" y="12"/>
                      <a:pt x="478" y="12"/>
                    </a:cubicBezTo>
                    <a:cubicBezTo>
                      <a:pt x="478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75" y="13"/>
                      <a:pt x="475" y="13"/>
                      <a:pt x="475" y="13"/>
                    </a:cubicBezTo>
                    <a:cubicBezTo>
                      <a:pt x="466" y="15"/>
                      <a:pt x="457" y="15"/>
                      <a:pt x="451" y="18"/>
                    </a:cubicBezTo>
                    <a:cubicBezTo>
                      <a:pt x="439" y="24"/>
                      <a:pt x="439" y="37"/>
                      <a:pt x="430" y="45"/>
                    </a:cubicBezTo>
                    <a:cubicBezTo>
                      <a:pt x="427" y="49"/>
                      <a:pt x="420" y="52"/>
                      <a:pt x="414" y="55"/>
                    </a:cubicBezTo>
                    <a:cubicBezTo>
                      <a:pt x="408" y="59"/>
                      <a:pt x="402" y="62"/>
                      <a:pt x="395" y="63"/>
                    </a:cubicBezTo>
                    <a:cubicBezTo>
                      <a:pt x="395" y="63"/>
                      <a:pt x="395" y="63"/>
                      <a:pt x="395" y="63"/>
                    </a:cubicBezTo>
                    <a:cubicBezTo>
                      <a:pt x="394" y="63"/>
                      <a:pt x="393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92" y="63"/>
                      <a:pt x="392" y="63"/>
                      <a:pt x="392" y="63"/>
                    </a:cubicBezTo>
                    <a:cubicBezTo>
                      <a:pt x="384" y="63"/>
                      <a:pt x="380" y="60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2" y="58"/>
                      <a:pt x="372" y="58"/>
                    </a:cubicBezTo>
                    <a:cubicBezTo>
                      <a:pt x="372" y="58"/>
                      <a:pt x="371" y="58"/>
                      <a:pt x="371" y="58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71" y="58"/>
                      <a:pt x="371" y="58"/>
                      <a:pt x="371" y="58"/>
                    </a:cubicBezTo>
                    <a:cubicBezTo>
                      <a:pt x="371" y="58"/>
                      <a:pt x="370" y="58"/>
                      <a:pt x="370" y="58"/>
                    </a:cubicBezTo>
                    <a:cubicBezTo>
                      <a:pt x="363" y="56"/>
                      <a:pt x="354" y="56"/>
                      <a:pt x="351" y="51"/>
                    </a:cubicBezTo>
                    <a:cubicBezTo>
                      <a:pt x="350" y="49"/>
                      <a:pt x="349" y="46"/>
                      <a:pt x="349" y="43"/>
                    </a:cubicBezTo>
                    <a:cubicBezTo>
                      <a:pt x="349" y="40"/>
                      <a:pt x="350" y="37"/>
                      <a:pt x="350" y="34"/>
                    </a:cubicBezTo>
                    <a:cubicBezTo>
                      <a:pt x="350" y="32"/>
                      <a:pt x="350" y="30"/>
                      <a:pt x="349" y="28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5" y="10"/>
                      <a:pt x="331" y="0"/>
                      <a:pt x="313" y="0"/>
                    </a:cubicBezTo>
                    <a:cubicBezTo>
                      <a:pt x="313" y="0"/>
                      <a:pt x="312" y="0"/>
                      <a:pt x="312" y="0"/>
                    </a:cubicBezTo>
                    <a:cubicBezTo>
                      <a:pt x="312" y="0"/>
                      <a:pt x="312" y="0"/>
                      <a:pt x="312" y="0"/>
                    </a:cubicBezTo>
                  </a:path>
                </a:pathLst>
              </a:custGeom>
              <a:solidFill>
                <a:srgbClr val="F5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6" name="Freeform 489"/>
              <p:cNvSpPr>
                <a:spLocks noEditPoints="1"/>
              </p:cNvSpPr>
              <p:nvPr/>
            </p:nvSpPr>
            <p:spPr bwMode="auto">
              <a:xfrm>
                <a:off x="1812" y="507"/>
                <a:ext cx="4056" cy="3303"/>
              </a:xfrm>
              <a:custGeom>
                <a:avLst/>
                <a:gdLst>
                  <a:gd name="T0" fmla="*/ 366 w 1163"/>
                  <a:gd name="T1" fmla="*/ 60 h 946"/>
                  <a:gd name="T2" fmla="*/ 433 w 1163"/>
                  <a:gd name="T3" fmla="*/ 45 h 946"/>
                  <a:gd name="T4" fmla="*/ 496 w 1163"/>
                  <a:gd name="T5" fmla="*/ 8 h 946"/>
                  <a:gd name="T6" fmla="*/ 557 w 1163"/>
                  <a:gd name="T7" fmla="*/ 41 h 946"/>
                  <a:gd name="T8" fmla="*/ 669 w 1163"/>
                  <a:gd name="T9" fmla="*/ 7 h 946"/>
                  <a:gd name="T10" fmla="*/ 690 w 1163"/>
                  <a:gd name="T11" fmla="*/ 15 h 946"/>
                  <a:gd name="T12" fmla="*/ 827 w 1163"/>
                  <a:gd name="T13" fmla="*/ 20 h 946"/>
                  <a:gd name="T14" fmla="*/ 872 w 1163"/>
                  <a:gd name="T15" fmla="*/ 7 h 946"/>
                  <a:gd name="T16" fmla="*/ 941 w 1163"/>
                  <a:gd name="T17" fmla="*/ 65 h 946"/>
                  <a:gd name="T18" fmla="*/ 960 w 1163"/>
                  <a:gd name="T19" fmla="*/ 60 h 946"/>
                  <a:gd name="T20" fmla="*/ 1097 w 1163"/>
                  <a:gd name="T21" fmla="*/ 142 h 946"/>
                  <a:gd name="T22" fmla="*/ 1145 w 1163"/>
                  <a:gd name="T23" fmla="*/ 769 h 946"/>
                  <a:gd name="T24" fmla="*/ 964 w 1163"/>
                  <a:gd name="T25" fmla="*/ 888 h 946"/>
                  <a:gd name="T26" fmla="*/ 943 w 1163"/>
                  <a:gd name="T27" fmla="*/ 881 h 946"/>
                  <a:gd name="T28" fmla="*/ 926 w 1163"/>
                  <a:gd name="T29" fmla="*/ 875 h 946"/>
                  <a:gd name="T30" fmla="*/ 826 w 1163"/>
                  <a:gd name="T31" fmla="*/ 922 h 946"/>
                  <a:gd name="T32" fmla="*/ 775 w 1163"/>
                  <a:gd name="T33" fmla="*/ 879 h 946"/>
                  <a:gd name="T34" fmla="*/ 670 w 1163"/>
                  <a:gd name="T35" fmla="*/ 939 h 946"/>
                  <a:gd name="T36" fmla="*/ 582 w 1163"/>
                  <a:gd name="T37" fmla="*/ 898 h 946"/>
                  <a:gd name="T38" fmla="*/ 477 w 1163"/>
                  <a:gd name="T39" fmla="*/ 931 h 946"/>
                  <a:gd name="T40" fmla="*/ 393 w 1163"/>
                  <a:gd name="T41" fmla="*/ 879 h 946"/>
                  <a:gd name="T42" fmla="*/ 353 w 1163"/>
                  <a:gd name="T43" fmla="*/ 888 h 946"/>
                  <a:gd name="T44" fmla="*/ 316 w 1163"/>
                  <a:gd name="T45" fmla="*/ 943 h 946"/>
                  <a:gd name="T46" fmla="*/ 242 w 1163"/>
                  <a:gd name="T47" fmla="*/ 875 h 946"/>
                  <a:gd name="T48" fmla="*/ 225 w 1163"/>
                  <a:gd name="T49" fmla="*/ 881 h 946"/>
                  <a:gd name="T50" fmla="*/ 6 w 1163"/>
                  <a:gd name="T51" fmla="*/ 707 h 946"/>
                  <a:gd name="T52" fmla="*/ 7 w 1163"/>
                  <a:gd name="T53" fmla="*/ 568 h 946"/>
                  <a:gd name="T54" fmla="*/ 7 w 1163"/>
                  <a:gd name="T55" fmla="*/ 380 h 946"/>
                  <a:gd name="T56" fmla="*/ 7 w 1163"/>
                  <a:gd name="T57" fmla="*/ 369 h 946"/>
                  <a:gd name="T58" fmla="*/ 163 w 1163"/>
                  <a:gd name="T59" fmla="*/ 64 h 946"/>
                  <a:gd name="T60" fmla="*/ 222 w 1163"/>
                  <a:gd name="T61" fmla="*/ 65 h 946"/>
                  <a:gd name="T62" fmla="*/ 240 w 1163"/>
                  <a:gd name="T63" fmla="*/ 70 h 946"/>
                  <a:gd name="T64" fmla="*/ 240 w 1163"/>
                  <a:gd name="T65" fmla="*/ 66 h 946"/>
                  <a:gd name="T66" fmla="*/ 207 w 1163"/>
                  <a:gd name="T67" fmla="*/ 58 h 946"/>
                  <a:gd name="T68" fmla="*/ 205 w 1163"/>
                  <a:gd name="T69" fmla="*/ 56 h 946"/>
                  <a:gd name="T70" fmla="*/ 183 w 1163"/>
                  <a:gd name="T71" fmla="*/ 39 h 946"/>
                  <a:gd name="T72" fmla="*/ 1 w 1163"/>
                  <a:gd name="T73" fmla="*/ 625 h 946"/>
                  <a:gd name="T74" fmla="*/ 184 w 1163"/>
                  <a:gd name="T75" fmla="*/ 907 h 946"/>
                  <a:gd name="T76" fmla="*/ 227 w 1163"/>
                  <a:gd name="T77" fmla="*/ 883 h 946"/>
                  <a:gd name="T78" fmla="*/ 346 w 1163"/>
                  <a:gd name="T79" fmla="*/ 916 h 946"/>
                  <a:gd name="T80" fmla="*/ 414 w 1163"/>
                  <a:gd name="T81" fmla="*/ 891 h 946"/>
                  <a:gd name="T82" fmla="*/ 525 w 1163"/>
                  <a:gd name="T83" fmla="*/ 919 h 946"/>
                  <a:gd name="T84" fmla="*/ 583 w 1163"/>
                  <a:gd name="T85" fmla="*/ 902 h 946"/>
                  <a:gd name="T86" fmla="*/ 664 w 1163"/>
                  <a:gd name="T87" fmla="*/ 941 h 946"/>
                  <a:gd name="T88" fmla="*/ 693 w 1163"/>
                  <a:gd name="T89" fmla="*/ 933 h 946"/>
                  <a:gd name="T90" fmla="*/ 799 w 1163"/>
                  <a:gd name="T91" fmla="*/ 888 h 946"/>
                  <a:gd name="T92" fmla="*/ 861 w 1163"/>
                  <a:gd name="T93" fmla="*/ 946 h 946"/>
                  <a:gd name="T94" fmla="*/ 942 w 1163"/>
                  <a:gd name="T95" fmla="*/ 884 h 946"/>
                  <a:gd name="T96" fmla="*/ 961 w 1163"/>
                  <a:gd name="T97" fmla="*/ 889 h 946"/>
                  <a:gd name="T98" fmla="*/ 1100 w 1163"/>
                  <a:gd name="T99" fmla="*/ 805 h 946"/>
                  <a:gd name="T100" fmla="*/ 1082 w 1163"/>
                  <a:gd name="T101" fmla="*/ 122 h 946"/>
                  <a:gd name="T102" fmla="*/ 982 w 1163"/>
                  <a:gd name="T103" fmla="*/ 39 h 946"/>
                  <a:gd name="T104" fmla="*/ 925 w 1163"/>
                  <a:gd name="T105" fmla="*/ 66 h 946"/>
                  <a:gd name="T106" fmla="*/ 798 w 1163"/>
                  <a:gd name="T107" fmla="*/ 58 h 946"/>
                  <a:gd name="T108" fmla="*/ 692 w 1163"/>
                  <a:gd name="T109" fmla="*/ 13 h 946"/>
                  <a:gd name="T110" fmla="*/ 691 w 1163"/>
                  <a:gd name="T111" fmla="*/ 13 h 946"/>
                  <a:gd name="T112" fmla="*/ 666 w 1163"/>
                  <a:gd name="T113" fmla="*/ 5 h 946"/>
                  <a:gd name="T114" fmla="*/ 555 w 1163"/>
                  <a:gd name="T115" fmla="*/ 35 h 946"/>
                  <a:gd name="T116" fmla="*/ 478 w 1163"/>
                  <a:gd name="T117" fmla="*/ 11 h 946"/>
                  <a:gd name="T118" fmla="*/ 401 w 1163"/>
                  <a:gd name="T119" fmla="*/ 62 h 946"/>
                  <a:gd name="T120" fmla="*/ 370 w 1163"/>
                  <a:gd name="T121" fmla="*/ 59 h 946"/>
                  <a:gd name="T122" fmla="*/ 343 w 1163"/>
                  <a:gd name="T123" fmla="*/ 45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3" h="946">
                    <a:moveTo>
                      <a:pt x="309" y="3"/>
                    </a:moveTo>
                    <a:cubicBezTo>
                      <a:pt x="309" y="3"/>
                      <a:pt x="309" y="3"/>
                      <a:pt x="309" y="3"/>
                    </a:cubicBezTo>
                    <a:cubicBezTo>
                      <a:pt x="309" y="3"/>
                      <a:pt x="309" y="3"/>
                      <a:pt x="309" y="3"/>
                    </a:cubicBezTo>
                    <a:cubicBezTo>
                      <a:pt x="313" y="3"/>
                      <a:pt x="317" y="3"/>
                      <a:pt x="322" y="5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31" y="8"/>
                      <a:pt x="340" y="17"/>
                      <a:pt x="341" y="30"/>
                    </a:cubicBezTo>
                    <a:cubicBezTo>
                      <a:pt x="341" y="31"/>
                      <a:pt x="341" y="32"/>
                      <a:pt x="341" y="33"/>
                    </a:cubicBezTo>
                    <a:cubicBezTo>
                      <a:pt x="341" y="39"/>
                      <a:pt x="339" y="45"/>
                      <a:pt x="339" y="51"/>
                    </a:cubicBezTo>
                    <a:cubicBezTo>
                      <a:pt x="339" y="52"/>
                      <a:pt x="339" y="54"/>
                      <a:pt x="340" y="56"/>
                    </a:cubicBezTo>
                    <a:cubicBezTo>
                      <a:pt x="348" y="59"/>
                      <a:pt x="356" y="58"/>
                      <a:pt x="365" y="60"/>
                    </a:cubicBezTo>
                    <a:cubicBezTo>
                      <a:pt x="365" y="60"/>
                      <a:pt x="365" y="60"/>
                      <a:pt x="365" y="60"/>
                    </a:cubicBezTo>
                    <a:cubicBezTo>
                      <a:pt x="365" y="60"/>
                      <a:pt x="365" y="60"/>
                      <a:pt x="366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6" y="60"/>
                      <a:pt x="366" y="60"/>
                      <a:pt x="366" y="60"/>
                    </a:cubicBezTo>
                    <a:cubicBezTo>
                      <a:pt x="367" y="60"/>
                      <a:pt x="369" y="61"/>
                      <a:pt x="370" y="61"/>
                    </a:cubicBezTo>
                    <a:cubicBezTo>
                      <a:pt x="370" y="61"/>
                      <a:pt x="370" y="61"/>
                      <a:pt x="370" y="61"/>
                    </a:cubicBezTo>
                    <a:cubicBezTo>
                      <a:pt x="370" y="61"/>
                      <a:pt x="370" y="61"/>
                      <a:pt x="371" y="61"/>
                    </a:cubicBezTo>
                    <a:cubicBezTo>
                      <a:pt x="371" y="61"/>
                      <a:pt x="371" y="61"/>
                      <a:pt x="371" y="61"/>
                    </a:cubicBezTo>
                    <a:cubicBezTo>
                      <a:pt x="371" y="62"/>
                      <a:pt x="371" y="62"/>
                      <a:pt x="371" y="62"/>
                    </a:cubicBezTo>
                    <a:cubicBezTo>
                      <a:pt x="378" y="64"/>
                      <a:pt x="385" y="67"/>
                      <a:pt x="392" y="67"/>
                    </a:cubicBezTo>
                    <a:cubicBezTo>
                      <a:pt x="392" y="67"/>
                      <a:pt x="392" y="67"/>
                      <a:pt x="392" y="67"/>
                    </a:cubicBezTo>
                    <a:cubicBezTo>
                      <a:pt x="392" y="67"/>
                      <a:pt x="392" y="67"/>
                      <a:pt x="392" y="67"/>
                    </a:cubicBezTo>
                    <a:cubicBezTo>
                      <a:pt x="393" y="67"/>
                      <a:pt x="393" y="67"/>
                      <a:pt x="394" y="67"/>
                    </a:cubicBezTo>
                    <a:cubicBezTo>
                      <a:pt x="394" y="67"/>
                      <a:pt x="394" y="67"/>
                      <a:pt x="394" y="67"/>
                    </a:cubicBezTo>
                    <a:cubicBezTo>
                      <a:pt x="401" y="66"/>
                      <a:pt x="409" y="62"/>
                      <a:pt x="415" y="58"/>
                    </a:cubicBezTo>
                    <a:cubicBezTo>
                      <a:pt x="421" y="54"/>
                      <a:pt x="429" y="50"/>
                      <a:pt x="433" y="45"/>
                    </a:cubicBezTo>
                    <a:cubicBezTo>
                      <a:pt x="439" y="38"/>
                      <a:pt x="440" y="26"/>
                      <a:pt x="450" y="20"/>
                    </a:cubicBezTo>
                    <a:cubicBezTo>
                      <a:pt x="456" y="17"/>
                      <a:pt x="467" y="17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5" y="15"/>
                      <a:pt x="475" y="15"/>
                      <a:pt x="475" y="15"/>
                    </a:cubicBezTo>
                    <a:cubicBezTo>
                      <a:pt x="476" y="14"/>
                      <a:pt x="477" y="14"/>
                      <a:pt x="478" y="14"/>
                    </a:cubicBezTo>
                    <a:cubicBezTo>
                      <a:pt x="484" y="11"/>
                      <a:pt x="489" y="8"/>
                      <a:pt x="495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6" y="8"/>
                    </a:cubicBezTo>
                    <a:cubicBezTo>
                      <a:pt x="496" y="8"/>
                      <a:pt x="496" y="8"/>
                      <a:pt x="497" y="8"/>
                    </a:cubicBezTo>
                    <a:cubicBezTo>
                      <a:pt x="497" y="8"/>
                      <a:pt x="497" y="8"/>
                      <a:pt x="497" y="8"/>
                    </a:cubicBezTo>
                    <a:cubicBezTo>
                      <a:pt x="497" y="8"/>
                      <a:pt x="497" y="8"/>
                      <a:pt x="497" y="8"/>
                    </a:cubicBezTo>
                    <a:cubicBezTo>
                      <a:pt x="509" y="9"/>
                      <a:pt x="513" y="26"/>
                      <a:pt x="523" y="31"/>
                    </a:cubicBezTo>
                    <a:cubicBezTo>
                      <a:pt x="532" y="36"/>
                      <a:pt x="543" y="36"/>
                      <a:pt x="554" y="40"/>
                    </a:cubicBezTo>
                    <a:cubicBezTo>
                      <a:pt x="554" y="40"/>
                      <a:pt x="555" y="40"/>
                      <a:pt x="555" y="40"/>
                    </a:cubicBezTo>
                    <a:cubicBezTo>
                      <a:pt x="555" y="40"/>
                      <a:pt x="555" y="40"/>
                      <a:pt x="555" y="40"/>
                    </a:cubicBezTo>
                    <a:cubicBezTo>
                      <a:pt x="555" y="40"/>
                      <a:pt x="555" y="40"/>
                      <a:pt x="555" y="40"/>
                    </a:cubicBezTo>
                    <a:cubicBezTo>
                      <a:pt x="555" y="41"/>
                      <a:pt x="555" y="41"/>
                      <a:pt x="555" y="41"/>
                    </a:cubicBezTo>
                    <a:cubicBezTo>
                      <a:pt x="555" y="41"/>
                      <a:pt x="556" y="41"/>
                      <a:pt x="556" y="41"/>
                    </a:cubicBezTo>
                    <a:cubicBezTo>
                      <a:pt x="556" y="41"/>
                      <a:pt x="556" y="41"/>
                      <a:pt x="556" y="41"/>
                    </a:cubicBezTo>
                    <a:cubicBezTo>
                      <a:pt x="556" y="41"/>
                      <a:pt x="556" y="41"/>
                      <a:pt x="556" y="41"/>
                    </a:cubicBezTo>
                    <a:cubicBezTo>
                      <a:pt x="556" y="41"/>
                      <a:pt x="556" y="41"/>
                      <a:pt x="556" y="41"/>
                    </a:cubicBezTo>
                    <a:cubicBezTo>
                      <a:pt x="557" y="41"/>
                      <a:pt x="557" y="41"/>
                      <a:pt x="557" y="41"/>
                    </a:cubicBezTo>
                    <a:cubicBezTo>
                      <a:pt x="557" y="41"/>
                      <a:pt x="557" y="41"/>
                      <a:pt x="557" y="41"/>
                    </a:cubicBezTo>
                    <a:cubicBezTo>
                      <a:pt x="566" y="44"/>
                      <a:pt x="575" y="48"/>
                      <a:pt x="584" y="48"/>
                    </a:cubicBezTo>
                    <a:cubicBezTo>
                      <a:pt x="584" y="48"/>
                      <a:pt x="584" y="48"/>
                      <a:pt x="584" y="48"/>
                    </a:cubicBezTo>
                    <a:cubicBezTo>
                      <a:pt x="584" y="48"/>
                      <a:pt x="584" y="48"/>
                      <a:pt x="584" y="48"/>
                    </a:cubicBezTo>
                    <a:cubicBezTo>
                      <a:pt x="584" y="48"/>
                      <a:pt x="585" y="48"/>
                      <a:pt x="586" y="48"/>
                    </a:cubicBezTo>
                    <a:cubicBezTo>
                      <a:pt x="586" y="48"/>
                      <a:pt x="586" y="48"/>
                      <a:pt x="586" y="48"/>
                    </a:cubicBezTo>
                    <a:cubicBezTo>
                      <a:pt x="595" y="47"/>
                      <a:pt x="604" y="43"/>
                      <a:pt x="613" y="39"/>
                    </a:cubicBezTo>
                    <a:cubicBezTo>
                      <a:pt x="623" y="36"/>
                      <a:pt x="634" y="35"/>
                      <a:pt x="642" y="31"/>
                    </a:cubicBezTo>
                    <a:cubicBezTo>
                      <a:pt x="650" y="27"/>
                      <a:pt x="655" y="9"/>
                      <a:pt x="666" y="8"/>
                    </a:cubicBezTo>
                    <a:cubicBezTo>
                      <a:pt x="666" y="8"/>
                      <a:pt x="666" y="8"/>
                      <a:pt x="666" y="8"/>
                    </a:cubicBezTo>
                    <a:cubicBezTo>
                      <a:pt x="667" y="8"/>
                      <a:pt x="668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69" y="7"/>
                      <a:pt x="669" y="7"/>
                      <a:pt x="669" y="7"/>
                    </a:cubicBezTo>
                    <a:cubicBezTo>
                      <a:pt x="675" y="8"/>
                      <a:pt x="680" y="11"/>
                      <a:pt x="685" y="13"/>
                    </a:cubicBezTo>
                    <a:cubicBezTo>
                      <a:pt x="685" y="13"/>
                      <a:pt x="685" y="13"/>
                      <a:pt x="685" y="13"/>
                    </a:cubicBezTo>
                    <a:cubicBezTo>
                      <a:pt x="685" y="13"/>
                      <a:pt x="686" y="13"/>
                      <a:pt x="686" y="14"/>
                    </a:cubicBezTo>
                    <a:cubicBezTo>
                      <a:pt x="687" y="14"/>
                      <a:pt x="688" y="14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89" y="15"/>
                      <a:pt x="689" y="15"/>
                    </a:cubicBezTo>
                    <a:cubicBezTo>
                      <a:pt x="689" y="15"/>
                      <a:pt x="690" y="15"/>
                      <a:pt x="690" y="15"/>
                    </a:cubicBezTo>
                    <a:cubicBezTo>
                      <a:pt x="690" y="15"/>
                      <a:pt x="690" y="15"/>
                      <a:pt x="690" y="15"/>
                    </a:cubicBezTo>
                    <a:cubicBezTo>
                      <a:pt x="690" y="15"/>
                      <a:pt x="690" y="15"/>
                      <a:pt x="690" y="15"/>
                    </a:cubicBezTo>
                    <a:cubicBezTo>
                      <a:pt x="700" y="18"/>
                      <a:pt x="711" y="17"/>
                      <a:pt x="718" y="23"/>
                    </a:cubicBezTo>
                    <a:cubicBezTo>
                      <a:pt x="725" y="29"/>
                      <a:pt x="727" y="41"/>
                      <a:pt x="735" y="47"/>
                    </a:cubicBezTo>
                    <a:cubicBezTo>
                      <a:pt x="739" y="51"/>
                      <a:pt x="745" y="55"/>
                      <a:pt x="752" y="59"/>
                    </a:cubicBezTo>
                    <a:cubicBezTo>
                      <a:pt x="752" y="59"/>
                      <a:pt x="752" y="59"/>
                      <a:pt x="752" y="59"/>
                    </a:cubicBezTo>
                    <a:cubicBezTo>
                      <a:pt x="752" y="59"/>
                      <a:pt x="752" y="59"/>
                      <a:pt x="752" y="59"/>
                    </a:cubicBezTo>
                    <a:cubicBezTo>
                      <a:pt x="758" y="63"/>
                      <a:pt x="765" y="68"/>
                      <a:pt x="772" y="68"/>
                    </a:cubicBezTo>
                    <a:cubicBezTo>
                      <a:pt x="772" y="68"/>
                      <a:pt x="772" y="68"/>
                      <a:pt x="772" y="68"/>
                    </a:cubicBezTo>
                    <a:cubicBezTo>
                      <a:pt x="772" y="68"/>
                      <a:pt x="772" y="68"/>
                      <a:pt x="772" y="68"/>
                    </a:cubicBezTo>
                    <a:cubicBezTo>
                      <a:pt x="773" y="68"/>
                      <a:pt x="773" y="68"/>
                      <a:pt x="773" y="68"/>
                    </a:cubicBezTo>
                    <a:cubicBezTo>
                      <a:pt x="773" y="68"/>
                      <a:pt x="773" y="68"/>
                      <a:pt x="773" y="68"/>
                    </a:cubicBezTo>
                    <a:cubicBezTo>
                      <a:pt x="781" y="67"/>
                      <a:pt x="789" y="62"/>
                      <a:pt x="798" y="60"/>
                    </a:cubicBezTo>
                    <a:cubicBezTo>
                      <a:pt x="807" y="57"/>
                      <a:pt x="816" y="60"/>
                      <a:pt x="826" y="56"/>
                    </a:cubicBezTo>
                    <a:cubicBezTo>
                      <a:pt x="826" y="47"/>
                      <a:pt x="824" y="40"/>
                      <a:pt x="824" y="33"/>
                    </a:cubicBezTo>
                    <a:cubicBezTo>
                      <a:pt x="824" y="29"/>
                      <a:pt x="825" y="24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27" y="20"/>
                      <a:pt x="827" y="20"/>
                      <a:pt x="827" y="20"/>
                    </a:cubicBezTo>
                    <a:cubicBezTo>
                      <a:pt x="833" y="9"/>
                      <a:pt x="843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55" y="4"/>
                      <a:pt x="855" y="4"/>
                      <a:pt x="855" y="4"/>
                    </a:cubicBezTo>
                    <a:cubicBezTo>
                      <a:pt x="861" y="4"/>
                      <a:pt x="866" y="5"/>
                      <a:pt x="872" y="7"/>
                    </a:cubicBezTo>
                    <a:cubicBezTo>
                      <a:pt x="872" y="7"/>
                      <a:pt x="872" y="7"/>
                      <a:pt x="872" y="7"/>
                    </a:cubicBezTo>
                    <a:cubicBezTo>
                      <a:pt x="872" y="7"/>
                      <a:pt x="873" y="7"/>
                      <a:pt x="873" y="7"/>
                    </a:cubicBezTo>
                    <a:cubicBezTo>
                      <a:pt x="888" y="13"/>
                      <a:pt x="900" y="27"/>
                      <a:pt x="906" y="40"/>
                    </a:cubicBezTo>
                    <a:cubicBezTo>
                      <a:pt x="911" y="52"/>
                      <a:pt x="911" y="67"/>
                      <a:pt x="923" y="70"/>
                    </a:cubicBezTo>
                    <a:cubicBezTo>
                      <a:pt x="924" y="70"/>
                      <a:pt x="925" y="70"/>
                      <a:pt x="925" y="70"/>
                    </a:cubicBezTo>
                    <a:cubicBezTo>
                      <a:pt x="925" y="70"/>
                      <a:pt x="925" y="70"/>
                      <a:pt x="925" y="70"/>
                    </a:cubicBezTo>
                    <a:cubicBezTo>
                      <a:pt x="925" y="70"/>
                      <a:pt x="925" y="70"/>
                      <a:pt x="925" y="70"/>
                    </a:cubicBezTo>
                    <a:cubicBezTo>
                      <a:pt x="930" y="70"/>
                      <a:pt x="934" y="67"/>
                      <a:pt x="939" y="65"/>
                    </a:cubicBezTo>
                    <a:cubicBezTo>
                      <a:pt x="939" y="65"/>
                      <a:pt x="939" y="65"/>
                      <a:pt x="939" y="65"/>
                    </a:cubicBezTo>
                    <a:cubicBezTo>
                      <a:pt x="939" y="65"/>
                      <a:pt x="939" y="65"/>
                      <a:pt x="939" y="65"/>
                    </a:cubicBezTo>
                    <a:cubicBezTo>
                      <a:pt x="939" y="65"/>
                      <a:pt x="939" y="65"/>
                      <a:pt x="939" y="65"/>
                    </a:cubicBezTo>
                    <a:cubicBezTo>
                      <a:pt x="939" y="65"/>
                      <a:pt x="939" y="65"/>
                      <a:pt x="940" y="65"/>
                    </a:cubicBezTo>
                    <a:cubicBezTo>
                      <a:pt x="940" y="65"/>
                      <a:pt x="940" y="65"/>
                      <a:pt x="940" y="65"/>
                    </a:cubicBezTo>
                    <a:cubicBezTo>
                      <a:pt x="940" y="65"/>
                      <a:pt x="940" y="65"/>
                      <a:pt x="940" y="65"/>
                    </a:cubicBezTo>
                    <a:cubicBezTo>
                      <a:pt x="941" y="65"/>
                      <a:pt x="941" y="65"/>
                      <a:pt x="941" y="65"/>
                    </a:cubicBezTo>
                    <a:cubicBezTo>
                      <a:pt x="947" y="63"/>
                      <a:pt x="953" y="62"/>
                      <a:pt x="958" y="61"/>
                    </a:cubicBezTo>
                    <a:cubicBezTo>
                      <a:pt x="958" y="60"/>
                      <a:pt x="958" y="60"/>
                      <a:pt x="958" y="60"/>
                    </a:cubicBezTo>
                    <a:cubicBezTo>
                      <a:pt x="958" y="60"/>
                      <a:pt x="958" y="60"/>
                      <a:pt x="958" y="60"/>
                    </a:cubicBezTo>
                    <a:cubicBezTo>
                      <a:pt x="958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59" y="60"/>
                      <a:pt x="959" y="60"/>
                      <a:pt x="959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60"/>
                      <a:pt x="960" y="60"/>
                      <a:pt x="960" y="60"/>
                    </a:cubicBezTo>
                    <a:cubicBezTo>
                      <a:pt x="960" y="59"/>
                      <a:pt x="961" y="59"/>
                      <a:pt x="961" y="59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61" y="59"/>
                      <a:pt x="961" y="59"/>
                      <a:pt x="961" y="59"/>
                    </a:cubicBezTo>
                    <a:cubicBezTo>
                      <a:pt x="969" y="53"/>
                      <a:pt x="97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2" y="43"/>
                    </a:cubicBezTo>
                    <a:cubicBezTo>
                      <a:pt x="982" y="43"/>
                      <a:pt x="982" y="43"/>
                      <a:pt x="983" y="43"/>
                    </a:cubicBezTo>
                    <a:cubicBezTo>
                      <a:pt x="996" y="44"/>
                      <a:pt x="998" y="62"/>
                      <a:pt x="1006" y="69"/>
                    </a:cubicBezTo>
                    <a:cubicBezTo>
                      <a:pt x="1022" y="82"/>
                      <a:pt x="1060" y="82"/>
                      <a:pt x="1070" y="100"/>
                    </a:cubicBezTo>
                    <a:cubicBezTo>
                      <a:pt x="1074" y="105"/>
                      <a:pt x="1074" y="114"/>
                      <a:pt x="1077" y="119"/>
                    </a:cubicBezTo>
                    <a:cubicBezTo>
                      <a:pt x="1080" y="126"/>
                      <a:pt x="1090" y="135"/>
                      <a:pt x="1097" y="142"/>
                    </a:cubicBezTo>
                    <a:cubicBezTo>
                      <a:pt x="1104" y="149"/>
                      <a:pt x="1110" y="158"/>
                      <a:pt x="1118" y="163"/>
                    </a:cubicBezTo>
                    <a:cubicBezTo>
                      <a:pt x="1129" y="169"/>
                      <a:pt x="1142" y="169"/>
                      <a:pt x="1149" y="182"/>
                    </a:cubicBezTo>
                    <a:cubicBezTo>
                      <a:pt x="1155" y="195"/>
                      <a:pt x="1158" y="215"/>
                      <a:pt x="1158" y="236"/>
                    </a:cubicBezTo>
                    <a:cubicBezTo>
                      <a:pt x="1158" y="239"/>
                      <a:pt x="1158" y="243"/>
                      <a:pt x="1158" y="247"/>
                    </a:cubicBezTo>
                    <a:cubicBezTo>
                      <a:pt x="1157" y="275"/>
                      <a:pt x="1156" y="303"/>
                      <a:pt x="1156" y="331"/>
                    </a:cubicBezTo>
                    <a:cubicBezTo>
                      <a:pt x="1156" y="377"/>
                      <a:pt x="1157" y="424"/>
                      <a:pt x="1157" y="470"/>
                    </a:cubicBezTo>
                    <a:cubicBezTo>
                      <a:pt x="1157" y="524"/>
                      <a:pt x="1157" y="568"/>
                      <a:pt x="1157" y="619"/>
                    </a:cubicBezTo>
                    <a:cubicBezTo>
                      <a:pt x="1157" y="619"/>
                      <a:pt x="1157" y="619"/>
                      <a:pt x="1157" y="619"/>
                    </a:cubicBezTo>
                    <a:cubicBezTo>
                      <a:pt x="1157" y="619"/>
                      <a:pt x="1157" y="619"/>
                      <a:pt x="1157" y="619"/>
                    </a:cubicBezTo>
                    <a:cubicBezTo>
                      <a:pt x="1157" y="634"/>
                      <a:pt x="1157" y="652"/>
                      <a:pt x="1157" y="668"/>
                    </a:cubicBezTo>
                    <a:cubicBezTo>
                      <a:pt x="1157" y="677"/>
                      <a:pt x="1157" y="685"/>
                      <a:pt x="1157" y="693"/>
                    </a:cubicBezTo>
                    <a:cubicBezTo>
                      <a:pt x="1157" y="698"/>
                      <a:pt x="1158" y="703"/>
                      <a:pt x="1158" y="708"/>
                    </a:cubicBezTo>
                    <a:cubicBezTo>
                      <a:pt x="1158" y="727"/>
                      <a:pt x="1156" y="745"/>
                      <a:pt x="1151" y="759"/>
                    </a:cubicBezTo>
                    <a:cubicBezTo>
                      <a:pt x="1149" y="762"/>
                      <a:pt x="1146" y="768"/>
                      <a:pt x="1145" y="769"/>
                    </a:cubicBezTo>
                    <a:cubicBezTo>
                      <a:pt x="1139" y="776"/>
                      <a:pt x="1127" y="778"/>
                      <a:pt x="1119" y="782"/>
                    </a:cubicBezTo>
                    <a:cubicBezTo>
                      <a:pt x="1111" y="786"/>
                      <a:pt x="1106" y="795"/>
                      <a:pt x="1099" y="802"/>
                    </a:cubicBezTo>
                    <a:cubicBezTo>
                      <a:pt x="1092" y="808"/>
                      <a:pt x="1084" y="815"/>
                      <a:pt x="1079" y="822"/>
                    </a:cubicBezTo>
                    <a:cubicBezTo>
                      <a:pt x="1073" y="832"/>
                      <a:pt x="1074" y="846"/>
                      <a:pt x="1065" y="853"/>
                    </a:cubicBezTo>
                    <a:cubicBezTo>
                      <a:pt x="1049" y="868"/>
                      <a:pt x="1016" y="863"/>
                      <a:pt x="1002" y="882"/>
                    </a:cubicBezTo>
                    <a:cubicBezTo>
                      <a:pt x="997" y="890"/>
                      <a:pt x="995" y="903"/>
                      <a:pt x="984" y="903"/>
                    </a:cubicBezTo>
                    <a:cubicBezTo>
                      <a:pt x="984" y="903"/>
                      <a:pt x="984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83" y="903"/>
                      <a:pt x="983" y="903"/>
                      <a:pt x="983" y="903"/>
                    </a:cubicBezTo>
                    <a:cubicBezTo>
                      <a:pt x="973" y="903"/>
                      <a:pt x="970" y="893"/>
                      <a:pt x="964" y="888"/>
                    </a:cubicBezTo>
                    <a:cubicBezTo>
                      <a:pt x="964" y="888"/>
                      <a:pt x="964" y="888"/>
                      <a:pt x="964" y="888"/>
                    </a:cubicBezTo>
                    <a:cubicBezTo>
                      <a:pt x="964" y="888"/>
                      <a:pt x="964" y="888"/>
                      <a:pt x="964" y="888"/>
                    </a:cubicBezTo>
                    <a:cubicBezTo>
                      <a:pt x="963" y="888"/>
                      <a:pt x="963" y="888"/>
                      <a:pt x="963" y="888"/>
                    </a:cubicBezTo>
                    <a:cubicBezTo>
                      <a:pt x="963" y="888"/>
                      <a:pt x="963" y="888"/>
                      <a:pt x="963" y="887"/>
                    </a:cubicBezTo>
                    <a:cubicBezTo>
                      <a:pt x="963" y="887"/>
                      <a:pt x="963" y="887"/>
                      <a:pt x="963" y="887"/>
                    </a:cubicBezTo>
                    <a:cubicBezTo>
                      <a:pt x="963" y="887"/>
                      <a:pt x="963" y="887"/>
                      <a:pt x="963" y="887"/>
                    </a:cubicBezTo>
                    <a:cubicBezTo>
                      <a:pt x="963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62" y="887"/>
                      <a:pt x="962" y="887"/>
                      <a:pt x="962" y="887"/>
                    </a:cubicBezTo>
                    <a:cubicBezTo>
                      <a:pt x="957" y="885"/>
                      <a:pt x="950" y="884"/>
                      <a:pt x="943" y="882"/>
                    </a:cubicBezTo>
                    <a:cubicBezTo>
                      <a:pt x="943" y="882"/>
                      <a:pt x="943" y="882"/>
                      <a:pt x="943" y="882"/>
                    </a:cubicBezTo>
                    <a:cubicBezTo>
                      <a:pt x="943" y="882"/>
                      <a:pt x="943" y="881"/>
                      <a:pt x="943" y="881"/>
                    </a:cubicBezTo>
                    <a:cubicBezTo>
                      <a:pt x="943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2" y="881"/>
                      <a:pt x="942" y="881"/>
                      <a:pt x="942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1" y="881"/>
                      <a:pt x="941" y="881"/>
                    </a:cubicBezTo>
                    <a:cubicBezTo>
                      <a:pt x="941" y="881"/>
                      <a:pt x="940" y="881"/>
                      <a:pt x="940" y="880"/>
                    </a:cubicBezTo>
                    <a:cubicBezTo>
                      <a:pt x="940" y="880"/>
                      <a:pt x="940" y="880"/>
                      <a:pt x="940" y="880"/>
                    </a:cubicBezTo>
                    <a:cubicBezTo>
                      <a:pt x="940" y="880"/>
                      <a:pt x="940" y="880"/>
                      <a:pt x="940" y="880"/>
                    </a:cubicBezTo>
                    <a:cubicBezTo>
                      <a:pt x="935" y="878"/>
                      <a:pt x="931" y="875"/>
                      <a:pt x="926" y="875"/>
                    </a:cubicBezTo>
                    <a:cubicBezTo>
                      <a:pt x="926" y="875"/>
                      <a:pt x="926" y="875"/>
                      <a:pt x="926" y="875"/>
                    </a:cubicBezTo>
                    <a:cubicBezTo>
                      <a:pt x="926" y="875"/>
                      <a:pt x="926" y="875"/>
                      <a:pt x="926" y="875"/>
                    </a:cubicBezTo>
                    <a:cubicBezTo>
                      <a:pt x="926" y="875"/>
                      <a:pt x="925" y="875"/>
                      <a:pt x="925" y="876"/>
                    </a:cubicBezTo>
                    <a:cubicBezTo>
                      <a:pt x="918" y="876"/>
                      <a:pt x="913" y="885"/>
                      <a:pt x="911" y="894"/>
                    </a:cubicBezTo>
                    <a:cubicBezTo>
                      <a:pt x="904" y="917"/>
                      <a:pt x="889" y="941"/>
                      <a:pt x="862" y="943"/>
                    </a:cubicBezTo>
                    <a:cubicBezTo>
                      <a:pt x="862" y="943"/>
                      <a:pt x="862" y="943"/>
                      <a:pt x="862" y="943"/>
                    </a:cubicBezTo>
                    <a:cubicBezTo>
                      <a:pt x="862" y="943"/>
                      <a:pt x="862" y="943"/>
                      <a:pt x="862" y="943"/>
                    </a:cubicBezTo>
                    <a:cubicBezTo>
                      <a:pt x="860" y="944"/>
                      <a:pt x="859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57" y="944"/>
                      <a:pt x="857" y="944"/>
                      <a:pt x="857" y="944"/>
                    </a:cubicBezTo>
                    <a:cubicBezTo>
                      <a:pt x="841" y="944"/>
                      <a:pt x="829" y="934"/>
                      <a:pt x="826" y="922"/>
                    </a:cubicBezTo>
                    <a:cubicBezTo>
                      <a:pt x="826" y="922"/>
                      <a:pt x="826" y="922"/>
                      <a:pt x="826" y="922"/>
                    </a:cubicBezTo>
                    <a:cubicBezTo>
                      <a:pt x="826" y="921"/>
                      <a:pt x="826" y="921"/>
                      <a:pt x="826" y="921"/>
                    </a:cubicBezTo>
                    <a:cubicBezTo>
                      <a:pt x="826" y="921"/>
                      <a:pt x="826" y="921"/>
                      <a:pt x="826" y="921"/>
                    </a:cubicBezTo>
                    <a:cubicBezTo>
                      <a:pt x="825" y="919"/>
                      <a:pt x="825" y="917"/>
                      <a:pt x="825" y="915"/>
                    </a:cubicBezTo>
                    <a:cubicBezTo>
                      <a:pt x="825" y="907"/>
                      <a:pt x="828" y="899"/>
                      <a:pt x="828" y="890"/>
                    </a:cubicBezTo>
                    <a:cubicBezTo>
                      <a:pt x="828" y="890"/>
                      <a:pt x="828" y="890"/>
                      <a:pt x="828" y="889"/>
                    </a:cubicBezTo>
                    <a:cubicBezTo>
                      <a:pt x="818" y="887"/>
                      <a:pt x="810" y="888"/>
                      <a:pt x="801" y="886"/>
                    </a:cubicBezTo>
                    <a:cubicBezTo>
                      <a:pt x="801" y="886"/>
                      <a:pt x="801" y="886"/>
                      <a:pt x="801" y="886"/>
                    </a:cubicBezTo>
                    <a:cubicBezTo>
                      <a:pt x="801" y="886"/>
                      <a:pt x="801" y="886"/>
                      <a:pt x="801" y="886"/>
                    </a:cubicBezTo>
                    <a:cubicBezTo>
                      <a:pt x="801" y="886"/>
                      <a:pt x="801" y="886"/>
                      <a:pt x="800" y="886"/>
                    </a:cubicBezTo>
                    <a:cubicBezTo>
                      <a:pt x="800" y="886"/>
                      <a:pt x="800" y="886"/>
                      <a:pt x="800" y="886"/>
                    </a:cubicBezTo>
                    <a:cubicBezTo>
                      <a:pt x="800" y="886"/>
                      <a:pt x="800" y="886"/>
                      <a:pt x="800" y="886"/>
                    </a:cubicBezTo>
                    <a:cubicBezTo>
                      <a:pt x="800" y="886"/>
                      <a:pt x="800" y="886"/>
                      <a:pt x="800" y="886"/>
                    </a:cubicBezTo>
                    <a:cubicBezTo>
                      <a:pt x="799" y="886"/>
                      <a:pt x="798" y="886"/>
                      <a:pt x="797" y="885"/>
                    </a:cubicBezTo>
                    <a:cubicBezTo>
                      <a:pt x="790" y="883"/>
                      <a:pt x="784" y="879"/>
                      <a:pt x="775" y="879"/>
                    </a:cubicBezTo>
                    <a:cubicBezTo>
                      <a:pt x="775" y="879"/>
                      <a:pt x="775" y="879"/>
                      <a:pt x="775" y="879"/>
                    </a:cubicBezTo>
                    <a:cubicBezTo>
                      <a:pt x="775" y="879"/>
                      <a:pt x="775" y="879"/>
                      <a:pt x="775" y="879"/>
                    </a:cubicBezTo>
                    <a:cubicBezTo>
                      <a:pt x="773" y="879"/>
                      <a:pt x="772" y="880"/>
                      <a:pt x="770" y="880"/>
                    </a:cubicBezTo>
                    <a:cubicBezTo>
                      <a:pt x="763" y="881"/>
                      <a:pt x="758" y="885"/>
                      <a:pt x="751" y="889"/>
                    </a:cubicBezTo>
                    <a:cubicBezTo>
                      <a:pt x="745" y="892"/>
                      <a:pt x="739" y="896"/>
                      <a:pt x="735" y="900"/>
                    </a:cubicBezTo>
                    <a:cubicBezTo>
                      <a:pt x="726" y="908"/>
                      <a:pt x="726" y="922"/>
                      <a:pt x="714" y="927"/>
                    </a:cubicBezTo>
                    <a:cubicBezTo>
                      <a:pt x="709" y="929"/>
                      <a:pt x="700" y="929"/>
                      <a:pt x="693" y="931"/>
                    </a:cubicBezTo>
                    <a:cubicBezTo>
                      <a:pt x="693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92" y="931"/>
                      <a:pt x="692" y="931"/>
                      <a:pt x="692" y="931"/>
                    </a:cubicBezTo>
                    <a:cubicBezTo>
                      <a:pt x="689" y="932"/>
                      <a:pt x="687" y="932"/>
                      <a:pt x="685" y="933"/>
                    </a:cubicBezTo>
                    <a:cubicBezTo>
                      <a:pt x="680" y="936"/>
                      <a:pt x="675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70" y="939"/>
                      <a:pt x="670" y="939"/>
                      <a:pt x="670" y="939"/>
                    </a:cubicBezTo>
                    <a:cubicBezTo>
                      <a:pt x="669" y="939"/>
                      <a:pt x="669" y="939"/>
                      <a:pt x="668" y="939"/>
                    </a:cubicBezTo>
                    <a:cubicBezTo>
                      <a:pt x="668" y="939"/>
                      <a:pt x="668" y="939"/>
                      <a:pt x="668" y="939"/>
                    </a:cubicBezTo>
                    <a:cubicBezTo>
                      <a:pt x="657" y="937"/>
                      <a:pt x="652" y="921"/>
                      <a:pt x="645" y="916"/>
                    </a:cubicBezTo>
                    <a:cubicBezTo>
                      <a:pt x="636" y="911"/>
                      <a:pt x="623" y="911"/>
                      <a:pt x="613" y="907"/>
                    </a:cubicBezTo>
                    <a:cubicBezTo>
                      <a:pt x="613" y="907"/>
                      <a:pt x="613" y="907"/>
                      <a:pt x="613" y="907"/>
                    </a:cubicBezTo>
                    <a:cubicBezTo>
                      <a:pt x="613" y="907"/>
                      <a:pt x="613" y="907"/>
                      <a:pt x="612" y="907"/>
                    </a:cubicBezTo>
                    <a:cubicBezTo>
                      <a:pt x="612" y="907"/>
                      <a:pt x="611" y="907"/>
                      <a:pt x="611" y="907"/>
                    </a:cubicBezTo>
                    <a:cubicBezTo>
                      <a:pt x="601" y="903"/>
                      <a:pt x="593" y="898"/>
                      <a:pt x="583" y="898"/>
                    </a:cubicBezTo>
                    <a:cubicBezTo>
                      <a:pt x="583" y="898"/>
                      <a:pt x="582" y="898"/>
                      <a:pt x="582" y="898"/>
                    </a:cubicBezTo>
                    <a:cubicBezTo>
                      <a:pt x="582" y="898"/>
                      <a:pt x="582" y="898"/>
                      <a:pt x="582" y="898"/>
                    </a:cubicBezTo>
                    <a:cubicBezTo>
                      <a:pt x="582" y="898"/>
                      <a:pt x="582" y="898"/>
                      <a:pt x="581" y="898"/>
                    </a:cubicBezTo>
                    <a:cubicBezTo>
                      <a:pt x="581" y="898"/>
                      <a:pt x="581" y="898"/>
                      <a:pt x="581" y="898"/>
                    </a:cubicBezTo>
                    <a:cubicBezTo>
                      <a:pt x="581" y="898"/>
                      <a:pt x="581" y="898"/>
                      <a:pt x="581" y="898"/>
                    </a:cubicBezTo>
                    <a:cubicBezTo>
                      <a:pt x="572" y="899"/>
                      <a:pt x="563" y="904"/>
                      <a:pt x="553" y="907"/>
                    </a:cubicBezTo>
                    <a:cubicBezTo>
                      <a:pt x="542" y="910"/>
                      <a:pt x="531" y="910"/>
                      <a:pt x="523" y="916"/>
                    </a:cubicBezTo>
                    <a:cubicBezTo>
                      <a:pt x="515" y="921"/>
                      <a:pt x="510" y="937"/>
                      <a:pt x="499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8" y="939"/>
                      <a:pt x="498" y="939"/>
                      <a:pt x="498" y="939"/>
                    </a:cubicBezTo>
                    <a:cubicBezTo>
                      <a:pt x="497" y="939"/>
                      <a:pt x="497" y="939"/>
                      <a:pt x="497" y="939"/>
                    </a:cubicBezTo>
                    <a:cubicBezTo>
                      <a:pt x="493" y="939"/>
                      <a:pt x="488" y="936"/>
                      <a:pt x="483" y="934"/>
                    </a:cubicBezTo>
                    <a:cubicBezTo>
                      <a:pt x="481" y="933"/>
                      <a:pt x="479" y="932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77" y="931"/>
                      <a:pt x="477" y="931"/>
                      <a:pt x="477" y="931"/>
                    </a:cubicBezTo>
                    <a:cubicBezTo>
                      <a:pt x="467" y="929"/>
                      <a:pt x="457" y="929"/>
                      <a:pt x="450" y="925"/>
                    </a:cubicBezTo>
                    <a:cubicBezTo>
                      <a:pt x="442" y="919"/>
                      <a:pt x="440" y="908"/>
                      <a:pt x="433" y="901"/>
                    </a:cubicBezTo>
                    <a:cubicBezTo>
                      <a:pt x="429" y="896"/>
                      <a:pt x="422" y="893"/>
                      <a:pt x="416" y="889"/>
                    </a:cubicBezTo>
                    <a:cubicBezTo>
                      <a:pt x="416" y="889"/>
                      <a:pt x="416" y="889"/>
                      <a:pt x="416" y="889"/>
                    </a:cubicBezTo>
                    <a:cubicBezTo>
                      <a:pt x="409" y="885"/>
                      <a:pt x="40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93" y="879"/>
                      <a:pt x="393" y="879"/>
                      <a:pt x="393" y="879"/>
                    </a:cubicBezTo>
                    <a:cubicBezTo>
                      <a:pt x="384" y="879"/>
                      <a:pt x="375" y="885"/>
                      <a:pt x="365" y="887"/>
                    </a:cubicBezTo>
                    <a:cubicBezTo>
                      <a:pt x="365" y="887"/>
                      <a:pt x="365" y="887"/>
                      <a:pt x="365" y="887"/>
                    </a:cubicBezTo>
                    <a:cubicBezTo>
                      <a:pt x="365" y="887"/>
                      <a:pt x="365" y="887"/>
                      <a:pt x="365" y="887"/>
                    </a:cubicBezTo>
                    <a:cubicBezTo>
                      <a:pt x="365" y="887"/>
                      <a:pt x="365" y="887"/>
                      <a:pt x="365" y="887"/>
                    </a:cubicBezTo>
                    <a:cubicBezTo>
                      <a:pt x="365" y="887"/>
                      <a:pt x="365" y="887"/>
                      <a:pt x="364" y="887"/>
                    </a:cubicBezTo>
                    <a:cubicBezTo>
                      <a:pt x="362" y="887"/>
                      <a:pt x="359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6" y="888"/>
                      <a:pt x="356" y="888"/>
                    </a:cubicBezTo>
                    <a:cubicBezTo>
                      <a:pt x="356" y="888"/>
                      <a:pt x="355" y="888"/>
                      <a:pt x="355" y="888"/>
                    </a:cubicBezTo>
                    <a:cubicBezTo>
                      <a:pt x="355" y="888"/>
                      <a:pt x="354" y="888"/>
                      <a:pt x="354" y="888"/>
                    </a:cubicBezTo>
                    <a:cubicBezTo>
                      <a:pt x="354" y="888"/>
                      <a:pt x="354" y="888"/>
                      <a:pt x="353" y="888"/>
                    </a:cubicBezTo>
                    <a:cubicBezTo>
                      <a:pt x="353" y="888"/>
                      <a:pt x="353" y="888"/>
                      <a:pt x="353" y="888"/>
                    </a:cubicBezTo>
                    <a:cubicBezTo>
                      <a:pt x="353" y="888"/>
                      <a:pt x="353" y="887"/>
                      <a:pt x="352" y="887"/>
                    </a:cubicBezTo>
                    <a:cubicBezTo>
                      <a:pt x="351" y="887"/>
                      <a:pt x="350" y="887"/>
                      <a:pt x="350" y="887"/>
                    </a:cubicBezTo>
                    <a:cubicBezTo>
                      <a:pt x="350" y="887"/>
                      <a:pt x="350" y="887"/>
                      <a:pt x="350" y="887"/>
                    </a:cubicBezTo>
                    <a:cubicBezTo>
                      <a:pt x="350" y="887"/>
                      <a:pt x="350" y="887"/>
                      <a:pt x="350" y="887"/>
                    </a:cubicBezTo>
                    <a:cubicBezTo>
                      <a:pt x="347" y="887"/>
                      <a:pt x="343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88"/>
                      <a:pt x="340" y="888"/>
                      <a:pt x="340" y="888"/>
                    </a:cubicBezTo>
                    <a:cubicBezTo>
                      <a:pt x="340" y="890"/>
                      <a:pt x="339" y="891"/>
                      <a:pt x="339" y="892"/>
                    </a:cubicBezTo>
                    <a:cubicBezTo>
                      <a:pt x="339" y="900"/>
                      <a:pt x="343" y="905"/>
                      <a:pt x="343" y="913"/>
                    </a:cubicBezTo>
                    <a:cubicBezTo>
                      <a:pt x="343" y="914"/>
                      <a:pt x="343" y="915"/>
                      <a:pt x="343" y="916"/>
                    </a:cubicBezTo>
                    <a:cubicBezTo>
                      <a:pt x="342" y="932"/>
                      <a:pt x="329" y="941"/>
                      <a:pt x="316" y="943"/>
                    </a:cubicBezTo>
                    <a:cubicBezTo>
                      <a:pt x="314" y="943"/>
                      <a:pt x="312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310" y="943"/>
                      <a:pt x="310" y="943"/>
                      <a:pt x="310" y="943"/>
                    </a:cubicBezTo>
                    <a:cubicBezTo>
                      <a:pt x="283" y="943"/>
                      <a:pt x="265" y="921"/>
                      <a:pt x="258" y="899"/>
                    </a:cubicBezTo>
                    <a:cubicBezTo>
                      <a:pt x="258" y="898"/>
                      <a:pt x="258" y="898"/>
                      <a:pt x="258" y="898"/>
                    </a:cubicBezTo>
                    <a:cubicBezTo>
                      <a:pt x="258" y="898"/>
                      <a:pt x="258" y="898"/>
                      <a:pt x="258" y="898"/>
                    </a:cubicBezTo>
                    <a:cubicBezTo>
                      <a:pt x="258" y="898"/>
                      <a:pt x="258" y="898"/>
                      <a:pt x="258" y="898"/>
                    </a:cubicBezTo>
                    <a:cubicBezTo>
                      <a:pt x="256" y="888"/>
                      <a:pt x="253" y="877"/>
                      <a:pt x="243" y="876"/>
                    </a:cubicBezTo>
                    <a:cubicBezTo>
                      <a:pt x="243" y="876"/>
                      <a:pt x="243" y="876"/>
                      <a:pt x="243" y="876"/>
                    </a:cubicBezTo>
                    <a:cubicBezTo>
                      <a:pt x="243" y="876"/>
                      <a:pt x="243" y="876"/>
                      <a:pt x="243" y="876"/>
                    </a:cubicBezTo>
                    <a:cubicBezTo>
                      <a:pt x="243" y="876"/>
                      <a:pt x="243" y="876"/>
                      <a:pt x="243" y="876"/>
                    </a:cubicBezTo>
                    <a:cubicBezTo>
                      <a:pt x="243" y="875"/>
                      <a:pt x="242" y="875"/>
                      <a:pt x="242" y="875"/>
                    </a:cubicBezTo>
                    <a:cubicBezTo>
                      <a:pt x="242" y="875"/>
                      <a:pt x="242" y="875"/>
                      <a:pt x="242" y="875"/>
                    </a:cubicBezTo>
                    <a:cubicBezTo>
                      <a:pt x="242" y="875"/>
                      <a:pt x="242" y="875"/>
                      <a:pt x="242" y="875"/>
                    </a:cubicBezTo>
                    <a:cubicBezTo>
                      <a:pt x="237" y="875"/>
                      <a:pt x="232" y="878"/>
                      <a:pt x="227" y="880"/>
                    </a:cubicBezTo>
                    <a:cubicBezTo>
                      <a:pt x="227" y="880"/>
                      <a:pt x="227" y="880"/>
                      <a:pt x="227" y="880"/>
                    </a:cubicBezTo>
                    <a:cubicBezTo>
                      <a:pt x="227" y="880"/>
                      <a:pt x="227" y="880"/>
                      <a:pt x="227" y="880"/>
                    </a:cubicBezTo>
                    <a:cubicBezTo>
                      <a:pt x="227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0"/>
                      <a:pt x="226" y="880"/>
                    </a:cubicBezTo>
                    <a:cubicBezTo>
                      <a:pt x="226" y="880"/>
                      <a:pt x="226" y="881"/>
                      <a:pt x="226" y="881"/>
                    </a:cubicBezTo>
                    <a:cubicBezTo>
                      <a:pt x="226" y="881"/>
                      <a:pt x="226" y="881"/>
                      <a:pt x="226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25" y="881"/>
                      <a:pt x="225" y="881"/>
                      <a:pt x="225" y="881"/>
                    </a:cubicBezTo>
                    <a:cubicBezTo>
                      <a:pt x="219" y="883"/>
                      <a:pt x="211" y="884"/>
                      <a:pt x="207" y="886"/>
                    </a:cubicBezTo>
                    <a:cubicBezTo>
                      <a:pt x="198" y="890"/>
                      <a:pt x="195" y="903"/>
                      <a:pt x="184" y="903"/>
                    </a:cubicBezTo>
                    <a:cubicBezTo>
                      <a:pt x="171" y="903"/>
                      <a:pt x="170" y="887"/>
                      <a:pt x="163" y="879"/>
                    </a:cubicBezTo>
                    <a:cubicBezTo>
                      <a:pt x="146" y="862"/>
                      <a:pt x="104" y="868"/>
                      <a:pt x="93" y="845"/>
                    </a:cubicBezTo>
                    <a:cubicBezTo>
                      <a:pt x="89" y="837"/>
                      <a:pt x="90" y="829"/>
                      <a:pt x="86" y="823"/>
                    </a:cubicBezTo>
                    <a:cubicBezTo>
                      <a:pt x="82" y="816"/>
                      <a:pt x="74" y="810"/>
                      <a:pt x="67" y="804"/>
                    </a:cubicBezTo>
                    <a:cubicBezTo>
                      <a:pt x="60" y="796"/>
                      <a:pt x="55" y="787"/>
                      <a:pt x="46" y="783"/>
                    </a:cubicBezTo>
                    <a:cubicBezTo>
                      <a:pt x="36" y="777"/>
                      <a:pt x="23" y="775"/>
                      <a:pt x="17" y="764"/>
                    </a:cubicBezTo>
                    <a:cubicBezTo>
                      <a:pt x="10" y="751"/>
                      <a:pt x="6" y="728"/>
                      <a:pt x="6" y="707"/>
                    </a:cubicBezTo>
                    <a:cubicBezTo>
                      <a:pt x="6" y="705"/>
                      <a:pt x="6" y="702"/>
                      <a:pt x="6" y="700"/>
                    </a:cubicBezTo>
                    <a:cubicBezTo>
                      <a:pt x="7" y="688"/>
                      <a:pt x="7" y="676"/>
                      <a:pt x="7" y="663"/>
                    </a:cubicBezTo>
                    <a:cubicBezTo>
                      <a:pt x="7" y="650"/>
                      <a:pt x="7" y="637"/>
                      <a:pt x="7" y="624"/>
                    </a:cubicBezTo>
                    <a:cubicBezTo>
                      <a:pt x="7" y="624"/>
                      <a:pt x="7" y="624"/>
                      <a:pt x="7" y="624"/>
                    </a:cubicBezTo>
                    <a:cubicBezTo>
                      <a:pt x="7" y="624"/>
                      <a:pt x="7" y="624"/>
                      <a:pt x="7" y="624"/>
                    </a:cubicBezTo>
                    <a:cubicBezTo>
                      <a:pt x="7" y="607"/>
                      <a:pt x="7" y="591"/>
                      <a:pt x="7" y="575"/>
                    </a:cubicBezTo>
                    <a:cubicBezTo>
                      <a:pt x="7" y="575"/>
                      <a:pt x="7" y="575"/>
                      <a:pt x="7" y="574"/>
                    </a:cubicBezTo>
                    <a:cubicBezTo>
                      <a:pt x="7" y="574"/>
                      <a:pt x="7" y="573"/>
                      <a:pt x="7" y="573"/>
                    </a:cubicBezTo>
                    <a:cubicBezTo>
                      <a:pt x="7" y="572"/>
                      <a:pt x="7" y="572"/>
                      <a:pt x="7" y="572"/>
                    </a:cubicBezTo>
                    <a:cubicBezTo>
                      <a:pt x="7" y="571"/>
                      <a:pt x="7" y="571"/>
                      <a:pt x="7" y="570"/>
                    </a:cubicBezTo>
                    <a:cubicBezTo>
                      <a:pt x="7" y="570"/>
                      <a:pt x="7" y="570"/>
                      <a:pt x="7" y="570"/>
                    </a:cubicBezTo>
                    <a:cubicBezTo>
                      <a:pt x="7" y="569"/>
                      <a:pt x="7" y="569"/>
                      <a:pt x="7" y="569"/>
                    </a:cubicBezTo>
                    <a:cubicBezTo>
                      <a:pt x="7" y="569"/>
                      <a:pt x="7" y="569"/>
                      <a:pt x="7" y="568"/>
                    </a:cubicBezTo>
                    <a:cubicBezTo>
                      <a:pt x="7" y="568"/>
                      <a:pt x="7" y="568"/>
                      <a:pt x="7" y="568"/>
                    </a:cubicBezTo>
                    <a:cubicBezTo>
                      <a:pt x="7" y="568"/>
                      <a:pt x="7" y="567"/>
                      <a:pt x="7" y="567"/>
                    </a:cubicBezTo>
                    <a:cubicBezTo>
                      <a:pt x="7" y="567"/>
                      <a:pt x="7" y="567"/>
                      <a:pt x="7" y="567"/>
                    </a:cubicBezTo>
                    <a:cubicBezTo>
                      <a:pt x="7" y="567"/>
                      <a:pt x="7" y="566"/>
                      <a:pt x="7" y="566"/>
                    </a:cubicBezTo>
                    <a:cubicBezTo>
                      <a:pt x="7" y="566"/>
                      <a:pt x="7" y="566"/>
                      <a:pt x="7" y="566"/>
                    </a:cubicBezTo>
                    <a:cubicBezTo>
                      <a:pt x="7" y="565"/>
                      <a:pt x="7" y="564"/>
                      <a:pt x="7" y="564"/>
                    </a:cubicBezTo>
                    <a:cubicBezTo>
                      <a:pt x="7" y="564"/>
                      <a:pt x="7" y="563"/>
                      <a:pt x="7" y="563"/>
                    </a:cubicBezTo>
                    <a:cubicBezTo>
                      <a:pt x="7" y="563"/>
                      <a:pt x="7" y="562"/>
                      <a:pt x="7" y="561"/>
                    </a:cubicBezTo>
                    <a:cubicBezTo>
                      <a:pt x="7" y="561"/>
                      <a:pt x="7" y="561"/>
                      <a:pt x="7" y="561"/>
                    </a:cubicBezTo>
                    <a:cubicBezTo>
                      <a:pt x="7" y="559"/>
                      <a:pt x="7" y="558"/>
                      <a:pt x="7" y="557"/>
                    </a:cubicBezTo>
                    <a:cubicBezTo>
                      <a:pt x="7" y="556"/>
                      <a:pt x="7" y="556"/>
                      <a:pt x="7" y="556"/>
                    </a:cubicBezTo>
                    <a:cubicBezTo>
                      <a:pt x="7" y="497"/>
                      <a:pt x="7" y="441"/>
                      <a:pt x="7" y="381"/>
                    </a:cubicBezTo>
                    <a:cubicBezTo>
                      <a:pt x="7" y="381"/>
                      <a:pt x="7" y="381"/>
                      <a:pt x="7" y="381"/>
                    </a:cubicBezTo>
                    <a:cubicBezTo>
                      <a:pt x="7" y="381"/>
                      <a:pt x="7" y="380"/>
                      <a:pt x="7" y="380"/>
                    </a:cubicBezTo>
                    <a:cubicBezTo>
                      <a:pt x="7" y="380"/>
                      <a:pt x="7" y="380"/>
                      <a:pt x="7" y="380"/>
                    </a:cubicBezTo>
                    <a:cubicBezTo>
                      <a:pt x="7" y="379"/>
                      <a:pt x="7" y="379"/>
                      <a:pt x="7" y="379"/>
                    </a:cubicBezTo>
                    <a:cubicBezTo>
                      <a:pt x="7" y="379"/>
                      <a:pt x="7" y="379"/>
                      <a:pt x="7" y="378"/>
                    </a:cubicBezTo>
                    <a:cubicBezTo>
                      <a:pt x="7" y="378"/>
                      <a:pt x="7" y="377"/>
                      <a:pt x="7" y="377"/>
                    </a:cubicBezTo>
                    <a:cubicBezTo>
                      <a:pt x="7" y="376"/>
                      <a:pt x="7" y="376"/>
                      <a:pt x="7" y="376"/>
                    </a:cubicBezTo>
                    <a:cubicBezTo>
                      <a:pt x="7" y="376"/>
                      <a:pt x="7" y="376"/>
                      <a:pt x="7" y="375"/>
                    </a:cubicBezTo>
                    <a:cubicBezTo>
                      <a:pt x="7" y="375"/>
                      <a:pt x="7" y="375"/>
                      <a:pt x="7" y="375"/>
                    </a:cubicBezTo>
                    <a:cubicBezTo>
                      <a:pt x="7" y="375"/>
                      <a:pt x="7" y="374"/>
                      <a:pt x="7" y="374"/>
                    </a:cubicBezTo>
                    <a:cubicBezTo>
                      <a:pt x="7" y="374"/>
                      <a:pt x="7" y="374"/>
                      <a:pt x="7" y="374"/>
                    </a:cubicBezTo>
                    <a:cubicBezTo>
                      <a:pt x="7" y="373"/>
                      <a:pt x="7" y="373"/>
                      <a:pt x="7" y="373"/>
                    </a:cubicBezTo>
                    <a:cubicBezTo>
                      <a:pt x="7" y="373"/>
                      <a:pt x="7" y="373"/>
                      <a:pt x="7" y="372"/>
                    </a:cubicBezTo>
                    <a:cubicBezTo>
                      <a:pt x="7" y="372"/>
                      <a:pt x="7" y="372"/>
                      <a:pt x="7" y="372"/>
                    </a:cubicBezTo>
                    <a:cubicBezTo>
                      <a:pt x="7" y="372"/>
                      <a:pt x="7" y="371"/>
                      <a:pt x="7" y="371"/>
                    </a:cubicBezTo>
                    <a:cubicBezTo>
                      <a:pt x="7" y="371"/>
                      <a:pt x="7" y="371"/>
                      <a:pt x="7" y="371"/>
                    </a:cubicBezTo>
                    <a:cubicBezTo>
                      <a:pt x="7" y="370"/>
                      <a:pt x="7" y="369"/>
                      <a:pt x="7" y="369"/>
                    </a:cubicBezTo>
                    <a:cubicBezTo>
                      <a:pt x="7" y="369"/>
                      <a:pt x="7" y="368"/>
                      <a:pt x="7" y="368"/>
                    </a:cubicBezTo>
                    <a:cubicBezTo>
                      <a:pt x="7" y="352"/>
                      <a:pt x="7" y="336"/>
                      <a:pt x="7" y="319"/>
                    </a:cubicBezTo>
                    <a:cubicBezTo>
                      <a:pt x="7" y="306"/>
                      <a:pt x="7" y="291"/>
                      <a:pt x="7" y="277"/>
                    </a:cubicBezTo>
                    <a:cubicBezTo>
                      <a:pt x="7" y="266"/>
                      <a:pt x="7" y="255"/>
                      <a:pt x="6" y="244"/>
                    </a:cubicBezTo>
                    <a:cubicBezTo>
                      <a:pt x="6" y="240"/>
                      <a:pt x="6" y="236"/>
                      <a:pt x="6" y="233"/>
                    </a:cubicBezTo>
                    <a:cubicBezTo>
                      <a:pt x="6" y="206"/>
                      <a:pt x="12" y="179"/>
                      <a:pt x="27" y="171"/>
                    </a:cubicBezTo>
                    <a:cubicBezTo>
                      <a:pt x="33" y="168"/>
                      <a:pt x="39" y="167"/>
                      <a:pt x="46" y="164"/>
                    </a:cubicBezTo>
                    <a:cubicBezTo>
                      <a:pt x="53" y="159"/>
                      <a:pt x="60" y="150"/>
                      <a:pt x="67" y="143"/>
                    </a:cubicBezTo>
                    <a:cubicBezTo>
                      <a:pt x="74" y="136"/>
                      <a:pt x="82" y="128"/>
                      <a:pt x="87" y="121"/>
                    </a:cubicBezTo>
                    <a:cubicBezTo>
                      <a:pt x="89" y="116"/>
                      <a:pt x="90" y="107"/>
                      <a:pt x="93" y="103"/>
                    </a:cubicBezTo>
                    <a:cubicBezTo>
                      <a:pt x="104" y="79"/>
                      <a:pt x="147" y="84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63" y="64"/>
                      <a:pt x="163" y="64"/>
                      <a:pt x="163" y="64"/>
                    </a:cubicBezTo>
                    <a:cubicBezTo>
                      <a:pt x="170" y="56"/>
                      <a:pt x="171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2" y="43"/>
                      <a:pt x="182" y="43"/>
                      <a:pt x="182" y="43"/>
                    </a:cubicBezTo>
                    <a:cubicBezTo>
                      <a:pt x="183" y="43"/>
                      <a:pt x="183" y="43"/>
                      <a:pt x="184" y="43"/>
                    </a:cubicBezTo>
                    <a:cubicBezTo>
                      <a:pt x="194" y="44"/>
                      <a:pt x="196" y="55"/>
                      <a:pt x="204" y="59"/>
                    </a:cubicBezTo>
                    <a:cubicBezTo>
                      <a:pt x="208" y="61"/>
                      <a:pt x="216" y="63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3" y="65"/>
                    </a:cubicBezTo>
                    <a:cubicBezTo>
                      <a:pt x="223" y="65"/>
                      <a:pt x="223" y="65"/>
                      <a:pt x="224" y="65"/>
                    </a:cubicBezTo>
                    <a:cubicBezTo>
                      <a:pt x="224" y="65"/>
                      <a:pt x="224" y="65"/>
                      <a:pt x="224" y="65"/>
                    </a:cubicBezTo>
                    <a:cubicBezTo>
                      <a:pt x="229" y="67"/>
                      <a:pt x="234" y="70"/>
                      <a:pt x="239" y="70"/>
                    </a:cubicBezTo>
                    <a:cubicBezTo>
                      <a:pt x="239" y="70"/>
                      <a:pt x="239" y="70"/>
                      <a:pt x="239" y="70"/>
                    </a:cubicBezTo>
                    <a:cubicBezTo>
                      <a:pt x="239" y="70"/>
                      <a:pt x="239" y="70"/>
                      <a:pt x="239" y="70"/>
                    </a:cubicBezTo>
                    <a:cubicBezTo>
                      <a:pt x="239" y="70"/>
                      <a:pt x="240" y="70"/>
                      <a:pt x="240" y="70"/>
                    </a:cubicBezTo>
                    <a:cubicBezTo>
                      <a:pt x="240" y="70"/>
                      <a:pt x="240" y="70"/>
                      <a:pt x="240" y="70"/>
                    </a:cubicBezTo>
                    <a:cubicBezTo>
                      <a:pt x="255" y="68"/>
                      <a:pt x="258" y="40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75" y="16"/>
                      <a:pt x="290" y="3"/>
                      <a:pt x="309" y="3"/>
                    </a:cubicBezTo>
                    <a:cubicBezTo>
                      <a:pt x="309" y="3"/>
                      <a:pt x="309" y="3"/>
                      <a:pt x="309" y="3"/>
                    </a:cubicBezTo>
                    <a:cubicBezTo>
                      <a:pt x="309" y="3"/>
                      <a:pt x="309" y="3"/>
                      <a:pt x="309" y="3"/>
                    </a:cubicBezTo>
                    <a:moveTo>
                      <a:pt x="308" y="0"/>
                    </a:moveTo>
                    <a:cubicBezTo>
                      <a:pt x="308" y="0"/>
                      <a:pt x="308" y="0"/>
                      <a:pt x="308" y="0"/>
                    </a:cubicBezTo>
                    <a:cubicBezTo>
                      <a:pt x="280" y="0"/>
                      <a:pt x="262" y="23"/>
                      <a:pt x="255" y="45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5" y="45"/>
                      <a:pt x="255" y="45"/>
                      <a:pt x="255" y="45"/>
                    </a:cubicBezTo>
                    <a:cubicBezTo>
                      <a:pt x="252" y="52"/>
                      <a:pt x="249" y="64"/>
                      <a:pt x="240" y="66"/>
                    </a:cubicBezTo>
                    <a:cubicBezTo>
                      <a:pt x="240" y="66"/>
                      <a:pt x="240" y="66"/>
                      <a:pt x="240" y="66"/>
                    </a:cubicBezTo>
                    <a:cubicBezTo>
                      <a:pt x="239" y="66"/>
                      <a:pt x="238" y="66"/>
                      <a:pt x="238" y="66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8" y="66"/>
                      <a:pt x="238" y="66"/>
                      <a:pt x="238" y="66"/>
                    </a:cubicBezTo>
                    <a:cubicBezTo>
                      <a:pt x="233" y="66"/>
                      <a:pt x="229" y="64"/>
                      <a:pt x="225" y="63"/>
                    </a:cubicBezTo>
                    <a:cubicBezTo>
                      <a:pt x="225" y="63"/>
                      <a:pt x="225" y="63"/>
                      <a:pt x="225" y="63"/>
                    </a:cubicBezTo>
                    <a:cubicBezTo>
                      <a:pt x="225" y="63"/>
                      <a:pt x="225" y="63"/>
                      <a:pt x="224" y="63"/>
                    </a:cubicBezTo>
                    <a:cubicBezTo>
                      <a:pt x="224" y="63"/>
                      <a:pt x="224" y="63"/>
                      <a:pt x="224" y="63"/>
                    </a:cubicBezTo>
                    <a:cubicBezTo>
                      <a:pt x="224" y="63"/>
                      <a:pt x="224" y="63"/>
                      <a:pt x="224" y="63"/>
                    </a:cubicBezTo>
                    <a:cubicBezTo>
                      <a:pt x="224" y="63"/>
                      <a:pt x="224" y="62"/>
                      <a:pt x="224" y="62"/>
                    </a:cubicBezTo>
                    <a:cubicBezTo>
                      <a:pt x="224" y="62"/>
                      <a:pt x="224" y="62"/>
                      <a:pt x="224" y="62"/>
                    </a:cubicBezTo>
                    <a:cubicBezTo>
                      <a:pt x="224" y="62"/>
                      <a:pt x="223" y="62"/>
                      <a:pt x="223" y="62"/>
                    </a:cubicBezTo>
                    <a:cubicBezTo>
                      <a:pt x="223" y="62"/>
                      <a:pt x="223" y="62"/>
                      <a:pt x="223" y="62"/>
                    </a:cubicBezTo>
                    <a:cubicBezTo>
                      <a:pt x="217" y="61"/>
                      <a:pt x="211" y="59"/>
                      <a:pt x="207" y="58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7"/>
                      <a:pt x="207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5" y="56"/>
                      <a:pt x="205" y="56"/>
                    </a:cubicBezTo>
                    <a:cubicBezTo>
                      <a:pt x="205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197" y="50"/>
                      <a:pt x="192" y="40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83" y="39"/>
                      <a:pt x="183" y="39"/>
                      <a:pt x="183" y="39"/>
                    </a:cubicBezTo>
                    <a:cubicBezTo>
                      <a:pt x="169" y="40"/>
                      <a:pt x="165" y="60"/>
                      <a:pt x="157" y="67"/>
                    </a:cubicBezTo>
                    <a:cubicBezTo>
                      <a:pt x="150" y="72"/>
                      <a:pt x="139" y="76"/>
                      <a:pt x="130" y="79"/>
                    </a:cubicBezTo>
                    <a:cubicBezTo>
                      <a:pt x="121" y="83"/>
                      <a:pt x="109" y="84"/>
                      <a:pt x="101" y="89"/>
                    </a:cubicBezTo>
                    <a:cubicBezTo>
                      <a:pt x="90" y="96"/>
                      <a:pt x="90" y="109"/>
                      <a:pt x="84" y="120"/>
                    </a:cubicBezTo>
                    <a:cubicBezTo>
                      <a:pt x="80" y="128"/>
                      <a:pt x="71" y="134"/>
                      <a:pt x="65" y="141"/>
                    </a:cubicBezTo>
                    <a:cubicBezTo>
                      <a:pt x="58" y="148"/>
                      <a:pt x="52" y="157"/>
                      <a:pt x="44" y="161"/>
                    </a:cubicBezTo>
                    <a:cubicBezTo>
                      <a:pt x="38" y="165"/>
                      <a:pt x="30" y="166"/>
                      <a:pt x="24" y="170"/>
                    </a:cubicBezTo>
                    <a:cubicBezTo>
                      <a:pt x="12" y="178"/>
                      <a:pt x="10" y="191"/>
                      <a:pt x="6" y="208"/>
                    </a:cubicBezTo>
                    <a:cubicBezTo>
                      <a:pt x="3" y="219"/>
                      <a:pt x="1" y="230"/>
                      <a:pt x="1" y="242"/>
                    </a:cubicBezTo>
                    <a:cubicBezTo>
                      <a:pt x="1" y="284"/>
                      <a:pt x="0" y="327"/>
                      <a:pt x="0" y="369"/>
                    </a:cubicBezTo>
                    <a:cubicBezTo>
                      <a:pt x="0" y="455"/>
                      <a:pt x="1" y="540"/>
                      <a:pt x="1" y="625"/>
                    </a:cubicBezTo>
                    <a:cubicBezTo>
                      <a:pt x="1" y="625"/>
                      <a:pt x="1" y="625"/>
                      <a:pt x="1" y="625"/>
                    </a:cubicBezTo>
                    <a:cubicBezTo>
                      <a:pt x="1" y="641"/>
                      <a:pt x="1" y="659"/>
                      <a:pt x="1" y="675"/>
                    </a:cubicBezTo>
                    <a:cubicBezTo>
                      <a:pt x="1" y="697"/>
                      <a:pt x="2" y="717"/>
                      <a:pt x="6" y="734"/>
                    </a:cubicBezTo>
                    <a:cubicBezTo>
                      <a:pt x="9" y="745"/>
                      <a:pt x="11" y="757"/>
                      <a:pt x="14" y="764"/>
                    </a:cubicBezTo>
                    <a:cubicBezTo>
                      <a:pt x="21" y="777"/>
                      <a:pt x="34" y="778"/>
                      <a:pt x="45" y="784"/>
                    </a:cubicBezTo>
                    <a:cubicBezTo>
                      <a:pt x="53" y="789"/>
                      <a:pt x="58" y="798"/>
                      <a:pt x="66" y="805"/>
                    </a:cubicBezTo>
                    <a:cubicBezTo>
                      <a:pt x="73" y="813"/>
                      <a:pt x="82" y="819"/>
                      <a:pt x="85" y="827"/>
                    </a:cubicBezTo>
                    <a:cubicBezTo>
                      <a:pt x="88" y="833"/>
                      <a:pt x="88" y="841"/>
                      <a:pt x="92" y="847"/>
                    </a:cubicBezTo>
                    <a:cubicBezTo>
                      <a:pt x="103" y="867"/>
                      <a:pt x="140" y="865"/>
                      <a:pt x="158" y="879"/>
                    </a:cubicBezTo>
                    <a:cubicBezTo>
                      <a:pt x="158" y="879"/>
                      <a:pt x="158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59" y="879"/>
                      <a:pt x="159" y="879"/>
                      <a:pt x="159" y="879"/>
                    </a:cubicBezTo>
                    <a:cubicBezTo>
                      <a:pt x="168" y="887"/>
                      <a:pt x="169" y="907"/>
                      <a:pt x="184" y="907"/>
                    </a:cubicBezTo>
                    <a:cubicBezTo>
                      <a:pt x="184" y="907"/>
                      <a:pt x="184" y="907"/>
                      <a:pt x="184" y="907"/>
                    </a:cubicBezTo>
                    <a:cubicBezTo>
                      <a:pt x="184" y="907"/>
                      <a:pt x="184" y="907"/>
                      <a:pt x="184" y="907"/>
                    </a:cubicBezTo>
                    <a:cubicBezTo>
                      <a:pt x="184" y="907"/>
                      <a:pt x="184" y="907"/>
                      <a:pt x="184" y="907"/>
                    </a:cubicBezTo>
                    <a:cubicBezTo>
                      <a:pt x="185" y="907"/>
                      <a:pt x="185" y="907"/>
                      <a:pt x="185" y="907"/>
                    </a:cubicBezTo>
                    <a:cubicBezTo>
                      <a:pt x="197" y="906"/>
                      <a:pt x="199" y="893"/>
                      <a:pt x="208" y="889"/>
                    </a:cubicBezTo>
                    <a:cubicBezTo>
                      <a:pt x="212" y="886"/>
                      <a:pt x="219" y="885"/>
                      <a:pt x="225" y="883"/>
                    </a:cubicBezTo>
                    <a:cubicBezTo>
                      <a:pt x="225" y="883"/>
                      <a:pt x="225" y="883"/>
                      <a:pt x="225" y="883"/>
                    </a:cubicBezTo>
                    <a:cubicBezTo>
                      <a:pt x="225" y="883"/>
                      <a:pt x="225" y="883"/>
                      <a:pt x="225" y="883"/>
                    </a:cubicBezTo>
                    <a:cubicBezTo>
                      <a:pt x="225" y="883"/>
                      <a:pt x="225" y="883"/>
                      <a:pt x="225" y="883"/>
                    </a:cubicBezTo>
                    <a:cubicBezTo>
                      <a:pt x="226" y="883"/>
                      <a:pt x="226" y="883"/>
                      <a:pt x="226" y="883"/>
                    </a:cubicBezTo>
                    <a:cubicBezTo>
                      <a:pt x="226" y="883"/>
                      <a:pt x="226" y="883"/>
                      <a:pt x="226" y="883"/>
                    </a:cubicBezTo>
                    <a:cubicBezTo>
                      <a:pt x="226" y="883"/>
                      <a:pt x="226" y="883"/>
                      <a:pt x="226" y="883"/>
                    </a:cubicBezTo>
                    <a:cubicBezTo>
                      <a:pt x="226" y="883"/>
                      <a:pt x="227" y="883"/>
                      <a:pt x="227" y="883"/>
                    </a:cubicBezTo>
                    <a:cubicBezTo>
                      <a:pt x="227" y="883"/>
                      <a:pt x="227" y="883"/>
                      <a:pt x="227" y="883"/>
                    </a:cubicBezTo>
                    <a:cubicBezTo>
                      <a:pt x="232" y="881"/>
                      <a:pt x="236" y="879"/>
                      <a:pt x="241" y="879"/>
                    </a:cubicBezTo>
                    <a:cubicBezTo>
                      <a:pt x="241" y="879"/>
                      <a:pt x="241" y="879"/>
                      <a:pt x="241" y="879"/>
                    </a:cubicBezTo>
                    <a:cubicBezTo>
                      <a:pt x="241" y="879"/>
                      <a:pt x="241" y="879"/>
                      <a:pt x="241" y="879"/>
                    </a:cubicBezTo>
                    <a:cubicBezTo>
                      <a:pt x="241" y="879"/>
                      <a:pt x="241" y="879"/>
                      <a:pt x="241" y="879"/>
                    </a:cubicBezTo>
                    <a:cubicBezTo>
                      <a:pt x="241" y="879"/>
                      <a:pt x="242" y="879"/>
                      <a:pt x="242" y="879"/>
                    </a:cubicBezTo>
                    <a:cubicBezTo>
                      <a:pt x="242" y="879"/>
                      <a:pt x="242" y="879"/>
                      <a:pt x="242" y="879"/>
                    </a:cubicBezTo>
                    <a:cubicBezTo>
                      <a:pt x="253" y="880"/>
                      <a:pt x="256" y="904"/>
                      <a:pt x="259" y="911"/>
                    </a:cubicBezTo>
                    <a:cubicBezTo>
                      <a:pt x="266" y="925"/>
                      <a:pt x="282" y="942"/>
                      <a:pt x="301" y="945"/>
                    </a:cubicBezTo>
                    <a:cubicBezTo>
                      <a:pt x="301" y="945"/>
                      <a:pt x="301" y="945"/>
                      <a:pt x="301" y="945"/>
                    </a:cubicBezTo>
                    <a:cubicBezTo>
                      <a:pt x="304" y="946"/>
                      <a:pt x="307" y="946"/>
                      <a:pt x="311" y="946"/>
                    </a:cubicBezTo>
                    <a:cubicBezTo>
                      <a:pt x="311" y="946"/>
                      <a:pt x="311" y="946"/>
                      <a:pt x="311" y="946"/>
                    </a:cubicBezTo>
                    <a:cubicBezTo>
                      <a:pt x="311" y="946"/>
                      <a:pt x="311" y="946"/>
                      <a:pt x="311" y="946"/>
                    </a:cubicBezTo>
                    <a:cubicBezTo>
                      <a:pt x="311" y="946"/>
                      <a:pt x="311" y="946"/>
                      <a:pt x="311" y="946"/>
                    </a:cubicBezTo>
                    <a:cubicBezTo>
                      <a:pt x="329" y="946"/>
                      <a:pt x="344" y="936"/>
                      <a:pt x="346" y="916"/>
                    </a:cubicBezTo>
                    <a:cubicBezTo>
                      <a:pt x="346" y="915"/>
                      <a:pt x="346" y="915"/>
                      <a:pt x="346" y="915"/>
                    </a:cubicBezTo>
                    <a:cubicBezTo>
                      <a:pt x="346" y="915"/>
                      <a:pt x="346" y="915"/>
                      <a:pt x="346" y="915"/>
                    </a:cubicBezTo>
                    <a:cubicBezTo>
                      <a:pt x="346" y="915"/>
                      <a:pt x="346" y="915"/>
                      <a:pt x="346" y="914"/>
                    </a:cubicBezTo>
                    <a:cubicBezTo>
                      <a:pt x="346" y="910"/>
                      <a:pt x="344" y="905"/>
                      <a:pt x="344" y="900"/>
                    </a:cubicBezTo>
                    <a:cubicBezTo>
                      <a:pt x="344" y="897"/>
                      <a:pt x="344" y="895"/>
                      <a:pt x="346" y="894"/>
                    </a:cubicBezTo>
                    <a:cubicBezTo>
                      <a:pt x="348" y="891"/>
                      <a:pt x="362" y="890"/>
                      <a:pt x="369" y="888"/>
                    </a:cubicBezTo>
                    <a:cubicBezTo>
                      <a:pt x="379" y="886"/>
                      <a:pt x="383" y="882"/>
                      <a:pt x="391" y="882"/>
                    </a:cubicBezTo>
                    <a:cubicBezTo>
                      <a:pt x="391" y="882"/>
                      <a:pt x="391" y="882"/>
                      <a:pt x="391" y="882"/>
                    </a:cubicBezTo>
                    <a:cubicBezTo>
                      <a:pt x="391" y="882"/>
                      <a:pt x="391" y="882"/>
                      <a:pt x="391" y="882"/>
                    </a:cubicBezTo>
                    <a:cubicBezTo>
                      <a:pt x="391" y="882"/>
                      <a:pt x="392" y="882"/>
                      <a:pt x="392" y="882"/>
                    </a:cubicBezTo>
                    <a:cubicBezTo>
                      <a:pt x="392" y="882"/>
                      <a:pt x="392" y="882"/>
                      <a:pt x="392" y="882"/>
                    </a:cubicBezTo>
                    <a:cubicBezTo>
                      <a:pt x="392" y="882"/>
                      <a:pt x="392" y="882"/>
                      <a:pt x="392" y="882"/>
                    </a:cubicBezTo>
                    <a:cubicBezTo>
                      <a:pt x="392" y="882"/>
                      <a:pt x="392" y="882"/>
                      <a:pt x="392" y="882"/>
                    </a:cubicBezTo>
                    <a:cubicBezTo>
                      <a:pt x="402" y="882"/>
                      <a:pt x="407" y="887"/>
                      <a:pt x="414" y="891"/>
                    </a:cubicBezTo>
                    <a:cubicBezTo>
                      <a:pt x="414" y="891"/>
                      <a:pt x="414" y="891"/>
                      <a:pt x="414" y="891"/>
                    </a:cubicBezTo>
                    <a:cubicBezTo>
                      <a:pt x="414" y="891"/>
                      <a:pt x="414" y="891"/>
                      <a:pt x="415" y="892"/>
                    </a:cubicBezTo>
                    <a:cubicBezTo>
                      <a:pt x="415" y="892"/>
                      <a:pt x="415" y="892"/>
                      <a:pt x="415" y="892"/>
                    </a:cubicBezTo>
                    <a:cubicBezTo>
                      <a:pt x="421" y="896"/>
                      <a:pt x="428" y="899"/>
                      <a:pt x="432" y="904"/>
                    </a:cubicBezTo>
                    <a:cubicBezTo>
                      <a:pt x="438" y="910"/>
                      <a:pt x="439" y="919"/>
                      <a:pt x="446" y="925"/>
                    </a:cubicBezTo>
                    <a:cubicBezTo>
                      <a:pt x="453" y="931"/>
                      <a:pt x="464" y="930"/>
                      <a:pt x="475" y="933"/>
                    </a:cubicBezTo>
                    <a:cubicBezTo>
                      <a:pt x="483" y="935"/>
                      <a:pt x="488" y="941"/>
                      <a:pt x="496" y="942"/>
                    </a:cubicBezTo>
                    <a:cubicBezTo>
                      <a:pt x="496" y="942"/>
                      <a:pt x="496" y="942"/>
                      <a:pt x="496" y="942"/>
                    </a:cubicBezTo>
                    <a:cubicBezTo>
                      <a:pt x="497" y="942"/>
                      <a:pt x="497" y="942"/>
                      <a:pt x="498" y="942"/>
                    </a:cubicBezTo>
                    <a:cubicBezTo>
                      <a:pt x="498" y="942"/>
                      <a:pt x="498" y="942"/>
                      <a:pt x="498" y="942"/>
                    </a:cubicBezTo>
                    <a:cubicBezTo>
                      <a:pt x="498" y="942"/>
                      <a:pt x="498" y="942"/>
                      <a:pt x="498" y="942"/>
                    </a:cubicBezTo>
                    <a:cubicBezTo>
                      <a:pt x="498" y="942"/>
                      <a:pt x="498" y="942"/>
                      <a:pt x="498" y="942"/>
                    </a:cubicBezTo>
                    <a:cubicBezTo>
                      <a:pt x="512" y="942"/>
                      <a:pt x="515" y="926"/>
                      <a:pt x="524" y="919"/>
                    </a:cubicBezTo>
                    <a:cubicBezTo>
                      <a:pt x="524" y="919"/>
                      <a:pt x="525" y="919"/>
                      <a:pt x="525" y="919"/>
                    </a:cubicBezTo>
                    <a:cubicBezTo>
                      <a:pt x="525" y="919"/>
                      <a:pt x="525" y="919"/>
                      <a:pt x="525" y="919"/>
                    </a:cubicBezTo>
                    <a:cubicBezTo>
                      <a:pt x="525" y="919"/>
                      <a:pt x="525" y="918"/>
                      <a:pt x="525" y="918"/>
                    </a:cubicBezTo>
                    <a:cubicBezTo>
                      <a:pt x="525" y="918"/>
                      <a:pt x="525" y="918"/>
                      <a:pt x="525" y="918"/>
                    </a:cubicBezTo>
                    <a:cubicBezTo>
                      <a:pt x="525" y="918"/>
                      <a:pt x="525" y="918"/>
                      <a:pt x="526" y="918"/>
                    </a:cubicBezTo>
                    <a:cubicBezTo>
                      <a:pt x="526" y="918"/>
                      <a:pt x="526" y="918"/>
                      <a:pt x="526" y="918"/>
                    </a:cubicBezTo>
                    <a:cubicBezTo>
                      <a:pt x="526" y="918"/>
                      <a:pt x="526" y="918"/>
                      <a:pt x="526" y="918"/>
                    </a:cubicBezTo>
                    <a:cubicBezTo>
                      <a:pt x="526" y="918"/>
                      <a:pt x="526" y="918"/>
                      <a:pt x="526" y="918"/>
                    </a:cubicBezTo>
                    <a:cubicBezTo>
                      <a:pt x="532" y="915"/>
                      <a:pt x="544" y="914"/>
                      <a:pt x="553" y="911"/>
                    </a:cubicBezTo>
                    <a:cubicBezTo>
                      <a:pt x="563" y="908"/>
                      <a:pt x="569" y="903"/>
                      <a:pt x="579" y="902"/>
                    </a:cubicBezTo>
                    <a:cubicBezTo>
                      <a:pt x="579" y="902"/>
                      <a:pt x="579" y="902"/>
                      <a:pt x="579" y="902"/>
                    </a:cubicBezTo>
                    <a:cubicBezTo>
                      <a:pt x="579" y="902"/>
                      <a:pt x="579" y="902"/>
                      <a:pt x="579" y="902"/>
                    </a:cubicBezTo>
                    <a:cubicBezTo>
                      <a:pt x="580" y="902"/>
                      <a:pt x="582" y="902"/>
                      <a:pt x="583" y="902"/>
                    </a:cubicBezTo>
                    <a:cubicBezTo>
                      <a:pt x="583" y="902"/>
                      <a:pt x="583" y="902"/>
                      <a:pt x="583" y="902"/>
                    </a:cubicBezTo>
                    <a:cubicBezTo>
                      <a:pt x="583" y="902"/>
                      <a:pt x="583" y="902"/>
                      <a:pt x="583" y="902"/>
                    </a:cubicBezTo>
                    <a:cubicBezTo>
                      <a:pt x="583" y="902"/>
                      <a:pt x="583" y="902"/>
                      <a:pt x="583" y="902"/>
                    </a:cubicBezTo>
                    <a:cubicBezTo>
                      <a:pt x="594" y="902"/>
                      <a:pt x="601" y="907"/>
                      <a:pt x="611" y="910"/>
                    </a:cubicBezTo>
                    <a:cubicBezTo>
                      <a:pt x="611" y="910"/>
                      <a:pt x="611" y="910"/>
                      <a:pt x="611" y="910"/>
                    </a:cubicBezTo>
                    <a:cubicBezTo>
                      <a:pt x="611" y="910"/>
                      <a:pt x="611" y="910"/>
                      <a:pt x="611" y="910"/>
                    </a:cubicBezTo>
                    <a:cubicBezTo>
                      <a:pt x="611" y="910"/>
                      <a:pt x="611" y="910"/>
                      <a:pt x="612" y="910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2" y="911"/>
                      <a:pt x="612" y="911"/>
                      <a:pt x="612" y="911"/>
                    </a:cubicBezTo>
                    <a:cubicBezTo>
                      <a:pt x="613" y="911"/>
                      <a:pt x="613" y="911"/>
                      <a:pt x="613" y="911"/>
                    </a:cubicBezTo>
                    <a:cubicBezTo>
                      <a:pt x="613" y="911"/>
                      <a:pt x="613" y="911"/>
                      <a:pt x="613" y="911"/>
                    </a:cubicBezTo>
                    <a:cubicBezTo>
                      <a:pt x="623" y="914"/>
                      <a:pt x="633" y="915"/>
                      <a:pt x="640" y="918"/>
                    </a:cubicBezTo>
                    <a:cubicBezTo>
                      <a:pt x="651" y="923"/>
                      <a:pt x="653" y="937"/>
                      <a:pt x="664" y="941"/>
                    </a:cubicBezTo>
                    <a:cubicBezTo>
                      <a:pt x="664" y="941"/>
                      <a:pt x="664" y="941"/>
                      <a:pt x="664" y="941"/>
                    </a:cubicBezTo>
                    <a:cubicBezTo>
                      <a:pt x="667" y="942"/>
                      <a:pt x="669" y="942"/>
                      <a:pt x="670" y="942"/>
                    </a:cubicBezTo>
                    <a:cubicBezTo>
                      <a:pt x="670" y="942"/>
                      <a:pt x="670" y="942"/>
                      <a:pt x="670" y="942"/>
                    </a:cubicBezTo>
                    <a:cubicBezTo>
                      <a:pt x="670" y="942"/>
                      <a:pt x="670" y="942"/>
                      <a:pt x="670" y="942"/>
                    </a:cubicBezTo>
                    <a:cubicBezTo>
                      <a:pt x="670" y="942"/>
                      <a:pt x="670" y="942"/>
                      <a:pt x="670" y="942"/>
                    </a:cubicBezTo>
                    <a:cubicBezTo>
                      <a:pt x="677" y="942"/>
                      <a:pt x="682" y="938"/>
                      <a:pt x="687" y="935"/>
                    </a:cubicBezTo>
                    <a:cubicBezTo>
                      <a:pt x="687" y="935"/>
                      <a:pt x="687" y="935"/>
                      <a:pt x="687" y="935"/>
                    </a:cubicBezTo>
                    <a:cubicBezTo>
                      <a:pt x="687" y="935"/>
                      <a:pt x="687" y="935"/>
                      <a:pt x="688" y="935"/>
                    </a:cubicBezTo>
                    <a:cubicBezTo>
                      <a:pt x="689" y="935"/>
                      <a:pt x="691" y="934"/>
                      <a:pt x="692" y="933"/>
                    </a:cubicBezTo>
                    <a:cubicBezTo>
                      <a:pt x="692" y="933"/>
                      <a:pt x="692" y="933"/>
                      <a:pt x="692" y="933"/>
                    </a:cubicBezTo>
                    <a:cubicBezTo>
                      <a:pt x="692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693" y="933"/>
                      <a:pt x="693" y="933"/>
                      <a:pt x="693" y="933"/>
                    </a:cubicBezTo>
                    <a:cubicBezTo>
                      <a:pt x="701" y="931"/>
                      <a:pt x="711" y="931"/>
                      <a:pt x="716" y="929"/>
                    </a:cubicBezTo>
                    <a:cubicBezTo>
                      <a:pt x="726" y="924"/>
                      <a:pt x="728" y="912"/>
                      <a:pt x="734" y="904"/>
                    </a:cubicBezTo>
                    <a:cubicBezTo>
                      <a:pt x="740" y="897"/>
                      <a:pt x="760" y="886"/>
                      <a:pt x="770" y="883"/>
                    </a:cubicBezTo>
                    <a:cubicBezTo>
                      <a:pt x="770" y="883"/>
                      <a:pt x="770" y="883"/>
                      <a:pt x="770" y="883"/>
                    </a:cubicBezTo>
                    <a:cubicBezTo>
                      <a:pt x="770" y="883"/>
                      <a:pt x="770" y="883"/>
                      <a:pt x="770" y="883"/>
                    </a:cubicBezTo>
                    <a:cubicBezTo>
                      <a:pt x="772" y="883"/>
                      <a:pt x="774" y="883"/>
                      <a:pt x="776" y="883"/>
                    </a:cubicBezTo>
                    <a:cubicBezTo>
                      <a:pt x="776" y="883"/>
                      <a:pt x="776" y="883"/>
                      <a:pt x="776" y="883"/>
                    </a:cubicBezTo>
                    <a:cubicBezTo>
                      <a:pt x="776" y="883"/>
                      <a:pt x="776" y="883"/>
                      <a:pt x="776" y="883"/>
                    </a:cubicBezTo>
                    <a:cubicBezTo>
                      <a:pt x="776" y="883"/>
                      <a:pt x="776" y="883"/>
                      <a:pt x="776" y="883"/>
                    </a:cubicBezTo>
                    <a:cubicBezTo>
                      <a:pt x="784" y="883"/>
                      <a:pt x="791" y="886"/>
                      <a:pt x="799" y="888"/>
                    </a:cubicBezTo>
                    <a:cubicBezTo>
                      <a:pt x="799" y="888"/>
                      <a:pt x="799" y="888"/>
                      <a:pt x="799" y="888"/>
                    </a:cubicBezTo>
                    <a:cubicBezTo>
                      <a:pt x="799" y="888"/>
                      <a:pt x="800" y="888"/>
                      <a:pt x="800" y="888"/>
                    </a:cubicBezTo>
                    <a:cubicBezTo>
                      <a:pt x="800" y="888"/>
                      <a:pt x="800" y="888"/>
                      <a:pt x="800" y="888"/>
                    </a:cubicBezTo>
                    <a:cubicBezTo>
                      <a:pt x="805" y="889"/>
                      <a:pt x="819" y="890"/>
                      <a:pt x="822" y="894"/>
                    </a:cubicBezTo>
                    <a:cubicBezTo>
                      <a:pt x="823" y="896"/>
                      <a:pt x="824" y="899"/>
                      <a:pt x="824" y="901"/>
                    </a:cubicBezTo>
                    <a:cubicBezTo>
                      <a:pt x="824" y="906"/>
                      <a:pt x="822" y="911"/>
                      <a:pt x="822" y="916"/>
                    </a:cubicBezTo>
                    <a:cubicBezTo>
                      <a:pt x="822" y="917"/>
                      <a:pt x="822" y="917"/>
                      <a:pt x="822" y="918"/>
                    </a:cubicBezTo>
                    <a:cubicBezTo>
                      <a:pt x="822" y="918"/>
                      <a:pt x="822" y="918"/>
                      <a:pt x="822" y="918"/>
                    </a:cubicBezTo>
                    <a:cubicBezTo>
                      <a:pt x="822" y="918"/>
                      <a:pt x="822" y="918"/>
                      <a:pt x="822" y="918"/>
                    </a:cubicBezTo>
                    <a:cubicBezTo>
                      <a:pt x="822" y="918"/>
                      <a:pt x="822" y="919"/>
                      <a:pt x="822" y="919"/>
                    </a:cubicBezTo>
                    <a:cubicBezTo>
                      <a:pt x="824" y="934"/>
                      <a:pt x="838" y="946"/>
                      <a:pt x="857" y="946"/>
                    </a:cubicBezTo>
                    <a:cubicBezTo>
                      <a:pt x="857" y="946"/>
                      <a:pt x="858" y="946"/>
                      <a:pt x="858" y="946"/>
                    </a:cubicBezTo>
                    <a:cubicBezTo>
                      <a:pt x="858" y="946"/>
                      <a:pt x="858" y="946"/>
                      <a:pt x="858" y="946"/>
                    </a:cubicBezTo>
                    <a:cubicBezTo>
                      <a:pt x="858" y="946"/>
                      <a:pt x="858" y="946"/>
                      <a:pt x="858" y="946"/>
                    </a:cubicBezTo>
                    <a:cubicBezTo>
                      <a:pt x="859" y="946"/>
                      <a:pt x="860" y="946"/>
                      <a:pt x="861" y="946"/>
                    </a:cubicBezTo>
                    <a:cubicBezTo>
                      <a:pt x="861" y="946"/>
                      <a:pt x="861" y="946"/>
                      <a:pt x="861" y="946"/>
                    </a:cubicBezTo>
                    <a:cubicBezTo>
                      <a:pt x="861" y="946"/>
                      <a:pt x="861" y="946"/>
                      <a:pt x="861" y="946"/>
                    </a:cubicBezTo>
                    <a:cubicBezTo>
                      <a:pt x="880" y="945"/>
                      <a:pt x="894" y="932"/>
                      <a:pt x="902" y="921"/>
                    </a:cubicBezTo>
                    <a:cubicBezTo>
                      <a:pt x="906" y="915"/>
                      <a:pt x="910" y="907"/>
                      <a:pt x="913" y="899"/>
                    </a:cubicBezTo>
                    <a:cubicBezTo>
                      <a:pt x="916" y="890"/>
                      <a:pt x="918" y="880"/>
                      <a:pt x="926" y="879"/>
                    </a:cubicBezTo>
                    <a:cubicBezTo>
                      <a:pt x="926" y="879"/>
                      <a:pt x="927" y="879"/>
                      <a:pt x="928" y="879"/>
                    </a:cubicBezTo>
                    <a:cubicBezTo>
                      <a:pt x="928" y="879"/>
                      <a:pt x="928" y="879"/>
                      <a:pt x="928" y="879"/>
                    </a:cubicBezTo>
                    <a:cubicBezTo>
                      <a:pt x="928" y="879"/>
                      <a:pt x="928" y="879"/>
                      <a:pt x="928" y="879"/>
                    </a:cubicBezTo>
                    <a:cubicBezTo>
                      <a:pt x="928" y="879"/>
                      <a:pt x="928" y="879"/>
                      <a:pt x="928" y="879"/>
                    </a:cubicBezTo>
                    <a:cubicBezTo>
                      <a:pt x="933" y="879"/>
                      <a:pt x="937" y="882"/>
                      <a:pt x="941" y="883"/>
                    </a:cubicBezTo>
                    <a:cubicBezTo>
                      <a:pt x="941" y="883"/>
                      <a:pt x="941" y="883"/>
                      <a:pt x="941" y="883"/>
                    </a:cubicBezTo>
                    <a:cubicBezTo>
                      <a:pt x="942" y="883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2" y="884"/>
                      <a:pt x="942" y="884"/>
                    </a:cubicBezTo>
                    <a:cubicBezTo>
                      <a:pt x="942" y="884"/>
                      <a:pt x="943" y="884"/>
                      <a:pt x="943" y="884"/>
                    </a:cubicBezTo>
                    <a:cubicBezTo>
                      <a:pt x="943" y="884"/>
                      <a:pt x="943" y="884"/>
                      <a:pt x="943" y="884"/>
                    </a:cubicBezTo>
                    <a:cubicBezTo>
                      <a:pt x="943" y="884"/>
                      <a:pt x="943" y="884"/>
                      <a:pt x="943" y="884"/>
                    </a:cubicBezTo>
                    <a:cubicBezTo>
                      <a:pt x="943" y="884"/>
                      <a:pt x="943" y="884"/>
                      <a:pt x="943" y="884"/>
                    </a:cubicBezTo>
                    <a:cubicBezTo>
                      <a:pt x="949" y="886"/>
                      <a:pt x="956" y="887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0" y="889"/>
                    </a:cubicBezTo>
                    <a:cubicBezTo>
                      <a:pt x="960" y="889"/>
                      <a:pt x="960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89"/>
                      <a:pt x="961" y="889"/>
                      <a:pt x="961" y="889"/>
                    </a:cubicBezTo>
                    <a:cubicBezTo>
                      <a:pt x="961" y="890"/>
                      <a:pt x="961" y="890"/>
                      <a:pt x="961" y="890"/>
                    </a:cubicBezTo>
                    <a:cubicBezTo>
                      <a:pt x="961" y="890"/>
                      <a:pt x="961" y="890"/>
                      <a:pt x="961" y="890"/>
                    </a:cubicBezTo>
                    <a:cubicBezTo>
                      <a:pt x="969" y="895"/>
                      <a:pt x="972" y="907"/>
                      <a:pt x="983" y="907"/>
                    </a:cubicBezTo>
                    <a:cubicBezTo>
                      <a:pt x="983" y="907"/>
                      <a:pt x="983" y="907"/>
                      <a:pt x="983" y="907"/>
                    </a:cubicBezTo>
                    <a:cubicBezTo>
                      <a:pt x="983" y="907"/>
                      <a:pt x="983" y="907"/>
                      <a:pt x="983" y="907"/>
                    </a:cubicBezTo>
                    <a:cubicBezTo>
                      <a:pt x="983" y="907"/>
                      <a:pt x="983" y="907"/>
                      <a:pt x="983" y="907"/>
                    </a:cubicBezTo>
                    <a:cubicBezTo>
                      <a:pt x="984" y="907"/>
                      <a:pt x="984" y="907"/>
                      <a:pt x="984" y="907"/>
                    </a:cubicBezTo>
                    <a:cubicBezTo>
                      <a:pt x="997" y="907"/>
                      <a:pt x="999" y="890"/>
                      <a:pt x="1006" y="882"/>
                    </a:cubicBezTo>
                    <a:cubicBezTo>
                      <a:pt x="1019" y="867"/>
                      <a:pt x="1053" y="867"/>
                      <a:pt x="1067" y="855"/>
                    </a:cubicBezTo>
                    <a:cubicBezTo>
                      <a:pt x="1075" y="847"/>
                      <a:pt x="1075" y="838"/>
                      <a:pt x="1080" y="826"/>
                    </a:cubicBezTo>
                    <a:cubicBezTo>
                      <a:pt x="1083" y="818"/>
                      <a:pt x="1093" y="811"/>
                      <a:pt x="1100" y="805"/>
                    </a:cubicBezTo>
                    <a:cubicBezTo>
                      <a:pt x="1106" y="798"/>
                      <a:pt x="1112" y="789"/>
                      <a:pt x="1119" y="784"/>
                    </a:cubicBezTo>
                    <a:cubicBezTo>
                      <a:pt x="1126" y="780"/>
                      <a:pt x="1135" y="780"/>
                      <a:pt x="1142" y="775"/>
                    </a:cubicBezTo>
                    <a:cubicBezTo>
                      <a:pt x="1152" y="767"/>
                      <a:pt x="1154" y="756"/>
                      <a:pt x="1157" y="740"/>
                    </a:cubicBezTo>
                    <a:cubicBezTo>
                      <a:pt x="1160" y="729"/>
                      <a:pt x="1162" y="718"/>
                      <a:pt x="1163" y="707"/>
                    </a:cubicBezTo>
                    <a:cubicBezTo>
                      <a:pt x="1163" y="699"/>
                      <a:pt x="1163" y="690"/>
                      <a:pt x="1163" y="681"/>
                    </a:cubicBezTo>
                    <a:cubicBezTo>
                      <a:pt x="1163" y="664"/>
                      <a:pt x="1163" y="646"/>
                      <a:pt x="1163" y="629"/>
                    </a:cubicBezTo>
                    <a:cubicBezTo>
                      <a:pt x="1163" y="524"/>
                      <a:pt x="1163" y="422"/>
                      <a:pt x="1163" y="320"/>
                    </a:cubicBezTo>
                    <a:cubicBezTo>
                      <a:pt x="1163" y="320"/>
                      <a:pt x="1163" y="320"/>
                      <a:pt x="1163" y="320"/>
                    </a:cubicBezTo>
                    <a:cubicBezTo>
                      <a:pt x="1163" y="303"/>
                      <a:pt x="1163" y="285"/>
                      <a:pt x="1163" y="268"/>
                    </a:cubicBezTo>
                    <a:cubicBezTo>
                      <a:pt x="1163" y="246"/>
                      <a:pt x="1162" y="226"/>
                      <a:pt x="1158" y="209"/>
                    </a:cubicBezTo>
                    <a:cubicBezTo>
                      <a:pt x="1156" y="197"/>
                      <a:pt x="1154" y="186"/>
                      <a:pt x="1149" y="179"/>
                    </a:cubicBezTo>
                    <a:cubicBezTo>
                      <a:pt x="1143" y="167"/>
                      <a:pt x="1131" y="167"/>
                      <a:pt x="1120" y="161"/>
                    </a:cubicBezTo>
                    <a:cubicBezTo>
                      <a:pt x="1114" y="158"/>
                      <a:pt x="1107" y="149"/>
                      <a:pt x="1100" y="142"/>
                    </a:cubicBezTo>
                    <a:cubicBezTo>
                      <a:pt x="1094" y="135"/>
                      <a:pt x="1086" y="128"/>
                      <a:pt x="1082" y="122"/>
                    </a:cubicBezTo>
                    <a:cubicBezTo>
                      <a:pt x="1077" y="114"/>
                      <a:pt x="1076" y="105"/>
                      <a:pt x="1071" y="97"/>
                    </a:cubicBezTo>
                    <a:cubicBezTo>
                      <a:pt x="1063" y="85"/>
                      <a:pt x="1048" y="84"/>
                      <a:pt x="1033" y="79"/>
                    </a:cubicBezTo>
                    <a:cubicBezTo>
                      <a:pt x="1023" y="75"/>
                      <a:pt x="1012" y="70"/>
                      <a:pt x="1007" y="65"/>
                    </a:cubicBezTo>
                    <a:cubicBezTo>
                      <a:pt x="1007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1006" y="65"/>
                      <a:pt x="1006" y="65"/>
                      <a:pt x="1006" y="65"/>
                    </a:cubicBezTo>
                    <a:cubicBezTo>
                      <a:pt x="998" y="57"/>
                      <a:pt x="996" y="40"/>
                      <a:pt x="982" y="39"/>
                    </a:cubicBezTo>
                    <a:cubicBezTo>
                      <a:pt x="982" y="39"/>
                      <a:pt x="982" y="39"/>
                      <a:pt x="982" y="39"/>
                    </a:cubicBezTo>
                    <a:cubicBezTo>
                      <a:pt x="982" y="39"/>
                      <a:pt x="982" y="39"/>
                      <a:pt x="982" y="39"/>
                    </a:cubicBezTo>
                    <a:cubicBezTo>
                      <a:pt x="982" y="39"/>
                      <a:pt x="982" y="39"/>
                      <a:pt x="982" y="39"/>
                    </a:cubicBezTo>
                    <a:cubicBezTo>
                      <a:pt x="982" y="39"/>
                      <a:pt x="982" y="39"/>
                      <a:pt x="981" y="39"/>
                    </a:cubicBezTo>
                    <a:cubicBezTo>
                      <a:pt x="981" y="39"/>
                      <a:pt x="981" y="39"/>
                      <a:pt x="981" y="39"/>
                    </a:cubicBezTo>
                    <a:cubicBezTo>
                      <a:pt x="971" y="40"/>
                      <a:pt x="966" y="54"/>
                      <a:pt x="956" y="58"/>
                    </a:cubicBezTo>
                    <a:cubicBezTo>
                      <a:pt x="952" y="60"/>
                      <a:pt x="946" y="61"/>
                      <a:pt x="941" y="62"/>
                    </a:cubicBezTo>
                    <a:cubicBezTo>
                      <a:pt x="941" y="62"/>
                      <a:pt x="941" y="62"/>
                      <a:pt x="941" y="62"/>
                    </a:cubicBezTo>
                    <a:cubicBezTo>
                      <a:pt x="941" y="62"/>
                      <a:pt x="941" y="62"/>
                      <a:pt x="941" y="62"/>
                    </a:cubicBezTo>
                    <a:cubicBezTo>
                      <a:pt x="941" y="62"/>
                      <a:pt x="941" y="62"/>
                      <a:pt x="941" y="63"/>
                    </a:cubicBezTo>
                    <a:cubicBezTo>
                      <a:pt x="936" y="64"/>
                      <a:pt x="931" y="66"/>
                      <a:pt x="926" y="66"/>
                    </a:cubicBezTo>
                    <a:cubicBezTo>
                      <a:pt x="926" y="66"/>
                      <a:pt x="926" y="66"/>
                      <a:pt x="926" y="66"/>
                    </a:cubicBezTo>
                    <a:cubicBezTo>
                      <a:pt x="926" y="66"/>
                      <a:pt x="926" y="66"/>
                      <a:pt x="926" y="66"/>
                    </a:cubicBezTo>
                    <a:cubicBezTo>
                      <a:pt x="926" y="66"/>
                      <a:pt x="926" y="66"/>
                      <a:pt x="926" y="66"/>
                    </a:cubicBezTo>
                    <a:cubicBezTo>
                      <a:pt x="926" y="66"/>
                      <a:pt x="925" y="66"/>
                      <a:pt x="925" y="66"/>
                    </a:cubicBezTo>
                    <a:cubicBezTo>
                      <a:pt x="925" y="66"/>
                      <a:pt x="925" y="66"/>
                      <a:pt x="925" y="66"/>
                    </a:cubicBezTo>
                    <a:cubicBezTo>
                      <a:pt x="925" y="66"/>
                      <a:pt x="925" y="66"/>
                      <a:pt x="925" y="66"/>
                    </a:cubicBezTo>
                    <a:cubicBezTo>
                      <a:pt x="913" y="65"/>
                      <a:pt x="913" y="47"/>
                      <a:pt x="908" y="37"/>
                    </a:cubicBezTo>
                    <a:cubicBezTo>
                      <a:pt x="908" y="37"/>
                      <a:pt x="908" y="37"/>
                      <a:pt x="908" y="37"/>
                    </a:cubicBezTo>
                    <a:cubicBezTo>
                      <a:pt x="908" y="37"/>
                      <a:pt x="908" y="37"/>
                      <a:pt x="908" y="37"/>
                    </a:cubicBezTo>
                    <a:cubicBezTo>
                      <a:pt x="899" y="18"/>
                      <a:pt x="877" y="1"/>
                      <a:pt x="855" y="1"/>
                    </a:cubicBezTo>
                    <a:cubicBezTo>
                      <a:pt x="855" y="1"/>
                      <a:pt x="855" y="1"/>
                      <a:pt x="855" y="1"/>
                    </a:cubicBezTo>
                    <a:cubicBezTo>
                      <a:pt x="855" y="1"/>
                      <a:pt x="855" y="1"/>
                      <a:pt x="855" y="1"/>
                    </a:cubicBezTo>
                    <a:cubicBezTo>
                      <a:pt x="855" y="1"/>
                      <a:pt x="855" y="1"/>
                      <a:pt x="855" y="1"/>
                    </a:cubicBezTo>
                    <a:cubicBezTo>
                      <a:pt x="850" y="1"/>
                      <a:pt x="846" y="2"/>
                      <a:pt x="841" y="3"/>
                    </a:cubicBezTo>
                    <a:cubicBezTo>
                      <a:pt x="841" y="3"/>
                      <a:pt x="841" y="3"/>
                      <a:pt x="841" y="3"/>
                    </a:cubicBezTo>
                    <a:cubicBezTo>
                      <a:pt x="826" y="9"/>
                      <a:pt x="820" y="23"/>
                      <a:pt x="820" y="42"/>
                    </a:cubicBezTo>
                    <a:cubicBezTo>
                      <a:pt x="820" y="45"/>
                      <a:pt x="820" y="49"/>
                      <a:pt x="821" y="52"/>
                    </a:cubicBezTo>
                    <a:cubicBezTo>
                      <a:pt x="821" y="52"/>
                      <a:pt x="821" y="52"/>
                      <a:pt x="821" y="52"/>
                    </a:cubicBezTo>
                    <a:cubicBezTo>
                      <a:pt x="813" y="57"/>
                      <a:pt x="805" y="56"/>
                      <a:pt x="798" y="58"/>
                    </a:cubicBezTo>
                    <a:cubicBezTo>
                      <a:pt x="790" y="60"/>
                      <a:pt x="783" y="64"/>
                      <a:pt x="775" y="65"/>
                    </a:cubicBezTo>
                    <a:cubicBezTo>
                      <a:pt x="775" y="65"/>
                      <a:pt x="775" y="65"/>
                      <a:pt x="775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74" y="65"/>
                      <a:pt x="774" y="65"/>
                      <a:pt x="774" y="65"/>
                    </a:cubicBezTo>
                    <a:cubicBezTo>
                      <a:pt x="766" y="65"/>
                      <a:pt x="759" y="60"/>
                      <a:pt x="752" y="56"/>
                    </a:cubicBezTo>
                    <a:cubicBezTo>
                      <a:pt x="752" y="56"/>
                      <a:pt x="752" y="56"/>
                      <a:pt x="752" y="56"/>
                    </a:cubicBezTo>
                    <a:cubicBezTo>
                      <a:pt x="752" y="56"/>
                      <a:pt x="751" y="55"/>
                      <a:pt x="751" y="55"/>
                    </a:cubicBezTo>
                    <a:cubicBezTo>
                      <a:pt x="751" y="55"/>
                      <a:pt x="751" y="55"/>
                      <a:pt x="751" y="55"/>
                    </a:cubicBezTo>
                    <a:cubicBezTo>
                      <a:pt x="751" y="55"/>
                      <a:pt x="751" y="55"/>
                      <a:pt x="751" y="55"/>
                    </a:cubicBezTo>
                    <a:cubicBezTo>
                      <a:pt x="745" y="51"/>
                      <a:pt x="737" y="47"/>
                      <a:pt x="733" y="42"/>
                    </a:cubicBezTo>
                    <a:cubicBezTo>
                      <a:pt x="726" y="34"/>
                      <a:pt x="725" y="25"/>
                      <a:pt x="717" y="19"/>
                    </a:cubicBezTo>
                    <a:cubicBezTo>
                      <a:pt x="710" y="15"/>
                      <a:pt x="701" y="15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2" y="13"/>
                      <a:pt x="692" y="13"/>
                      <a:pt x="692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1" y="13"/>
                      <a:pt x="691" y="13"/>
                      <a:pt x="691" y="13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13"/>
                      <a:pt x="690" y="13"/>
                      <a:pt x="690" y="13"/>
                    </a:cubicBezTo>
                    <a:cubicBezTo>
                      <a:pt x="690" y="13"/>
                      <a:pt x="690" y="13"/>
                      <a:pt x="690" y="12"/>
                    </a:cubicBezTo>
                    <a:cubicBezTo>
                      <a:pt x="690" y="12"/>
                      <a:pt x="690" y="12"/>
                      <a:pt x="690" y="12"/>
                    </a:cubicBezTo>
                    <a:cubicBezTo>
                      <a:pt x="690" y="12"/>
                      <a:pt x="690" y="12"/>
                      <a:pt x="690" y="12"/>
                    </a:cubicBezTo>
                    <a:cubicBezTo>
                      <a:pt x="690" y="12"/>
                      <a:pt x="690" y="12"/>
                      <a:pt x="690" y="12"/>
                    </a:cubicBezTo>
                    <a:cubicBezTo>
                      <a:pt x="689" y="12"/>
                      <a:pt x="688" y="12"/>
                      <a:pt x="687" y="11"/>
                    </a:cubicBezTo>
                    <a:cubicBezTo>
                      <a:pt x="680" y="8"/>
                      <a:pt x="675" y="5"/>
                      <a:pt x="668" y="5"/>
                    </a:cubicBezTo>
                    <a:cubicBezTo>
                      <a:pt x="668" y="5"/>
                      <a:pt x="668" y="5"/>
                      <a:pt x="668" y="5"/>
                    </a:cubicBezTo>
                    <a:cubicBezTo>
                      <a:pt x="668" y="5"/>
                      <a:pt x="668" y="5"/>
                      <a:pt x="668" y="5"/>
                    </a:cubicBezTo>
                    <a:cubicBezTo>
                      <a:pt x="668" y="5"/>
                      <a:pt x="668" y="5"/>
                      <a:pt x="668" y="5"/>
                    </a:cubicBezTo>
                    <a:cubicBezTo>
                      <a:pt x="667" y="5"/>
                      <a:pt x="667" y="5"/>
                      <a:pt x="666" y="5"/>
                    </a:cubicBezTo>
                    <a:cubicBezTo>
                      <a:pt x="666" y="5"/>
                      <a:pt x="666" y="5"/>
                      <a:pt x="666" y="5"/>
                    </a:cubicBezTo>
                    <a:cubicBezTo>
                      <a:pt x="653" y="6"/>
                      <a:pt x="649" y="23"/>
                      <a:pt x="640" y="28"/>
                    </a:cubicBezTo>
                    <a:cubicBezTo>
                      <a:pt x="633" y="31"/>
                      <a:pt x="623" y="32"/>
                      <a:pt x="614" y="35"/>
                    </a:cubicBezTo>
                    <a:cubicBezTo>
                      <a:pt x="605" y="37"/>
                      <a:pt x="597" y="42"/>
                      <a:pt x="591" y="44"/>
                    </a:cubicBezTo>
                    <a:cubicBezTo>
                      <a:pt x="591" y="44"/>
                      <a:pt x="591" y="44"/>
                      <a:pt x="591" y="44"/>
                    </a:cubicBezTo>
                    <a:cubicBezTo>
                      <a:pt x="591" y="44"/>
                      <a:pt x="591" y="44"/>
                      <a:pt x="591" y="44"/>
                    </a:cubicBezTo>
                    <a:cubicBezTo>
                      <a:pt x="590" y="44"/>
                      <a:pt x="590" y="44"/>
                      <a:pt x="590" y="44"/>
                    </a:cubicBezTo>
                    <a:cubicBezTo>
                      <a:pt x="588" y="44"/>
                      <a:pt x="585" y="45"/>
                      <a:pt x="583" y="45"/>
                    </a:cubicBezTo>
                    <a:cubicBezTo>
                      <a:pt x="583" y="45"/>
                      <a:pt x="583" y="45"/>
                      <a:pt x="583" y="45"/>
                    </a:cubicBezTo>
                    <a:cubicBezTo>
                      <a:pt x="583" y="45"/>
                      <a:pt x="583" y="45"/>
                      <a:pt x="583" y="45"/>
                    </a:cubicBezTo>
                    <a:cubicBezTo>
                      <a:pt x="583" y="45"/>
                      <a:pt x="583" y="45"/>
                      <a:pt x="583" y="45"/>
                    </a:cubicBezTo>
                    <a:cubicBezTo>
                      <a:pt x="574" y="45"/>
                      <a:pt x="567" y="40"/>
                      <a:pt x="558" y="37"/>
                    </a:cubicBezTo>
                    <a:cubicBezTo>
                      <a:pt x="558" y="36"/>
                      <a:pt x="558" y="36"/>
                      <a:pt x="558" y="36"/>
                    </a:cubicBezTo>
                    <a:cubicBezTo>
                      <a:pt x="558" y="36"/>
                      <a:pt x="558" y="36"/>
                      <a:pt x="557" y="36"/>
                    </a:cubicBezTo>
                    <a:cubicBezTo>
                      <a:pt x="557" y="36"/>
                      <a:pt x="556" y="36"/>
                      <a:pt x="555" y="35"/>
                    </a:cubicBezTo>
                    <a:cubicBezTo>
                      <a:pt x="555" y="35"/>
                      <a:pt x="555" y="35"/>
                      <a:pt x="555" y="35"/>
                    </a:cubicBezTo>
                    <a:cubicBezTo>
                      <a:pt x="545" y="32"/>
                      <a:pt x="533" y="32"/>
                      <a:pt x="525" y="28"/>
                    </a:cubicBezTo>
                    <a:cubicBezTo>
                      <a:pt x="514" y="23"/>
                      <a:pt x="513" y="7"/>
                      <a:pt x="498" y="5"/>
                    </a:cubicBezTo>
                    <a:cubicBezTo>
                      <a:pt x="497" y="5"/>
                      <a:pt x="497" y="5"/>
                      <a:pt x="496" y="5"/>
                    </a:cubicBezTo>
                    <a:cubicBezTo>
                      <a:pt x="496" y="5"/>
                      <a:pt x="496" y="5"/>
                      <a:pt x="496" y="5"/>
                    </a:cubicBezTo>
                    <a:cubicBezTo>
                      <a:pt x="496" y="5"/>
                      <a:pt x="496" y="5"/>
                      <a:pt x="496" y="5"/>
                    </a:cubicBezTo>
                    <a:cubicBezTo>
                      <a:pt x="496" y="5"/>
                      <a:pt x="496" y="5"/>
                      <a:pt x="496" y="5"/>
                    </a:cubicBezTo>
                    <a:cubicBezTo>
                      <a:pt x="489" y="5"/>
                      <a:pt x="484" y="8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8" y="11"/>
                      <a:pt x="478" y="11"/>
                      <a:pt x="478" y="11"/>
                    </a:cubicBezTo>
                    <a:cubicBezTo>
                      <a:pt x="477" y="11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7" y="12"/>
                      <a:pt x="477" y="12"/>
                      <a:pt x="477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6" y="12"/>
                    </a:cubicBezTo>
                    <a:cubicBezTo>
                      <a:pt x="476" y="12"/>
                      <a:pt x="476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75" y="12"/>
                      <a:pt x="475" y="12"/>
                      <a:pt x="475" y="12"/>
                    </a:cubicBezTo>
                    <a:cubicBezTo>
                      <a:pt x="467" y="15"/>
                      <a:pt x="459" y="14"/>
                      <a:pt x="451" y="17"/>
                    </a:cubicBezTo>
                    <a:cubicBezTo>
                      <a:pt x="438" y="22"/>
                      <a:pt x="438" y="37"/>
                      <a:pt x="429" y="46"/>
                    </a:cubicBezTo>
                    <a:cubicBezTo>
                      <a:pt x="423" y="51"/>
                      <a:pt x="410" y="58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401" y="62"/>
                      <a:pt x="401" y="62"/>
                      <a:pt x="401" y="62"/>
                    </a:cubicBezTo>
                    <a:cubicBezTo>
                      <a:pt x="397" y="63"/>
                      <a:pt x="394" y="64"/>
                      <a:pt x="391" y="64"/>
                    </a:cubicBezTo>
                    <a:cubicBezTo>
                      <a:pt x="391" y="64"/>
                      <a:pt x="391" y="64"/>
                      <a:pt x="391" y="64"/>
                    </a:cubicBezTo>
                    <a:cubicBezTo>
                      <a:pt x="391" y="64"/>
                      <a:pt x="391" y="64"/>
                      <a:pt x="391" y="64"/>
                    </a:cubicBezTo>
                    <a:cubicBezTo>
                      <a:pt x="391" y="64"/>
                      <a:pt x="391" y="64"/>
                      <a:pt x="391" y="64"/>
                    </a:cubicBezTo>
                    <a:cubicBezTo>
                      <a:pt x="384" y="64"/>
                      <a:pt x="378" y="61"/>
                      <a:pt x="371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9"/>
                      <a:pt x="371" y="59"/>
                      <a:pt x="371" y="59"/>
                    </a:cubicBezTo>
                    <a:cubicBezTo>
                      <a:pt x="371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70" y="59"/>
                      <a:pt x="370" y="59"/>
                    </a:cubicBezTo>
                    <a:cubicBezTo>
                      <a:pt x="370" y="59"/>
                      <a:pt x="369" y="59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9" y="58"/>
                      <a:pt x="369" y="58"/>
                      <a:pt x="369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8" y="58"/>
                      <a:pt x="368" y="58"/>
                      <a:pt x="368" y="58"/>
                    </a:cubicBezTo>
                    <a:cubicBezTo>
                      <a:pt x="362" y="57"/>
                      <a:pt x="348" y="57"/>
                      <a:pt x="345" y="52"/>
                    </a:cubicBezTo>
                    <a:cubicBezTo>
                      <a:pt x="343" y="50"/>
                      <a:pt x="343" y="47"/>
                      <a:pt x="343" y="45"/>
                    </a:cubicBezTo>
                    <a:cubicBezTo>
                      <a:pt x="343" y="41"/>
                      <a:pt x="344" y="36"/>
                      <a:pt x="344" y="32"/>
                    </a:cubicBezTo>
                    <a:cubicBezTo>
                      <a:pt x="344" y="32"/>
                      <a:pt x="344" y="31"/>
                      <a:pt x="344" y="30"/>
                    </a:cubicBezTo>
                    <a:cubicBezTo>
                      <a:pt x="342" y="12"/>
                      <a:pt x="329" y="2"/>
                      <a:pt x="315" y="0"/>
                    </a:cubicBezTo>
                    <a:cubicBezTo>
                      <a:pt x="313" y="0"/>
                      <a:pt x="310" y="0"/>
                      <a:pt x="308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08" y="0"/>
                      <a:pt x="308" y="0"/>
                      <a:pt x="308" y="0"/>
                    </a:cubicBezTo>
                  </a:path>
                </a:pathLst>
              </a:custGeom>
              <a:solidFill>
                <a:srgbClr val="F2ED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Freeform 490"/>
              <p:cNvSpPr>
                <a:spLocks noEditPoints="1"/>
              </p:cNvSpPr>
              <p:nvPr/>
            </p:nvSpPr>
            <p:spPr bwMode="auto">
              <a:xfrm>
                <a:off x="1833" y="517"/>
                <a:ext cx="4018" cy="3286"/>
              </a:xfrm>
              <a:custGeom>
                <a:avLst/>
                <a:gdLst>
                  <a:gd name="T0" fmla="*/ 266 w 1152"/>
                  <a:gd name="T1" fmla="*/ 823 h 941"/>
                  <a:gd name="T2" fmla="*/ 365 w 1152"/>
                  <a:gd name="T3" fmla="*/ 828 h 941"/>
                  <a:gd name="T4" fmla="*/ 481 w 1152"/>
                  <a:gd name="T5" fmla="*/ 819 h 941"/>
                  <a:gd name="T6" fmla="*/ 539 w 1152"/>
                  <a:gd name="T7" fmla="*/ 839 h 941"/>
                  <a:gd name="T8" fmla="*/ 634 w 1152"/>
                  <a:gd name="T9" fmla="*/ 799 h 941"/>
                  <a:gd name="T10" fmla="*/ 731 w 1152"/>
                  <a:gd name="T11" fmla="*/ 814 h 941"/>
                  <a:gd name="T12" fmla="*/ 827 w 1152"/>
                  <a:gd name="T13" fmla="*/ 804 h 941"/>
                  <a:gd name="T14" fmla="*/ 924 w 1152"/>
                  <a:gd name="T15" fmla="*/ 809 h 941"/>
                  <a:gd name="T16" fmla="*/ 1070 w 1152"/>
                  <a:gd name="T17" fmla="*/ 820 h 941"/>
                  <a:gd name="T18" fmla="*/ 851 w 1152"/>
                  <a:gd name="T19" fmla="*/ 938 h 941"/>
                  <a:gd name="T20" fmla="*/ 785 w 1152"/>
                  <a:gd name="T21" fmla="*/ 878 h 941"/>
                  <a:gd name="T22" fmla="*/ 577 w 1152"/>
                  <a:gd name="T23" fmla="*/ 892 h 941"/>
                  <a:gd name="T24" fmla="*/ 389 w 1152"/>
                  <a:gd name="T25" fmla="*/ 872 h 941"/>
                  <a:gd name="T26" fmla="*/ 326 w 1152"/>
                  <a:gd name="T27" fmla="*/ 930 h 941"/>
                  <a:gd name="T28" fmla="*/ 196 w 1152"/>
                  <a:gd name="T29" fmla="*/ 883 h 941"/>
                  <a:gd name="T30" fmla="*/ 197 w 1152"/>
                  <a:gd name="T31" fmla="*/ 107 h 941"/>
                  <a:gd name="T32" fmla="*/ 307 w 1152"/>
                  <a:gd name="T33" fmla="*/ 126 h 941"/>
                  <a:gd name="T34" fmla="*/ 459 w 1152"/>
                  <a:gd name="T35" fmla="*/ 151 h 941"/>
                  <a:gd name="T36" fmla="*/ 519 w 1152"/>
                  <a:gd name="T37" fmla="*/ 144 h 941"/>
                  <a:gd name="T38" fmla="*/ 605 w 1152"/>
                  <a:gd name="T39" fmla="*/ 128 h 941"/>
                  <a:gd name="T40" fmla="*/ 730 w 1152"/>
                  <a:gd name="T41" fmla="*/ 112 h 941"/>
                  <a:gd name="T42" fmla="*/ 876 w 1152"/>
                  <a:gd name="T43" fmla="*/ 119 h 941"/>
                  <a:gd name="T44" fmla="*/ 999 w 1152"/>
                  <a:gd name="T45" fmla="*/ 93 h 941"/>
                  <a:gd name="T46" fmla="*/ 977 w 1152"/>
                  <a:gd name="T47" fmla="*/ 843 h 941"/>
                  <a:gd name="T48" fmla="*/ 887 w 1152"/>
                  <a:gd name="T49" fmla="*/ 820 h 941"/>
                  <a:gd name="T50" fmla="*/ 749 w 1152"/>
                  <a:gd name="T51" fmla="*/ 849 h 941"/>
                  <a:gd name="T52" fmla="*/ 646 w 1152"/>
                  <a:gd name="T53" fmla="*/ 799 h 941"/>
                  <a:gd name="T54" fmla="*/ 510 w 1152"/>
                  <a:gd name="T55" fmla="*/ 799 h 941"/>
                  <a:gd name="T56" fmla="*/ 424 w 1152"/>
                  <a:gd name="T57" fmla="*/ 828 h 941"/>
                  <a:gd name="T58" fmla="*/ 304 w 1152"/>
                  <a:gd name="T59" fmla="*/ 817 h 941"/>
                  <a:gd name="T60" fmla="*/ 268 w 1152"/>
                  <a:gd name="T61" fmla="*/ 820 h 941"/>
                  <a:gd name="T62" fmla="*/ 87 w 1152"/>
                  <a:gd name="T63" fmla="*/ 777 h 941"/>
                  <a:gd name="T64" fmla="*/ 332 w 1152"/>
                  <a:gd name="T65" fmla="*/ 59 h 941"/>
                  <a:gd name="T66" fmla="*/ 490 w 1152"/>
                  <a:gd name="T67" fmla="*/ 8 h 941"/>
                  <a:gd name="T68" fmla="*/ 711 w 1152"/>
                  <a:gd name="T69" fmla="*/ 21 h 941"/>
                  <a:gd name="T70" fmla="*/ 827 w 1152"/>
                  <a:gd name="T71" fmla="*/ 60 h 941"/>
                  <a:gd name="T72" fmla="*/ 938 w 1152"/>
                  <a:gd name="T73" fmla="*/ 63 h 941"/>
                  <a:gd name="T74" fmla="*/ 994 w 1152"/>
                  <a:gd name="T75" fmla="*/ 89 h 941"/>
                  <a:gd name="T76" fmla="*/ 849 w 1152"/>
                  <a:gd name="T77" fmla="*/ 121 h 941"/>
                  <a:gd name="T78" fmla="*/ 706 w 1152"/>
                  <a:gd name="T79" fmla="*/ 152 h 941"/>
                  <a:gd name="T80" fmla="*/ 647 w 1152"/>
                  <a:gd name="T81" fmla="*/ 139 h 941"/>
                  <a:gd name="T82" fmla="*/ 597 w 1152"/>
                  <a:gd name="T83" fmla="*/ 111 h 941"/>
                  <a:gd name="T84" fmla="*/ 481 w 1152"/>
                  <a:gd name="T85" fmla="*/ 121 h 941"/>
                  <a:gd name="T86" fmla="*/ 387 w 1152"/>
                  <a:gd name="T87" fmla="*/ 96 h 941"/>
                  <a:gd name="T88" fmla="*/ 275 w 1152"/>
                  <a:gd name="T89" fmla="*/ 116 h 941"/>
                  <a:gd name="T90" fmla="*/ 106 w 1152"/>
                  <a:gd name="T91" fmla="*/ 141 h 941"/>
                  <a:gd name="T92" fmla="*/ 193 w 1152"/>
                  <a:gd name="T93" fmla="*/ 57 h 941"/>
                  <a:gd name="T94" fmla="*/ 218 w 1152"/>
                  <a:gd name="T95" fmla="*/ 64 h 941"/>
                  <a:gd name="T96" fmla="*/ 218 w 1152"/>
                  <a:gd name="T97" fmla="*/ 62 h 941"/>
                  <a:gd name="T98" fmla="*/ 21 w 1152"/>
                  <a:gd name="T99" fmla="*/ 168 h 941"/>
                  <a:gd name="T100" fmla="*/ 1 w 1152"/>
                  <a:gd name="T101" fmla="*/ 563 h 941"/>
                  <a:gd name="T102" fmla="*/ 219 w 1152"/>
                  <a:gd name="T103" fmla="*/ 878 h 941"/>
                  <a:gd name="T104" fmla="*/ 337 w 1152"/>
                  <a:gd name="T105" fmla="*/ 913 h 941"/>
                  <a:gd name="T106" fmla="*/ 387 w 1152"/>
                  <a:gd name="T107" fmla="*/ 876 h 941"/>
                  <a:gd name="T108" fmla="*/ 606 w 1152"/>
                  <a:gd name="T109" fmla="*/ 904 h 941"/>
                  <a:gd name="T110" fmla="*/ 795 w 1152"/>
                  <a:gd name="T111" fmla="*/ 883 h 941"/>
                  <a:gd name="T112" fmla="*/ 936 w 1152"/>
                  <a:gd name="T113" fmla="*/ 878 h 941"/>
                  <a:gd name="T114" fmla="*/ 1073 w 1152"/>
                  <a:gd name="T115" fmla="*/ 819 h 941"/>
                  <a:gd name="T116" fmla="*/ 954 w 1152"/>
                  <a:gd name="T117" fmla="*/ 57 h 941"/>
                  <a:gd name="T118" fmla="*/ 849 w 1152"/>
                  <a:gd name="T119" fmla="*/ 1 h 941"/>
                  <a:gd name="T120" fmla="*/ 683 w 1152"/>
                  <a:gd name="T121" fmla="*/ 12 h 941"/>
                  <a:gd name="T122" fmla="*/ 549 w 1152"/>
                  <a:gd name="T123" fmla="*/ 38 h 941"/>
                  <a:gd name="T124" fmla="*/ 365 w 1152"/>
                  <a:gd name="T125" fmla="*/ 59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52" h="941">
                    <a:moveTo>
                      <a:pt x="4" y="722"/>
                    </a:moveTo>
                    <a:cubicBezTo>
                      <a:pt x="4" y="717"/>
                      <a:pt x="5" y="712"/>
                      <a:pt x="7" y="708"/>
                    </a:cubicBezTo>
                    <a:cubicBezTo>
                      <a:pt x="13" y="709"/>
                      <a:pt x="17" y="713"/>
                      <a:pt x="23" y="716"/>
                    </a:cubicBezTo>
                    <a:cubicBezTo>
                      <a:pt x="37" y="722"/>
                      <a:pt x="50" y="722"/>
                      <a:pt x="58" y="734"/>
                    </a:cubicBezTo>
                    <a:cubicBezTo>
                      <a:pt x="62" y="741"/>
                      <a:pt x="61" y="750"/>
                      <a:pt x="65" y="757"/>
                    </a:cubicBezTo>
                    <a:cubicBezTo>
                      <a:pt x="69" y="764"/>
                      <a:pt x="79" y="772"/>
                      <a:pt x="85" y="778"/>
                    </a:cubicBezTo>
                    <a:cubicBezTo>
                      <a:pt x="92" y="785"/>
                      <a:pt x="99" y="795"/>
                      <a:pt x="106" y="799"/>
                    </a:cubicBezTo>
                    <a:cubicBezTo>
                      <a:pt x="117" y="805"/>
                      <a:pt x="129" y="806"/>
                      <a:pt x="136" y="817"/>
                    </a:cubicBezTo>
                    <a:cubicBezTo>
                      <a:pt x="142" y="829"/>
                      <a:pt x="143" y="846"/>
                      <a:pt x="153" y="850"/>
                    </a:cubicBezTo>
                    <a:cubicBezTo>
                      <a:pt x="155" y="850"/>
                      <a:pt x="158" y="851"/>
                      <a:pt x="160" y="851"/>
                    </a:cubicBezTo>
                    <a:cubicBezTo>
                      <a:pt x="160" y="851"/>
                      <a:pt x="160" y="851"/>
                      <a:pt x="160" y="851"/>
                    </a:cubicBezTo>
                    <a:cubicBezTo>
                      <a:pt x="160" y="851"/>
                      <a:pt x="160" y="851"/>
                      <a:pt x="160" y="851"/>
                    </a:cubicBezTo>
                    <a:cubicBezTo>
                      <a:pt x="167" y="851"/>
                      <a:pt x="173" y="848"/>
                      <a:pt x="178" y="846"/>
                    </a:cubicBezTo>
                    <a:cubicBezTo>
                      <a:pt x="178" y="846"/>
                      <a:pt x="178" y="846"/>
                      <a:pt x="178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79" y="846"/>
                    </a:cubicBezTo>
                    <a:cubicBezTo>
                      <a:pt x="179" y="846"/>
                      <a:pt x="179" y="846"/>
                      <a:pt x="180" y="846"/>
                    </a:cubicBezTo>
                    <a:cubicBezTo>
                      <a:pt x="180" y="846"/>
                      <a:pt x="180" y="846"/>
                      <a:pt x="180" y="846"/>
                    </a:cubicBezTo>
                    <a:cubicBezTo>
                      <a:pt x="187" y="843"/>
                      <a:pt x="196" y="839"/>
                      <a:pt x="201" y="835"/>
                    </a:cubicBezTo>
                    <a:cubicBezTo>
                      <a:pt x="208" y="828"/>
                      <a:pt x="210" y="815"/>
                      <a:pt x="220" y="811"/>
                    </a:cubicBezTo>
                    <a:cubicBezTo>
                      <a:pt x="220" y="811"/>
                      <a:pt x="220" y="811"/>
                      <a:pt x="220" y="811"/>
                    </a:cubicBezTo>
                    <a:cubicBezTo>
                      <a:pt x="224" y="810"/>
                      <a:pt x="227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31" y="809"/>
                      <a:pt x="231" y="809"/>
                      <a:pt x="231" y="809"/>
                    </a:cubicBezTo>
                    <a:cubicBezTo>
                      <a:pt x="243" y="809"/>
                      <a:pt x="252" y="817"/>
                      <a:pt x="261" y="821"/>
                    </a:cubicBezTo>
                    <a:cubicBezTo>
                      <a:pt x="263" y="822"/>
                      <a:pt x="264" y="822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6" y="823"/>
                      <a:pt x="266" y="823"/>
                      <a:pt x="266" y="823"/>
                    </a:cubicBezTo>
                    <a:cubicBezTo>
                      <a:pt x="269" y="824"/>
                      <a:pt x="273" y="824"/>
                      <a:pt x="277" y="824"/>
                    </a:cubicBezTo>
                    <a:cubicBezTo>
                      <a:pt x="278" y="824"/>
                      <a:pt x="278" y="824"/>
                      <a:pt x="278" y="824"/>
                    </a:cubicBezTo>
                    <a:cubicBezTo>
                      <a:pt x="278" y="824"/>
                      <a:pt x="278" y="824"/>
                      <a:pt x="278" y="824"/>
                    </a:cubicBezTo>
                    <a:cubicBezTo>
                      <a:pt x="286" y="824"/>
                      <a:pt x="297" y="822"/>
                      <a:pt x="304" y="819"/>
                    </a:cubicBezTo>
                    <a:cubicBezTo>
                      <a:pt x="304" y="819"/>
                      <a:pt x="304" y="819"/>
                      <a:pt x="304" y="819"/>
                    </a:cubicBezTo>
                    <a:cubicBezTo>
                      <a:pt x="304" y="819"/>
                      <a:pt x="304" y="819"/>
                      <a:pt x="304" y="819"/>
                    </a:cubicBezTo>
                    <a:cubicBezTo>
                      <a:pt x="304" y="819"/>
                      <a:pt x="304" y="819"/>
                      <a:pt x="304" y="819"/>
                    </a:cubicBezTo>
                    <a:cubicBezTo>
                      <a:pt x="304" y="819"/>
                      <a:pt x="305" y="819"/>
                      <a:pt x="305" y="819"/>
                    </a:cubicBezTo>
                    <a:cubicBezTo>
                      <a:pt x="305" y="819"/>
                      <a:pt x="305" y="819"/>
                      <a:pt x="305" y="819"/>
                    </a:cubicBezTo>
                    <a:cubicBezTo>
                      <a:pt x="305" y="819"/>
                      <a:pt x="305" y="819"/>
                      <a:pt x="306" y="819"/>
                    </a:cubicBezTo>
                    <a:cubicBezTo>
                      <a:pt x="306" y="819"/>
                      <a:pt x="306" y="819"/>
                      <a:pt x="306" y="819"/>
                    </a:cubicBezTo>
                    <a:cubicBezTo>
                      <a:pt x="306" y="818"/>
                      <a:pt x="306" y="818"/>
                      <a:pt x="307" y="818"/>
                    </a:cubicBezTo>
                    <a:cubicBezTo>
                      <a:pt x="318" y="812"/>
                      <a:pt x="320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3" y="803"/>
                      <a:pt x="333" y="803"/>
                      <a:pt x="333" y="803"/>
                    </a:cubicBezTo>
                    <a:cubicBezTo>
                      <a:pt x="334" y="803"/>
                      <a:pt x="336" y="803"/>
                      <a:pt x="337" y="803"/>
                    </a:cubicBezTo>
                    <a:cubicBezTo>
                      <a:pt x="337" y="803"/>
                      <a:pt x="337" y="803"/>
                      <a:pt x="337" y="803"/>
                    </a:cubicBezTo>
                    <a:cubicBezTo>
                      <a:pt x="337" y="803"/>
                      <a:pt x="337" y="803"/>
                      <a:pt x="337" y="803"/>
                    </a:cubicBezTo>
                    <a:cubicBezTo>
                      <a:pt x="352" y="805"/>
                      <a:pt x="355" y="818"/>
                      <a:pt x="365" y="828"/>
                    </a:cubicBezTo>
                    <a:cubicBezTo>
                      <a:pt x="369" y="832"/>
                      <a:pt x="379" y="837"/>
                      <a:pt x="385" y="841"/>
                    </a:cubicBezTo>
                    <a:cubicBezTo>
                      <a:pt x="385" y="841"/>
                      <a:pt x="385" y="842"/>
                      <a:pt x="385" y="842"/>
                    </a:cubicBezTo>
                    <a:cubicBezTo>
                      <a:pt x="385" y="842"/>
                      <a:pt x="386" y="842"/>
                      <a:pt x="386" y="842"/>
                    </a:cubicBezTo>
                    <a:cubicBezTo>
                      <a:pt x="386" y="842"/>
                      <a:pt x="386" y="842"/>
                      <a:pt x="386" y="842"/>
                    </a:cubicBezTo>
                    <a:cubicBezTo>
                      <a:pt x="386" y="842"/>
                      <a:pt x="386" y="842"/>
                      <a:pt x="386" y="842"/>
                    </a:cubicBezTo>
                    <a:cubicBezTo>
                      <a:pt x="393" y="847"/>
                      <a:pt x="398" y="852"/>
                      <a:pt x="406" y="852"/>
                    </a:cubicBezTo>
                    <a:cubicBezTo>
                      <a:pt x="406" y="852"/>
                      <a:pt x="406" y="852"/>
                      <a:pt x="406" y="852"/>
                    </a:cubicBezTo>
                    <a:cubicBezTo>
                      <a:pt x="406" y="852"/>
                      <a:pt x="406" y="852"/>
                      <a:pt x="406" y="852"/>
                    </a:cubicBezTo>
                    <a:cubicBezTo>
                      <a:pt x="407" y="852"/>
                      <a:pt x="408" y="852"/>
                      <a:pt x="408" y="852"/>
                    </a:cubicBezTo>
                    <a:cubicBezTo>
                      <a:pt x="408" y="852"/>
                      <a:pt x="408" y="852"/>
                      <a:pt x="408" y="852"/>
                    </a:cubicBezTo>
                    <a:cubicBezTo>
                      <a:pt x="417" y="851"/>
                      <a:pt x="427" y="840"/>
                      <a:pt x="428" y="832"/>
                    </a:cubicBezTo>
                    <a:cubicBezTo>
                      <a:pt x="428" y="832"/>
                      <a:pt x="428" y="831"/>
                      <a:pt x="428" y="830"/>
                    </a:cubicBezTo>
                    <a:cubicBezTo>
                      <a:pt x="428" y="824"/>
                      <a:pt x="426" y="819"/>
                      <a:pt x="426" y="814"/>
                    </a:cubicBezTo>
                    <a:cubicBezTo>
                      <a:pt x="426" y="814"/>
                      <a:pt x="426" y="814"/>
                      <a:pt x="426" y="814"/>
                    </a:cubicBezTo>
                    <a:cubicBezTo>
                      <a:pt x="426" y="814"/>
                      <a:pt x="426" y="814"/>
                      <a:pt x="426" y="814"/>
                    </a:cubicBezTo>
                    <a:cubicBezTo>
                      <a:pt x="425" y="801"/>
                      <a:pt x="434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47" y="788"/>
                      <a:pt x="447" y="788"/>
                      <a:pt x="447" y="788"/>
                    </a:cubicBezTo>
                    <a:cubicBezTo>
                      <a:pt x="450" y="788"/>
                      <a:pt x="453" y="788"/>
                      <a:pt x="456" y="790"/>
                    </a:cubicBezTo>
                    <a:cubicBezTo>
                      <a:pt x="456" y="790"/>
                      <a:pt x="456" y="790"/>
                      <a:pt x="456" y="790"/>
                    </a:cubicBezTo>
                    <a:cubicBezTo>
                      <a:pt x="456" y="790"/>
                      <a:pt x="456" y="790"/>
                      <a:pt x="456" y="790"/>
                    </a:cubicBezTo>
                    <a:cubicBezTo>
                      <a:pt x="459" y="791"/>
                      <a:pt x="465" y="796"/>
                      <a:pt x="466" y="798"/>
                    </a:cubicBezTo>
                    <a:cubicBezTo>
                      <a:pt x="470" y="803"/>
                      <a:pt x="471" y="816"/>
                      <a:pt x="477" y="819"/>
                    </a:cubicBezTo>
                    <a:cubicBezTo>
                      <a:pt x="477" y="819"/>
                      <a:pt x="477" y="819"/>
                      <a:pt x="477" y="819"/>
                    </a:cubicBezTo>
                    <a:cubicBezTo>
                      <a:pt x="477" y="819"/>
                      <a:pt x="477" y="819"/>
                      <a:pt x="477" y="819"/>
                    </a:cubicBezTo>
                    <a:cubicBezTo>
                      <a:pt x="479" y="819"/>
                      <a:pt x="480" y="819"/>
                      <a:pt x="481" y="819"/>
                    </a:cubicBezTo>
                    <a:cubicBezTo>
                      <a:pt x="481" y="819"/>
                      <a:pt x="481" y="819"/>
                      <a:pt x="481" y="819"/>
                    </a:cubicBezTo>
                    <a:cubicBezTo>
                      <a:pt x="481" y="819"/>
                      <a:pt x="481" y="819"/>
                      <a:pt x="481" y="819"/>
                    </a:cubicBezTo>
                    <a:cubicBezTo>
                      <a:pt x="489" y="819"/>
                      <a:pt x="496" y="811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3" y="805"/>
                      <a:pt x="503" y="805"/>
                      <a:pt x="503" y="805"/>
                    </a:cubicBezTo>
                    <a:cubicBezTo>
                      <a:pt x="504" y="804"/>
                      <a:pt x="505" y="803"/>
                      <a:pt x="506" y="803"/>
                    </a:cubicBezTo>
                    <a:cubicBezTo>
                      <a:pt x="506" y="803"/>
                      <a:pt x="506" y="803"/>
                      <a:pt x="506" y="803"/>
                    </a:cubicBezTo>
                    <a:cubicBezTo>
                      <a:pt x="506" y="803"/>
                      <a:pt x="507" y="803"/>
                      <a:pt x="507" y="803"/>
                    </a:cubicBezTo>
                    <a:cubicBezTo>
                      <a:pt x="507" y="803"/>
                      <a:pt x="507" y="803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7" y="802"/>
                      <a:pt x="507" y="802"/>
                      <a:pt x="507" y="802"/>
                    </a:cubicBezTo>
                    <a:cubicBezTo>
                      <a:pt x="508" y="802"/>
                      <a:pt x="508" y="802"/>
                      <a:pt x="508" y="802"/>
                    </a:cubicBezTo>
                    <a:cubicBezTo>
                      <a:pt x="508" y="802"/>
                      <a:pt x="508" y="802"/>
                      <a:pt x="508" y="802"/>
                    </a:cubicBezTo>
                    <a:cubicBezTo>
                      <a:pt x="512" y="800"/>
                      <a:pt x="517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21" y="799"/>
                      <a:pt x="521" y="799"/>
                      <a:pt x="521" y="799"/>
                    </a:cubicBezTo>
                    <a:cubicBezTo>
                      <a:pt x="535" y="799"/>
                      <a:pt x="548" y="807"/>
                      <a:pt x="547" y="821"/>
                    </a:cubicBezTo>
                    <a:cubicBezTo>
                      <a:pt x="547" y="821"/>
                      <a:pt x="547" y="821"/>
                      <a:pt x="547" y="821"/>
                    </a:cubicBezTo>
                    <a:cubicBezTo>
                      <a:pt x="547" y="821"/>
                      <a:pt x="547" y="821"/>
                      <a:pt x="547" y="822"/>
                    </a:cubicBezTo>
                    <a:cubicBezTo>
                      <a:pt x="547" y="822"/>
                      <a:pt x="547" y="822"/>
                      <a:pt x="547" y="822"/>
                    </a:cubicBezTo>
                    <a:cubicBezTo>
                      <a:pt x="546" y="830"/>
                      <a:pt x="538" y="830"/>
                      <a:pt x="535" y="838"/>
                    </a:cubicBezTo>
                    <a:cubicBezTo>
                      <a:pt x="535" y="838"/>
                      <a:pt x="535" y="838"/>
                      <a:pt x="535" y="838"/>
                    </a:cubicBezTo>
                    <a:cubicBezTo>
                      <a:pt x="535" y="838"/>
                      <a:pt x="535" y="838"/>
                      <a:pt x="535" y="838"/>
                    </a:cubicBezTo>
                    <a:cubicBezTo>
                      <a:pt x="536" y="839"/>
                      <a:pt x="538" y="839"/>
                      <a:pt x="539" y="839"/>
                    </a:cubicBezTo>
                    <a:cubicBezTo>
                      <a:pt x="539" y="839"/>
                      <a:pt x="539" y="839"/>
                      <a:pt x="539" y="839"/>
                    </a:cubicBezTo>
                    <a:cubicBezTo>
                      <a:pt x="539" y="839"/>
                      <a:pt x="539" y="839"/>
                      <a:pt x="539" y="839"/>
                    </a:cubicBezTo>
                    <a:cubicBezTo>
                      <a:pt x="543" y="839"/>
                      <a:pt x="547" y="836"/>
                      <a:pt x="552" y="833"/>
                    </a:cubicBezTo>
                    <a:cubicBezTo>
                      <a:pt x="552" y="833"/>
                      <a:pt x="552" y="833"/>
                      <a:pt x="552" y="833"/>
                    </a:cubicBezTo>
                    <a:cubicBezTo>
                      <a:pt x="552" y="833"/>
                      <a:pt x="552" y="833"/>
                      <a:pt x="552" y="833"/>
                    </a:cubicBezTo>
                    <a:cubicBezTo>
                      <a:pt x="554" y="831"/>
                      <a:pt x="556" y="830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58" y="829"/>
                      <a:pt x="558" y="829"/>
                      <a:pt x="558" y="829"/>
                    </a:cubicBezTo>
                    <a:cubicBezTo>
                      <a:pt x="563" y="828"/>
                      <a:pt x="569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76" y="827"/>
                      <a:pt x="576" y="827"/>
                      <a:pt x="576" y="827"/>
                    </a:cubicBezTo>
                    <a:cubicBezTo>
                      <a:pt x="583" y="827"/>
                      <a:pt x="591" y="828"/>
                      <a:pt x="597" y="830"/>
                    </a:cubicBezTo>
                    <a:cubicBezTo>
                      <a:pt x="597" y="830"/>
                      <a:pt x="597" y="830"/>
                      <a:pt x="597" y="830"/>
                    </a:cubicBezTo>
                    <a:cubicBezTo>
                      <a:pt x="597" y="830"/>
                      <a:pt x="597" y="830"/>
                      <a:pt x="597" y="830"/>
                    </a:cubicBezTo>
                    <a:cubicBezTo>
                      <a:pt x="597" y="830"/>
                      <a:pt x="597" y="830"/>
                      <a:pt x="597" y="830"/>
                    </a:cubicBezTo>
                    <a:cubicBezTo>
                      <a:pt x="598" y="830"/>
                      <a:pt x="599" y="831"/>
                      <a:pt x="600" y="831"/>
                    </a:cubicBezTo>
                    <a:cubicBezTo>
                      <a:pt x="606" y="834"/>
                      <a:pt x="610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6" y="838"/>
                      <a:pt x="616" y="838"/>
                      <a:pt x="616" y="838"/>
                    </a:cubicBezTo>
                    <a:cubicBezTo>
                      <a:pt x="617" y="837"/>
                      <a:pt x="617" y="837"/>
                      <a:pt x="617" y="837"/>
                    </a:cubicBezTo>
                    <a:cubicBezTo>
                      <a:pt x="617" y="831"/>
                      <a:pt x="609" y="830"/>
                      <a:pt x="608" y="822"/>
                    </a:cubicBezTo>
                    <a:cubicBezTo>
                      <a:pt x="608" y="821"/>
                      <a:pt x="608" y="821"/>
                      <a:pt x="608" y="821"/>
                    </a:cubicBezTo>
                    <a:cubicBezTo>
                      <a:pt x="608" y="821"/>
                      <a:pt x="608" y="821"/>
                      <a:pt x="608" y="821"/>
                    </a:cubicBezTo>
                    <a:cubicBezTo>
                      <a:pt x="607" y="807"/>
                      <a:pt x="620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4" y="799"/>
                      <a:pt x="634" y="799"/>
                      <a:pt x="634" y="799"/>
                    </a:cubicBezTo>
                    <a:cubicBezTo>
                      <a:pt x="638" y="799"/>
                      <a:pt x="642" y="800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6" y="801"/>
                      <a:pt x="646" y="801"/>
                      <a:pt x="646" y="801"/>
                    </a:cubicBezTo>
                    <a:cubicBezTo>
                      <a:pt x="648" y="802"/>
                      <a:pt x="650" y="803"/>
                      <a:pt x="651" y="805"/>
                    </a:cubicBezTo>
                    <a:cubicBezTo>
                      <a:pt x="651" y="805"/>
                      <a:pt x="651" y="805"/>
                      <a:pt x="651" y="805"/>
                    </a:cubicBezTo>
                    <a:cubicBezTo>
                      <a:pt x="651" y="805"/>
                      <a:pt x="651" y="805"/>
                      <a:pt x="651" y="805"/>
                    </a:cubicBezTo>
                    <a:cubicBezTo>
                      <a:pt x="658" y="810"/>
                      <a:pt x="665" y="819"/>
                      <a:pt x="673" y="819"/>
                    </a:cubicBezTo>
                    <a:cubicBezTo>
                      <a:pt x="673" y="819"/>
                      <a:pt x="674" y="819"/>
                      <a:pt x="674" y="819"/>
                    </a:cubicBezTo>
                    <a:cubicBezTo>
                      <a:pt x="674" y="819"/>
                      <a:pt x="674" y="819"/>
                      <a:pt x="674" y="819"/>
                    </a:cubicBezTo>
                    <a:cubicBezTo>
                      <a:pt x="675" y="819"/>
                      <a:pt x="677" y="819"/>
                      <a:pt x="679" y="818"/>
                    </a:cubicBezTo>
                    <a:cubicBezTo>
                      <a:pt x="679" y="818"/>
                      <a:pt x="679" y="818"/>
                      <a:pt x="679" y="818"/>
                    </a:cubicBezTo>
                    <a:cubicBezTo>
                      <a:pt x="683" y="816"/>
                      <a:pt x="684" y="810"/>
                      <a:pt x="686" y="805"/>
                    </a:cubicBezTo>
                    <a:cubicBezTo>
                      <a:pt x="686" y="805"/>
                      <a:pt x="686" y="805"/>
                      <a:pt x="686" y="805"/>
                    </a:cubicBezTo>
                    <a:cubicBezTo>
                      <a:pt x="686" y="805"/>
                      <a:pt x="686" y="805"/>
                      <a:pt x="686" y="805"/>
                    </a:cubicBezTo>
                    <a:cubicBezTo>
                      <a:pt x="686" y="805"/>
                      <a:pt x="686" y="804"/>
                      <a:pt x="686" y="804"/>
                    </a:cubicBezTo>
                    <a:cubicBezTo>
                      <a:pt x="686" y="804"/>
                      <a:pt x="686" y="804"/>
                      <a:pt x="686" y="804"/>
                    </a:cubicBezTo>
                    <a:cubicBezTo>
                      <a:pt x="686" y="804"/>
                      <a:pt x="686" y="804"/>
                      <a:pt x="686" y="804"/>
                    </a:cubicBezTo>
                    <a:cubicBezTo>
                      <a:pt x="690" y="796"/>
                      <a:pt x="696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8" y="788"/>
                      <a:pt x="708" y="788"/>
                      <a:pt x="708" y="788"/>
                    </a:cubicBezTo>
                    <a:cubicBezTo>
                      <a:pt x="709" y="788"/>
                      <a:pt x="710" y="788"/>
                      <a:pt x="711" y="788"/>
                    </a:cubicBezTo>
                    <a:cubicBezTo>
                      <a:pt x="723" y="789"/>
                      <a:pt x="731" y="799"/>
                      <a:pt x="731" y="814"/>
                    </a:cubicBezTo>
                    <a:cubicBezTo>
                      <a:pt x="731" y="815"/>
                      <a:pt x="731" y="816"/>
                      <a:pt x="730" y="817"/>
                    </a:cubicBezTo>
                    <a:cubicBezTo>
                      <a:pt x="730" y="822"/>
                      <a:pt x="728" y="826"/>
                      <a:pt x="728" y="831"/>
                    </a:cubicBezTo>
                    <a:cubicBezTo>
                      <a:pt x="728" y="832"/>
                      <a:pt x="729" y="833"/>
                      <a:pt x="729" y="834"/>
                    </a:cubicBezTo>
                    <a:cubicBezTo>
                      <a:pt x="730" y="841"/>
                      <a:pt x="738" y="852"/>
                      <a:pt x="748" y="853"/>
                    </a:cubicBezTo>
                    <a:cubicBezTo>
                      <a:pt x="749" y="853"/>
                      <a:pt x="749" y="853"/>
                      <a:pt x="749" y="853"/>
                    </a:cubicBezTo>
                    <a:cubicBezTo>
                      <a:pt x="749" y="853"/>
                      <a:pt x="749" y="853"/>
                      <a:pt x="749" y="853"/>
                    </a:cubicBezTo>
                    <a:cubicBezTo>
                      <a:pt x="749" y="853"/>
                      <a:pt x="749" y="853"/>
                      <a:pt x="749" y="853"/>
                    </a:cubicBezTo>
                    <a:cubicBezTo>
                      <a:pt x="757" y="853"/>
                      <a:pt x="763" y="846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2"/>
                      <a:pt x="770" y="842"/>
                    </a:cubicBezTo>
                    <a:cubicBezTo>
                      <a:pt x="770" y="842"/>
                      <a:pt x="770" y="841"/>
                      <a:pt x="771" y="841"/>
                    </a:cubicBezTo>
                    <a:cubicBezTo>
                      <a:pt x="771" y="841"/>
                      <a:pt x="771" y="841"/>
                      <a:pt x="771" y="841"/>
                    </a:cubicBezTo>
                    <a:cubicBezTo>
                      <a:pt x="771" y="841"/>
                      <a:pt x="771" y="841"/>
                      <a:pt x="771" y="841"/>
                    </a:cubicBezTo>
                    <a:cubicBezTo>
                      <a:pt x="777" y="837"/>
                      <a:pt x="786" y="832"/>
                      <a:pt x="791" y="828"/>
                    </a:cubicBezTo>
                    <a:cubicBezTo>
                      <a:pt x="791" y="828"/>
                      <a:pt x="791" y="828"/>
                      <a:pt x="791" y="828"/>
                    </a:cubicBezTo>
                    <a:cubicBezTo>
                      <a:pt x="791" y="828"/>
                      <a:pt x="791" y="828"/>
                      <a:pt x="791" y="828"/>
                    </a:cubicBezTo>
                    <a:cubicBezTo>
                      <a:pt x="791" y="828"/>
                      <a:pt x="791" y="828"/>
                      <a:pt x="791" y="827"/>
                    </a:cubicBezTo>
                    <a:cubicBezTo>
                      <a:pt x="800" y="818"/>
                      <a:pt x="805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1" y="803"/>
                      <a:pt x="821" y="803"/>
                      <a:pt x="821" y="803"/>
                    </a:cubicBezTo>
                    <a:cubicBezTo>
                      <a:pt x="823" y="803"/>
                      <a:pt x="825" y="803"/>
                      <a:pt x="827" y="803"/>
                    </a:cubicBezTo>
                    <a:cubicBezTo>
                      <a:pt x="827" y="803"/>
                      <a:pt x="827" y="804"/>
                      <a:pt x="827" y="804"/>
                    </a:cubicBezTo>
                    <a:cubicBezTo>
                      <a:pt x="827" y="804"/>
                      <a:pt x="827" y="804"/>
                      <a:pt x="827" y="804"/>
                    </a:cubicBezTo>
                    <a:cubicBezTo>
                      <a:pt x="838" y="806"/>
                      <a:pt x="840" y="814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1" y="819"/>
                      <a:pt x="851" y="819"/>
                      <a:pt x="851" y="819"/>
                    </a:cubicBezTo>
                    <a:cubicBezTo>
                      <a:pt x="857" y="822"/>
                      <a:pt x="869" y="823"/>
                      <a:pt x="878" y="823"/>
                    </a:cubicBezTo>
                    <a:cubicBezTo>
                      <a:pt x="878" y="823"/>
                      <a:pt x="878" y="823"/>
                      <a:pt x="878" y="823"/>
                    </a:cubicBezTo>
                    <a:cubicBezTo>
                      <a:pt x="878" y="823"/>
                      <a:pt x="878" y="823"/>
                      <a:pt x="878" y="823"/>
                    </a:cubicBezTo>
                    <a:cubicBezTo>
                      <a:pt x="882" y="823"/>
                      <a:pt x="885" y="823"/>
                      <a:pt x="887" y="823"/>
                    </a:cubicBezTo>
                    <a:cubicBezTo>
                      <a:pt x="887" y="823"/>
                      <a:pt x="887" y="823"/>
                      <a:pt x="887" y="823"/>
                    </a:cubicBezTo>
                    <a:cubicBezTo>
                      <a:pt x="887" y="823"/>
                      <a:pt x="887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8" y="823"/>
                      <a:pt x="888" y="823"/>
                    </a:cubicBezTo>
                    <a:cubicBezTo>
                      <a:pt x="888" y="823"/>
                      <a:pt x="889" y="823"/>
                      <a:pt x="889" y="823"/>
                    </a:cubicBezTo>
                    <a:cubicBezTo>
                      <a:pt x="891" y="822"/>
                      <a:pt x="893" y="821"/>
                      <a:pt x="896" y="820"/>
                    </a:cubicBezTo>
                    <a:cubicBezTo>
                      <a:pt x="904" y="816"/>
                      <a:pt x="913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4" y="809"/>
                      <a:pt x="924" y="809"/>
                      <a:pt x="924" y="809"/>
                    </a:cubicBezTo>
                    <a:cubicBezTo>
                      <a:pt x="928" y="809"/>
                      <a:pt x="931" y="810"/>
                      <a:pt x="935" y="811"/>
                    </a:cubicBezTo>
                    <a:cubicBezTo>
                      <a:pt x="935" y="811"/>
                      <a:pt x="935" y="811"/>
                      <a:pt x="935" y="811"/>
                    </a:cubicBezTo>
                    <a:cubicBezTo>
                      <a:pt x="935" y="811"/>
                      <a:pt x="935" y="811"/>
                      <a:pt x="935" y="811"/>
                    </a:cubicBezTo>
                    <a:cubicBezTo>
                      <a:pt x="946" y="815"/>
                      <a:pt x="947" y="828"/>
                      <a:pt x="956" y="835"/>
                    </a:cubicBezTo>
                    <a:cubicBezTo>
                      <a:pt x="961" y="840"/>
                      <a:pt x="967" y="842"/>
                      <a:pt x="974" y="844"/>
                    </a:cubicBezTo>
                    <a:cubicBezTo>
                      <a:pt x="974" y="844"/>
                      <a:pt x="974" y="844"/>
                      <a:pt x="974" y="844"/>
                    </a:cubicBezTo>
                    <a:cubicBezTo>
                      <a:pt x="974" y="844"/>
                      <a:pt x="974" y="844"/>
                      <a:pt x="975" y="845"/>
                    </a:cubicBezTo>
                    <a:cubicBezTo>
                      <a:pt x="975" y="845"/>
                      <a:pt x="975" y="845"/>
                      <a:pt x="975" y="845"/>
                    </a:cubicBezTo>
                    <a:cubicBezTo>
                      <a:pt x="975" y="845"/>
                      <a:pt x="975" y="845"/>
                      <a:pt x="975" y="845"/>
                    </a:cubicBezTo>
                    <a:cubicBezTo>
                      <a:pt x="980" y="846"/>
                      <a:pt x="987" y="850"/>
                      <a:pt x="994" y="850"/>
                    </a:cubicBezTo>
                    <a:cubicBezTo>
                      <a:pt x="994" y="850"/>
                      <a:pt x="994" y="850"/>
                      <a:pt x="994" y="850"/>
                    </a:cubicBezTo>
                    <a:cubicBezTo>
                      <a:pt x="994" y="850"/>
                      <a:pt x="994" y="850"/>
                      <a:pt x="994" y="850"/>
                    </a:cubicBezTo>
                    <a:cubicBezTo>
                      <a:pt x="996" y="850"/>
                      <a:pt x="998" y="849"/>
                      <a:pt x="1000" y="849"/>
                    </a:cubicBezTo>
                    <a:cubicBezTo>
                      <a:pt x="1000" y="849"/>
                      <a:pt x="1000" y="849"/>
                      <a:pt x="1000" y="849"/>
                    </a:cubicBezTo>
                    <a:cubicBezTo>
                      <a:pt x="1011" y="845"/>
                      <a:pt x="1012" y="822"/>
                      <a:pt x="1020" y="813"/>
                    </a:cubicBezTo>
                    <a:cubicBezTo>
                      <a:pt x="1026" y="805"/>
                      <a:pt x="1040" y="803"/>
                      <a:pt x="1047" y="799"/>
                    </a:cubicBezTo>
                    <a:cubicBezTo>
                      <a:pt x="1055" y="794"/>
                      <a:pt x="1061" y="785"/>
                      <a:pt x="1067" y="778"/>
                    </a:cubicBezTo>
                    <a:cubicBezTo>
                      <a:pt x="1073" y="772"/>
                      <a:pt x="1083" y="765"/>
                      <a:pt x="1087" y="758"/>
                    </a:cubicBezTo>
                    <a:cubicBezTo>
                      <a:pt x="1092" y="749"/>
                      <a:pt x="1091" y="738"/>
                      <a:pt x="1098" y="730"/>
                    </a:cubicBezTo>
                    <a:cubicBezTo>
                      <a:pt x="1105" y="722"/>
                      <a:pt x="1117" y="721"/>
                      <a:pt x="1128" y="716"/>
                    </a:cubicBezTo>
                    <a:cubicBezTo>
                      <a:pt x="1134" y="713"/>
                      <a:pt x="1138" y="709"/>
                      <a:pt x="1145" y="709"/>
                    </a:cubicBezTo>
                    <a:cubicBezTo>
                      <a:pt x="1148" y="712"/>
                      <a:pt x="1148" y="717"/>
                      <a:pt x="1148" y="722"/>
                    </a:cubicBezTo>
                    <a:cubicBezTo>
                      <a:pt x="1148" y="727"/>
                      <a:pt x="1147" y="733"/>
                      <a:pt x="1146" y="738"/>
                    </a:cubicBezTo>
                    <a:cubicBezTo>
                      <a:pt x="1144" y="750"/>
                      <a:pt x="1142" y="762"/>
                      <a:pt x="1134" y="768"/>
                    </a:cubicBezTo>
                    <a:cubicBezTo>
                      <a:pt x="1127" y="773"/>
                      <a:pt x="1119" y="773"/>
                      <a:pt x="1112" y="777"/>
                    </a:cubicBezTo>
                    <a:cubicBezTo>
                      <a:pt x="1104" y="781"/>
                      <a:pt x="1097" y="791"/>
                      <a:pt x="1090" y="798"/>
                    </a:cubicBezTo>
                    <a:cubicBezTo>
                      <a:pt x="1082" y="806"/>
                      <a:pt x="1074" y="812"/>
                      <a:pt x="1070" y="820"/>
                    </a:cubicBezTo>
                    <a:cubicBezTo>
                      <a:pt x="1066" y="828"/>
                      <a:pt x="1066" y="839"/>
                      <a:pt x="1061" y="846"/>
                    </a:cubicBezTo>
                    <a:cubicBezTo>
                      <a:pt x="1047" y="863"/>
                      <a:pt x="1008" y="857"/>
                      <a:pt x="994" y="877"/>
                    </a:cubicBezTo>
                    <a:cubicBezTo>
                      <a:pt x="989" y="885"/>
                      <a:pt x="988" y="896"/>
                      <a:pt x="978" y="897"/>
                    </a:cubicBezTo>
                    <a:cubicBezTo>
                      <a:pt x="978" y="897"/>
                      <a:pt x="978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7" y="897"/>
                      <a:pt x="977" y="897"/>
                      <a:pt x="977" y="897"/>
                    </a:cubicBezTo>
                    <a:cubicBezTo>
                      <a:pt x="970" y="897"/>
                      <a:pt x="967" y="889"/>
                      <a:pt x="961" y="884"/>
                    </a:cubicBezTo>
                    <a:cubicBezTo>
                      <a:pt x="961" y="884"/>
                      <a:pt x="961" y="884"/>
                      <a:pt x="961" y="884"/>
                    </a:cubicBezTo>
                    <a:cubicBezTo>
                      <a:pt x="961" y="884"/>
                      <a:pt x="961" y="884"/>
                      <a:pt x="961" y="884"/>
                    </a:cubicBezTo>
                    <a:cubicBezTo>
                      <a:pt x="960" y="883"/>
                      <a:pt x="959" y="883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8" y="882"/>
                      <a:pt x="958" y="882"/>
                      <a:pt x="958" y="882"/>
                    </a:cubicBezTo>
                    <a:cubicBezTo>
                      <a:pt x="953" y="880"/>
                      <a:pt x="945" y="879"/>
                      <a:pt x="937" y="876"/>
                    </a:cubicBezTo>
                    <a:cubicBezTo>
                      <a:pt x="937" y="876"/>
                      <a:pt x="937" y="876"/>
                      <a:pt x="937" y="876"/>
                    </a:cubicBezTo>
                    <a:cubicBezTo>
                      <a:pt x="930" y="873"/>
                      <a:pt x="925" y="869"/>
                      <a:pt x="919" y="869"/>
                    </a:cubicBezTo>
                    <a:cubicBezTo>
                      <a:pt x="919" y="869"/>
                      <a:pt x="919" y="869"/>
                      <a:pt x="919" y="869"/>
                    </a:cubicBezTo>
                    <a:cubicBezTo>
                      <a:pt x="919" y="869"/>
                      <a:pt x="919" y="869"/>
                      <a:pt x="919" y="869"/>
                    </a:cubicBezTo>
                    <a:cubicBezTo>
                      <a:pt x="918" y="869"/>
                      <a:pt x="918" y="869"/>
                      <a:pt x="917" y="870"/>
                    </a:cubicBezTo>
                    <a:cubicBezTo>
                      <a:pt x="902" y="871"/>
                      <a:pt x="902" y="893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96" y="905"/>
                      <a:pt x="896" y="905"/>
                      <a:pt x="896" y="905"/>
                    </a:cubicBezTo>
                    <a:cubicBezTo>
                      <a:pt x="889" y="919"/>
                      <a:pt x="872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51" y="938"/>
                      <a:pt x="851" y="938"/>
                      <a:pt x="851" y="938"/>
                    </a:cubicBezTo>
                    <a:cubicBezTo>
                      <a:pt x="847" y="938"/>
                      <a:pt x="843" y="937"/>
                      <a:pt x="838" y="936"/>
                    </a:cubicBezTo>
                    <a:cubicBezTo>
                      <a:pt x="838" y="936"/>
                      <a:pt x="838" y="936"/>
                      <a:pt x="838" y="936"/>
                    </a:cubicBezTo>
                    <a:cubicBezTo>
                      <a:pt x="827" y="931"/>
                      <a:pt x="822" y="922"/>
                      <a:pt x="822" y="910"/>
                    </a:cubicBezTo>
                    <a:cubicBezTo>
                      <a:pt x="822" y="905"/>
                      <a:pt x="823" y="900"/>
                      <a:pt x="825" y="895"/>
                    </a:cubicBezTo>
                    <a:cubicBezTo>
                      <a:pt x="827" y="890"/>
                      <a:pt x="832" y="885"/>
                      <a:pt x="832" y="879"/>
                    </a:cubicBezTo>
                    <a:cubicBezTo>
                      <a:pt x="832" y="879"/>
                      <a:pt x="832" y="878"/>
                      <a:pt x="832" y="878"/>
                    </a:cubicBezTo>
                    <a:cubicBezTo>
                      <a:pt x="832" y="878"/>
                      <a:pt x="832" y="878"/>
                      <a:pt x="832" y="878"/>
                    </a:cubicBezTo>
                    <a:cubicBezTo>
                      <a:pt x="831" y="878"/>
                      <a:pt x="830" y="878"/>
                      <a:pt x="829" y="878"/>
                    </a:cubicBezTo>
                    <a:cubicBezTo>
                      <a:pt x="829" y="878"/>
                      <a:pt x="829" y="878"/>
                      <a:pt x="829" y="878"/>
                    </a:cubicBezTo>
                    <a:cubicBezTo>
                      <a:pt x="829" y="878"/>
                      <a:pt x="829" y="878"/>
                      <a:pt x="829" y="878"/>
                    </a:cubicBezTo>
                    <a:cubicBezTo>
                      <a:pt x="822" y="878"/>
                      <a:pt x="818" y="880"/>
                      <a:pt x="814" y="882"/>
                    </a:cubicBezTo>
                    <a:cubicBezTo>
                      <a:pt x="812" y="882"/>
                      <a:pt x="811" y="883"/>
                      <a:pt x="809" y="883"/>
                    </a:cubicBezTo>
                    <a:cubicBezTo>
                      <a:pt x="809" y="883"/>
                      <a:pt x="809" y="883"/>
                      <a:pt x="809" y="883"/>
                    </a:cubicBezTo>
                    <a:cubicBezTo>
                      <a:pt x="809" y="883"/>
                      <a:pt x="809" y="883"/>
                      <a:pt x="809" y="883"/>
                    </a:cubicBezTo>
                    <a:cubicBezTo>
                      <a:pt x="809" y="883"/>
                      <a:pt x="809" y="883"/>
                      <a:pt x="809" y="883"/>
                    </a:cubicBezTo>
                    <a:cubicBezTo>
                      <a:pt x="808" y="883"/>
                      <a:pt x="807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6" y="883"/>
                      <a:pt x="806" y="883"/>
                      <a:pt x="806" y="883"/>
                    </a:cubicBezTo>
                    <a:cubicBezTo>
                      <a:pt x="801" y="883"/>
                      <a:pt x="797" y="882"/>
                      <a:pt x="793" y="881"/>
                    </a:cubicBezTo>
                    <a:cubicBezTo>
                      <a:pt x="791" y="880"/>
                      <a:pt x="788" y="879"/>
                      <a:pt x="786" y="878"/>
                    </a:cubicBezTo>
                    <a:cubicBezTo>
                      <a:pt x="786" y="878"/>
                      <a:pt x="786" y="878"/>
                      <a:pt x="786" y="878"/>
                    </a:cubicBezTo>
                    <a:cubicBezTo>
                      <a:pt x="786" y="878"/>
                      <a:pt x="786" y="878"/>
                      <a:pt x="786" y="878"/>
                    </a:cubicBezTo>
                    <a:cubicBezTo>
                      <a:pt x="786" y="878"/>
                      <a:pt x="786" y="878"/>
                      <a:pt x="786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85" y="878"/>
                      <a:pt x="785" y="878"/>
                      <a:pt x="785" y="878"/>
                    </a:cubicBezTo>
                    <a:cubicBezTo>
                      <a:pt x="779" y="875"/>
                      <a:pt x="773" y="873"/>
                      <a:pt x="767" y="873"/>
                    </a:cubicBezTo>
                    <a:cubicBezTo>
                      <a:pt x="767" y="873"/>
                      <a:pt x="767" y="873"/>
                      <a:pt x="767" y="873"/>
                    </a:cubicBezTo>
                    <a:cubicBezTo>
                      <a:pt x="767" y="873"/>
                      <a:pt x="767" y="873"/>
                      <a:pt x="767" y="873"/>
                    </a:cubicBezTo>
                    <a:cubicBezTo>
                      <a:pt x="766" y="873"/>
                      <a:pt x="766" y="873"/>
                      <a:pt x="766" y="873"/>
                    </a:cubicBezTo>
                    <a:cubicBezTo>
                      <a:pt x="757" y="873"/>
                      <a:pt x="750" y="879"/>
                      <a:pt x="743" y="883"/>
                    </a:cubicBezTo>
                    <a:cubicBezTo>
                      <a:pt x="737" y="888"/>
                      <a:pt x="728" y="892"/>
                      <a:pt x="724" y="897"/>
                    </a:cubicBezTo>
                    <a:cubicBezTo>
                      <a:pt x="717" y="906"/>
                      <a:pt x="718" y="917"/>
                      <a:pt x="708" y="922"/>
                    </a:cubicBezTo>
                    <a:cubicBezTo>
                      <a:pt x="702" y="925"/>
                      <a:pt x="694" y="924"/>
                      <a:pt x="685" y="926"/>
                    </a:cubicBezTo>
                    <a:cubicBezTo>
                      <a:pt x="685" y="926"/>
                      <a:pt x="685" y="926"/>
                      <a:pt x="685" y="926"/>
                    </a:cubicBezTo>
                    <a:cubicBezTo>
                      <a:pt x="685" y="926"/>
                      <a:pt x="684" y="926"/>
                      <a:pt x="684" y="926"/>
                    </a:cubicBezTo>
                    <a:cubicBezTo>
                      <a:pt x="684" y="926"/>
                      <a:pt x="684" y="926"/>
                      <a:pt x="684" y="926"/>
                    </a:cubicBezTo>
                    <a:cubicBezTo>
                      <a:pt x="684" y="926"/>
                      <a:pt x="684" y="926"/>
                      <a:pt x="684" y="926"/>
                    </a:cubicBezTo>
                    <a:cubicBezTo>
                      <a:pt x="684" y="926"/>
                      <a:pt x="684" y="926"/>
                      <a:pt x="684" y="926"/>
                    </a:cubicBezTo>
                    <a:cubicBezTo>
                      <a:pt x="681" y="927"/>
                      <a:pt x="679" y="928"/>
                      <a:pt x="678" y="928"/>
                    </a:cubicBezTo>
                    <a:cubicBezTo>
                      <a:pt x="673" y="930"/>
                      <a:pt x="669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5" y="933"/>
                      <a:pt x="665" y="933"/>
                    </a:cubicBezTo>
                    <a:cubicBezTo>
                      <a:pt x="665" y="933"/>
                      <a:pt x="664" y="933"/>
                      <a:pt x="664" y="933"/>
                    </a:cubicBezTo>
                    <a:cubicBezTo>
                      <a:pt x="664" y="933"/>
                      <a:pt x="664" y="933"/>
                      <a:pt x="664" y="933"/>
                    </a:cubicBezTo>
                    <a:cubicBezTo>
                      <a:pt x="652" y="932"/>
                      <a:pt x="649" y="916"/>
                      <a:pt x="640" y="910"/>
                    </a:cubicBezTo>
                    <a:cubicBezTo>
                      <a:pt x="634" y="906"/>
                      <a:pt x="624" y="904"/>
                      <a:pt x="614" y="901"/>
                    </a:cubicBezTo>
                    <a:cubicBezTo>
                      <a:pt x="601" y="898"/>
                      <a:pt x="591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7" y="892"/>
                      <a:pt x="577" y="892"/>
                      <a:pt x="577" y="892"/>
                    </a:cubicBezTo>
                    <a:cubicBezTo>
                      <a:pt x="576" y="892"/>
                      <a:pt x="576" y="892"/>
                      <a:pt x="576" y="892"/>
                    </a:cubicBezTo>
                    <a:cubicBezTo>
                      <a:pt x="576" y="892"/>
                      <a:pt x="576" y="892"/>
                      <a:pt x="576" y="892"/>
                    </a:cubicBezTo>
                    <a:cubicBezTo>
                      <a:pt x="567" y="892"/>
                      <a:pt x="555" y="895"/>
                      <a:pt x="545" y="898"/>
                    </a:cubicBezTo>
                    <a:cubicBezTo>
                      <a:pt x="533" y="902"/>
                      <a:pt x="521" y="905"/>
                      <a:pt x="513" y="912"/>
                    </a:cubicBezTo>
                    <a:cubicBezTo>
                      <a:pt x="506" y="917"/>
                      <a:pt x="502" y="930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4" y="932"/>
                      <a:pt x="494" y="932"/>
                      <a:pt x="494" y="932"/>
                    </a:cubicBezTo>
                    <a:cubicBezTo>
                      <a:pt x="493" y="932"/>
                      <a:pt x="492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91" y="932"/>
                      <a:pt x="491" y="932"/>
                      <a:pt x="491" y="932"/>
                    </a:cubicBezTo>
                    <a:cubicBezTo>
                      <a:pt x="486" y="932"/>
                      <a:pt x="482" y="930"/>
                      <a:pt x="477" y="928"/>
                    </a:cubicBezTo>
                    <a:cubicBezTo>
                      <a:pt x="477" y="928"/>
                      <a:pt x="476" y="928"/>
                      <a:pt x="476" y="927"/>
                    </a:cubicBezTo>
                    <a:cubicBezTo>
                      <a:pt x="476" y="927"/>
                      <a:pt x="476" y="927"/>
                      <a:pt x="476" y="927"/>
                    </a:cubicBezTo>
                    <a:cubicBezTo>
                      <a:pt x="475" y="927"/>
                      <a:pt x="475" y="927"/>
                      <a:pt x="474" y="927"/>
                    </a:cubicBezTo>
                    <a:cubicBezTo>
                      <a:pt x="474" y="927"/>
                      <a:pt x="474" y="927"/>
                      <a:pt x="474" y="927"/>
                    </a:cubicBezTo>
                    <a:cubicBezTo>
                      <a:pt x="474" y="927"/>
                      <a:pt x="473" y="927"/>
                      <a:pt x="473" y="927"/>
                    </a:cubicBezTo>
                    <a:cubicBezTo>
                      <a:pt x="463" y="924"/>
                      <a:pt x="453" y="925"/>
                      <a:pt x="446" y="921"/>
                    </a:cubicBezTo>
                    <a:cubicBezTo>
                      <a:pt x="438" y="916"/>
                      <a:pt x="436" y="905"/>
                      <a:pt x="430" y="898"/>
                    </a:cubicBezTo>
                    <a:cubicBezTo>
                      <a:pt x="426" y="893"/>
                      <a:pt x="418" y="888"/>
                      <a:pt x="412" y="884"/>
                    </a:cubicBezTo>
                    <a:cubicBezTo>
                      <a:pt x="406" y="880"/>
                      <a:pt x="399" y="873"/>
                      <a:pt x="391" y="873"/>
                    </a:cubicBezTo>
                    <a:cubicBezTo>
                      <a:pt x="391" y="873"/>
                      <a:pt x="391" y="873"/>
                      <a:pt x="391" y="873"/>
                    </a:cubicBezTo>
                    <a:cubicBezTo>
                      <a:pt x="391" y="872"/>
                      <a:pt x="390" y="872"/>
                      <a:pt x="389" y="872"/>
                    </a:cubicBezTo>
                    <a:cubicBezTo>
                      <a:pt x="389" y="872"/>
                      <a:pt x="389" y="872"/>
                      <a:pt x="389" y="872"/>
                    </a:cubicBezTo>
                    <a:cubicBezTo>
                      <a:pt x="389" y="872"/>
                      <a:pt x="389" y="872"/>
                      <a:pt x="389" y="872"/>
                    </a:cubicBezTo>
                    <a:cubicBezTo>
                      <a:pt x="385" y="872"/>
                      <a:pt x="381" y="873"/>
                      <a:pt x="377" y="875"/>
                    </a:cubicBezTo>
                    <a:cubicBezTo>
                      <a:pt x="375" y="876"/>
                      <a:pt x="372" y="877"/>
                      <a:pt x="370" y="878"/>
                    </a:cubicBezTo>
                    <a:cubicBezTo>
                      <a:pt x="368" y="878"/>
                      <a:pt x="366" y="879"/>
                      <a:pt x="364" y="880"/>
                    </a:cubicBezTo>
                    <a:cubicBezTo>
                      <a:pt x="360" y="882"/>
                      <a:pt x="355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50" y="883"/>
                      <a:pt x="350" y="883"/>
                      <a:pt x="350" y="883"/>
                    </a:cubicBezTo>
                    <a:cubicBezTo>
                      <a:pt x="347" y="883"/>
                      <a:pt x="344" y="882"/>
                      <a:pt x="341" y="882"/>
                    </a:cubicBezTo>
                    <a:cubicBezTo>
                      <a:pt x="341" y="882"/>
                      <a:pt x="341" y="882"/>
                      <a:pt x="341" y="882"/>
                    </a:cubicBezTo>
                    <a:cubicBezTo>
                      <a:pt x="341" y="882"/>
                      <a:pt x="341" y="882"/>
                      <a:pt x="341" y="882"/>
                    </a:cubicBezTo>
                    <a:cubicBezTo>
                      <a:pt x="340" y="882"/>
                      <a:pt x="340" y="882"/>
                      <a:pt x="340" y="882"/>
                    </a:cubicBezTo>
                    <a:cubicBezTo>
                      <a:pt x="340" y="882"/>
                      <a:pt x="340" y="882"/>
                      <a:pt x="340" y="882"/>
                    </a:cubicBezTo>
                    <a:cubicBezTo>
                      <a:pt x="340" y="882"/>
                      <a:pt x="340" y="882"/>
                      <a:pt x="340" y="882"/>
                    </a:cubicBezTo>
                    <a:cubicBezTo>
                      <a:pt x="340" y="881"/>
                      <a:pt x="340" y="881"/>
                      <a:pt x="340" y="881"/>
                    </a:cubicBezTo>
                    <a:cubicBezTo>
                      <a:pt x="340" y="881"/>
                      <a:pt x="340" y="881"/>
                      <a:pt x="340" y="881"/>
                    </a:cubicBezTo>
                    <a:cubicBezTo>
                      <a:pt x="337" y="881"/>
                      <a:pt x="334" y="878"/>
                      <a:pt x="331" y="877"/>
                    </a:cubicBezTo>
                    <a:cubicBezTo>
                      <a:pt x="329" y="876"/>
                      <a:pt x="328" y="876"/>
                      <a:pt x="326" y="876"/>
                    </a:cubicBezTo>
                    <a:cubicBezTo>
                      <a:pt x="326" y="876"/>
                      <a:pt x="326" y="876"/>
                      <a:pt x="326" y="876"/>
                    </a:cubicBezTo>
                    <a:cubicBezTo>
                      <a:pt x="326" y="876"/>
                      <a:pt x="326" y="876"/>
                      <a:pt x="326" y="876"/>
                    </a:cubicBezTo>
                    <a:cubicBezTo>
                      <a:pt x="325" y="876"/>
                      <a:pt x="324" y="876"/>
                      <a:pt x="323" y="877"/>
                    </a:cubicBezTo>
                    <a:cubicBezTo>
                      <a:pt x="323" y="877"/>
                      <a:pt x="323" y="877"/>
                      <a:pt x="323" y="877"/>
                    </a:cubicBezTo>
                    <a:cubicBezTo>
                      <a:pt x="323" y="877"/>
                      <a:pt x="323" y="877"/>
                      <a:pt x="323" y="877"/>
                    </a:cubicBezTo>
                    <a:cubicBezTo>
                      <a:pt x="322" y="877"/>
                      <a:pt x="322" y="878"/>
                      <a:pt x="322" y="880"/>
                    </a:cubicBezTo>
                    <a:cubicBezTo>
                      <a:pt x="322" y="885"/>
                      <a:pt x="330" y="893"/>
                      <a:pt x="331" y="897"/>
                    </a:cubicBezTo>
                    <a:cubicBezTo>
                      <a:pt x="333" y="901"/>
                      <a:pt x="334" y="905"/>
                      <a:pt x="334" y="910"/>
                    </a:cubicBezTo>
                    <a:cubicBezTo>
                      <a:pt x="334" y="918"/>
                      <a:pt x="331" y="925"/>
                      <a:pt x="327" y="930"/>
                    </a:cubicBezTo>
                    <a:cubicBezTo>
                      <a:pt x="326" y="930"/>
                      <a:pt x="326" y="930"/>
                      <a:pt x="326" y="930"/>
                    </a:cubicBezTo>
                    <a:cubicBezTo>
                      <a:pt x="326" y="930"/>
                      <a:pt x="326" y="930"/>
                      <a:pt x="326" y="930"/>
                    </a:cubicBezTo>
                    <a:cubicBezTo>
                      <a:pt x="320" y="935"/>
                      <a:pt x="313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306" y="938"/>
                      <a:pt x="306" y="938"/>
                      <a:pt x="306" y="938"/>
                    </a:cubicBezTo>
                    <a:cubicBezTo>
                      <a:pt x="294" y="938"/>
                      <a:pt x="282" y="932"/>
                      <a:pt x="275" y="926"/>
                    </a:cubicBezTo>
                    <a:cubicBezTo>
                      <a:pt x="275" y="926"/>
                      <a:pt x="275" y="926"/>
                      <a:pt x="275" y="926"/>
                    </a:cubicBezTo>
                    <a:cubicBezTo>
                      <a:pt x="267" y="919"/>
                      <a:pt x="262" y="910"/>
                      <a:pt x="259" y="904"/>
                    </a:cubicBezTo>
                    <a:cubicBezTo>
                      <a:pt x="256" y="897"/>
                      <a:pt x="255" y="888"/>
                      <a:pt x="252" y="882"/>
                    </a:cubicBezTo>
                    <a:cubicBezTo>
                      <a:pt x="250" y="877"/>
                      <a:pt x="246" y="870"/>
                      <a:pt x="238" y="869"/>
                    </a:cubicBezTo>
                    <a:cubicBezTo>
                      <a:pt x="238" y="869"/>
                      <a:pt x="238" y="869"/>
                      <a:pt x="238" y="869"/>
                    </a:cubicBezTo>
                    <a:cubicBezTo>
                      <a:pt x="237" y="869"/>
                      <a:pt x="237" y="869"/>
                      <a:pt x="237" y="869"/>
                    </a:cubicBezTo>
                    <a:cubicBezTo>
                      <a:pt x="237" y="869"/>
                      <a:pt x="237" y="869"/>
                      <a:pt x="237" y="869"/>
                    </a:cubicBezTo>
                    <a:cubicBezTo>
                      <a:pt x="237" y="869"/>
                      <a:pt x="237" y="869"/>
                      <a:pt x="237" y="869"/>
                    </a:cubicBezTo>
                    <a:cubicBezTo>
                      <a:pt x="232" y="869"/>
                      <a:pt x="227" y="872"/>
                      <a:pt x="222" y="875"/>
                    </a:cubicBezTo>
                    <a:cubicBezTo>
                      <a:pt x="222" y="875"/>
                      <a:pt x="222" y="875"/>
                      <a:pt x="222" y="875"/>
                    </a:cubicBezTo>
                    <a:cubicBezTo>
                      <a:pt x="222" y="875"/>
                      <a:pt x="222" y="875"/>
                      <a:pt x="222" y="875"/>
                    </a:cubicBezTo>
                    <a:cubicBezTo>
                      <a:pt x="220" y="876"/>
                      <a:pt x="218" y="876"/>
                      <a:pt x="217" y="877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16" y="877"/>
                      <a:pt x="216" y="877"/>
                      <a:pt x="216" y="877"/>
                    </a:cubicBezTo>
                    <a:cubicBezTo>
                      <a:pt x="208" y="880"/>
                      <a:pt x="202" y="880"/>
                      <a:pt x="198" y="882"/>
                    </a:cubicBezTo>
                    <a:cubicBezTo>
                      <a:pt x="198" y="882"/>
                      <a:pt x="197" y="882"/>
                      <a:pt x="197" y="882"/>
                    </a:cubicBezTo>
                    <a:cubicBezTo>
                      <a:pt x="197" y="882"/>
                      <a:pt x="197" y="882"/>
                      <a:pt x="197" y="882"/>
                    </a:cubicBezTo>
                    <a:cubicBezTo>
                      <a:pt x="197" y="882"/>
                      <a:pt x="197" y="882"/>
                      <a:pt x="197" y="882"/>
                    </a:cubicBezTo>
                    <a:cubicBezTo>
                      <a:pt x="197" y="882"/>
                      <a:pt x="197" y="882"/>
                      <a:pt x="197" y="883"/>
                    </a:cubicBezTo>
                    <a:cubicBezTo>
                      <a:pt x="197" y="883"/>
                      <a:pt x="197" y="883"/>
                      <a:pt x="197" y="883"/>
                    </a:cubicBezTo>
                    <a:cubicBezTo>
                      <a:pt x="197" y="883"/>
                      <a:pt x="197" y="883"/>
                      <a:pt x="197" y="883"/>
                    </a:cubicBezTo>
                    <a:cubicBezTo>
                      <a:pt x="197" y="883"/>
                      <a:pt x="197" y="883"/>
                      <a:pt x="197" y="883"/>
                    </a:cubicBezTo>
                    <a:cubicBezTo>
                      <a:pt x="197" y="883"/>
                      <a:pt x="197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96" y="883"/>
                      <a:pt x="196" y="883"/>
                      <a:pt x="196" y="883"/>
                    </a:cubicBezTo>
                    <a:cubicBezTo>
                      <a:pt x="189" y="887"/>
                      <a:pt x="187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78" y="897"/>
                      <a:pt x="178" y="897"/>
                      <a:pt x="178" y="897"/>
                    </a:cubicBezTo>
                    <a:cubicBezTo>
                      <a:pt x="166" y="896"/>
                      <a:pt x="164" y="877"/>
                      <a:pt x="155" y="870"/>
                    </a:cubicBezTo>
                    <a:cubicBezTo>
                      <a:pt x="136" y="856"/>
                      <a:pt x="102" y="861"/>
                      <a:pt x="90" y="843"/>
                    </a:cubicBezTo>
                    <a:cubicBezTo>
                      <a:pt x="86" y="837"/>
                      <a:pt x="86" y="828"/>
                      <a:pt x="84" y="822"/>
                    </a:cubicBezTo>
                    <a:cubicBezTo>
                      <a:pt x="80" y="813"/>
                      <a:pt x="71" y="806"/>
                      <a:pt x="63" y="799"/>
                    </a:cubicBezTo>
                    <a:cubicBezTo>
                      <a:pt x="56" y="792"/>
                      <a:pt x="49" y="781"/>
                      <a:pt x="42" y="777"/>
                    </a:cubicBezTo>
                    <a:cubicBezTo>
                      <a:pt x="31" y="771"/>
                      <a:pt x="20" y="772"/>
                      <a:pt x="13" y="761"/>
                    </a:cubicBezTo>
                    <a:cubicBezTo>
                      <a:pt x="9" y="754"/>
                      <a:pt x="7" y="745"/>
                      <a:pt x="5" y="736"/>
                    </a:cubicBezTo>
                    <a:cubicBezTo>
                      <a:pt x="5" y="731"/>
                      <a:pt x="4" y="727"/>
                      <a:pt x="4" y="722"/>
                    </a:cubicBezTo>
                    <a:moveTo>
                      <a:pt x="160" y="92"/>
                    </a:move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73" y="92"/>
                      <a:pt x="191" y="101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7" y="107"/>
                      <a:pt x="198" y="107"/>
                      <a:pt x="198" y="107"/>
                    </a:cubicBezTo>
                    <a:cubicBezTo>
                      <a:pt x="205" y="114"/>
                      <a:pt x="206" y="126"/>
                      <a:pt x="216" y="130"/>
                    </a:cubicBezTo>
                    <a:cubicBezTo>
                      <a:pt x="216" y="130"/>
                      <a:pt x="216" y="130"/>
                      <a:pt x="216" y="130"/>
                    </a:cubicBezTo>
                    <a:cubicBezTo>
                      <a:pt x="216" y="130"/>
                      <a:pt x="216" y="130"/>
                      <a:pt x="216" y="130"/>
                    </a:cubicBezTo>
                    <a:cubicBezTo>
                      <a:pt x="220" y="132"/>
                      <a:pt x="225" y="133"/>
                      <a:pt x="229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29" y="133"/>
                      <a:pt x="229" y="133"/>
                      <a:pt x="229" y="133"/>
                    </a:cubicBezTo>
                    <a:cubicBezTo>
                      <a:pt x="234" y="133"/>
                      <a:pt x="239" y="132"/>
                      <a:pt x="244" y="131"/>
                    </a:cubicBezTo>
                    <a:cubicBezTo>
                      <a:pt x="244" y="131"/>
                      <a:pt x="244" y="131"/>
                      <a:pt x="244" y="131"/>
                    </a:cubicBezTo>
                    <a:cubicBezTo>
                      <a:pt x="244" y="131"/>
                      <a:pt x="244" y="131"/>
                      <a:pt x="244" y="131"/>
                    </a:cubicBezTo>
                    <a:cubicBezTo>
                      <a:pt x="244" y="131"/>
                      <a:pt x="244" y="131"/>
                      <a:pt x="244" y="131"/>
                    </a:cubicBezTo>
                    <a:cubicBezTo>
                      <a:pt x="252" y="128"/>
                      <a:pt x="259" y="122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67" y="120"/>
                      <a:pt x="267" y="120"/>
                      <a:pt x="267" y="120"/>
                    </a:cubicBezTo>
                    <a:cubicBezTo>
                      <a:pt x="270" y="119"/>
                      <a:pt x="273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77" y="119"/>
                      <a:pt x="277" y="119"/>
                      <a:pt x="277" y="119"/>
                    </a:cubicBezTo>
                    <a:cubicBezTo>
                      <a:pt x="284" y="119"/>
                      <a:pt x="293" y="120"/>
                      <a:pt x="300" y="123"/>
                    </a:cubicBezTo>
                    <a:cubicBezTo>
                      <a:pt x="300" y="123"/>
                      <a:pt x="300" y="123"/>
                      <a:pt x="300" y="123"/>
                    </a:cubicBezTo>
                    <a:cubicBezTo>
                      <a:pt x="300" y="123"/>
                      <a:pt x="300" y="123"/>
                      <a:pt x="300" y="123"/>
                    </a:cubicBezTo>
                    <a:cubicBezTo>
                      <a:pt x="300" y="123"/>
                      <a:pt x="300" y="123"/>
                      <a:pt x="300" y="123"/>
                    </a:cubicBezTo>
                    <a:cubicBezTo>
                      <a:pt x="300" y="123"/>
                      <a:pt x="300" y="123"/>
                      <a:pt x="301" y="123"/>
                    </a:cubicBezTo>
                    <a:cubicBezTo>
                      <a:pt x="301" y="123"/>
                      <a:pt x="301" y="123"/>
                      <a:pt x="301" y="123"/>
                    </a:cubicBezTo>
                    <a:cubicBezTo>
                      <a:pt x="301" y="123"/>
                      <a:pt x="301" y="123"/>
                      <a:pt x="301" y="123"/>
                    </a:cubicBezTo>
                    <a:cubicBezTo>
                      <a:pt x="301" y="123"/>
                      <a:pt x="301" y="123"/>
                      <a:pt x="301" y="123"/>
                    </a:cubicBezTo>
                    <a:cubicBezTo>
                      <a:pt x="303" y="124"/>
                      <a:pt x="305" y="125"/>
                      <a:pt x="307" y="126"/>
                    </a:cubicBezTo>
                    <a:cubicBezTo>
                      <a:pt x="307" y="126"/>
                      <a:pt x="307" y="126"/>
                      <a:pt x="307" y="126"/>
                    </a:cubicBezTo>
                    <a:cubicBezTo>
                      <a:pt x="307" y="126"/>
                      <a:pt x="307" y="126"/>
                      <a:pt x="307" y="126"/>
                    </a:cubicBezTo>
                    <a:cubicBezTo>
                      <a:pt x="316" y="132"/>
                      <a:pt x="321" y="140"/>
                      <a:pt x="332" y="140"/>
                    </a:cubicBezTo>
                    <a:cubicBezTo>
                      <a:pt x="332" y="140"/>
                      <a:pt x="332" y="140"/>
                      <a:pt x="332" y="140"/>
                    </a:cubicBezTo>
                    <a:cubicBezTo>
                      <a:pt x="332" y="140"/>
                      <a:pt x="332" y="140"/>
                      <a:pt x="332" y="140"/>
                    </a:cubicBezTo>
                    <a:cubicBezTo>
                      <a:pt x="335" y="140"/>
                      <a:pt x="338" y="139"/>
                      <a:pt x="342" y="137"/>
                    </a:cubicBezTo>
                    <a:cubicBezTo>
                      <a:pt x="342" y="137"/>
                      <a:pt x="342" y="137"/>
                      <a:pt x="342" y="137"/>
                    </a:cubicBezTo>
                    <a:cubicBezTo>
                      <a:pt x="354" y="133"/>
                      <a:pt x="358" y="120"/>
                      <a:pt x="367" y="112"/>
                    </a:cubicBezTo>
                    <a:cubicBezTo>
                      <a:pt x="373" y="108"/>
                      <a:pt x="379" y="105"/>
                      <a:pt x="386" y="101"/>
                    </a:cubicBezTo>
                    <a:cubicBezTo>
                      <a:pt x="386" y="101"/>
                      <a:pt x="386" y="101"/>
                      <a:pt x="386" y="100"/>
                    </a:cubicBezTo>
                    <a:cubicBezTo>
                      <a:pt x="386" y="100"/>
                      <a:pt x="387" y="100"/>
                      <a:pt x="387" y="100"/>
                    </a:cubicBezTo>
                    <a:cubicBezTo>
                      <a:pt x="387" y="100"/>
                      <a:pt x="387" y="100"/>
                      <a:pt x="387" y="100"/>
                    </a:cubicBezTo>
                    <a:cubicBezTo>
                      <a:pt x="393" y="96"/>
                      <a:pt x="398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5" y="92"/>
                      <a:pt x="405" y="92"/>
                      <a:pt x="405" y="92"/>
                    </a:cubicBezTo>
                    <a:cubicBezTo>
                      <a:pt x="406" y="92"/>
                      <a:pt x="406" y="92"/>
                      <a:pt x="406" y="92"/>
                    </a:cubicBezTo>
                    <a:cubicBezTo>
                      <a:pt x="414" y="92"/>
                      <a:pt x="420" y="99"/>
                      <a:pt x="421" y="106"/>
                    </a:cubicBezTo>
                    <a:cubicBezTo>
                      <a:pt x="422" y="108"/>
                      <a:pt x="422" y="110"/>
                      <a:pt x="422" y="112"/>
                    </a:cubicBezTo>
                    <a:cubicBezTo>
                      <a:pt x="422" y="117"/>
                      <a:pt x="421" y="123"/>
                      <a:pt x="421" y="129"/>
                    </a:cubicBezTo>
                    <a:cubicBezTo>
                      <a:pt x="421" y="130"/>
                      <a:pt x="421" y="132"/>
                      <a:pt x="421" y="134"/>
                    </a:cubicBezTo>
                    <a:cubicBezTo>
                      <a:pt x="421" y="134"/>
                      <a:pt x="421" y="135"/>
                      <a:pt x="422" y="135"/>
                    </a:cubicBezTo>
                    <a:cubicBezTo>
                      <a:pt x="422" y="135"/>
                      <a:pt x="422" y="135"/>
                      <a:pt x="422" y="135"/>
                    </a:cubicBezTo>
                    <a:cubicBezTo>
                      <a:pt x="424" y="147"/>
                      <a:pt x="435" y="155"/>
                      <a:pt x="446" y="155"/>
                    </a:cubicBezTo>
                    <a:cubicBezTo>
                      <a:pt x="446" y="155"/>
                      <a:pt x="446" y="155"/>
                      <a:pt x="446" y="155"/>
                    </a:cubicBezTo>
                    <a:cubicBezTo>
                      <a:pt x="446" y="155"/>
                      <a:pt x="446" y="155"/>
                      <a:pt x="446" y="155"/>
                    </a:cubicBezTo>
                    <a:cubicBezTo>
                      <a:pt x="450" y="155"/>
                      <a:pt x="455" y="154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59" y="151"/>
                      <a:pt x="459" y="151"/>
                      <a:pt x="459" y="151"/>
                    </a:cubicBezTo>
                    <a:cubicBezTo>
                      <a:pt x="463" y="149"/>
                      <a:pt x="466" y="144"/>
                      <a:pt x="469" y="139"/>
                    </a:cubicBezTo>
                    <a:cubicBezTo>
                      <a:pt x="472" y="135"/>
                      <a:pt x="475" y="128"/>
                      <a:pt x="480" y="127"/>
                    </a:cubicBezTo>
                    <a:cubicBezTo>
                      <a:pt x="480" y="127"/>
                      <a:pt x="480" y="127"/>
                      <a:pt x="480" y="127"/>
                    </a:cubicBezTo>
                    <a:cubicBezTo>
                      <a:pt x="481" y="127"/>
                      <a:pt x="481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2" y="127"/>
                      <a:pt x="482" y="127"/>
                      <a:pt x="482" y="127"/>
                    </a:cubicBezTo>
                    <a:cubicBezTo>
                      <a:pt x="489" y="127"/>
                      <a:pt x="495" y="133"/>
                      <a:pt x="501" y="138"/>
                    </a:cubicBezTo>
                    <a:cubicBezTo>
                      <a:pt x="501" y="138"/>
                      <a:pt x="501" y="138"/>
                      <a:pt x="501" y="138"/>
                    </a:cubicBezTo>
                    <a:cubicBezTo>
                      <a:pt x="501" y="138"/>
                      <a:pt x="501" y="138"/>
                      <a:pt x="501" y="138"/>
                    </a:cubicBezTo>
                    <a:cubicBezTo>
                      <a:pt x="503" y="139"/>
                      <a:pt x="505" y="140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7" y="141"/>
                      <a:pt x="507" y="141"/>
                    </a:cubicBezTo>
                    <a:cubicBezTo>
                      <a:pt x="507" y="141"/>
                      <a:pt x="508" y="141"/>
                      <a:pt x="508" y="141"/>
                    </a:cubicBezTo>
                    <a:cubicBezTo>
                      <a:pt x="508" y="141"/>
                      <a:pt x="508" y="141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08" y="142"/>
                      <a:pt x="508" y="142"/>
                      <a:pt x="508" y="142"/>
                    </a:cubicBezTo>
                    <a:cubicBezTo>
                      <a:pt x="512" y="143"/>
                      <a:pt x="516" y="144"/>
                      <a:pt x="519" y="144"/>
                    </a:cubicBezTo>
                    <a:cubicBezTo>
                      <a:pt x="519" y="144"/>
                      <a:pt x="519" y="144"/>
                      <a:pt x="519" y="144"/>
                    </a:cubicBezTo>
                    <a:cubicBezTo>
                      <a:pt x="519" y="144"/>
                      <a:pt x="519" y="144"/>
                      <a:pt x="519" y="144"/>
                    </a:cubicBezTo>
                    <a:cubicBezTo>
                      <a:pt x="532" y="144"/>
                      <a:pt x="544" y="137"/>
                      <a:pt x="549" y="127"/>
                    </a:cubicBezTo>
                    <a:cubicBezTo>
                      <a:pt x="549" y="127"/>
                      <a:pt x="549" y="127"/>
                      <a:pt x="549" y="127"/>
                    </a:cubicBezTo>
                    <a:cubicBezTo>
                      <a:pt x="549" y="127"/>
                      <a:pt x="549" y="127"/>
                      <a:pt x="549" y="127"/>
                    </a:cubicBezTo>
                    <a:cubicBezTo>
                      <a:pt x="549" y="127"/>
                      <a:pt x="549" y="127"/>
                      <a:pt x="549" y="127"/>
                    </a:cubicBezTo>
                    <a:cubicBezTo>
                      <a:pt x="552" y="122"/>
                      <a:pt x="551" y="118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5" y="116"/>
                      <a:pt x="555" y="116"/>
                      <a:pt x="555" y="116"/>
                    </a:cubicBezTo>
                    <a:cubicBezTo>
                      <a:pt x="556" y="116"/>
                      <a:pt x="556" y="116"/>
                      <a:pt x="556" y="116"/>
                    </a:cubicBezTo>
                    <a:cubicBezTo>
                      <a:pt x="558" y="115"/>
                      <a:pt x="563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69" y="115"/>
                      <a:pt x="569" y="115"/>
                      <a:pt x="569" y="115"/>
                    </a:cubicBezTo>
                    <a:cubicBezTo>
                      <a:pt x="571" y="115"/>
                      <a:pt x="574" y="115"/>
                      <a:pt x="576" y="115"/>
                    </a:cubicBezTo>
                    <a:cubicBezTo>
                      <a:pt x="576" y="115"/>
                      <a:pt x="576" y="115"/>
                      <a:pt x="576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77" y="115"/>
                      <a:pt x="577" y="115"/>
                      <a:pt x="577" y="115"/>
                    </a:cubicBezTo>
                    <a:cubicBezTo>
                      <a:pt x="583" y="115"/>
                      <a:pt x="593" y="115"/>
                      <a:pt x="597" y="117"/>
                    </a:cubicBezTo>
                    <a:cubicBezTo>
                      <a:pt x="601" y="118"/>
                      <a:pt x="602" y="123"/>
                      <a:pt x="604" y="127"/>
                    </a:cubicBezTo>
                    <a:cubicBezTo>
                      <a:pt x="604" y="127"/>
                      <a:pt x="604" y="127"/>
                      <a:pt x="604" y="127"/>
                    </a:cubicBezTo>
                    <a:cubicBezTo>
                      <a:pt x="604" y="127"/>
                      <a:pt x="604" y="127"/>
                      <a:pt x="605" y="127"/>
                    </a:cubicBezTo>
                    <a:cubicBezTo>
                      <a:pt x="605" y="127"/>
                      <a:pt x="605" y="127"/>
                      <a:pt x="605" y="127"/>
                    </a:cubicBezTo>
                    <a:cubicBezTo>
                      <a:pt x="605" y="127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05" y="128"/>
                      <a:pt x="605" y="128"/>
                      <a:pt x="605" y="128"/>
                    </a:cubicBezTo>
                    <a:cubicBezTo>
                      <a:pt x="611" y="137"/>
                      <a:pt x="621" y="144"/>
                      <a:pt x="634" y="144"/>
                    </a:cubicBezTo>
                    <a:cubicBezTo>
                      <a:pt x="634" y="144"/>
                      <a:pt x="634" y="144"/>
                      <a:pt x="634" y="144"/>
                    </a:cubicBezTo>
                    <a:cubicBezTo>
                      <a:pt x="634" y="144"/>
                      <a:pt x="634" y="144"/>
                      <a:pt x="634" y="144"/>
                    </a:cubicBezTo>
                    <a:cubicBezTo>
                      <a:pt x="637" y="144"/>
                      <a:pt x="641" y="143"/>
                      <a:pt x="644" y="142"/>
                    </a:cubicBezTo>
                    <a:cubicBezTo>
                      <a:pt x="644" y="142"/>
                      <a:pt x="644" y="142"/>
                      <a:pt x="644" y="142"/>
                    </a:cubicBezTo>
                    <a:cubicBezTo>
                      <a:pt x="648" y="141"/>
                      <a:pt x="653" y="138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58" y="134"/>
                      <a:pt x="658" y="134"/>
                      <a:pt x="658" y="134"/>
                    </a:cubicBezTo>
                    <a:cubicBezTo>
                      <a:pt x="662" y="131"/>
                      <a:pt x="666" y="127"/>
                      <a:pt x="671" y="127"/>
                    </a:cubicBezTo>
                    <a:cubicBezTo>
                      <a:pt x="671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2" y="127"/>
                      <a:pt x="672" y="127"/>
                      <a:pt x="672" y="127"/>
                    </a:cubicBezTo>
                    <a:cubicBezTo>
                      <a:pt x="677" y="128"/>
                      <a:pt x="681" y="135"/>
                      <a:pt x="683" y="139"/>
                    </a:cubicBezTo>
                    <a:cubicBezTo>
                      <a:pt x="686" y="143"/>
                      <a:pt x="690" y="148"/>
                      <a:pt x="693" y="151"/>
                    </a:cubicBezTo>
                    <a:cubicBezTo>
                      <a:pt x="693" y="151"/>
                      <a:pt x="693" y="151"/>
                      <a:pt x="693" y="151"/>
                    </a:cubicBezTo>
                    <a:cubicBezTo>
                      <a:pt x="693" y="151"/>
                      <a:pt x="693" y="151"/>
                      <a:pt x="693" y="151"/>
                    </a:cubicBezTo>
                    <a:cubicBezTo>
                      <a:pt x="697" y="154"/>
                      <a:pt x="702" y="155"/>
                      <a:pt x="707" y="155"/>
                    </a:cubicBezTo>
                    <a:cubicBezTo>
                      <a:pt x="707" y="155"/>
                      <a:pt x="707" y="155"/>
                      <a:pt x="707" y="155"/>
                    </a:cubicBezTo>
                    <a:cubicBezTo>
                      <a:pt x="707" y="155"/>
                      <a:pt x="707" y="155"/>
                      <a:pt x="707" y="155"/>
                    </a:cubicBezTo>
                    <a:cubicBezTo>
                      <a:pt x="718" y="155"/>
                      <a:pt x="728" y="146"/>
                      <a:pt x="730" y="134"/>
                    </a:cubicBezTo>
                    <a:cubicBezTo>
                      <a:pt x="730" y="134"/>
                      <a:pt x="730" y="134"/>
                      <a:pt x="730" y="134"/>
                    </a:cubicBezTo>
                    <a:cubicBezTo>
                      <a:pt x="731" y="132"/>
                      <a:pt x="731" y="131"/>
                      <a:pt x="731" y="129"/>
                    </a:cubicBezTo>
                    <a:cubicBezTo>
                      <a:pt x="731" y="123"/>
                      <a:pt x="730" y="117"/>
                      <a:pt x="730" y="112"/>
                    </a:cubicBezTo>
                    <a:cubicBezTo>
                      <a:pt x="730" y="110"/>
                      <a:pt x="730" y="108"/>
                      <a:pt x="730" y="106"/>
                    </a:cubicBezTo>
                    <a:cubicBezTo>
                      <a:pt x="732" y="99"/>
                      <a:pt x="739" y="93"/>
                      <a:pt x="746" y="92"/>
                    </a:cubicBezTo>
                    <a:cubicBezTo>
                      <a:pt x="746" y="92"/>
                      <a:pt x="746" y="92"/>
                      <a:pt x="746" y="92"/>
                    </a:cubicBezTo>
                    <a:cubicBezTo>
                      <a:pt x="746" y="92"/>
                      <a:pt x="746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47" y="92"/>
                      <a:pt x="747" y="92"/>
                      <a:pt x="747" y="92"/>
                    </a:cubicBezTo>
                    <a:cubicBezTo>
                      <a:pt x="753" y="92"/>
                      <a:pt x="760" y="96"/>
                      <a:pt x="765" y="100"/>
                    </a:cubicBezTo>
                    <a:cubicBezTo>
                      <a:pt x="765" y="100"/>
                      <a:pt x="765" y="100"/>
                      <a:pt x="765" y="100"/>
                    </a:cubicBezTo>
                    <a:cubicBezTo>
                      <a:pt x="765" y="100"/>
                      <a:pt x="766" y="100"/>
                      <a:pt x="766" y="100"/>
                    </a:cubicBezTo>
                    <a:cubicBezTo>
                      <a:pt x="766" y="100"/>
                      <a:pt x="766" y="100"/>
                      <a:pt x="766" y="100"/>
                    </a:cubicBezTo>
                    <a:cubicBezTo>
                      <a:pt x="766" y="100"/>
                      <a:pt x="766" y="100"/>
                      <a:pt x="766" y="100"/>
                    </a:cubicBezTo>
                    <a:cubicBezTo>
                      <a:pt x="772" y="104"/>
                      <a:pt x="778" y="107"/>
                      <a:pt x="783" y="111"/>
                    </a:cubicBezTo>
                    <a:cubicBezTo>
                      <a:pt x="783" y="111"/>
                      <a:pt x="783" y="111"/>
                      <a:pt x="783" y="111"/>
                    </a:cubicBezTo>
                    <a:cubicBezTo>
                      <a:pt x="783" y="111"/>
                      <a:pt x="783" y="111"/>
                      <a:pt x="783" y="111"/>
                    </a:cubicBezTo>
                    <a:cubicBezTo>
                      <a:pt x="795" y="120"/>
                      <a:pt x="801" y="139"/>
                      <a:pt x="819" y="139"/>
                    </a:cubicBezTo>
                    <a:cubicBezTo>
                      <a:pt x="819" y="139"/>
                      <a:pt x="819" y="139"/>
                      <a:pt x="819" y="139"/>
                    </a:cubicBezTo>
                    <a:cubicBezTo>
                      <a:pt x="819" y="139"/>
                      <a:pt x="819" y="139"/>
                      <a:pt x="819" y="139"/>
                    </a:cubicBezTo>
                    <a:cubicBezTo>
                      <a:pt x="821" y="139"/>
                      <a:pt x="822" y="139"/>
                      <a:pt x="824" y="139"/>
                    </a:cubicBezTo>
                    <a:cubicBezTo>
                      <a:pt x="824" y="139"/>
                      <a:pt x="824" y="139"/>
                      <a:pt x="824" y="139"/>
                    </a:cubicBezTo>
                    <a:cubicBezTo>
                      <a:pt x="837" y="137"/>
                      <a:pt x="838" y="128"/>
                      <a:pt x="851" y="123"/>
                    </a:cubicBezTo>
                    <a:cubicBezTo>
                      <a:pt x="851" y="123"/>
                      <a:pt x="851" y="123"/>
                      <a:pt x="851" y="123"/>
                    </a:cubicBezTo>
                    <a:cubicBezTo>
                      <a:pt x="851" y="123"/>
                      <a:pt x="851" y="123"/>
                      <a:pt x="851" y="123"/>
                    </a:cubicBezTo>
                    <a:cubicBezTo>
                      <a:pt x="851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2" y="123"/>
                      <a:pt x="852" y="123"/>
                      <a:pt x="852" y="123"/>
                    </a:cubicBezTo>
                    <a:cubicBezTo>
                      <a:pt x="858" y="120"/>
                      <a:pt x="868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6" y="119"/>
                      <a:pt x="876" y="119"/>
                      <a:pt x="876" y="119"/>
                    </a:cubicBezTo>
                    <a:cubicBezTo>
                      <a:pt x="879" y="119"/>
                      <a:pt x="881" y="119"/>
                      <a:pt x="883" y="119"/>
                    </a:cubicBezTo>
                    <a:cubicBezTo>
                      <a:pt x="883" y="119"/>
                      <a:pt x="883" y="119"/>
                      <a:pt x="883" y="119"/>
                    </a:cubicBezTo>
                    <a:cubicBezTo>
                      <a:pt x="883" y="119"/>
                      <a:pt x="884" y="119"/>
                      <a:pt x="884" y="119"/>
                    </a:cubicBezTo>
                    <a:cubicBezTo>
                      <a:pt x="884" y="119"/>
                      <a:pt x="884" y="119"/>
                      <a:pt x="884" y="119"/>
                    </a:cubicBezTo>
                    <a:cubicBezTo>
                      <a:pt x="884" y="119"/>
                      <a:pt x="884" y="119"/>
                      <a:pt x="884" y="119"/>
                    </a:cubicBezTo>
                    <a:cubicBezTo>
                      <a:pt x="884" y="119"/>
                      <a:pt x="884" y="119"/>
                      <a:pt x="885" y="120"/>
                    </a:cubicBezTo>
                    <a:cubicBezTo>
                      <a:pt x="885" y="120"/>
                      <a:pt x="885" y="120"/>
                      <a:pt x="885" y="120"/>
                    </a:cubicBezTo>
                    <a:cubicBezTo>
                      <a:pt x="885" y="120"/>
                      <a:pt x="885" y="120"/>
                      <a:pt x="885" y="120"/>
                    </a:cubicBezTo>
                    <a:cubicBezTo>
                      <a:pt x="888" y="120"/>
                      <a:pt x="890" y="121"/>
                      <a:pt x="893" y="123"/>
                    </a:cubicBezTo>
                    <a:cubicBezTo>
                      <a:pt x="902" y="127"/>
                      <a:pt x="912" y="133"/>
                      <a:pt x="924" y="133"/>
                    </a:cubicBezTo>
                    <a:cubicBezTo>
                      <a:pt x="924" y="133"/>
                      <a:pt x="924" y="133"/>
                      <a:pt x="924" y="133"/>
                    </a:cubicBezTo>
                    <a:cubicBezTo>
                      <a:pt x="924" y="133"/>
                      <a:pt x="924" y="133"/>
                      <a:pt x="924" y="133"/>
                    </a:cubicBezTo>
                    <a:cubicBezTo>
                      <a:pt x="927" y="133"/>
                      <a:pt x="931" y="133"/>
                      <a:pt x="934" y="131"/>
                    </a:cubicBezTo>
                    <a:cubicBezTo>
                      <a:pt x="934" y="131"/>
                      <a:pt x="934" y="131"/>
                      <a:pt x="934" y="131"/>
                    </a:cubicBezTo>
                    <a:cubicBezTo>
                      <a:pt x="934" y="131"/>
                      <a:pt x="934" y="131"/>
                      <a:pt x="935" y="131"/>
                    </a:cubicBezTo>
                    <a:cubicBezTo>
                      <a:pt x="935" y="131"/>
                      <a:pt x="935" y="131"/>
                      <a:pt x="935" y="131"/>
                    </a:cubicBezTo>
                    <a:cubicBezTo>
                      <a:pt x="946" y="127"/>
                      <a:pt x="948" y="113"/>
                      <a:pt x="956" y="106"/>
                    </a:cubicBezTo>
                    <a:cubicBezTo>
                      <a:pt x="961" y="102"/>
                      <a:pt x="967" y="100"/>
                      <a:pt x="975" y="97"/>
                    </a:cubicBezTo>
                    <a:cubicBezTo>
                      <a:pt x="975" y="96"/>
                      <a:pt x="975" y="96"/>
                      <a:pt x="975" y="96"/>
                    </a:cubicBezTo>
                    <a:cubicBezTo>
                      <a:pt x="980" y="95"/>
                      <a:pt x="986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3" y="92"/>
                      <a:pt x="993" y="92"/>
                      <a:pt x="993" y="92"/>
                    </a:cubicBezTo>
                    <a:cubicBezTo>
                      <a:pt x="995" y="92"/>
                      <a:pt x="997" y="92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999" y="93"/>
                      <a:pt x="999" y="93"/>
                      <a:pt x="999" y="93"/>
                    </a:cubicBezTo>
                    <a:cubicBezTo>
                      <a:pt x="1009" y="97"/>
                      <a:pt x="1010" y="115"/>
                      <a:pt x="1016" y="125"/>
                    </a:cubicBezTo>
                    <a:cubicBezTo>
                      <a:pt x="1018" y="128"/>
                      <a:pt x="1021" y="132"/>
                      <a:pt x="1025" y="135"/>
                    </a:cubicBezTo>
                    <a:cubicBezTo>
                      <a:pt x="1031" y="139"/>
                      <a:pt x="1039" y="138"/>
                      <a:pt x="1046" y="143"/>
                    </a:cubicBezTo>
                    <a:cubicBezTo>
                      <a:pt x="1054" y="147"/>
                      <a:pt x="1059" y="156"/>
                      <a:pt x="1067" y="164"/>
                    </a:cubicBezTo>
                    <a:cubicBezTo>
                      <a:pt x="1073" y="170"/>
                      <a:pt x="1082" y="177"/>
                      <a:pt x="1086" y="185"/>
                    </a:cubicBezTo>
                    <a:cubicBezTo>
                      <a:pt x="1090" y="191"/>
                      <a:pt x="1090" y="199"/>
                      <a:pt x="1094" y="206"/>
                    </a:cubicBezTo>
                    <a:cubicBezTo>
                      <a:pt x="1103" y="223"/>
                      <a:pt x="1130" y="219"/>
                      <a:pt x="1138" y="235"/>
                    </a:cubicBezTo>
                    <a:cubicBezTo>
                      <a:pt x="1141" y="241"/>
                      <a:pt x="1142" y="251"/>
                      <a:pt x="1142" y="262"/>
                    </a:cubicBezTo>
                    <a:cubicBezTo>
                      <a:pt x="1142" y="272"/>
                      <a:pt x="1141" y="283"/>
                      <a:pt x="1141" y="292"/>
                    </a:cubicBezTo>
                    <a:cubicBezTo>
                      <a:pt x="1141" y="410"/>
                      <a:pt x="1141" y="529"/>
                      <a:pt x="1141" y="649"/>
                    </a:cubicBezTo>
                    <a:cubicBezTo>
                      <a:pt x="1141" y="656"/>
                      <a:pt x="1141" y="666"/>
                      <a:pt x="1141" y="675"/>
                    </a:cubicBezTo>
                    <a:cubicBezTo>
                      <a:pt x="1141" y="688"/>
                      <a:pt x="1141" y="699"/>
                      <a:pt x="1137" y="706"/>
                    </a:cubicBezTo>
                    <a:cubicBezTo>
                      <a:pt x="1128" y="720"/>
                      <a:pt x="1102" y="718"/>
                      <a:pt x="1093" y="734"/>
                    </a:cubicBezTo>
                    <a:cubicBezTo>
                      <a:pt x="1090" y="739"/>
                      <a:pt x="1089" y="748"/>
                      <a:pt x="1086" y="754"/>
                    </a:cubicBezTo>
                    <a:cubicBezTo>
                      <a:pt x="1083" y="762"/>
                      <a:pt x="1073" y="769"/>
                      <a:pt x="1066" y="777"/>
                    </a:cubicBezTo>
                    <a:cubicBezTo>
                      <a:pt x="1059" y="784"/>
                      <a:pt x="1052" y="793"/>
                      <a:pt x="1045" y="798"/>
                    </a:cubicBezTo>
                    <a:cubicBezTo>
                      <a:pt x="1033" y="804"/>
                      <a:pt x="1024" y="803"/>
                      <a:pt x="1017" y="815"/>
                    </a:cubicBezTo>
                    <a:cubicBezTo>
                      <a:pt x="1010" y="826"/>
                      <a:pt x="1009" y="842"/>
                      <a:pt x="999" y="846"/>
                    </a:cubicBezTo>
                    <a:cubicBezTo>
                      <a:pt x="997" y="846"/>
                      <a:pt x="994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92" y="847"/>
                      <a:pt x="992" y="847"/>
                      <a:pt x="992" y="847"/>
                    </a:cubicBezTo>
                    <a:cubicBezTo>
                      <a:pt x="987" y="847"/>
                      <a:pt x="981" y="845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7" y="843"/>
                      <a:pt x="977" y="843"/>
                      <a:pt x="977" y="843"/>
                    </a:cubicBezTo>
                    <a:cubicBezTo>
                      <a:pt x="971" y="841"/>
                      <a:pt x="963" y="838"/>
                      <a:pt x="958" y="834"/>
                    </a:cubicBezTo>
                    <a:cubicBezTo>
                      <a:pt x="949" y="827"/>
                      <a:pt x="948" y="814"/>
                      <a:pt x="938" y="810"/>
                    </a:cubicBezTo>
                    <a:cubicBezTo>
                      <a:pt x="938" y="810"/>
                      <a:pt x="938" y="810"/>
                      <a:pt x="938" y="810"/>
                    </a:cubicBezTo>
                    <a:cubicBezTo>
                      <a:pt x="933" y="808"/>
                      <a:pt x="929" y="807"/>
                      <a:pt x="925" y="807"/>
                    </a:cubicBezTo>
                    <a:cubicBezTo>
                      <a:pt x="925" y="807"/>
                      <a:pt x="925" y="807"/>
                      <a:pt x="925" y="807"/>
                    </a:cubicBezTo>
                    <a:cubicBezTo>
                      <a:pt x="925" y="807"/>
                      <a:pt x="925" y="807"/>
                      <a:pt x="925" y="807"/>
                    </a:cubicBezTo>
                    <a:cubicBezTo>
                      <a:pt x="913" y="807"/>
                      <a:pt x="903" y="814"/>
                      <a:pt x="893" y="818"/>
                    </a:cubicBezTo>
                    <a:cubicBezTo>
                      <a:pt x="892" y="818"/>
                      <a:pt x="890" y="819"/>
                      <a:pt x="889" y="819"/>
                    </a:cubicBezTo>
                    <a:cubicBezTo>
                      <a:pt x="889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19"/>
                      <a:pt x="888" y="819"/>
                      <a:pt x="888" y="819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8" y="820"/>
                      <a:pt x="888" y="820"/>
                    </a:cubicBezTo>
                    <a:cubicBezTo>
                      <a:pt x="888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7" y="820"/>
                      <a:pt x="887" y="820"/>
                      <a:pt x="887" y="820"/>
                    </a:cubicBezTo>
                    <a:cubicBezTo>
                      <a:pt x="884" y="821"/>
                      <a:pt x="880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76" y="821"/>
                      <a:pt x="876" y="821"/>
                      <a:pt x="876" y="821"/>
                    </a:cubicBezTo>
                    <a:cubicBezTo>
                      <a:pt x="868" y="821"/>
                      <a:pt x="860" y="820"/>
                      <a:pt x="854" y="818"/>
                    </a:cubicBezTo>
                    <a:cubicBezTo>
                      <a:pt x="854" y="818"/>
                      <a:pt x="854" y="818"/>
                      <a:pt x="854" y="818"/>
                    </a:cubicBezTo>
                    <a:cubicBezTo>
                      <a:pt x="854" y="818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4" y="817"/>
                      <a:pt x="854" y="817"/>
                      <a:pt x="854" y="817"/>
                    </a:cubicBezTo>
                    <a:cubicBezTo>
                      <a:pt x="853" y="817"/>
                      <a:pt x="853" y="817"/>
                      <a:pt x="853" y="817"/>
                    </a:cubicBezTo>
                    <a:cubicBezTo>
                      <a:pt x="852" y="817"/>
                      <a:pt x="851" y="816"/>
                      <a:pt x="849" y="815"/>
                    </a:cubicBezTo>
                    <a:cubicBezTo>
                      <a:pt x="841" y="810"/>
                      <a:pt x="834" y="801"/>
                      <a:pt x="822" y="801"/>
                    </a:cubicBezTo>
                    <a:cubicBezTo>
                      <a:pt x="822" y="801"/>
                      <a:pt x="822" y="801"/>
                      <a:pt x="822" y="801"/>
                    </a:cubicBezTo>
                    <a:cubicBezTo>
                      <a:pt x="822" y="801"/>
                      <a:pt x="822" y="801"/>
                      <a:pt x="822" y="801"/>
                    </a:cubicBezTo>
                    <a:cubicBezTo>
                      <a:pt x="819" y="801"/>
                      <a:pt x="816" y="801"/>
                      <a:pt x="813" y="803"/>
                    </a:cubicBezTo>
                    <a:cubicBezTo>
                      <a:pt x="813" y="803"/>
                      <a:pt x="813" y="803"/>
                      <a:pt x="813" y="803"/>
                    </a:cubicBezTo>
                    <a:cubicBezTo>
                      <a:pt x="812" y="803"/>
                      <a:pt x="812" y="803"/>
                      <a:pt x="812" y="803"/>
                    </a:cubicBezTo>
                    <a:cubicBezTo>
                      <a:pt x="812" y="803"/>
                      <a:pt x="812" y="803"/>
                      <a:pt x="812" y="803"/>
                    </a:cubicBezTo>
                    <a:cubicBezTo>
                      <a:pt x="812" y="803"/>
                      <a:pt x="812" y="803"/>
                      <a:pt x="812" y="803"/>
                    </a:cubicBezTo>
                    <a:cubicBezTo>
                      <a:pt x="800" y="808"/>
                      <a:pt x="794" y="822"/>
                      <a:pt x="786" y="829"/>
                    </a:cubicBezTo>
                    <a:cubicBezTo>
                      <a:pt x="782" y="832"/>
                      <a:pt x="776" y="835"/>
                      <a:pt x="770" y="839"/>
                    </a:cubicBezTo>
                    <a:cubicBezTo>
                      <a:pt x="764" y="843"/>
                      <a:pt x="758" y="848"/>
                      <a:pt x="751" y="849"/>
                    </a:cubicBezTo>
                    <a:cubicBezTo>
                      <a:pt x="750" y="849"/>
                      <a:pt x="750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9" y="849"/>
                      <a:pt x="749" y="849"/>
                      <a:pt x="749" y="849"/>
                    </a:cubicBezTo>
                    <a:cubicBezTo>
                      <a:pt x="741" y="849"/>
                      <a:pt x="735" y="841"/>
                      <a:pt x="733" y="835"/>
                    </a:cubicBezTo>
                    <a:cubicBezTo>
                      <a:pt x="733" y="835"/>
                      <a:pt x="733" y="835"/>
                      <a:pt x="733" y="835"/>
                    </a:cubicBezTo>
                    <a:cubicBezTo>
                      <a:pt x="733" y="835"/>
                      <a:pt x="733" y="835"/>
                      <a:pt x="733" y="835"/>
                    </a:cubicBezTo>
                    <a:cubicBezTo>
                      <a:pt x="733" y="835"/>
                      <a:pt x="733" y="835"/>
                      <a:pt x="733" y="835"/>
                    </a:cubicBezTo>
                    <a:cubicBezTo>
                      <a:pt x="732" y="833"/>
                      <a:pt x="732" y="831"/>
                      <a:pt x="732" y="829"/>
                    </a:cubicBezTo>
                    <a:cubicBezTo>
                      <a:pt x="732" y="823"/>
                      <a:pt x="734" y="818"/>
                      <a:pt x="734" y="813"/>
                    </a:cubicBezTo>
                    <a:cubicBezTo>
                      <a:pt x="734" y="812"/>
                      <a:pt x="734" y="811"/>
                      <a:pt x="733" y="811"/>
                    </a:cubicBezTo>
                    <a:cubicBezTo>
                      <a:pt x="733" y="811"/>
                      <a:pt x="733" y="811"/>
                      <a:pt x="733" y="811"/>
                    </a:cubicBezTo>
                    <a:cubicBezTo>
                      <a:pt x="733" y="811"/>
                      <a:pt x="733" y="810"/>
                      <a:pt x="733" y="810"/>
                    </a:cubicBezTo>
                    <a:cubicBezTo>
                      <a:pt x="733" y="810"/>
                      <a:pt x="733" y="810"/>
                      <a:pt x="733" y="810"/>
                    </a:cubicBezTo>
                    <a:cubicBezTo>
                      <a:pt x="732" y="797"/>
                      <a:pt x="724" y="785"/>
                      <a:pt x="709" y="785"/>
                    </a:cubicBezTo>
                    <a:cubicBezTo>
                      <a:pt x="709" y="785"/>
                      <a:pt x="709" y="785"/>
                      <a:pt x="709" y="785"/>
                    </a:cubicBezTo>
                    <a:cubicBezTo>
                      <a:pt x="709" y="785"/>
                      <a:pt x="709" y="785"/>
                      <a:pt x="709" y="785"/>
                    </a:cubicBezTo>
                    <a:cubicBezTo>
                      <a:pt x="707" y="785"/>
                      <a:pt x="705" y="786"/>
                      <a:pt x="703" y="786"/>
                    </a:cubicBezTo>
                    <a:cubicBezTo>
                      <a:pt x="703" y="786"/>
                      <a:pt x="703" y="786"/>
                      <a:pt x="703" y="786"/>
                    </a:cubicBezTo>
                    <a:cubicBezTo>
                      <a:pt x="703" y="786"/>
                      <a:pt x="703" y="786"/>
                      <a:pt x="703" y="786"/>
                    </a:cubicBezTo>
                    <a:cubicBezTo>
                      <a:pt x="696" y="788"/>
                      <a:pt x="690" y="793"/>
                      <a:pt x="687" y="798"/>
                    </a:cubicBezTo>
                    <a:cubicBezTo>
                      <a:pt x="683" y="803"/>
                      <a:pt x="681" y="812"/>
                      <a:pt x="674" y="813"/>
                    </a:cubicBezTo>
                    <a:cubicBezTo>
                      <a:pt x="674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73" y="813"/>
                      <a:pt x="673" y="813"/>
                      <a:pt x="673" y="813"/>
                    </a:cubicBezTo>
                    <a:cubicBezTo>
                      <a:pt x="667" y="813"/>
                      <a:pt x="660" y="808"/>
                      <a:pt x="654" y="804"/>
                    </a:cubicBezTo>
                    <a:cubicBezTo>
                      <a:pt x="651" y="802"/>
                      <a:pt x="649" y="800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6" y="799"/>
                      <a:pt x="646" y="799"/>
                      <a:pt x="646" y="799"/>
                    </a:cubicBezTo>
                    <a:cubicBezTo>
                      <a:pt x="642" y="797"/>
                      <a:pt x="638" y="797"/>
                      <a:pt x="635" y="797"/>
                    </a:cubicBezTo>
                    <a:cubicBezTo>
                      <a:pt x="635" y="797"/>
                      <a:pt x="635" y="797"/>
                      <a:pt x="635" y="797"/>
                    </a:cubicBezTo>
                    <a:cubicBezTo>
                      <a:pt x="635" y="797"/>
                      <a:pt x="635" y="797"/>
                      <a:pt x="635" y="797"/>
                    </a:cubicBezTo>
                    <a:cubicBezTo>
                      <a:pt x="625" y="797"/>
                      <a:pt x="616" y="801"/>
                      <a:pt x="611" y="806"/>
                    </a:cubicBezTo>
                    <a:cubicBezTo>
                      <a:pt x="611" y="806"/>
                      <a:pt x="611" y="806"/>
                      <a:pt x="611" y="806"/>
                    </a:cubicBezTo>
                    <a:cubicBezTo>
                      <a:pt x="611" y="806"/>
                      <a:pt x="610" y="806"/>
                      <a:pt x="610" y="807"/>
                    </a:cubicBezTo>
                    <a:cubicBezTo>
                      <a:pt x="607" y="810"/>
                      <a:pt x="605" y="821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600" y="824"/>
                      <a:pt x="600" y="824"/>
                      <a:pt x="600" y="824"/>
                    </a:cubicBezTo>
                    <a:cubicBezTo>
                      <a:pt x="598" y="825"/>
                      <a:pt x="593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8" y="825"/>
                      <a:pt x="588" y="825"/>
                      <a:pt x="588" y="825"/>
                    </a:cubicBezTo>
                    <a:cubicBezTo>
                      <a:pt x="586" y="825"/>
                      <a:pt x="584" y="825"/>
                      <a:pt x="582" y="825"/>
                    </a:cubicBezTo>
                    <a:cubicBezTo>
                      <a:pt x="580" y="825"/>
                      <a:pt x="579" y="825"/>
                      <a:pt x="577" y="825"/>
                    </a:cubicBezTo>
                    <a:cubicBezTo>
                      <a:pt x="570" y="825"/>
                      <a:pt x="560" y="826"/>
                      <a:pt x="556" y="823"/>
                    </a:cubicBezTo>
                    <a:cubicBezTo>
                      <a:pt x="552" y="822"/>
                      <a:pt x="552" y="817"/>
                      <a:pt x="549" y="813"/>
                    </a:cubicBezTo>
                    <a:cubicBezTo>
                      <a:pt x="549" y="813"/>
                      <a:pt x="549" y="813"/>
                      <a:pt x="549" y="813"/>
                    </a:cubicBezTo>
                    <a:cubicBezTo>
                      <a:pt x="549" y="813"/>
                      <a:pt x="549" y="813"/>
                      <a:pt x="549" y="813"/>
                    </a:cubicBezTo>
                    <a:cubicBezTo>
                      <a:pt x="549" y="813"/>
                      <a:pt x="549" y="813"/>
                      <a:pt x="549" y="813"/>
                    </a:cubicBezTo>
                    <a:cubicBezTo>
                      <a:pt x="543" y="804"/>
                      <a:pt x="532" y="797"/>
                      <a:pt x="520" y="797"/>
                    </a:cubicBezTo>
                    <a:cubicBezTo>
                      <a:pt x="520" y="797"/>
                      <a:pt x="520" y="797"/>
                      <a:pt x="520" y="797"/>
                    </a:cubicBezTo>
                    <a:cubicBezTo>
                      <a:pt x="520" y="797"/>
                      <a:pt x="520" y="797"/>
                      <a:pt x="520" y="797"/>
                    </a:cubicBezTo>
                    <a:cubicBezTo>
                      <a:pt x="516" y="797"/>
                      <a:pt x="513" y="798"/>
                      <a:pt x="510" y="799"/>
                    </a:cubicBezTo>
                    <a:cubicBezTo>
                      <a:pt x="510" y="799"/>
                      <a:pt x="510" y="799"/>
                      <a:pt x="510" y="799"/>
                    </a:cubicBezTo>
                    <a:cubicBezTo>
                      <a:pt x="510" y="799"/>
                      <a:pt x="510" y="799"/>
                      <a:pt x="510" y="799"/>
                    </a:cubicBezTo>
                    <a:cubicBezTo>
                      <a:pt x="510" y="799"/>
                      <a:pt x="510" y="799"/>
                      <a:pt x="510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9" y="799"/>
                      <a:pt x="509" y="799"/>
                      <a:pt x="509" y="799"/>
                    </a:cubicBezTo>
                    <a:cubicBezTo>
                      <a:pt x="506" y="800"/>
                      <a:pt x="504" y="802"/>
                      <a:pt x="501" y="804"/>
                    </a:cubicBezTo>
                    <a:cubicBezTo>
                      <a:pt x="495" y="808"/>
                      <a:pt x="489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3" y="813"/>
                      <a:pt x="483" y="813"/>
                    </a:cubicBezTo>
                    <a:cubicBezTo>
                      <a:pt x="483" y="813"/>
                      <a:pt x="482" y="813"/>
                      <a:pt x="482" y="813"/>
                    </a:cubicBezTo>
                    <a:cubicBezTo>
                      <a:pt x="482" y="813"/>
                      <a:pt x="482" y="813"/>
                      <a:pt x="482" y="813"/>
                    </a:cubicBezTo>
                    <a:cubicBezTo>
                      <a:pt x="474" y="812"/>
                      <a:pt x="472" y="803"/>
                      <a:pt x="469" y="799"/>
                    </a:cubicBezTo>
                    <a:cubicBezTo>
                      <a:pt x="466" y="794"/>
                      <a:pt x="461" y="789"/>
                      <a:pt x="455" y="787"/>
                    </a:cubicBezTo>
                    <a:cubicBezTo>
                      <a:pt x="455" y="787"/>
                      <a:pt x="455" y="787"/>
                      <a:pt x="455" y="787"/>
                    </a:cubicBezTo>
                    <a:cubicBezTo>
                      <a:pt x="455" y="787"/>
                      <a:pt x="455" y="787"/>
                      <a:pt x="455" y="787"/>
                    </a:cubicBezTo>
                    <a:cubicBezTo>
                      <a:pt x="455" y="787"/>
                      <a:pt x="455" y="787"/>
                      <a:pt x="455" y="787"/>
                    </a:cubicBezTo>
                    <a:cubicBezTo>
                      <a:pt x="452" y="786"/>
                      <a:pt x="449" y="785"/>
                      <a:pt x="446" y="785"/>
                    </a:cubicBezTo>
                    <a:cubicBezTo>
                      <a:pt x="446" y="785"/>
                      <a:pt x="446" y="785"/>
                      <a:pt x="446" y="785"/>
                    </a:cubicBezTo>
                    <a:cubicBezTo>
                      <a:pt x="446" y="785"/>
                      <a:pt x="446" y="785"/>
                      <a:pt x="446" y="785"/>
                    </a:cubicBezTo>
                    <a:cubicBezTo>
                      <a:pt x="435" y="785"/>
                      <a:pt x="426" y="794"/>
                      <a:pt x="424" y="804"/>
                    </a:cubicBezTo>
                    <a:cubicBezTo>
                      <a:pt x="424" y="804"/>
                      <a:pt x="424" y="804"/>
                      <a:pt x="424" y="804"/>
                    </a:cubicBezTo>
                    <a:cubicBezTo>
                      <a:pt x="424" y="804"/>
                      <a:pt x="424" y="805"/>
                      <a:pt x="424" y="805"/>
                    </a:cubicBezTo>
                    <a:cubicBezTo>
                      <a:pt x="424" y="805"/>
                      <a:pt x="424" y="805"/>
                      <a:pt x="424" y="805"/>
                    </a:cubicBezTo>
                    <a:cubicBezTo>
                      <a:pt x="424" y="805"/>
                      <a:pt x="424" y="805"/>
                      <a:pt x="424" y="805"/>
                    </a:cubicBezTo>
                    <a:cubicBezTo>
                      <a:pt x="423" y="807"/>
                      <a:pt x="423" y="809"/>
                      <a:pt x="423" y="811"/>
                    </a:cubicBezTo>
                    <a:cubicBezTo>
                      <a:pt x="423" y="817"/>
                      <a:pt x="424" y="823"/>
                      <a:pt x="424" y="828"/>
                    </a:cubicBezTo>
                    <a:cubicBezTo>
                      <a:pt x="424" y="830"/>
                      <a:pt x="424" y="832"/>
                      <a:pt x="424" y="834"/>
                    </a:cubicBezTo>
                    <a:cubicBezTo>
                      <a:pt x="422" y="840"/>
                      <a:pt x="417" y="847"/>
                      <a:pt x="409" y="848"/>
                    </a:cubicBezTo>
                    <a:cubicBezTo>
                      <a:pt x="409" y="848"/>
                      <a:pt x="408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7" y="848"/>
                      <a:pt x="407" y="848"/>
                      <a:pt x="407" y="848"/>
                    </a:cubicBezTo>
                    <a:cubicBezTo>
                      <a:pt x="401" y="848"/>
                      <a:pt x="395" y="844"/>
                      <a:pt x="390" y="841"/>
                    </a:cubicBezTo>
                    <a:cubicBezTo>
                      <a:pt x="390" y="841"/>
                      <a:pt x="390" y="841"/>
                      <a:pt x="390" y="841"/>
                    </a:cubicBezTo>
                    <a:cubicBezTo>
                      <a:pt x="390" y="841"/>
                      <a:pt x="389" y="841"/>
                      <a:pt x="389" y="841"/>
                    </a:cubicBezTo>
                    <a:cubicBezTo>
                      <a:pt x="389" y="841"/>
                      <a:pt x="389" y="841"/>
                      <a:pt x="389" y="841"/>
                    </a:cubicBezTo>
                    <a:cubicBezTo>
                      <a:pt x="389" y="841"/>
                      <a:pt x="389" y="841"/>
                      <a:pt x="389" y="841"/>
                    </a:cubicBezTo>
                    <a:cubicBezTo>
                      <a:pt x="389" y="841"/>
                      <a:pt x="389" y="841"/>
                      <a:pt x="389" y="841"/>
                    </a:cubicBezTo>
                    <a:cubicBezTo>
                      <a:pt x="389" y="840"/>
                      <a:pt x="389" y="840"/>
                      <a:pt x="389" y="840"/>
                    </a:cubicBezTo>
                    <a:cubicBezTo>
                      <a:pt x="389" y="840"/>
                      <a:pt x="389" y="840"/>
                      <a:pt x="389" y="840"/>
                    </a:cubicBezTo>
                    <a:cubicBezTo>
                      <a:pt x="389" y="840"/>
                      <a:pt x="389" y="840"/>
                      <a:pt x="389" y="840"/>
                    </a:cubicBezTo>
                    <a:cubicBezTo>
                      <a:pt x="389" y="840"/>
                      <a:pt x="388" y="840"/>
                      <a:pt x="388" y="840"/>
                    </a:cubicBezTo>
                    <a:cubicBezTo>
                      <a:pt x="381" y="836"/>
                      <a:pt x="375" y="833"/>
                      <a:pt x="369" y="828"/>
                    </a:cubicBezTo>
                    <a:cubicBezTo>
                      <a:pt x="359" y="820"/>
                      <a:pt x="354" y="804"/>
                      <a:pt x="339" y="801"/>
                    </a:cubicBezTo>
                    <a:cubicBezTo>
                      <a:pt x="339" y="801"/>
                      <a:pt x="339" y="801"/>
                      <a:pt x="339" y="801"/>
                    </a:cubicBezTo>
                    <a:cubicBezTo>
                      <a:pt x="338" y="801"/>
                      <a:pt x="336" y="801"/>
                      <a:pt x="335" y="801"/>
                    </a:cubicBezTo>
                    <a:cubicBezTo>
                      <a:pt x="335" y="801"/>
                      <a:pt x="335" y="801"/>
                      <a:pt x="335" y="801"/>
                    </a:cubicBezTo>
                    <a:cubicBezTo>
                      <a:pt x="335" y="801"/>
                      <a:pt x="335" y="801"/>
                      <a:pt x="335" y="801"/>
                    </a:cubicBezTo>
                    <a:cubicBezTo>
                      <a:pt x="322" y="801"/>
                      <a:pt x="315" y="810"/>
                      <a:pt x="306" y="816"/>
                    </a:cubicBezTo>
                    <a:cubicBezTo>
                      <a:pt x="306" y="816"/>
                      <a:pt x="306" y="816"/>
                      <a:pt x="306" y="816"/>
                    </a:cubicBezTo>
                    <a:cubicBezTo>
                      <a:pt x="306" y="816"/>
                      <a:pt x="306" y="816"/>
                      <a:pt x="306" y="816"/>
                    </a:cubicBezTo>
                    <a:cubicBezTo>
                      <a:pt x="305" y="816"/>
                      <a:pt x="305" y="816"/>
                      <a:pt x="305" y="816"/>
                    </a:cubicBezTo>
                    <a:cubicBezTo>
                      <a:pt x="305" y="816"/>
                      <a:pt x="305" y="816"/>
                      <a:pt x="305" y="816"/>
                    </a:cubicBezTo>
                    <a:cubicBezTo>
                      <a:pt x="305" y="816"/>
                      <a:pt x="305" y="816"/>
                      <a:pt x="304" y="817"/>
                    </a:cubicBezTo>
                    <a:cubicBezTo>
                      <a:pt x="304" y="817"/>
                      <a:pt x="304" y="817"/>
                      <a:pt x="304" y="817"/>
                    </a:cubicBezTo>
                    <a:cubicBezTo>
                      <a:pt x="304" y="817"/>
                      <a:pt x="304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3" y="817"/>
                      <a:pt x="303" y="817"/>
                    </a:cubicBezTo>
                    <a:cubicBezTo>
                      <a:pt x="303" y="817"/>
                      <a:pt x="302" y="817"/>
                      <a:pt x="302" y="817"/>
                    </a:cubicBezTo>
                    <a:cubicBezTo>
                      <a:pt x="302" y="817"/>
                      <a:pt x="302" y="817"/>
                      <a:pt x="302" y="817"/>
                    </a:cubicBezTo>
                    <a:cubicBezTo>
                      <a:pt x="302" y="817"/>
                      <a:pt x="302" y="817"/>
                      <a:pt x="302" y="817"/>
                    </a:cubicBezTo>
                    <a:cubicBezTo>
                      <a:pt x="297" y="820"/>
                      <a:pt x="287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8" y="821"/>
                      <a:pt x="278" y="821"/>
                      <a:pt x="278" y="821"/>
                    </a:cubicBezTo>
                    <a:cubicBezTo>
                      <a:pt x="275" y="821"/>
                      <a:pt x="272" y="821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9" y="820"/>
                      <a:pt x="269" y="820"/>
                    </a:cubicBezTo>
                    <a:cubicBezTo>
                      <a:pt x="269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8" y="820"/>
                      <a:pt x="268" y="820"/>
                      <a:pt x="268" y="820"/>
                    </a:cubicBezTo>
                    <a:cubicBezTo>
                      <a:pt x="266" y="819"/>
                      <a:pt x="264" y="819"/>
                      <a:pt x="262" y="818"/>
                    </a:cubicBezTo>
                    <a:cubicBezTo>
                      <a:pt x="262" y="818"/>
                      <a:pt x="262" y="818"/>
                      <a:pt x="262" y="818"/>
                    </a:cubicBezTo>
                    <a:cubicBezTo>
                      <a:pt x="262" y="818"/>
                      <a:pt x="262" y="818"/>
                      <a:pt x="262" y="818"/>
                    </a:cubicBezTo>
                    <a:cubicBezTo>
                      <a:pt x="253" y="814"/>
                      <a:pt x="243" y="807"/>
                      <a:pt x="231" y="807"/>
                    </a:cubicBezTo>
                    <a:cubicBezTo>
                      <a:pt x="231" y="807"/>
                      <a:pt x="231" y="807"/>
                      <a:pt x="231" y="807"/>
                    </a:cubicBezTo>
                    <a:cubicBezTo>
                      <a:pt x="231" y="807"/>
                      <a:pt x="231" y="807"/>
                      <a:pt x="231" y="807"/>
                    </a:cubicBezTo>
                    <a:cubicBezTo>
                      <a:pt x="227" y="807"/>
                      <a:pt x="223" y="807"/>
                      <a:pt x="218" y="810"/>
                    </a:cubicBezTo>
                    <a:cubicBezTo>
                      <a:pt x="207" y="814"/>
                      <a:pt x="205" y="828"/>
                      <a:pt x="196" y="835"/>
                    </a:cubicBezTo>
                    <a:cubicBezTo>
                      <a:pt x="192" y="839"/>
                      <a:pt x="184" y="842"/>
                      <a:pt x="178" y="844"/>
                    </a:cubicBezTo>
                    <a:cubicBezTo>
                      <a:pt x="178" y="844"/>
                      <a:pt x="178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7" y="844"/>
                      <a:pt x="177" y="844"/>
                      <a:pt x="177" y="844"/>
                    </a:cubicBezTo>
                    <a:cubicBezTo>
                      <a:pt x="173" y="845"/>
                      <a:pt x="166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60" y="847"/>
                      <a:pt x="160" y="847"/>
                      <a:pt x="160" y="847"/>
                    </a:cubicBezTo>
                    <a:cubicBezTo>
                      <a:pt x="158" y="847"/>
                      <a:pt x="156" y="847"/>
                      <a:pt x="153" y="846"/>
                    </a:cubicBezTo>
                    <a:cubicBezTo>
                      <a:pt x="153" y="846"/>
                      <a:pt x="153" y="846"/>
                      <a:pt x="153" y="846"/>
                    </a:cubicBezTo>
                    <a:cubicBezTo>
                      <a:pt x="153" y="846"/>
                      <a:pt x="153" y="846"/>
                      <a:pt x="153" y="846"/>
                    </a:cubicBezTo>
                    <a:cubicBezTo>
                      <a:pt x="153" y="846"/>
                      <a:pt x="153" y="846"/>
                      <a:pt x="153" y="846"/>
                    </a:cubicBezTo>
                    <a:cubicBezTo>
                      <a:pt x="143" y="842"/>
                      <a:pt x="143" y="826"/>
                      <a:pt x="136" y="814"/>
                    </a:cubicBezTo>
                    <a:cubicBezTo>
                      <a:pt x="129" y="804"/>
                      <a:pt x="119" y="804"/>
                      <a:pt x="108" y="798"/>
                    </a:cubicBezTo>
                    <a:cubicBezTo>
                      <a:pt x="100" y="793"/>
                      <a:pt x="93" y="783"/>
                      <a:pt x="87" y="777"/>
                    </a:cubicBezTo>
                    <a:cubicBezTo>
                      <a:pt x="80" y="770"/>
                      <a:pt x="70" y="762"/>
                      <a:pt x="67" y="755"/>
                    </a:cubicBezTo>
                    <a:cubicBezTo>
                      <a:pt x="60" y="742"/>
                      <a:pt x="61" y="731"/>
                      <a:pt x="50" y="724"/>
                    </a:cubicBezTo>
                    <a:cubicBezTo>
                      <a:pt x="38" y="716"/>
                      <a:pt x="20" y="717"/>
                      <a:pt x="14" y="703"/>
                    </a:cubicBezTo>
                    <a:cubicBezTo>
                      <a:pt x="11" y="698"/>
                      <a:pt x="11" y="686"/>
                      <a:pt x="11" y="674"/>
                    </a:cubicBezTo>
                    <a:cubicBezTo>
                      <a:pt x="11" y="665"/>
                      <a:pt x="11" y="656"/>
                      <a:pt x="11" y="647"/>
                    </a:cubicBezTo>
                    <a:cubicBezTo>
                      <a:pt x="11" y="527"/>
                      <a:pt x="11" y="414"/>
                      <a:pt x="11" y="295"/>
                    </a:cubicBezTo>
                    <a:cubicBezTo>
                      <a:pt x="11" y="285"/>
                      <a:pt x="10" y="275"/>
                      <a:pt x="10" y="265"/>
                    </a:cubicBezTo>
                    <a:cubicBezTo>
                      <a:pt x="10" y="250"/>
                      <a:pt x="12" y="236"/>
                      <a:pt x="19" y="230"/>
                    </a:cubicBezTo>
                    <a:cubicBezTo>
                      <a:pt x="30" y="220"/>
                      <a:pt x="50" y="220"/>
                      <a:pt x="58" y="208"/>
                    </a:cubicBezTo>
                    <a:cubicBezTo>
                      <a:pt x="62" y="201"/>
                      <a:pt x="62" y="193"/>
                      <a:pt x="66" y="185"/>
                    </a:cubicBezTo>
                    <a:cubicBezTo>
                      <a:pt x="70" y="178"/>
                      <a:pt x="80" y="171"/>
                      <a:pt x="87" y="164"/>
                    </a:cubicBezTo>
                    <a:cubicBezTo>
                      <a:pt x="93" y="156"/>
                      <a:pt x="99" y="147"/>
                      <a:pt x="108" y="143"/>
                    </a:cubicBezTo>
                    <a:cubicBezTo>
                      <a:pt x="119" y="136"/>
                      <a:pt x="130" y="136"/>
                      <a:pt x="137" y="124"/>
                    </a:cubicBezTo>
                    <a:cubicBezTo>
                      <a:pt x="144" y="112"/>
                      <a:pt x="142" y="94"/>
                      <a:pt x="157" y="92"/>
                    </a:cubicBezTo>
                    <a:cubicBezTo>
                      <a:pt x="157" y="92"/>
                      <a:pt x="157" y="92"/>
                      <a:pt x="157" y="92"/>
                    </a:cubicBezTo>
                    <a:cubicBezTo>
                      <a:pt x="158" y="92"/>
                      <a:pt x="159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moveTo>
                      <a:pt x="303" y="3"/>
                    </a:moveTo>
                    <a:cubicBezTo>
                      <a:pt x="303" y="3"/>
                      <a:pt x="303" y="3"/>
                      <a:pt x="303" y="3"/>
                    </a:cubicBezTo>
                    <a:cubicBezTo>
                      <a:pt x="303" y="3"/>
                      <a:pt x="303" y="3"/>
                      <a:pt x="303" y="3"/>
                    </a:cubicBezTo>
                    <a:cubicBezTo>
                      <a:pt x="314" y="3"/>
                      <a:pt x="325" y="7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0" y="18"/>
                      <a:pt x="330" y="18"/>
                      <a:pt x="330" y="18"/>
                    </a:cubicBezTo>
                    <a:cubicBezTo>
                      <a:pt x="332" y="22"/>
                      <a:pt x="333" y="25"/>
                      <a:pt x="333" y="29"/>
                    </a:cubicBezTo>
                    <a:cubicBezTo>
                      <a:pt x="333" y="39"/>
                      <a:pt x="328" y="48"/>
                      <a:pt x="325" y="58"/>
                    </a:cubicBezTo>
                    <a:cubicBezTo>
                      <a:pt x="327" y="58"/>
                      <a:pt x="329" y="59"/>
                      <a:pt x="331" y="59"/>
                    </a:cubicBezTo>
                    <a:cubicBezTo>
                      <a:pt x="331" y="59"/>
                      <a:pt x="332" y="59"/>
                      <a:pt x="332" y="59"/>
                    </a:cubicBezTo>
                    <a:cubicBezTo>
                      <a:pt x="335" y="59"/>
                      <a:pt x="338" y="58"/>
                      <a:pt x="341" y="58"/>
                    </a:cubicBezTo>
                    <a:cubicBezTo>
                      <a:pt x="344" y="58"/>
                      <a:pt x="347" y="57"/>
                      <a:pt x="350" y="57"/>
                    </a:cubicBezTo>
                    <a:cubicBezTo>
                      <a:pt x="350" y="57"/>
                      <a:pt x="350" y="57"/>
                      <a:pt x="351" y="57"/>
                    </a:cubicBezTo>
                    <a:cubicBezTo>
                      <a:pt x="352" y="57"/>
                      <a:pt x="352" y="57"/>
                      <a:pt x="353" y="57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4" y="58"/>
                      <a:pt x="354" y="58"/>
                      <a:pt x="354" y="58"/>
                    </a:cubicBezTo>
                    <a:cubicBezTo>
                      <a:pt x="358" y="58"/>
                      <a:pt x="361" y="59"/>
                      <a:pt x="365" y="60"/>
                    </a:cubicBezTo>
                    <a:cubicBezTo>
                      <a:pt x="372" y="63"/>
                      <a:pt x="379" y="67"/>
                      <a:pt x="388" y="67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388" y="67"/>
                      <a:pt x="388" y="67"/>
                      <a:pt x="388" y="67"/>
                    </a:cubicBezTo>
                    <a:cubicBezTo>
                      <a:pt x="389" y="67"/>
                      <a:pt x="390" y="67"/>
                      <a:pt x="391" y="67"/>
                    </a:cubicBezTo>
                    <a:cubicBezTo>
                      <a:pt x="391" y="67"/>
                      <a:pt x="391" y="67"/>
                      <a:pt x="391" y="67"/>
                    </a:cubicBezTo>
                    <a:cubicBezTo>
                      <a:pt x="400" y="66"/>
                      <a:pt x="405" y="60"/>
                      <a:pt x="412" y="56"/>
                    </a:cubicBezTo>
                    <a:cubicBezTo>
                      <a:pt x="419" y="51"/>
                      <a:pt x="426" y="48"/>
                      <a:pt x="430" y="43"/>
                    </a:cubicBezTo>
                    <a:cubicBezTo>
                      <a:pt x="436" y="34"/>
                      <a:pt x="437" y="23"/>
                      <a:pt x="446" y="18"/>
                    </a:cubicBezTo>
                    <a:cubicBezTo>
                      <a:pt x="452" y="16"/>
                      <a:pt x="462" y="16"/>
                      <a:pt x="470" y="14"/>
                    </a:cubicBezTo>
                    <a:cubicBezTo>
                      <a:pt x="470" y="14"/>
                      <a:pt x="470" y="14"/>
                      <a:pt x="470" y="14"/>
                    </a:cubicBezTo>
                    <a:cubicBezTo>
                      <a:pt x="470" y="14"/>
                      <a:pt x="470" y="14"/>
                      <a:pt x="470" y="14"/>
                    </a:cubicBezTo>
                    <a:cubicBezTo>
                      <a:pt x="470" y="14"/>
                      <a:pt x="470" y="14"/>
                      <a:pt x="470" y="14"/>
                    </a:cubicBezTo>
                    <a:cubicBezTo>
                      <a:pt x="470" y="14"/>
                      <a:pt x="470" y="14"/>
                      <a:pt x="471" y="14"/>
                    </a:cubicBezTo>
                    <a:cubicBezTo>
                      <a:pt x="471" y="14"/>
                      <a:pt x="471" y="14"/>
                      <a:pt x="471" y="14"/>
                    </a:cubicBezTo>
                    <a:cubicBezTo>
                      <a:pt x="471" y="14"/>
                      <a:pt x="471" y="14"/>
                      <a:pt x="471" y="14"/>
                    </a:cubicBezTo>
                    <a:cubicBezTo>
                      <a:pt x="472" y="14"/>
                      <a:pt x="473" y="13"/>
                      <a:pt x="474" y="13"/>
                    </a:cubicBezTo>
                    <a:cubicBezTo>
                      <a:pt x="479" y="11"/>
                      <a:pt x="483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490" y="8"/>
                      <a:pt x="490" y="8"/>
                      <a:pt x="490" y="8"/>
                    </a:cubicBezTo>
                    <a:cubicBezTo>
                      <a:pt x="502" y="8"/>
                      <a:pt x="505" y="24"/>
                      <a:pt x="511" y="29"/>
                    </a:cubicBezTo>
                    <a:cubicBezTo>
                      <a:pt x="518" y="34"/>
                      <a:pt x="532" y="37"/>
                      <a:pt x="543" y="41"/>
                    </a:cubicBezTo>
                    <a:cubicBezTo>
                      <a:pt x="543" y="41"/>
                      <a:pt x="543" y="41"/>
                      <a:pt x="543" y="41"/>
                    </a:cubicBezTo>
                    <a:cubicBezTo>
                      <a:pt x="544" y="41"/>
                      <a:pt x="544" y="41"/>
                      <a:pt x="544" y="41"/>
                    </a:cubicBezTo>
                    <a:cubicBezTo>
                      <a:pt x="555" y="44"/>
                      <a:pt x="565" y="48"/>
                      <a:pt x="577" y="48"/>
                    </a:cubicBezTo>
                    <a:cubicBezTo>
                      <a:pt x="577" y="48"/>
                      <a:pt x="577" y="48"/>
                      <a:pt x="577" y="48"/>
                    </a:cubicBezTo>
                    <a:cubicBezTo>
                      <a:pt x="577" y="48"/>
                      <a:pt x="577" y="48"/>
                      <a:pt x="577" y="48"/>
                    </a:cubicBezTo>
                    <a:cubicBezTo>
                      <a:pt x="579" y="48"/>
                      <a:pt x="580" y="48"/>
                      <a:pt x="581" y="48"/>
                    </a:cubicBezTo>
                    <a:cubicBezTo>
                      <a:pt x="582" y="48"/>
                      <a:pt x="582" y="48"/>
                      <a:pt x="582" y="48"/>
                    </a:cubicBezTo>
                    <a:cubicBezTo>
                      <a:pt x="590" y="47"/>
                      <a:pt x="601" y="44"/>
                      <a:pt x="610" y="41"/>
                    </a:cubicBezTo>
                    <a:cubicBezTo>
                      <a:pt x="623" y="36"/>
                      <a:pt x="633" y="34"/>
                      <a:pt x="641" y="28"/>
                    </a:cubicBezTo>
                    <a:cubicBezTo>
                      <a:pt x="646" y="24"/>
                      <a:pt x="651" y="10"/>
                      <a:pt x="660" y="8"/>
                    </a:cubicBezTo>
                    <a:cubicBezTo>
                      <a:pt x="660" y="8"/>
                      <a:pt x="660" y="8"/>
                      <a:pt x="660" y="8"/>
                    </a:cubicBezTo>
                    <a:cubicBezTo>
                      <a:pt x="661" y="8"/>
                      <a:pt x="662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8" y="8"/>
                      <a:pt x="673" y="11"/>
                      <a:pt x="677" y="13"/>
                    </a:cubicBezTo>
                    <a:cubicBezTo>
                      <a:pt x="679" y="13"/>
                      <a:pt x="680" y="14"/>
                      <a:pt x="681" y="14"/>
                    </a:cubicBezTo>
                    <a:cubicBezTo>
                      <a:pt x="681" y="14"/>
                      <a:pt x="681" y="14"/>
                      <a:pt x="681" y="14"/>
                    </a:cubicBezTo>
                    <a:cubicBezTo>
                      <a:pt x="681" y="14"/>
                      <a:pt x="682" y="14"/>
                      <a:pt x="682" y="14"/>
                    </a:cubicBezTo>
                    <a:cubicBezTo>
                      <a:pt x="682" y="14"/>
                      <a:pt x="682" y="14"/>
                      <a:pt x="682" y="14"/>
                    </a:cubicBezTo>
                    <a:cubicBezTo>
                      <a:pt x="682" y="14"/>
                      <a:pt x="682" y="14"/>
                      <a:pt x="682" y="14"/>
                    </a:cubicBezTo>
                    <a:cubicBezTo>
                      <a:pt x="682" y="14"/>
                      <a:pt x="682" y="14"/>
                      <a:pt x="682" y="14"/>
                    </a:cubicBezTo>
                    <a:cubicBezTo>
                      <a:pt x="693" y="17"/>
                      <a:pt x="704" y="15"/>
                      <a:pt x="711" y="21"/>
                    </a:cubicBezTo>
                    <a:cubicBezTo>
                      <a:pt x="717" y="26"/>
                      <a:pt x="718" y="35"/>
                      <a:pt x="723" y="41"/>
                    </a:cubicBezTo>
                    <a:cubicBezTo>
                      <a:pt x="727" y="47"/>
                      <a:pt x="735" y="51"/>
                      <a:pt x="741" y="56"/>
                    </a:cubicBezTo>
                    <a:cubicBezTo>
                      <a:pt x="747" y="60"/>
                      <a:pt x="754" y="67"/>
                      <a:pt x="762" y="68"/>
                    </a:cubicBezTo>
                    <a:cubicBezTo>
                      <a:pt x="763" y="68"/>
                      <a:pt x="764" y="68"/>
                      <a:pt x="765" y="68"/>
                    </a:cubicBezTo>
                    <a:cubicBezTo>
                      <a:pt x="765" y="68"/>
                      <a:pt x="765" y="68"/>
                      <a:pt x="765" y="68"/>
                    </a:cubicBezTo>
                    <a:cubicBezTo>
                      <a:pt x="765" y="68"/>
                      <a:pt x="765" y="68"/>
                      <a:pt x="765" y="68"/>
                    </a:cubicBezTo>
                    <a:cubicBezTo>
                      <a:pt x="773" y="68"/>
                      <a:pt x="779" y="64"/>
                      <a:pt x="787" y="61"/>
                    </a:cubicBezTo>
                    <a:cubicBezTo>
                      <a:pt x="787" y="61"/>
                      <a:pt x="787" y="61"/>
                      <a:pt x="787" y="61"/>
                    </a:cubicBezTo>
                    <a:cubicBezTo>
                      <a:pt x="787" y="61"/>
                      <a:pt x="787" y="61"/>
                      <a:pt x="787" y="61"/>
                    </a:cubicBezTo>
                    <a:cubicBezTo>
                      <a:pt x="788" y="60"/>
                      <a:pt x="789" y="60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1" y="59"/>
                      <a:pt x="791" y="59"/>
                    </a:cubicBezTo>
                    <a:cubicBezTo>
                      <a:pt x="791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2" y="59"/>
                      <a:pt x="792" y="59"/>
                      <a:pt x="792" y="59"/>
                    </a:cubicBezTo>
                    <a:cubicBezTo>
                      <a:pt x="796" y="58"/>
                      <a:pt x="799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2" y="58"/>
                      <a:pt x="802" y="58"/>
                      <a:pt x="802" y="58"/>
                    </a:cubicBezTo>
                    <a:cubicBezTo>
                      <a:pt x="808" y="58"/>
                      <a:pt x="813" y="59"/>
                      <a:pt x="818" y="59"/>
                    </a:cubicBezTo>
                    <a:cubicBezTo>
                      <a:pt x="818" y="59"/>
                      <a:pt x="818" y="59"/>
                      <a:pt x="819" y="59"/>
                    </a:cubicBezTo>
                    <a:cubicBezTo>
                      <a:pt x="819" y="59"/>
                      <a:pt x="819" y="59"/>
                      <a:pt x="819" y="59"/>
                    </a:cubicBezTo>
                    <a:cubicBezTo>
                      <a:pt x="822" y="60"/>
                      <a:pt x="824" y="60"/>
                      <a:pt x="827" y="60"/>
                    </a:cubicBezTo>
                    <a:cubicBezTo>
                      <a:pt x="827" y="60"/>
                      <a:pt x="827" y="60"/>
                      <a:pt x="827" y="60"/>
                    </a:cubicBezTo>
                    <a:cubicBezTo>
                      <a:pt x="828" y="60"/>
                      <a:pt x="828" y="60"/>
                      <a:pt x="828" y="60"/>
                    </a:cubicBezTo>
                    <a:cubicBezTo>
                      <a:pt x="828" y="60"/>
                      <a:pt x="828" y="60"/>
                      <a:pt x="828" y="60"/>
                    </a:cubicBezTo>
                    <a:cubicBezTo>
                      <a:pt x="828" y="60"/>
                      <a:pt x="828" y="61"/>
                      <a:pt x="828" y="61"/>
                    </a:cubicBezTo>
                    <a:cubicBezTo>
                      <a:pt x="828" y="61"/>
                      <a:pt x="828" y="61"/>
                      <a:pt x="828" y="61"/>
                    </a:cubicBezTo>
                    <a:cubicBezTo>
                      <a:pt x="829" y="60"/>
                      <a:pt x="829" y="59"/>
                      <a:pt x="829" y="58"/>
                    </a:cubicBezTo>
                    <a:cubicBezTo>
                      <a:pt x="829" y="52"/>
                      <a:pt x="824" y="47"/>
                      <a:pt x="822" y="42"/>
                    </a:cubicBezTo>
                    <a:cubicBezTo>
                      <a:pt x="821" y="38"/>
                      <a:pt x="820" y="34"/>
                      <a:pt x="820" y="31"/>
                    </a:cubicBezTo>
                    <a:cubicBezTo>
                      <a:pt x="820" y="16"/>
                      <a:pt x="831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50" y="3"/>
                      <a:pt x="850" y="3"/>
                    </a:cubicBezTo>
                    <a:cubicBezTo>
                      <a:pt x="873" y="3"/>
                      <a:pt x="888" y="21"/>
                      <a:pt x="895" y="37"/>
                    </a:cubicBezTo>
                    <a:cubicBezTo>
                      <a:pt x="895" y="37"/>
                      <a:pt x="896" y="37"/>
                      <a:pt x="896" y="37"/>
                    </a:cubicBezTo>
                    <a:cubicBezTo>
                      <a:pt x="896" y="37"/>
                      <a:pt x="896" y="37"/>
                      <a:pt x="896" y="37"/>
                    </a:cubicBezTo>
                    <a:cubicBezTo>
                      <a:pt x="900" y="48"/>
                      <a:pt x="903" y="69"/>
                      <a:pt x="917" y="70"/>
                    </a:cubicBezTo>
                    <a:cubicBezTo>
                      <a:pt x="917" y="70"/>
                      <a:pt x="917" y="70"/>
                      <a:pt x="918" y="70"/>
                    </a:cubicBezTo>
                    <a:cubicBezTo>
                      <a:pt x="918" y="70"/>
                      <a:pt x="918" y="70"/>
                      <a:pt x="918" y="70"/>
                    </a:cubicBezTo>
                    <a:cubicBezTo>
                      <a:pt x="918" y="70"/>
                      <a:pt x="918" y="70"/>
                      <a:pt x="918" y="70"/>
                    </a:cubicBezTo>
                    <a:cubicBezTo>
                      <a:pt x="922" y="70"/>
                      <a:pt x="926" y="68"/>
                      <a:pt x="930" y="66"/>
                    </a:cubicBezTo>
                    <a:cubicBezTo>
                      <a:pt x="932" y="65"/>
                      <a:pt x="934" y="64"/>
                      <a:pt x="936" y="63"/>
                    </a:cubicBezTo>
                    <a:cubicBezTo>
                      <a:pt x="936" y="63"/>
                      <a:pt x="936" y="63"/>
                      <a:pt x="936" y="63"/>
                    </a:cubicBezTo>
                    <a:cubicBezTo>
                      <a:pt x="937" y="63"/>
                      <a:pt x="937" y="63"/>
                      <a:pt x="937" y="63"/>
                    </a:cubicBezTo>
                    <a:cubicBezTo>
                      <a:pt x="937" y="63"/>
                      <a:pt x="937" y="63"/>
                      <a:pt x="937" y="63"/>
                    </a:cubicBezTo>
                    <a:cubicBezTo>
                      <a:pt x="937" y="63"/>
                      <a:pt x="937" y="63"/>
                      <a:pt x="937" y="63"/>
                    </a:cubicBezTo>
                    <a:cubicBezTo>
                      <a:pt x="938" y="63"/>
                      <a:pt x="938" y="63"/>
                      <a:pt x="938" y="63"/>
                    </a:cubicBezTo>
                    <a:cubicBezTo>
                      <a:pt x="938" y="63"/>
                      <a:pt x="938" y="63"/>
                      <a:pt x="938" y="63"/>
                    </a:cubicBezTo>
                    <a:cubicBezTo>
                      <a:pt x="945" y="61"/>
                      <a:pt x="951" y="60"/>
                      <a:pt x="956" y="58"/>
                    </a:cubicBezTo>
                    <a:cubicBezTo>
                      <a:pt x="957" y="58"/>
                      <a:pt x="957" y="58"/>
                      <a:pt x="958" y="57"/>
                    </a:cubicBezTo>
                    <a:cubicBezTo>
                      <a:pt x="958" y="57"/>
                      <a:pt x="958" y="57"/>
                      <a:pt x="958" y="57"/>
                    </a:cubicBezTo>
                    <a:cubicBezTo>
                      <a:pt x="958" y="57"/>
                      <a:pt x="958" y="57"/>
                      <a:pt x="959" y="56"/>
                    </a:cubicBezTo>
                    <a:cubicBezTo>
                      <a:pt x="959" y="56"/>
                      <a:pt x="959" y="56"/>
                      <a:pt x="959" y="56"/>
                    </a:cubicBezTo>
                    <a:cubicBezTo>
                      <a:pt x="959" y="56"/>
                      <a:pt x="959" y="56"/>
                      <a:pt x="959" y="56"/>
                    </a:cubicBezTo>
                    <a:cubicBezTo>
                      <a:pt x="964" y="52"/>
                      <a:pt x="968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76" y="44"/>
                      <a:pt x="976" y="44"/>
                      <a:pt x="976" y="44"/>
                    </a:cubicBezTo>
                    <a:cubicBezTo>
                      <a:pt x="988" y="44"/>
                      <a:pt x="992" y="64"/>
                      <a:pt x="1001" y="71"/>
                    </a:cubicBezTo>
                    <a:cubicBezTo>
                      <a:pt x="1019" y="83"/>
                      <a:pt x="1050" y="79"/>
                      <a:pt x="1062" y="97"/>
                    </a:cubicBezTo>
                    <a:cubicBezTo>
                      <a:pt x="1066" y="103"/>
                      <a:pt x="1066" y="111"/>
                      <a:pt x="1070" y="118"/>
                    </a:cubicBezTo>
                    <a:cubicBezTo>
                      <a:pt x="1074" y="127"/>
                      <a:pt x="1083" y="133"/>
                      <a:pt x="1089" y="140"/>
                    </a:cubicBezTo>
                    <a:cubicBezTo>
                      <a:pt x="1095" y="147"/>
                      <a:pt x="1102" y="157"/>
                      <a:pt x="1110" y="161"/>
                    </a:cubicBezTo>
                    <a:cubicBezTo>
                      <a:pt x="1116" y="165"/>
                      <a:pt x="1125" y="165"/>
                      <a:pt x="1131" y="169"/>
                    </a:cubicBezTo>
                    <a:cubicBezTo>
                      <a:pt x="1142" y="176"/>
                      <a:pt x="1148" y="195"/>
                      <a:pt x="1148" y="212"/>
                    </a:cubicBezTo>
                    <a:cubicBezTo>
                      <a:pt x="1148" y="219"/>
                      <a:pt x="1147" y="225"/>
                      <a:pt x="1145" y="230"/>
                    </a:cubicBezTo>
                    <a:cubicBezTo>
                      <a:pt x="1138" y="230"/>
                      <a:pt x="1134" y="225"/>
                      <a:pt x="1128" y="223"/>
                    </a:cubicBezTo>
                    <a:cubicBezTo>
                      <a:pt x="1115" y="217"/>
                      <a:pt x="1102" y="216"/>
                      <a:pt x="1095" y="204"/>
                    </a:cubicBezTo>
                    <a:cubicBezTo>
                      <a:pt x="1091" y="198"/>
                      <a:pt x="1092" y="191"/>
                      <a:pt x="1088" y="184"/>
                    </a:cubicBezTo>
                    <a:cubicBezTo>
                      <a:pt x="1084" y="176"/>
                      <a:pt x="1075" y="169"/>
                      <a:pt x="1068" y="162"/>
                    </a:cubicBezTo>
                    <a:cubicBezTo>
                      <a:pt x="1061" y="154"/>
                      <a:pt x="1055" y="146"/>
                      <a:pt x="1048" y="142"/>
                    </a:cubicBezTo>
                    <a:cubicBezTo>
                      <a:pt x="1038" y="135"/>
                      <a:pt x="1025" y="135"/>
                      <a:pt x="1019" y="126"/>
                    </a:cubicBezTo>
                    <a:cubicBezTo>
                      <a:pt x="1011" y="115"/>
                      <a:pt x="1011" y="93"/>
                      <a:pt x="999" y="89"/>
                    </a:cubicBezTo>
                    <a:cubicBezTo>
                      <a:pt x="999" y="89"/>
                      <a:pt x="999" y="89"/>
                      <a:pt x="999" y="89"/>
                    </a:cubicBezTo>
                    <a:cubicBezTo>
                      <a:pt x="997" y="89"/>
                      <a:pt x="996" y="89"/>
                      <a:pt x="994" y="89"/>
                    </a:cubicBezTo>
                    <a:cubicBezTo>
                      <a:pt x="994" y="89"/>
                      <a:pt x="994" y="89"/>
                      <a:pt x="994" y="89"/>
                    </a:cubicBezTo>
                    <a:cubicBezTo>
                      <a:pt x="994" y="89"/>
                      <a:pt x="994" y="89"/>
                      <a:pt x="994" y="89"/>
                    </a:cubicBezTo>
                    <a:cubicBezTo>
                      <a:pt x="988" y="89"/>
                      <a:pt x="981" y="91"/>
                      <a:pt x="977" y="93"/>
                    </a:cubicBezTo>
                    <a:cubicBezTo>
                      <a:pt x="977" y="93"/>
                      <a:pt x="977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6" y="93"/>
                      <a:pt x="976" y="93"/>
                    </a:cubicBezTo>
                    <a:cubicBezTo>
                      <a:pt x="976" y="93"/>
                      <a:pt x="975" y="93"/>
                      <a:pt x="975" y="94"/>
                    </a:cubicBezTo>
                    <a:cubicBezTo>
                      <a:pt x="969" y="96"/>
                      <a:pt x="961" y="99"/>
                      <a:pt x="956" y="103"/>
                    </a:cubicBezTo>
                    <a:cubicBezTo>
                      <a:pt x="947" y="110"/>
                      <a:pt x="945" y="124"/>
                      <a:pt x="935" y="128"/>
                    </a:cubicBezTo>
                    <a:cubicBezTo>
                      <a:pt x="935" y="128"/>
                      <a:pt x="935" y="128"/>
                      <a:pt x="935" y="128"/>
                    </a:cubicBezTo>
                    <a:cubicBezTo>
                      <a:pt x="935" y="128"/>
                      <a:pt x="935" y="128"/>
                      <a:pt x="935" y="128"/>
                    </a:cubicBezTo>
                    <a:cubicBezTo>
                      <a:pt x="931" y="130"/>
                      <a:pt x="927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23" y="131"/>
                      <a:pt x="923" y="131"/>
                      <a:pt x="923" y="131"/>
                    </a:cubicBezTo>
                    <a:cubicBezTo>
                      <a:pt x="917" y="131"/>
                      <a:pt x="912" y="130"/>
                      <a:pt x="907" y="128"/>
                    </a:cubicBezTo>
                    <a:cubicBezTo>
                      <a:pt x="907" y="128"/>
                      <a:pt x="907" y="128"/>
                      <a:pt x="907" y="128"/>
                    </a:cubicBezTo>
                    <a:cubicBezTo>
                      <a:pt x="899" y="125"/>
                      <a:pt x="894" y="117"/>
                      <a:pt x="886" y="116"/>
                    </a:cubicBezTo>
                    <a:cubicBezTo>
                      <a:pt x="886" y="116"/>
                      <a:pt x="886" y="116"/>
                      <a:pt x="886" y="116"/>
                    </a:cubicBezTo>
                    <a:cubicBezTo>
                      <a:pt x="884" y="116"/>
                      <a:pt x="882" y="116"/>
                      <a:pt x="880" y="116"/>
                    </a:cubicBezTo>
                    <a:cubicBezTo>
                      <a:pt x="880" y="116"/>
                      <a:pt x="880" y="116"/>
                      <a:pt x="880" y="116"/>
                    </a:cubicBezTo>
                    <a:cubicBezTo>
                      <a:pt x="880" y="116"/>
                      <a:pt x="879" y="116"/>
                      <a:pt x="879" y="116"/>
                    </a:cubicBezTo>
                    <a:cubicBezTo>
                      <a:pt x="870" y="116"/>
                      <a:pt x="857" y="118"/>
                      <a:pt x="850" y="121"/>
                    </a:cubicBezTo>
                    <a:cubicBezTo>
                      <a:pt x="850" y="121"/>
                      <a:pt x="850" y="121"/>
                      <a:pt x="850" y="121"/>
                    </a:cubicBezTo>
                    <a:cubicBezTo>
                      <a:pt x="850" y="121"/>
                      <a:pt x="850" y="121"/>
                      <a:pt x="849" y="121"/>
                    </a:cubicBezTo>
                    <a:cubicBezTo>
                      <a:pt x="849" y="121"/>
                      <a:pt x="849" y="121"/>
                      <a:pt x="849" y="121"/>
                    </a:cubicBezTo>
                    <a:cubicBezTo>
                      <a:pt x="849" y="121"/>
                      <a:pt x="849" y="121"/>
                      <a:pt x="849" y="121"/>
                    </a:cubicBezTo>
                    <a:cubicBezTo>
                      <a:pt x="849" y="121"/>
                      <a:pt x="849" y="121"/>
                      <a:pt x="849" y="121"/>
                    </a:cubicBezTo>
                    <a:cubicBezTo>
                      <a:pt x="849" y="121"/>
                      <a:pt x="849" y="121"/>
                      <a:pt x="848" y="122"/>
                    </a:cubicBezTo>
                    <a:cubicBezTo>
                      <a:pt x="848" y="122"/>
                      <a:pt x="848" y="122"/>
                      <a:pt x="848" y="122"/>
                    </a:cubicBezTo>
                    <a:cubicBezTo>
                      <a:pt x="848" y="122"/>
                      <a:pt x="848" y="122"/>
                      <a:pt x="848" y="122"/>
                    </a:cubicBezTo>
                    <a:cubicBezTo>
                      <a:pt x="848" y="122"/>
                      <a:pt x="848" y="122"/>
                      <a:pt x="848" y="122"/>
                    </a:cubicBezTo>
                    <a:cubicBezTo>
                      <a:pt x="848" y="122"/>
                      <a:pt x="847" y="122"/>
                      <a:pt x="847" y="122"/>
                    </a:cubicBezTo>
                    <a:cubicBezTo>
                      <a:pt x="847" y="122"/>
                      <a:pt x="847" y="122"/>
                      <a:pt x="847" y="122"/>
                    </a:cubicBezTo>
                    <a:cubicBezTo>
                      <a:pt x="847" y="122"/>
                      <a:pt x="847" y="122"/>
                      <a:pt x="847" y="122"/>
                    </a:cubicBezTo>
                    <a:cubicBezTo>
                      <a:pt x="837" y="127"/>
                      <a:pt x="834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21" y="138"/>
                      <a:pt x="821" y="138"/>
                      <a:pt x="821" y="138"/>
                    </a:cubicBezTo>
                    <a:cubicBezTo>
                      <a:pt x="819" y="138"/>
                      <a:pt x="818" y="138"/>
                      <a:pt x="816" y="137"/>
                    </a:cubicBezTo>
                    <a:cubicBezTo>
                      <a:pt x="816" y="137"/>
                      <a:pt x="816" y="137"/>
                      <a:pt x="816" y="137"/>
                    </a:cubicBezTo>
                    <a:cubicBezTo>
                      <a:pt x="801" y="135"/>
                      <a:pt x="796" y="119"/>
                      <a:pt x="787" y="111"/>
                    </a:cubicBezTo>
                    <a:cubicBezTo>
                      <a:pt x="782" y="106"/>
                      <a:pt x="775" y="103"/>
                      <a:pt x="768" y="99"/>
                    </a:cubicBezTo>
                    <a:cubicBezTo>
                      <a:pt x="768" y="99"/>
                      <a:pt x="768" y="99"/>
                      <a:pt x="768" y="99"/>
                    </a:cubicBezTo>
                    <a:cubicBezTo>
                      <a:pt x="768" y="99"/>
                      <a:pt x="768" y="99"/>
                      <a:pt x="768" y="99"/>
                    </a:cubicBezTo>
                    <a:cubicBezTo>
                      <a:pt x="768" y="99"/>
                      <a:pt x="768" y="99"/>
                      <a:pt x="768" y="98"/>
                    </a:cubicBezTo>
                    <a:cubicBezTo>
                      <a:pt x="761" y="94"/>
                      <a:pt x="756" y="89"/>
                      <a:pt x="748" y="89"/>
                    </a:cubicBezTo>
                    <a:cubicBezTo>
                      <a:pt x="748" y="89"/>
                      <a:pt x="748" y="89"/>
                      <a:pt x="748" y="89"/>
                    </a:cubicBezTo>
                    <a:cubicBezTo>
                      <a:pt x="748" y="89"/>
                      <a:pt x="748" y="89"/>
                      <a:pt x="748" y="89"/>
                    </a:cubicBezTo>
                    <a:cubicBezTo>
                      <a:pt x="748" y="89"/>
                      <a:pt x="748" y="89"/>
                      <a:pt x="748" y="89"/>
                    </a:cubicBezTo>
                    <a:cubicBezTo>
                      <a:pt x="739" y="89"/>
                      <a:pt x="728" y="98"/>
                      <a:pt x="726" y="107"/>
                    </a:cubicBezTo>
                    <a:cubicBezTo>
                      <a:pt x="726" y="108"/>
                      <a:pt x="726" y="109"/>
                      <a:pt x="726" y="110"/>
                    </a:cubicBezTo>
                    <a:cubicBezTo>
                      <a:pt x="726" y="117"/>
                      <a:pt x="729" y="123"/>
                      <a:pt x="729" y="128"/>
                    </a:cubicBezTo>
                    <a:cubicBezTo>
                      <a:pt x="729" y="128"/>
                      <a:pt x="729" y="128"/>
                      <a:pt x="729" y="128"/>
                    </a:cubicBezTo>
                    <a:cubicBezTo>
                      <a:pt x="729" y="143"/>
                      <a:pt x="718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706" y="152"/>
                      <a:pt x="706" y="152"/>
                      <a:pt x="706" y="152"/>
                    </a:cubicBezTo>
                    <a:cubicBezTo>
                      <a:pt x="699" y="152"/>
                      <a:pt x="691" y="148"/>
                      <a:pt x="687" y="140"/>
                    </a:cubicBezTo>
                    <a:cubicBezTo>
                      <a:pt x="687" y="140"/>
                      <a:pt x="687" y="140"/>
                      <a:pt x="687" y="140"/>
                    </a:cubicBezTo>
                    <a:cubicBezTo>
                      <a:pt x="683" y="134"/>
                      <a:pt x="682" y="122"/>
                      <a:pt x="676" y="121"/>
                    </a:cubicBezTo>
                    <a:cubicBezTo>
                      <a:pt x="676" y="121"/>
                      <a:pt x="676" y="121"/>
                      <a:pt x="676" y="121"/>
                    </a:cubicBezTo>
                    <a:cubicBezTo>
                      <a:pt x="675" y="121"/>
                      <a:pt x="674" y="121"/>
                      <a:pt x="673" y="121"/>
                    </a:cubicBezTo>
                    <a:cubicBezTo>
                      <a:pt x="673" y="121"/>
                      <a:pt x="673" y="121"/>
                      <a:pt x="673" y="121"/>
                    </a:cubicBezTo>
                    <a:cubicBezTo>
                      <a:pt x="673" y="121"/>
                      <a:pt x="673" y="121"/>
                      <a:pt x="673" y="121"/>
                    </a:cubicBezTo>
                    <a:cubicBezTo>
                      <a:pt x="665" y="121"/>
                      <a:pt x="658" y="130"/>
                      <a:pt x="651" y="136"/>
                    </a:cubicBezTo>
                    <a:cubicBezTo>
                      <a:pt x="651" y="136"/>
                      <a:pt x="651" y="136"/>
                      <a:pt x="651" y="136"/>
                    </a:cubicBezTo>
                    <a:cubicBezTo>
                      <a:pt x="651" y="136"/>
                      <a:pt x="651" y="136"/>
                      <a:pt x="651" y="136"/>
                    </a:cubicBezTo>
                    <a:cubicBezTo>
                      <a:pt x="650" y="137"/>
                      <a:pt x="649" y="137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8" y="138"/>
                      <a:pt x="648" y="138"/>
                      <a:pt x="648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8"/>
                      <a:pt x="647" y="138"/>
                      <a:pt x="647" y="138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7" y="139"/>
                      <a:pt x="647" y="139"/>
                      <a:pt x="647" y="139"/>
                    </a:cubicBezTo>
                    <a:cubicBezTo>
                      <a:pt x="643" y="141"/>
                      <a:pt x="638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33" y="142"/>
                      <a:pt x="633" y="142"/>
                      <a:pt x="633" y="142"/>
                    </a:cubicBezTo>
                    <a:cubicBezTo>
                      <a:pt x="628" y="142"/>
                      <a:pt x="623" y="141"/>
                      <a:pt x="618" y="138"/>
                    </a:cubicBezTo>
                    <a:cubicBezTo>
                      <a:pt x="618" y="138"/>
                      <a:pt x="618" y="138"/>
                      <a:pt x="618" y="138"/>
                    </a:cubicBezTo>
                    <a:cubicBezTo>
                      <a:pt x="614" y="136"/>
                      <a:pt x="607" y="130"/>
                      <a:pt x="607" y="121"/>
                    </a:cubicBezTo>
                    <a:cubicBezTo>
                      <a:pt x="607" y="120"/>
                      <a:pt x="607" y="120"/>
                      <a:pt x="607" y="119"/>
                    </a:cubicBezTo>
                    <a:cubicBezTo>
                      <a:pt x="608" y="110"/>
                      <a:pt x="615" y="110"/>
                      <a:pt x="619" y="103"/>
                    </a:cubicBezTo>
                    <a:cubicBezTo>
                      <a:pt x="619" y="102"/>
                      <a:pt x="619" y="102"/>
                      <a:pt x="619" y="102"/>
                    </a:cubicBezTo>
                    <a:cubicBezTo>
                      <a:pt x="617" y="102"/>
                      <a:pt x="616" y="102"/>
                      <a:pt x="615" y="102"/>
                    </a:cubicBezTo>
                    <a:cubicBezTo>
                      <a:pt x="615" y="102"/>
                      <a:pt x="615" y="102"/>
                      <a:pt x="615" y="102"/>
                    </a:cubicBezTo>
                    <a:cubicBezTo>
                      <a:pt x="615" y="102"/>
                      <a:pt x="615" y="102"/>
                      <a:pt x="615" y="102"/>
                    </a:cubicBezTo>
                    <a:cubicBezTo>
                      <a:pt x="610" y="102"/>
                      <a:pt x="606" y="105"/>
                      <a:pt x="602" y="108"/>
                    </a:cubicBezTo>
                    <a:cubicBezTo>
                      <a:pt x="602" y="108"/>
                      <a:pt x="602" y="108"/>
                      <a:pt x="602" y="108"/>
                    </a:cubicBezTo>
                    <a:cubicBezTo>
                      <a:pt x="602" y="108"/>
                      <a:pt x="602" y="108"/>
                      <a:pt x="602" y="108"/>
                    </a:cubicBezTo>
                    <a:cubicBezTo>
                      <a:pt x="600" y="109"/>
                      <a:pt x="599" y="110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7" y="111"/>
                      <a:pt x="597" y="111"/>
                    </a:cubicBezTo>
                    <a:cubicBezTo>
                      <a:pt x="597" y="111"/>
                      <a:pt x="596" y="111"/>
                      <a:pt x="596" y="111"/>
                    </a:cubicBezTo>
                    <a:cubicBezTo>
                      <a:pt x="591" y="113"/>
                      <a:pt x="586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80" y="113"/>
                      <a:pt x="580" y="113"/>
                      <a:pt x="580" y="113"/>
                    </a:cubicBezTo>
                    <a:cubicBezTo>
                      <a:pt x="565" y="113"/>
                      <a:pt x="550" y="108"/>
                      <a:pt x="539" y="104"/>
                    </a:cubicBezTo>
                    <a:cubicBezTo>
                      <a:pt x="539" y="103"/>
                      <a:pt x="539" y="103"/>
                      <a:pt x="539" y="103"/>
                    </a:cubicBezTo>
                    <a:cubicBezTo>
                      <a:pt x="539" y="103"/>
                      <a:pt x="539" y="103"/>
                      <a:pt x="539" y="103"/>
                    </a:cubicBezTo>
                    <a:cubicBezTo>
                      <a:pt x="539" y="103"/>
                      <a:pt x="539" y="103"/>
                      <a:pt x="538" y="103"/>
                    </a:cubicBezTo>
                    <a:cubicBezTo>
                      <a:pt x="540" y="110"/>
                      <a:pt x="545" y="111"/>
                      <a:pt x="546" y="118"/>
                    </a:cubicBezTo>
                    <a:cubicBezTo>
                      <a:pt x="546" y="118"/>
                      <a:pt x="546" y="118"/>
                      <a:pt x="546" y="118"/>
                    </a:cubicBezTo>
                    <a:cubicBezTo>
                      <a:pt x="546" y="118"/>
                      <a:pt x="546" y="118"/>
                      <a:pt x="546" y="118"/>
                    </a:cubicBezTo>
                    <a:cubicBezTo>
                      <a:pt x="546" y="118"/>
                      <a:pt x="546" y="119"/>
                      <a:pt x="546" y="119"/>
                    </a:cubicBezTo>
                    <a:cubicBezTo>
                      <a:pt x="548" y="134"/>
                      <a:pt x="535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17" y="141"/>
                      <a:pt x="512" y="140"/>
                      <a:pt x="508" y="139"/>
                    </a:cubicBezTo>
                    <a:cubicBezTo>
                      <a:pt x="508" y="139"/>
                      <a:pt x="508" y="139"/>
                      <a:pt x="508" y="139"/>
                    </a:cubicBezTo>
                    <a:cubicBezTo>
                      <a:pt x="508" y="139"/>
                      <a:pt x="508" y="138"/>
                      <a:pt x="508" y="138"/>
                    </a:cubicBezTo>
                    <a:cubicBezTo>
                      <a:pt x="508" y="138"/>
                      <a:pt x="508" y="138"/>
                      <a:pt x="508" y="138"/>
                    </a:cubicBezTo>
                    <a:cubicBezTo>
                      <a:pt x="507" y="138"/>
                      <a:pt x="507" y="138"/>
                      <a:pt x="507" y="138"/>
                    </a:cubicBezTo>
                    <a:cubicBezTo>
                      <a:pt x="507" y="138"/>
                      <a:pt x="507" y="138"/>
                      <a:pt x="507" y="138"/>
                    </a:cubicBezTo>
                    <a:cubicBezTo>
                      <a:pt x="506" y="137"/>
                      <a:pt x="504" y="136"/>
                      <a:pt x="503" y="135"/>
                    </a:cubicBezTo>
                    <a:cubicBezTo>
                      <a:pt x="503" y="135"/>
                      <a:pt x="503" y="135"/>
                      <a:pt x="503" y="135"/>
                    </a:cubicBezTo>
                    <a:cubicBezTo>
                      <a:pt x="503" y="135"/>
                      <a:pt x="503" y="135"/>
                      <a:pt x="503" y="135"/>
                    </a:cubicBezTo>
                    <a:cubicBezTo>
                      <a:pt x="496" y="130"/>
                      <a:pt x="489" y="121"/>
                      <a:pt x="481" y="121"/>
                    </a:cubicBezTo>
                    <a:cubicBezTo>
                      <a:pt x="481" y="121"/>
                      <a:pt x="481" y="121"/>
                      <a:pt x="481" y="121"/>
                    </a:cubicBezTo>
                    <a:cubicBezTo>
                      <a:pt x="481" y="121"/>
                      <a:pt x="481" y="121"/>
                      <a:pt x="481" y="121"/>
                    </a:cubicBezTo>
                    <a:cubicBezTo>
                      <a:pt x="479" y="121"/>
                      <a:pt x="477" y="122"/>
                      <a:pt x="475" y="122"/>
                    </a:cubicBezTo>
                    <a:cubicBezTo>
                      <a:pt x="470" y="125"/>
                      <a:pt x="470" y="135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62" y="147"/>
                      <a:pt x="45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5" y="153"/>
                      <a:pt x="445" y="153"/>
                      <a:pt x="445" y="153"/>
                    </a:cubicBezTo>
                    <a:cubicBezTo>
                      <a:pt x="444" y="153"/>
                      <a:pt x="443" y="153"/>
                      <a:pt x="441" y="152"/>
                    </a:cubicBezTo>
                    <a:cubicBezTo>
                      <a:pt x="441" y="152"/>
                      <a:pt x="441" y="152"/>
                      <a:pt x="441" y="152"/>
                    </a:cubicBezTo>
                    <a:cubicBezTo>
                      <a:pt x="441" y="152"/>
                      <a:pt x="441" y="152"/>
                      <a:pt x="441" y="152"/>
                    </a:cubicBezTo>
                    <a:cubicBezTo>
                      <a:pt x="441" y="152"/>
                      <a:pt x="441" y="152"/>
                      <a:pt x="441" y="152"/>
                    </a:cubicBezTo>
                    <a:cubicBezTo>
                      <a:pt x="431" y="151"/>
                      <a:pt x="423" y="140"/>
                      <a:pt x="423" y="128"/>
                    </a:cubicBezTo>
                    <a:cubicBezTo>
                      <a:pt x="423" y="128"/>
                      <a:pt x="423" y="128"/>
                      <a:pt x="423" y="127"/>
                    </a:cubicBezTo>
                    <a:cubicBezTo>
                      <a:pt x="423" y="122"/>
                      <a:pt x="426" y="116"/>
                      <a:pt x="426" y="110"/>
                    </a:cubicBezTo>
                    <a:cubicBezTo>
                      <a:pt x="426" y="108"/>
                      <a:pt x="426" y="107"/>
                      <a:pt x="426" y="106"/>
                    </a:cubicBezTo>
                    <a:cubicBezTo>
                      <a:pt x="424" y="99"/>
                      <a:pt x="414" y="88"/>
                      <a:pt x="406" y="88"/>
                    </a:cubicBezTo>
                    <a:cubicBezTo>
                      <a:pt x="406" y="88"/>
                      <a:pt x="406" y="88"/>
                      <a:pt x="406" y="88"/>
                    </a:cubicBezTo>
                    <a:cubicBezTo>
                      <a:pt x="406" y="88"/>
                      <a:pt x="405" y="87"/>
                      <a:pt x="405" y="87"/>
                    </a:cubicBezTo>
                    <a:cubicBezTo>
                      <a:pt x="405" y="87"/>
                      <a:pt x="405" y="87"/>
                      <a:pt x="405" y="87"/>
                    </a:cubicBezTo>
                    <a:cubicBezTo>
                      <a:pt x="405" y="87"/>
                      <a:pt x="405" y="87"/>
                      <a:pt x="405" y="87"/>
                    </a:cubicBezTo>
                    <a:cubicBezTo>
                      <a:pt x="398" y="88"/>
                      <a:pt x="392" y="93"/>
                      <a:pt x="387" y="96"/>
                    </a:cubicBezTo>
                    <a:cubicBezTo>
                      <a:pt x="387" y="96"/>
                      <a:pt x="387" y="96"/>
                      <a:pt x="387" y="96"/>
                    </a:cubicBezTo>
                    <a:cubicBezTo>
                      <a:pt x="387" y="96"/>
                      <a:pt x="387" y="96"/>
                      <a:pt x="387" y="96"/>
                    </a:cubicBezTo>
                    <a:cubicBezTo>
                      <a:pt x="387" y="97"/>
                      <a:pt x="387" y="97"/>
                      <a:pt x="387" y="97"/>
                    </a:cubicBezTo>
                    <a:cubicBezTo>
                      <a:pt x="387" y="97"/>
                      <a:pt x="387" y="97"/>
                      <a:pt x="387" y="97"/>
                    </a:cubicBezTo>
                    <a:cubicBezTo>
                      <a:pt x="386" y="97"/>
                      <a:pt x="386" y="97"/>
                      <a:pt x="386" y="97"/>
                    </a:cubicBezTo>
                    <a:cubicBezTo>
                      <a:pt x="386" y="97"/>
                      <a:pt x="386" y="97"/>
                      <a:pt x="386" y="97"/>
                    </a:cubicBezTo>
                    <a:cubicBezTo>
                      <a:pt x="380" y="101"/>
                      <a:pt x="374" y="104"/>
                      <a:pt x="369" y="109"/>
                    </a:cubicBezTo>
                    <a:cubicBezTo>
                      <a:pt x="358" y="117"/>
                      <a:pt x="353" y="132"/>
                      <a:pt x="341" y="136"/>
                    </a:cubicBezTo>
                    <a:cubicBezTo>
                      <a:pt x="341" y="136"/>
                      <a:pt x="341" y="136"/>
                      <a:pt x="341" y="136"/>
                    </a:cubicBezTo>
                    <a:cubicBezTo>
                      <a:pt x="341" y="136"/>
                      <a:pt x="341" y="136"/>
                      <a:pt x="341" y="136"/>
                    </a:cubicBezTo>
                    <a:cubicBezTo>
                      <a:pt x="338" y="137"/>
                      <a:pt x="335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32" y="138"/>
                      <a:pt x="332" y="138"/>
                      <a:pt x="332" y="138"/>
                    </a:cubicBezTo>
                    <a:cubicBezTo>
                      <a:pt x="321" y="138"/>
                      <a:pt x="316" y="129"/>
                      <a:pt x="307" y="123"/>
                    </a:cubicBezTo>
                    <a:cubicBezTo>
                      <a:pt x="307" y="123"/>
                      <a:pt x="307" y="123"/>
                      <a:pt x="307" y="123"/>
                    </a:cubicBezTo>
                    <a:cubicBezTo>
                      <a:pt x="307" y="123"/>
                      <a:pt x="307" y="123"/>
                      <a:pt x="307" y="123"/>
                    </a:cubicBezTo>
                    <a:cubicBezTo>
                      <a:pt x="306" y="123"/>
                      <a:pt x="306" y="122"/>
                      <a:pt x="305" y="122"/>
                    </a:cubicBezTo>
                    <a:cubicBezTo>
                      <a:pt x="305" y="122"/>
                      <a:pt x="305" y="122"/>
                      <a:pt x="305" y="122"/>
                    </a:cubicBezTo>
                    <a:cubicBezTo>
                      <a:pt x="305" y="122"/>
                      <a:pt x="305" y="122"/>
                      <a:pt x="305" y="122"/>
                    </a:cubicBezTo>
                    <a:cubicBezTo>
                      <a:pt x="305" y="122"/>
                      <a:pt x="305" y="122"/>
                      <a:pt x="305" y="122"/>
                    </a:cubicBezTo>
                    <a:cubicBezTo>
                      <a:pt x="305" y="122"/>
                      <a:pt x="305" y="122"/>
                      <a:pt x="304" y="122"/>
                    </a:cubicBezTo>
                    <a:cubicBezTo>
                      <a:pt x="304" y="122"/>
                      <a:pt x="304" y="122"/>
                      <a:pt x="304" y="122"/>
                    </a:cubicBezTo>
                    <a:cubicBezTo>
                      <a:pt x="304" y="122"/>
                      <a:pt x="304" y="122"/>
                      <a:pt x="304" y="122"/>
                    </a:cubicBezTo>
                    <a:cubicBezTo>
                      <a:pt x="304" y="121"/>
                      <a:pt x="304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303" y="121"/>
                      <a:pt x="303" y="121"/>
                      <a:pt x="303" y="121"/>
                    </a:cubicBezTo>
                    <a:cubicBezTo>
                      <a:pt x="296" y="118"/>
                      <a:pt x="284" y="116"/>
                      <a:pt x="275" y="116"/>
                    </a:cubicBezTo>
                    <a:cubicBezTo>
                      <a:pt x="275" y="116"/>
                      <a:pt x="275" y="116"/>
                      <a:pt x="275" y="116"/>
                    </a:cubicBezTo>
                    <a:cubicBezTo>
                      <a:pt x="275" y="116"/>
                      <a:pt x="275" y="116"/>
                      <a:pt x="275" y="116"/>
                    </a:cubicBezTo>
                    <a:cubicBezTo>
                      <a:pt x="272" y="116"/>
                      <a:pt x="269" y="116"/>
                      <a:pt x="267" y="117"/>
                    </a:cubicBezTo>
                    <a:cubicBezTo>
                      <a:pt x="266" y="117"/>
                      <a:pt x="266" y="117"/>
                      <a:pt x="266" y="117"/>
                    </a:cubicBezTo>
                    <a:cubicBezTo>
                      <a:pt x="266" y="117"/>
                      <a:pt x="266" y="117"/>
                      <a:pt x="266" y="117"/>
                    </a:cubicBezTo>
                    <a:cubicBezTo>
                      <a:pt x="266" y="117"/>
                      <a:pt x="266" y="117"/>
                      <a:pt x="266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5" y="117"/>
                      <a:pt x="265" y="117"/>
                      <a:pt x="265" y="117"/>
                    </a:cubicBezTo>
                    <a:cubicBezTo>
                      <a:pt x="263" y="118"/>
                      <a:pt x="262" y="119"/>
                      <a:pt x="260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9" y="120"/>
                      <a:pt x="259" y="120"/>
                      <a:pt x="259" y="120"/>
                    </a:cubicBezTo>
                    <a:cubicBezTo>
                      <a:pt x="251" y="124"/>
                      <a:pt x="241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9" y="131"/>
                      <a:pt x="229" y="131"/>
                      <a:pt x="229" y="131"/>
                    </a:cubicBezTo>
                    <a:cubicBezTo>
                      <a:pt x="225" y="131"/>
                      <a:pt x="221" y="130"/>
                      <a:pt x="217" y="128"/>
                    </a:cubicBezTo>
                    <a:cubicBezTo>
                      <a:pt x="217" y="128"/>
                      <a:pt x="217" y="128"/>
                      <a:pt x="217" y="128"/>
                    </a:cubicBezTo>
                    <a:cubicBezTo>
                      <a:pt x="207" y="124"/>
                      <a:pt x="206" y="111"/>
                      <a:pt x="198" y="105"/>
                    </a:cubicBezTo>
                    <a:cubicBezTo>
                      <a:pt x="193" y="101"/>
                      <a:pt x="186" y="97"/>
                      <a:pt x="178" y="94"/>
                    </a:cubicBezTo>
                    <a:cubicBezTo>
                      <a:pt x="178" y="94"/>
                      <a:pt x="177" y="94"/>
                      <a:pt x="177" y="94"/>
                    </a:cubicBezTo>
                    <a:cubicBezTo>
                      <a:pt x="177" y="94"/>
                      <a:pt x="177" y="94"/>
                      <a:pt x="177" y="94"/>
                    </a:cubicBezTo>
                    <a:cubicBezTo>
                      <a:pt x="177" y="94"/>
                      <a:pt x="177" y="94"/>
                      <a:pt x="177" y="94"/>
                    </a:cubicBezTo>
                    <a:cubicBezTo>
                      <a:pt x="171" y="91"/>
                      <a:pt x="165" y="89"/>
                      <a:pt x="158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6" y="89"/>
                      <a:pt x="154" y="89"/>
                      <a:pt x="153" y="89"/>
                    </a:cubicBezTo>
                    <a:cubicBezTo>
                      <a:pt x="140" y="93"/>
                      <a:pt x="140" y="119"/>
                      <a:pt x="132" y="129"/>
                    </a:cubicBezTo>
                    <a:cubicBezTo>
                      <a:pt x="126" y="135"/>
                      <a:pt x="115" y="136"/>
                      <a:pt x="106" y="141"/>
                    </a:cubicBezTo>
                    <a:cubicBezTo>
                      <a:pt x="98" y="145"/>
                      <a:pt x="92" y="154"/>
                      <a:pt x="85" y="161"/>
                    </a:cubicBezTo>
                    <a:cubicBezTo>
                      <a:pt x="78" y="169"/>
                      <a:pt x="68" y="177"/>
                      <a:pt x="64" y="184"/>
                    </a:cubicBezTo>
                    <a:cubicBezTo>
                      <a:pt x="60" y="192"/>
                      <a:pt x="61" y="200"/>
                      <a:pt x="56" y="208"/>
                    </a:cubicBezTo>
                    <a:cubicBezTo>
                      <a:pt x="48" y="220"/>
                      <a:pt x="24" y="223"/>
                      <a:pt x="11" y="230"/>
                    </a:cubicBezTo>
                    <a:cubicBezTo>
                      <a:pt x="10" y="231"/>
                      <a:pt x="9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8" y="231"/>
                      <a:pt x="8" y="231"/>
                      <a:pt x="8" y="231"/>
                    </a:cubicBezTo>
                    <a:cubicBezTo>
                      <a:pt x="3" y="231"/>
                      <a:pt x="3" y="218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4" y="209"/>
                      <a:pt x="4" y="209"/>
                      <a:pt x="4" y="209"/>
                    </a:cubicBezTo>
                    <a:cubicBezTo>
                      <a:pt x="6" y="191"/>
                      <a:pt x="9" y="177"/>
                      <a:pt x="21" y="170"/>
                    </a:cubicBezTo>
                    <a:cubicBezTo>
                      <a:pt x="27" y="167"/>
                      <a:pt x="35" y="166"/>
                      <a:pt x="41" y="163"/>
                    </a:cubicBezTo>
                    <a:cubicBezTo>
                      <a:pt x="49" y="158"/>
                      <a:pt x="55" y="148"/>
                      <a:pt x="62" y="141"/>
                    </a:cubicBezTo>
                    <a:cubicBezTo>
                      <a:pt x="70" y="132"/>
                      <a:pt x="79" y="126"/>
                      <a:pt x="82" y="119"/>
                    </a:cubicBezTo>
                    <a:cubicBezTo>
                      <a:pt x="85" y="113"/>
                      <a:pt x="86" y="105"/>
                      <a:pt x="90" y="98"/>
                    </a:cubicBezTo>
                    <a:cubicBezTo>
                      <a:pt x="103" y="76"/>
                      <a:pt x="145" y="84"/>
                      <a:pt x="160" y="62"/>
                    </a:cubicBezTo>
                    <a:cubicBezTo>
                      <a:pt x="165" y="54"/>
                      <a:pt x="167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77" y="44"/>
                      <a:pt x="177" y="44"/>
                      <a:pt x="177" y="44"/>
                    </a:cubicBezTo>
                    <a:cubicBezTo>
                      <a:pt x="184" y="44"/>
                      <a:pt x="188" y="52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4" y="57"/>
                      <a:pt x="194" y="57"/>
                      <a:pt x="194" y="57"/>
                    </a:cubicBezTo>
                    <a:cubicBezTo>
                      <a:pt x="194" y="57"/>
                      <a:pt x="194" y="57"/>
                      <a:pt x="195" y="57"/>
                    </a:cubicBezTo>
                    <a:cubicBezTo>
                      <a:pt x="195" y="57"/>
                      <a:pt x="195" y="57"/>
                      <a:pt x="195" y="57"/>
                    </a:cubicBezTo>
                    <a:cubicBezTo>
                      <a:pt x="195" y="57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5" y="58"/>
                    </a:cubicBezTo>
                    <a:cubicBezTo>
                      <a:pt x="195" y="58"/>
                      <a:pt x="195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201" y="61"/>
                      <a:pt x="208" y="61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7" y="63"/>
                      <a:pt x="217" y="63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18" y="64"/>
                      <a:pt x="218" y="64"/>
                      <a:pt x="218" y="64"/>
                    </a:cubicBezTo>
                    <a:cubicBezTo>
                      <a:pt x="224" y="66"/>
                      <a:pt x="229" y="70"/>
                      <a:pt x="234" y="70"/>
                    </a:cubicBezTo>
                    <a:cubicBezTo>
                      <a:pt x="234" y="70"/>
                      <a:pt x="234" y="70"/>
                      <a:pt x="234" y="70"/>
                    </a:cubicBezTo>
                    <a:cubicBezTo>
                      <a:pt x="234" y="70"/>
                      <a:pt x="234" y="70"/>
                      <a:pt x="234" y="70"/>
                    </a:cubicBezTo>
                    <a:cubicBezTo>
                      <a:pt x="235" y="70"/>
                      <a:pt x="236" y="70"/>
                      <a:pt x="236" y="70"/>
                    </a:cubicBezTo>
                    <a:cubicBezTo>
                      <a:pt x="236" y="70"/>
                      <a:pt x="237" y="70"/>
                      <a:pt x="237" y="70"/>
                    </a:cubicBezTo>
                    <a:cubicBezTo>
                      <a:pt x="250" y="68"/>
                      <a:pt x="252" y="50"/>
                      <a:pt x="257" y="38"/>
                    </a:cubicBezTo>
                    <a:cubicBezTo>
                      <a:pt x="264" y="22"/>
                      <a:pt x="278" y="5"/>
                      <a:pt x="298" y="3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298" y="3"/>
                      <a:pt x="298" y="3"/>
                      <a:pt x="298" y="3"/>
                    </a:cubicBezTo>
                    <a:cubicBezTo>
                      <a:pt x="300" y="3"/>
                      <a:pt x="301" y="3"/>
                      <a:pt x="303" y="3"/>
                    </a:cubicBezTo>
                    <a:cubicBezTo>
                      <a:pt x="303" y="3"/>
                      <a:pt x="303" y="3"/>
                      <a:pt x="303" y="3"/>
                    </a:cubicBezTo>
                    <a:cubicBezTo>
                      <a:pt x="303" y="3"/>
                      <a:pt x="303" y="3"/>
                      <a:pt x="303" y="3"/>
                    </a:cubicBezTo>
                    <a:moveTo>
                      <a:pt x="303" y="0"/>
                    </a:moveTo>
                    <a:cubicBezTo>
                      <a:pt x="303" y="0"/>
                      <a:pt x="303" y="0"/>
                      <a:pt x="303" y="0"/>
                    </a:cubicBezTo>
                    <a:cubicBezTo>
                      <a:pt x="284" y="0"/>
                      <a:pt x="269" y="13"/>
                      <a:pt x="261" y="24"/>
                    </a:cubicBezTo>
                    <a:cubicBezTo>
                      <a:pt x="261" y="24"/>
                      <a:pt x="261" y="24"/>
                      <a:pt x="261" y="24"/>
                    </a:cubicBezTo>
                    <a:cubicBezTo>
                      <a:pt x="252" y="37"/>
                      <a:pt x="249" y="65"/>
                      <a:pt x="234" y="67"/>
                    </a:cubicBezTo>
                    <a:cubicBezTo>
                      <a:pt x="234" y="67"/>
                      <a:pt x="234" y="67"/>
                      <a:pt x="234" y="67"/>
                    </a:cubicBezTo>
                    <a:cubicBezTo>
                      <a:pt x="234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28" y="67"/>
                      <a:pt x="223" y="64"/>
                      <a:pt x="218" y="62"/>
                    </a:cubicBezTo>
                    <a:cubicBezTo>
                      <a:pt x="218" y="62"/>
                      <a:pt x="218" y="62"/>
                      <a:pt x="218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6" y="62"/>
                      <a:pt x="216" y="62"/>
                      <a:pt x="216" y="62"/>
                    </a:cubicBezTo>
                    <a:cubicBezTo>
                      <a:pt x="210" y="60"/>
                      <a:pt x="202" y="58"/>
                      <a:pt x="198" y="56"/>
                    </a:cubicBezTo>
                    <a:cubicBezTo>
                      <a:pt x="190" y="52"/>
                      <a:pt x="188" y="41"/>
                      <a:pt x="178" y="40"/>
                    </a:cubicBezTo>
                    <a:cubicBezTo>
                      <a:pt x="177" y="40"/>
                      <a:pt x="177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65" y="40"/>
                      <a:pt x="164" y="53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1"/>
                      <a:pt x="157" y="61"/>
                      <a:pt x="157" y="61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41" y="81"/>
                      <a:pt x="98" y="76"/>
                      <a:pt x="87" y="100"/>
                    </a:cubicBezTo>
                    <a:cubicBezTo>
                      <a:pt x="84" y="104"/>
                      <a:pt x="83" y="113"/>
                      <a:pt x="81" y="118"/>
                    </a:cubicBezTo>
                    <a:cubicBezTo>
                      <a:pt x="76" y="125"/>
                      <a:pt x="68" y="133"/>
                      <a:pt x="61" y="140"/>
                    </a:cubicBezTo>
                    <a:cubicBezTo>
                      <a:pt x="54" y="147"/>
                      <a:pt x="47" y="156"/>
                      <a:pt x="40" y="161"/>
                    </a:cubicBezTo>
                    <a:cubicBezTo>
                      <a:pt x="33" y="164"/>
                      <a:pt x="27" y="165"/>
                      <a:pt x="21" y="168"/>
                    </a:cubicBezTo>
                    <a:cubicBezTo>
                      <a:pt x="6" y="176"/>
                      <a:pt x="0" y="203"/>
                      <a:pt x="0" y="230"/>
                    </a:cubicBezTo>
                    <a:cubicBezTo>
                      <a:pt x="0" y="233"/>
                      <a:pt x="0" y="237"/>
                      <a:pt x="0" y="241"/>
                    </a:cubicBezTo>
                    <a:cubicBezTo>
                      <a:pt x="1" y="252"/>
                      <a:pt x="1" y="263"/>
                      <a:pt x="1" y="274"/>
                    </a:cubicBezTo>
                    <a:cubicBezTo>
                      <a:pt x="1" y="288"/>
                      <a:pt x="1" y="303"/>
                      <a:pt x="1" y="316"/>
                    </a:cubicBezTo>
                    <a:cubicBezTo>
                      <a:pt x="1" y="333"/>
                      <a:pt x="1" y="349"/>
                      <a:pt x="1" y="365"/>
                    </a:cubicBezTo>
                    <a:cubicBezTo>
                      <a:pt x="1" y="365"/>
                      <a:pt x="1" y="366"/>
                      <a:pt x="1" y="366"/>
                    </a:cubicBezTo>
                    <a:cubicBezTo>
                      <a:pt x="1" y="366"/>
                      <a:pt x="1" y="367"/>
                      <a:pt x="1" y="368"/>
                    </a:cubicBezTo>
                    <a:cubicBezTo>
                      <a:pt x="1" y="368"/>
                      <a:pt x="1" y="368"/>
                      <a:pt x="1" y="368"/>
                    </a:cubicBezTo>
                    <a:cubicBezTo>
                      <a:pt x="1" y="368"/>
                      <a:pt x="1" y="369"/>
                      <a:pt x="1" y="369"/>
                    </a:cubicBezTo>
                    <a:cubicBezTo>
                      <a:pt x="1" y="369"/>
                      <a:pt x="1" y="369"/>
                      <a:pt x="1" y="369"/>
                    </a:cubicBezTo>
                    <a:cubicBezTo>
                      <a:pt x="1" y="370"/>
                      <a:pt x="1" y="370"/>
                      <a:pt x="1" y="370"/>
                    </a:cubicBezTo>
                    <a:cubicBezTo>
                      <a:pt x="1" y="370"/>
                      <a:pt x="1" y="370"/>
                      <a:pt x="1" y="371"/>
                    </a:cubicBezTo>
                    <a:cubicBezTo>
                      <a:pt x="1" y="371"/>
                      <a:pt x="1" y="371"/>
                      <a:pt x="1" y="371"/>
                    </a:cubicBezTo>
                    <a:cubicBezTo>
                      <a:pt x="1" y="371"/>
                      <a:pt x="1" y="372"/>
                      <a:pt x="1" y="372"/>
                    </a:cubicBezTo>
                    <a:cubicBezTo>
                      <a:pt x="1" y="372"/>
                      <a:pt x="1" y="372"/>
                      <a:pt x="1" y="372"/>
                    </a:cubicBezTo>
                    <a:cubicBezTo>
                      <a:pt x="1" y="373"/>
                      <a:pt x="1" y="373"/>
                      <a:pt x="1" y="373"/>
                    </a:cubicBezTo>
                    <a:cubicBezTo>
                      <a:pt x="1" y="373"/>
                      <a:pt x="1" y="373"/>
                      <a:pt x="1" y="374"/>
                    </a:cubicBezTo>
                    <a:cubicBezTo>
                      <a:pt x="1" y="374"/>
                      <a:pt x="1" y="375"/>
                      <a:pt x="1" y="375"/>
                    </a:cubicBezTo>
                    <a:cubicBezTo>
                      <a:pt x="1" y="376"/>
                      <a:pt x="1" y="376"/>
                      <a:pt x="1" y="376"/>
                    </a:cubicBezTo>
                    <a:cubicBezTo>
                      <a:pt x="1" y="376"/>
                      <a:pt x="1" y="376"/>
                      <a:pt x="1" y="377"/>
                    </a:cubicBezTo>
                    <a:cubicBezTo>
                      <a:pt x="1" y="377"/>
                      <a:pt x="1" y="377"/>
                      <a:pt x="1" y="377"/>
                    </a:cubicBezTo>
                    <a:cubicBezTo>
                      <a:pt x="1" y="377"/>
                      <a:pt x="1" y="378"/>
                      <a:pt x="1" y="378"/>
                    </a:cubicBezTo>
                    <a:cubicBezTo>
                      <a:pt x="1" y="378"/>
                      <a:pt x="1" y="378"/>
                      <a:pt x="1" y="378"/>
                    </a:cubicBezTo>
                    <a:cubicBezTo>
                      <a:pt x="1" y="438"/>
                      <a:pt x="1" y="494"/>
                      <a:pt x="1" y="553"/>
                    </a:cubicBezTo>
                    <a:cubicBezTo>
                      <a:pt x="1" y="553"/>
                      <a:pt x="1" y="553"/>
                      <a:pt x="1" y="554"/>
                    </a:cubicBezTo>
                    <a:cubicBezTo>
                      <a:pt x="1" y="555"/>
                      <a:pt x="1" y="556"/>
                      <a:pt x="1" y="558"/>
                    </a:cubicBezTo>
                    <a:cubicBezTo>
                      <a:pt x="1" y="558"/>
                      <a:pt x="1" y="558"/>
                      <a:pt x="1" y="558"/>
                    </a:cubicBezTo>
                    <a:cubicBezTo>
                      <a:pt x="1" y="559"/>
                      <a:pt x="1" y="560"/>
                      <a:pt x="1" y="560"/>
                    </a:cubicBezTo>
                    <a:cubicBezTo>
                      <a:pt x="1" y="560"/>
                      <a:pt x="1" y="561"/>
                      <a:pt x="1" y="561"/>
                    </a:cubicBezTo>
                    <a:cubicBezTo>
                      <a:pt x="1" y="561"/>
                      <a:pt x="1" y="562"/>
                      <a:pt x="1" y="563"/>
                    </a:cubicBezTo>
                    <a:cubicBezTo>
                      <a:pt x="1" y="563"/>
                      <a:pt x="1" y="563"/>
                      <a:pt x="1" y="563"/>
                    </a:cubicBezTo>
                    <a:cubicBezTo>
                      <a:pt x="1" y="563"/>
                      <a:pt x="1" y="564"/>
                      <a:pt x="1" y="564"/>
                    </a:cubicBezTo>
                    <a:cubicBezTo>
                      <a:pt x="1" y="564"/>
                      <a:pt x="1" y="564"/>
                      <a:pt x="1" y="564"/>
                    </a:cubicBezTo>
                    <a:cubicBezTo>
                      <a:pt x="1" y="564"/>
                      <a:pt x="1" y="565"/>
                      <a:pt x="1" y="565"/>
                    </a:cubicBezTo>
                    <a:cubicBezTo>
                      <a:pt x="1" y="565"/>
                      <a:pt x="1" y="565"/>
                      <a:pt x="1" y="565"/>
                    </a:cubicBezTo>
                    <a:cubicBezTo>
                      <a:pt x="1" y="566"/>
                      <a:pt x="1" y="566"/>
                      <a:pt x="1" y="566"/>
                    </a:cubicBezTo>
                    <a:cubicBezTo>
                      <a:pt x="1" y="566"/>
                      <a:pt x="1" y="566"/>
                      <a:pt x="1" y="567"/>
                    </a:cubicBezTo>
                    <a:cubicBezTo>
                      <a:pt x="1" y="567"/>
                      <a:pt x="1" y="567"/>
                      <a:pt x="1" y="567"/>
                    </a:cubicBezTo>
                    <a:cubicBezTo>
                      <a:pt x="1" y="568"/>
                      <a:pt x="1" y="568"/>
                      <a:pt x="1" y="569"/>
                    </a:cubicBezTo>
                    <a:cubicBezTo>
                      <a:pt x="1" y="569"/>
                      <a:pt x="1" y="569"/>
                      <a:pt x="1" y="570"/>
                    </a:cubicBezTo>
                    <a:cubicBezTo>
                      <a:pt x="1" y="570"/>
                      <a:pt x="1" y="571"/>
                      <a:pt x="1" y="571"/>
                    </a:cubicBezTo>
                    <a:cubicBezTo>
                      <a:pt x="1" y="572"/>
                      <a:pt x="1" y="572"/>
                      <a:pt x="1" y="572"/>
                    </a:cubicBezTo>
                    <a:cubicBezTo>
                      <a:pt x="1" y="588"/>
                      <a:pt x="1" y="604"/>
                      <a:pt x="1" y="621"/>
                    </a:cubicBezTo>
                    <a:cubicBezTo>
                      <a:pt x="1" y="621"/>
                      <a:pt x="1" y="621"/>
                      <a:pt x="1" y="621"/>
                    </a:cubicBezTo>
                    <a:cubicBezTo>
                      <a:pt x="1" y="634"/>
                      <a:pt x="1" y="647"/>
                      <a:pt x="1" y="660"/>
                    </a:cubicBezTo>
                    <a:cubicBezTo>
                      <a:pt x="1" y="673"/>
                      <a:pt x="1" y="685"/>
                      <a:pt x="0" y="697"/>
                    </a:cubicBezTo>
                    <a:cubicBezTo>
                      <a:pt x="0" y="699"/>
                      <a:pt x="0" y="702"/>
                      <a:pt x="0" y="704"/>
                    </a:cubicBezTo>
                    <a:cubicBezTo>
                      <a:pt x="0" y="725"/>
                      <a:pt x="4" y="748"/>
                      <a:pt x="11" y="761"/>
                    </a:cubicBezTo>
                    <a:cubicBezTo>
                      <a:pt x="17" y="772"/>
                      <a:pt x="30" y="774"/>
                      <a:pt x="40" y="780"/>
                    </a:cubicBezTo>
                    <a:cubicBezTo>
                      <a:pt x="49" y="784"/>
                      <a:pt x="54" y="793"/>
                      <a:pt x="61" y="801"/>
                    </a:cubicBezTo>
                    <a:cubicBezTo>
                      <a:pt x="68" y="807"/>
                      <a:pt x="76" y="813"/>
                      <a:pt x="80" y="820"/>
                    </a:cubicBezTo>
                    <a:cubicBezTo>
                      <a:pt x="84" y="826"/>
                      <a:pt x="83" y="834"/>
                      <a:pt x="87" y="842"/>
                    </a:cubicBezTo>
                    <a:cubicBezTo>
                      <a:pt x="98" y="865"/>
                      <a:pt x="140" y="859"/>
                      <a:pt x="157" y="876"/>
                    </a:cubicBezTo>
                    <a:cubicBezTo>
                      <a:pt x="164" y="884"/>
                      <a:pt x="165" y="900"/>
                      <a:pt x="178" y="900"/>
                    </a:cubicBezTo>
                    <a:cubicBezTo>
                      <a:pt x="189" y="900"/>
                      <a:pt x="192" y="887"/>
                      <a:pt x="201" y="883"/>
                    </a:cubicBezTo>
                    <a:cubicBezTo>
                      <a:pt x="205" y="881"/>
                      <a:pt x="213" y="880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19" y="878"/>
                    </a:cubicBezTo>
                    <a:cubicBezTo>
                      <a:pt x="219" y="878"/>
                      <a:pt x="219" y="878"/>
                      <a:pt x="220" y="878"/>
                    </a:cubicBezTo>
                    <a:cubicBezTo>
                      <a:pt x="220" y="878"/>
                      <a:pt x="220" y="878"/>
                      <a:pt x="220" y="878"/>
                    </a:cubicBezTo>
                    <a:cubicBezTo>
                      <a:pt x="220" y="878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0" y="877"/>
                      <a:pt x="220" y="877"/>
                    </a:cubicBezTo>
                    <a:cubicBezTo>
                      <a:pt x="220" y="877"/>
                      <a:pt x="221" y="877"/>
                      <a:pt x="221" y="877"/>
                    </a:cubicBezTo>
                    <a:cubicBezTo>
                      <a:pt x="221" y="877"/>
                      <a:pt x="221" y="877"/>
                      <a:pt x="221" y="877"/>
                    </a:cubicBezTo>
                    <a:cubicBezTo>
                      <a:pt x="221" y="877"/>
                      <a:pt x="221" y="877"/>
                      <a:pt x="221" y="877"/>
                    </a:cubicBezTo>
                    <a:cubicBezTo>
                      <a:pt x="226" y="875"/>
                      <a:pt x="231" y="872"/>
                      <a:pt x="236" y="872"/>
                    </a:cubicBezTo>
                    <a:cubicBezTo>
                      <a:pt x="236" y="872"/>
                      <a:pt x="236" y="872"/>
                      <a:pt x="236" y="872"/>
                    </a:cubicBezTo>
                    <a:cubicBezTo>
                      <a:pt x="236" y="872"/>
                      <a:pt x="236" y="872"/>
                      <a:pt x="236" y="872"/>
                    </a:cubicBezTo>
                    <a:cubicBezTo>
                      <a:pt x="236" y="872"/>
                      <a:pt x="236" y="872"/>
                      <a:pt x="236" y="872"/>
                    </a:cubicBezTo>
                    <a:cubicBezTo>
                      <a:pt x="236" y="872"/>
                      <a:pt x="237" y="872"/>
                      <a:pt x="237" y="873"/>
                    </a:cubicBezTo>
                    <a:cubicBezTo>
                      <a:pt x="237" y="873"/>
                      <a:pt x="237" y="873"/>
                      <a:pt x="237" y="873"/>
                    </a:cubicBezTo>
                    <a:cubicBezTo>
                      <a:pt x="237" y="873"/>
                      <a:pt x="237" y="873"/>
                      <a:pt x="237" y="873"/>
                    </a:cubicBezTo>
                    <a:cubicBezTo>
                      <a:pt x="237" y="873"/>
                      <a:pt x="237" y="873"/>
                      <a:pt x="237" y="873"/>
                    </a:cubicBezTo>
                    <a:cubicBezTo>
                      <a:pt x="247" y="874"/>
                      <a:pt x="250" y="885"/>
                      <a:pt x="252" y="895"/>
                    </a:cubicBezTo>
                    <a:cubicBezTo>
                      <a:pt x="252" y="895"/>
                      <a:pt x="252" y="895"/>
                      <a:pt x="252" y="895"/>
                    </a:cubicBezTo>
                    <a:cubicBezTo>
                      <a:pt x="252" y="895"/>
                      <a:pt x="252" y="895"/>
                      <a:pt x="252" y="895"/>
                    </a:cubicBezTo>
                    <a:cubicBezTo>
                      <a:pt x="252" y="895"/>
                      <a:pt x="252" y="895"/>
                      <a:pt x="252" y="896"/>
                    </a:cubicBezTo>
                    <a:cubicBezTo>
                      <a:pt x="259" y="918"/>
                      <a:pt x="277" y="940"/>
                      <a:pt x="304" y="940"/>
                    </a:cubicBezTo>
                    <a:cubicBezTo>
                      <a:pt x="304" y="940"/>
                      <a:pt x="304" y="940"/>
                      <a:pt x="304" y="940"/>
                    </a:cubicBezTo>
                    <a:cubicBezTo>
                      <a:pt x="304" y="940"/>
                      <a:pt x="304" y="940"/>
                      <a:pt x="304" y="940"/>
                    </a:cubicBezTo>
                    <a:cubicBezTo>
                      <a:pt x="304" y="940"/>
                      <a:pt x="304" y="940"/>
                      <a:pt x="304" y="940"/>
                    </a:cubicBezTo>
                    <a:cubicBezTo>
                      <a:pt x="306" y="940"/>
                      <a:pt x="308" y="940"/>
                      <a:pt x="310" y="940"/>
                    </a:cubicBezTo>
                    <a:cubicBezTo>
                      <a:pt x="323" y="938"/>
                      <a:pt x="336" y="929"/>
                      <a:pt x="337" y="913"/>
                    </a:cubicBezTo>
                    <a:cubicBezTo>
                      <a:pt x="337" y="912"/>
                      <a:pt x="337" y="911"/>
                      <a:pt x="337" y="910"/>
                    </a:cubicBezTo>
                    <a:cubicBezTo>
                      <a:pt x="337" y="902"/>
                      <a:pt x="333" y="897"/>
                      <a:pt x="333" y="889"/>
                    </a:cubicBezTo>
                    <a:cubicBezTo>
                      <a:pt x="333" y="888"/>
                      <a:pt x="334" y="887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4" y="885"/>
                      <a:pt x="334" y="885"/>
                      <a:pt x="334" y="885"/>
                    </a:cubicBezTo>
                    <a:cubicBezTo>
                      <a:pt x="337" y="885"/>
                      <a:pt x="341" y="884"/>
                      <a:pt x="344" y="884"/>
                    </a:cubicBezTo>
                    <a:cubicBezTo>
                      <a:pt x="344" y="884"/>
                      <a:pt x="344" y="884"/>
                      <a:pt x="344" y="884"/>
                    </a:cubicBezTo>
                    <a:cubicBezTo>
                      <a:pt x="344" y="884"/>
                      <a:pt x="344" y="884"/>
                      <a:pt x="344" y="884"/>
                    </a:cubicBezTo>
                    <a:cubicBezTo>
                      <a:pt x="344" y="884"/>
                      <a:pt x="344" y="884"/>
                      <a:pt x="344" y="884"/>
                    </a:cubicBezTo>
                    <a:cubicBezTo>
                      <a:pt x="344" y="884"/>
                      <a:pt x="345" y="884"/>
                      <a:pt x="346" y="884"/>
                    </a:cubicBezTo>
                    <a:cubicBezTo>
                      <a:pt x="347" y="884"/>
                      <a:pt x="347" y="885"/>
                      <a:pt x="347" y="885"/>
                    </a:cubicBezTo>
                    <a:cubicBezTo>
                      <a:pt x="347" y="885"/>
                      <a:pt x="347" y="885"/>
                      <a:pt x="347" y="885"/>
                    </a:cubicBezTo>
                    <a:cubicBezTo>
                      <a:pt x="348" y="885"/>
                      <a:pt x="348" y="885"/>
                      <a:pt x="348" y="885"/>
                    </a:cubicBezTo>
                    <a:cubicBezTo>
                      <a:pt x="348" y="885"/>
                      <a:pt x="349" y="885"/>
                      <a:pt x="349" y="885"/>
                    </a:cubicBezTo>
                    <a:cubicBezTo>
                      <a:pt x="349" y="885"/>
                      <a:pt x="350" y="885"/>
                      <a:pt x="350" y="885"/>
                    </a:cubicBezTo>
                    <a:cubicBezTo>
                      <a:pt x="350" y="885"/>
                      <a:pt x="350" y="885"/>
                      <a:pt x="350" y="885"/>
                    </a:cubicBezTo>
                    <a:cubicBezTo>
                      <a:pt x="350" y="885"/>
                      <a:pt x="350" y="885"/>
                      <a:pt x="350" y="885"/>
                    </a:cubicBezTo>
                    <a:cubicBezTo>
                      <a:pt x="350" y="885"/>
                      <a:pt x="350" y="885"/>
                      <a:pt x="350" y="885"/>
                    </a:cubicBezTo>
                    <a:cubicBezTo>
                      <a:pt x="353" y="885"/>
                      <a:pt x="356" y="884"/>
                      <a:pt x="358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59" y="884"/>
                      <a:pt x="359" y="884"/>
                      <a:pt x="359" y="884"/>
                    </a:cubicBezTo>
                    <a:cubicBezTo>
                      <a:pt x="369" y="882"/>
                      <a:pt x="378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87" y="876"/>
                      <a:pt x="387" y="876"/>
                      <a:pt x="387" y="876"/>
                    </a:cubicBezTo>
                    <a:cubicBezTo>
                      <a:pt x="397" y="876"/>
                      <a:pt x="403" y="882"/>
                      <a:pt x="410" y="886"/>
                    </a:cubicBezTo>
                    <a:cubicBezTo>
                      <a:pt x="410" y="886"/>
                      <a:pt x="410" y="886"/>
                      <a:pt x="410" y="886"/>
                    </a:cubicBezTo>
                    <a:cubicBezTo>
                      <a:pt x="416" y="890"/>
                      <a:pt x="423" y="893"/>
                      <a:pt x="427" y="898"/>
                    </a:cubicBezTo>
                    <a:cubicBezTo>
                      <a:pt x="434" y="905"/>
                      <a:pt x="436" y="916"/>
                      <a:pt x="444" y="922"/>
                    </a:cubicBezTo>
                    <a:cubicBezTo>
                      <a:pt x="451" y="926"/>
                      <a:pt x="461" y="926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1" y="928"/>
                      <a:pt x="471" y="928"/>
                      <a:pt x="471" y="928"/>
                    </a:cubicBezTo>
                    <a:cubicBezTo>
                      <a:pt x="473" y="929"/>
                      <a:pt x="475" y="930"/>
                      <a:pt x="477" y="931"/>
                    </a:cubicBezTo>
                    <a:cubicBezTo>
                      <a:pt x="482" y="933"/>
                      <a:pt x="487" y="936"/>
                      <a:pt x="491" y="936"/>
                    </a:cubicBezTo>
                    <a:cubicBezTo>
                      <a:pt x="491" y="936"/>
                      <a:pt x="491" y="936"/>
                      <a:pt x="492" y="936"/>
                    </a:cubicBezTo>
                    <a:cubicBezTo>
                      <a:pt x="492" y="936"/>
                      <a:pt x="492" y="936"/>
                      <a:pt x="492" y="936"/>
                    </a:cubicBezTo>
                    <a:cubicBezTo>
                      <a:pt x="492" y="936"/>
                      <a:pt x="492" y="936"/>
                      <a:pt x="492" y="936"/>
                    </a:cubicBezTo>
                    <a:cubicBezTo>
                      <a:pt x="492" y="936"/>
                      <a:pt x="492" y="936"/>
                      <a:pt x="493" y="936"/>
                    </a:cubicBezTo>
                    <a:cubicBezTo>
                      <a:pt x="504" y="934"/>
                      <a:pt x="509" y="918"/>
                      <a:pt x="517" y="913"/>
                    </a:cubicBezTo>
                    <a:cubicBezTo>
                      <a:pt x="525" y="907"/>
                      <a:pt x="536" y="907"/>
                      <a:pt x="547" y="904"/>
                    </a:cubicBezTo>
                    <a:cubicBezTo>
                      <a:pt x="557" y="901"/>
                      <a:pt x="566" y="896"/>
                      <a:pt x="575" y="895"/>
                    </a:cubicBezTo>
                    <a:cubicBezTo>
                      <a:pt x="575" y="895"/>
                      <a:pt x="575" y="895"/>
                      <a:pt x="575" y="895"/>
                    </a:cubicBezTo>
                    <a:cubicBezTo>
                      <a:pt x="575" y="895"/>
                      <a:pt x="575" y="895"/>
                      <a:pt x="575" y="895"/>
                    </a:cubicBezTo>
                    <a:cubicBezTo>
                      <a:pt x="576" y="895"/>
                      <a:pt x="576" y="895"/>
                      <a:pt x="576" y="895"/>
                    </a:cubicBezTo>
                    <a:cubicBezTo>
                      <a:pt x="576" y="895"/>
                      <a:pt x="576" y="895"/>
                      <a:pt x="576" y="895"/>
                    </a:cubicBezTo>
                    <a:cubicBezTo>
                      <a:pt x="576" y="895"/>
                      <a:pt x="576" y="895"/>
                      <a:pt x="576" y="895"/>
                    </a:cubicBezTo>
                    <a:cubicBezTo>
                      <a:pt x="576" y="895"/>
                      <a:pt x="577" y="895"/>
                      <a:pt x="577" y="895"/>
                    </a:cubicBezTo>
                    <a:cubicBezTo>
                      <a:pt x="587" y="895"/>
                      <a:pt x="595" y="900"/>
                      <a:pt x="605" y="904"/>
                    </a:cubicBezTo>
                    <a:cubicBezTo>
                      <a:pt x="605" y="904"/>
                      <a:pt x="606" y="904"/>
                      <a:pt x="606" y="904"/>
                    </a:cubicBezTo>
                    <a:cubicBezTo>
                      <a:pt x="607" y="904"/>
                      <a:pt x="607" y="904"/>
                      <a:pt x="607" y="904"/>
                    </a:cubicBezTo>
                    <a:cubicBezTo>
                      <a:pt x="607" y="904"/>
                      <a:pt x="607" y="904"/>
                      <a:pt x="607" y="904"/>
                    </a:cubicBezTo>
                    <a:cubicBezTo>
                      <a:pt x="617" y="908"/>
                      <a:pt x="630" y="908"/>
                      <a:pt x="639" y="913"/>
                    </a:cubicBezTo>
                    <a:cubicBezTo>
                      <a:pt x="646" y="918"/>
                      <a:pt x="651" y="934"/>
                      <a:pt x="662" y="936"/>
                    </a:cubicBezTo>
                    <a:cubicBezTo>
                      <a:pt x="662" y="936"/>
                      <a:pt x="662" y="936"/>
                      <a:pt x="662" y="936"/>
                    </a:cubicBezTo>
                    <a:cubicBezTo>
                      <a:pt x="663" y="936"/>
                      <a:pt x="663" y="936"/>
                      <a:pt x="664" y="936"/>
                    </a:cubicBezTo>
                    <a:cubicBezTo>
                      <a:pt x="664" y="936"/>
                      <a:pt x="664" y="936"/>
                      <a:pt x="664" y="936"/>
                    </a:cubicBezTo>
                    <a:cubicBezTo>
                      <a:pt x="664" y="936"/>
                      <a:pt x="664" y="936"/>
                      <a:pt x="664" y="936"/>
                    </a:cubicBezTo>
                    <a:cubicBezTo>
                      <a:pt x="664" y="936"/>
                      <a:pt x="664" y="936"/>
                      <a:pt x="664" y="936"/>
                    </a:cubicBezTo>
                    <a:cubicBezTo>
                      <a:pt x="669" y="936"/>
                      <a:pt x="674" y="933"/>
                      <a:pt x="679" y="930"/>
                    </a:cubicBezTo>
                    <a:cubicBezTo>
                      <a:pt x="681" y="929"/>
                      <a:pt x="683" y="929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6" y="928"/>
                      <a:pt x="686" y="928"/>
                    </a:cubicBezTo>
                    <a:cubicBezTo>
                      <a:pt x="686" y="928"/>
                      <a:pt x="687" y="928"/>
                      <a:pt x="687" y="928"/>
                    </a:cubicBezTo>
                    <a:cubicBezTo>
                      <a:pt x="694" y="926"/>
                      <a:pt x="703" y="926"/>
                      <a:pt x="708" y="924"/>
                    </a:cubicBezTo>
                    <a:cubicBezTo>
                      <a:pt x="720" y="919"/>
                      <a:pt x="720" y="905"/>
                      <a:pt x="729" y="897"/>
                    </a:cubicBezTo>
                    <a:cubicBezTo>
                      <a:pt x="733" y="893"/>
                      <a:pt x="739" y="889"/>
                      <a:pt x="745" y="886"/>
                    </a:cubicBezTo>
                    <a:cubicBezTo>
                      <a:pt x="752" y="882"/>
                      <a:pt x="757" y="878"/>
                      <a:pt x="764" y="877"/>
                    </a:cubicBezTo>
                    <a:cubicBezTo>
                      <a:pt x="766" y="877"/>
                      <a:pt x="767" y="876"/>
                      <a:pt x="769" y="876"/>
                    </a:cubicBezTo>
                    <a:cubicBezTo>
                      <a:pt x="769" y="876"/>
                      <a:pt x="769" y="876"/>
                      <a:pt x="769" y="876"/>
                    </a:cubicBezTo>
                    <a:cubicBezTo>
                      <a:pt x="769" y="876"/>
                      <a:pt x="769" y="876"/>
                      <a:pt x="769" y="876"/>
                    </a:cubicBezTo>
                    <a:cubicBezTo>
                      <a:pt x="769" y="876"/>
                      <a:pt x="769" y="876"/>
                      <a:pt x="769" y="876"/>
                    </a:cubicBezTo>
                    <a:cubicBezTo>
                      <a:pt x="778" y="876"/>
                      <a:pt x="784" y="880"/>
                      <a:pt x="791" y="882"/>
                    </a:cubicBezTo>
                    <a:cubicBezTo>
                      <a:pt x="792" y="883"/>
                      <a:pt x="793" y="883"/>
                      <a:pt x="794" y="883"/>
                    </a:cubicBezTo>
                    <a:cubicBezTo>
                      <a:pt x="794" y="883"/>
                      <a:pt x="794" y="883"/>
                      <a:pt x="794" y="883"/>
                    </a:cubicBezTo>
                    <a:cubicBezTo>
                      <a:pt x="794" y="883"/>
                      <a:pt x="794" y="883"/>
                      <a:pt x="794" y="883"/>
                    </a:cubicBezTo>
                    <a:cubicBezTo>
                      <a:pt x="794" y="883"/>
                      <a:pt x="794" y="883"/>
                      <a:pt x="794" y="883"/>
                    </a:cubicBezTo>
                    <a:cubicBezTo>
                      <a:pt x="795" y="883"/>
                      <a:pt x="795" y="883"/>
                      <a:pt x="795" y="883"/>
                    </a:cubicBezTo>
                    <a:cubicBezTo>
                      <a:pt x="795" y="883"/>
                      <a:pt x="795" y="883"/>
                      <a:pt x="795" y="883"/>
                    </a:cubicBezTo>
                    <a:cubicBezTo>
                      <a:pt x="795" y="883"/>
                      <a:pt x="795" y="883"/>
                      <a:pt x="795" y="883"/>
                    </a:cubicBezTo>
                    <a:cubicBezTo>
                      <a:pt x="804" y="885"/>
                      <a:pt x="812" y="884"/>
                      <a:pt x="822" y="886"/>
                    </a:cubicBezTo>
                    <a:cubicBezTo>
                      <a:pt x="822" y="887"/>
                      <a:pt x="822" y="887"/>
                      <a:pt x="822" y="887"/>
                    </a:cubicBezTo>
                    <a:cubicBezTo>
                      <a:pt x="822" y="896"/>
                      <a:pt x="819" y="904"/>
                      <a:pt x="819" y="912"/>
                    </a:cubicBezTo>
                    <a:cubicBezTo>
                      <a:pt x="819" y="914"/>
                      <a:pt x="819" y="916"/>
                      <a:pt x="820" y="918"/>
                    </a:cubicBezTo>
                    <a:cubicBezTo>
                      <a:pt x="820" y="918"/>
                      <a:pt x="820" y="918"/>
                      <a:pt x="820" y="918"/>
                    </a:cubicBezTo>
                    <a:cubicBezTo>
                      <a:pt x="820" y="918"/>
                      <a:pt x="820" y="918"/>
                      <a:pt x="820" y="919"/>
                    </a:cubicBezTo>
                    <a:cubicBezTo>
                      <a:pt x="820" y="919"/>
                      <a:pt x="820" y="919"/>
                      <a:pt x="820" y="919"/>
                    </a:cubicBezTo>
                    <a:cubicBezTo>
                      <a:pt x="823" y="931"/>
                      <a:pt x="835" y="941"/>
                      <a:pt x="851" y="941"/>
                    </a:cubicBezTo>
                    <a:cubicBezTo>
                      <a:pt x="851" y="941"/>
                      <a:pt x="851" y="941"/>
                      <a:pt x="851" y="941"/>
                    </a:cubicBezTo>
                    <a:cubicBezTo>
                      <a:pt x="851" y="941"/>
                      <a:pt x="851" y="941"/>
                      <a:pt x="851" y="941"/>
                    </a:cubicBezTo>
                    <a:cubicBezTo>
                      <a:pt x="851" y="941"/>
                      <a:pt x="851" y="941"/>
                      <a:pt x="851" y="941"/>
                    </a:cubicBezTo>
                    <a:cubicBezTo>
                      <a:pt x="853" y="941"/>
                      <a:pt x="854" y="941"/>
                      <a:pt x="856" y="940"/>
                    </a:cubicBezTo>
                    <a:cubicBezTo>
                      <a:pt x="856" y="940"/>
                      <a:pt x="856" y="940"/>
                      <a:pt x="856" y="940"/>
                    </a:cubicBezTo>
                    <a:cubicBezTo>
                      <a:pt x="856" y="940"/>
                      <a:pt x="856" y="940"/>
                      <a:pt x="856" y="940"/>
                    </a:cubicBezTo>
                    <a:cubicBezTo>
                      <a:pt x="883" y="938"/>
                      <a:pt x="898" y="914"/>
                      <a:pt x="905" y="891"/>
                    </a:cubicBezTo>
                    <a:cubicBezTo>
                      <a:pt x="907" y="882"/>
                      <a:pt x="912" y="873"/>
                      <a:pt x="919" y="873"/>
                    </a:cubicBezTo>
                    <a:cubicBezTo>
                      <a:pt x="919" y="872"/>
                      <a:pt x="920" y="872"/>
                      <a:pt x="920" y="872"/>
                    </a:cubicBezTo>
                    <a:cubicBezTo>
                      <a:pt x="920" y="872"/>
                      <a:pt x="920" y="872"/>
                      <a:pt x="920" y="872"/>
                    </a:cubicBezTo>
                    <a:cubicBezTo>
                      <a:pt x="920" y="872"/>
                      <a:pt x="920" y="872"/>
                      <a:pt x="920" y="872"/>
                    </a:cubicBezTo>
                    <a:cubicBezTo>
                      <a:pt x="920" y="872"/>
                      <a:pt x="920" y="872"/>
                      <a:pt x="920" y="872"/>
                    </a:cubicBezTo>
                    <a:cubicBezTo>
                      <a:pt x="925" y="872"/>
                      <a:pt x="929" y="875"/>
                      <a:pt x="934" y="877"/>
                    </a:cubicBezTo>
                    <a:cubicBezTo>
                      <a:pt x="934" y="877"/>
                      <a:pt x="934" y="877"/>
                      <a:pt x="934" y="877"/>
                    </a:cubicBezTo>
                    <a:cubicBezTo>
                      <a:pt x="934" y="877"/>
                      <a:pt x="934" y="877"/>
                      <a:pt x="934" y="877"/>
                    </a:cubicBezTo>
                    <a:cubicBezTo>
                      <a:pt x="934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5" y="878"/>
                    </a:cubicBezTo>
                    <a:cubicBezTo>
                      <a:pt x="935" y="878"/>
                      <a:pt x="935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6" y="878"/>
                      <a:pt x="936" y="878"/>
                    </a:cubicBezTo>
                    <a:cubicBezTo>
                      <a:pt x="936" y="878"/>
                      <a:pt x="937" y="878"/>
                      <a:pt x="937" y="878"/>
                    </a:cubicBezTo>
                    <a:cubicBezTo>
                      <a:pt x="937" y="878"/>
                      <a:pt x="937" y="879"/>
                      <a:pt x="937" y="879"/>
                    </a:cubicBezTo>
                    <a:cubicBezTo>
                      <a:pt x="937" y="879"/>
                      <a:pt x="937" y="879"/>
                      <a:pt x="937" y="879"/>
                    </a:cubicBezTo>
                    <a:cubicBezTo>
                      <a:pt x="944" y="881"/>
                      <a:pt x="951" y="882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6" y="884"/>
                      <a:pt x="956" y="884"/>
                    </a:cubicBezTo>
                    <a:cubicBezTo>
                      <a:pt x="956" y="884"/>
                      <a:pt x="957" y="884"/>
                      <a:pt x="957" y="884"/>
                    </a:cubicBezTo>
                    <a:cubicBezTo>
                      <a:pt x="957" y="884"/>
                      <a:pt x="957" y="884"/>
                      <a:pt x="957" y="884"/>
                    </a:cubicBezTo>
                    <a:cubicBezTo>
                      <a:pt x="957" y="884"/>
                      <a:pt x="957" y="884"/>
                      <a:pt x="957" y="884"/>
                    </a:cubicBezTo>
                    <a:cubicBezTo>
                      <a:pt x="957" y="885"/>
                      <a:pt x="957" y="885"/>
                      <a:pt x="957" y="885"/>
                    </a:cubicBezTo>
                    <a:cubicBezTo>
                      <a:pt x="957" y="885"/>
                      <a:pt x="957" y="885"/>
                      <a:pt x="958" y="885"/>
                    </a:cubicBezTo>
                    <a:cubicBezTo>
                      <a:pt x="958" y="885"/>
                      <a:pt x="958" y="885"/>
                      <a:pt x="958" y="885"/>
                    </a:cubicBezTo>
                    <a:cubicBezTo>
                      <a:pt x="958" y="885"/>
                      <a:pt x="958" y="885"/>
                      <a:pt x="958" y="885"/>
                    </a:cubicBezTo>
                    <a:cubicBezTo>
                      <a:pt x="964" y="890"/>
                      <a:pt x="967" y="900"/>
                      <a:pt x="977" y="900"/>
                    </a:cubicBezTo>
                    <a:cubicBezTo>
                      <a:pt x="977" y="900"/>
                      <a:pt x="977" y="900"/>
                      <a:pt x="977" y="900"/>
                    </a:cubicBezTo>
                    <a:cubicBezTo>
                      <a:pt x="977" y="900"/>
                      <a:pt x="977" y="900"/>
                      <a:pt x="977" y="900"/>
                    </a:cubicBezTo>
                    <a:cubicBezTo>
                      <a:pt x="977" y="900"/>
                      <a:pt x="977" y="900"/>
                      <a:pt x="977" y="900"/>
                    </a:cubicBezTo>
                    <a:cubicBezTo>
                      <a:pt x="978" y="900"/>
                      <a:pt x="978" y="900"/>
                      <a:pt x="978" y="900"/>
                    </a:cubicBezTo>
                    <a:cubicBezTo>
                      <a:pt x="989" y="900"/>
                      <a:pt x="991" y="887"/>
                      <a:pt x="996" y="879"/>
                    </a:cubicBezTo>
                    <a:cubicBezTo>
                      <a:pt x="1010" y="860"/>
                      <a:pt x="1043" y="865"/>
                      <a:pt x="1059" y="850"/>
                    </a:cubicBezTo>
                    <a:cubicBezTo>
                      <a:pt x="1068" y="843"/>
                      <a:pt x="1067" y="829"/>
                      <a:pt x="1073" y="819"/>
                    </a:cubicBezTo>
                    <a:cubicBezTo>
                      <a:pt x="1078" y="812"/>
                      <a:pt x="1086" y="805"/>
                      <a:pt x="1093" y="799"/>
                    </a:cubicBezTo>
                    <a:cubicBezTo>
                      <a:pt x="1100" y="792"/>
                      <a:pt x="1105" y="783"/>
                      <a:pt x="1113" y="779"/>
                    </a:cubicBezTo>
                    <a:cubicBezTo>
                      <a:pt x="1121" y="775"/>
                      <a:pt x="1133" y="773"/>
                      <a:pt x="1139" y="766"/>
                    </a:cubicBezTo>
                    <a:cubicBezTo>
                      <a:pt x="1140" y="765"/>
                      <a:pt x="1143" y="759"/>
                      <a:pt x="1145" y="756"/>
                    </a:cubicBezTo>
                    <a:cubicBezTo>
                      <a:pt x="1150" y="742"/>
                      <a:pt x="1152" y="724"/>
                      <a:pt x="1152" y="705"/>
                    </a:cubicBezTo>
                    <a:cubicBezTo>
                      <a:pt x="1152" y="700"/>
                      <a:pt x="1151" y="695"/>
                      <a:pt x="1151" y="690"/>
                    </a:cubicBezTo>
                    <a:cubicBezTo>
                      <a:pt x="1151" y="682"/>
                      <a:pt x="1151" y="674"/>
                      <a:pt x="1151" y="665"/>
                    </a:cubicBezTo>
                    <a:cubicBezTo>
                      <a:pt x="1151" y="649"/>
                      <a:pt x="1151" y="631"/>
                      <a:pt x="1151" y="616"/>
                    </a:cubicBezTo>
                    <a:cubicBezTo>
                      <a:pt x="1151" y="616"/>
                      <a:pt x="1151" y="616"/>
                      <a:pt x="1151" y="616"/>
                    </a:cubicBezTo>
                    <a:cubicBezTo>
                      <a:pt x="1151" y="565"/>
                      <a:pt x="1151" y="521"/>
                      <a:pt x="1151" y="467"/>
                    </a:cubicBezTo>
                    <a:cubicBezTo>
                      <a:pt x="1151" y="421"/>
                      <a:pt x="1150" y="374"/>
                      <a:pt x="1150" y="328"/>
                    </a:cubicBezTo>
                    <a:cubicBezTo>
                      <a:pt x="1150" y="300"/>
                      <a:pt x="1151" y="272"/>
                      <a:pt x="1152" y="244"/>
                    </a:cubicBezTo>
                    <a:cubicBezTo>
                      <a:pt x="1152" y="240"/>
                      <a:pt x="1152" y="236"/>
                      <a:pt x="1152" y="233"/>
                    </a:cubicBezTo>
                    <a:cubicBezTo>
                      <a:pt x="1152" y="212"/>
                      <a:pt x="1149" y="192"/>
                      <a:pt x="1143" y="179"/>
                    </a:cubicBezTo>
                    <a:cubicBezTo>
                      <a:pt x="1136" y="166"/>
                      <a:pt x="1123" y="166"/>
                      <a:pt x="1112" y="160"/>
                    </a:cubicBezTo>
                    <a:cubicBezTo>
                      <a:pt x="1104" y="155"/>
                      <a:pt x="1098" y="146"/>
                      <a:pt x="1091" y="139"/>
                    </a:cubicBezTo>
                    <a:cubicBezTo>
                      <a:pt x="1084" y="132"/>
                      <a:pt x="1074" y="123"/>
                      <a:pt x="1071" y="116"/>
                    </a:cubicBezTo>
                    <a:cubicBezTo>
                      <a:pt x="1068" y="111"/>
                      <a:pt x="1068" y="102"/>
                      <a:pt x="1064" y="97"/>
                    </a:cubicBezTo>
                    <a:cubicBezTo>
                      <a:pt x="1054" y="79"/>
                      <a:pt x="1016" y="79"/>
                      <a:pt x="1000" y="66"/>
                    </a:cubicBezTo>
                    <a:cubicBezTo>
                      <a:pt x="992" y="59"/>
                      <a:pt x="990" y="41"/>
                      <a:pt x="977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76" y="40"/>
                      <a:pt x="976" y="40"/>
                      <a:pt x="976" y="40"/>
                    </a:cubicBezTo>
                    <a:cubicBezTo>
                      <a:pt x="966" y="40"/>
                      <a:pt x="963" y="50"/>
                      <a:pt x="955" y="56"/>
                    </a:cubicBezTo>
                    <a:cubicBezTo>
                      <a:pt x="955" y="56"/>
                      <a:pt x="955" y="56"/>
                      <a:pt x="955" y="56"/>
                    </a:cubicBezTo>
                    <a:cubicBezTo>
                      <a:pt x="955" y="56"/>
                      <a:pt x="955" y="56"/>
                      <a:pt x="955" y="56"/>
                    </a:cubicBezTo>
                    <a:cubicBezTo>
                      <a:pt x="955" y="56"/>
                      <a:pt x="954" y="56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4" y="57"/>
                    </a:cubicBezTo>
                    <a:cubicBezTo>
                      <a:pt x="954" y="57"/>
                      <a:pt x="954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3" y="57"/>
                      <a:pt x="953" y="57"/>
                    </a:cubicBezTo>
                    <a:cubicBezTo>
                      <a:pt x="953" y="57"/>
                      <a:pt x="952" y="57"/>
                      <a:pt x="952" y="57"/>
                    </a:cubicBezTo>
                    <a:cubicBezTo>
                      <a:pt x="952" y="57"/>
                      <a:pt x="952" y="57"/>
                      <a:pt x="952" y="57"/>
                    </a:cubicBezTo>
                    <a:cubicBezTo>
                      <a:pt x="952" y="57"/>
                      <a:pt x="952" y="57"/>
                      <a:pt x="952" y="58"/>
                    </a:cubicBezTo>
                    <a:cubicBezTo>
                      <a:pt x="947" y="59"/>
                      <a:pt x="941" y="60"/>
                      <a:pt x="935" y="62"/>
                    </a:cubicBezTo>
                    <a:cubicBezTo>
                      <a:pt x="935" y="62"/>
                      <a:pt x="935" y="62"/>
                      <a:pt x="934" y="62"/>
                    </a:cubicBezTo>
                    <a:cubicBezTo>
                      <a:pt x="934" y="62"/>
                      <a:pt x="934" y="62"/>
                      <a:pt x="934" y="62"/>
                    </a:cubicBezTo>
                    <a:cubicBezTo>
                      <a:pt x="934" y="62"/>
                      <a:pt x="934" y="62"/>
                      <a:pt x="934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33" y="62"/>
                      <a:pt x="933" y="62"/>
                      <a:pt x="933" y="62"/>
                    </a:cubicBezTo>
                    <a:cubicBezTo>
                      <a:pt x="928" y="64"/>
                      <a:pt x="924" y="67"/>
                      <a:pt x="919" y="67"/>
                    </a:cubicBezTo>
                    <a:cubicBezTo>
                      <a:pt x="919" y="67"/>
                      <a:pt x="919" y="67"/>
                      <a:pt x="919" y="67"/>
                    </a:cubicBezTo>
                    <a:cubicBezTo>
                      <a:pt x="919" y="67"/>
                      <a:pt x="919" y="67"/>
                      <a:pt x="919" y="67"/>
                    </a:cubicBezTo>
                    <a:cubicBezTo>
                      <a:pt x="919" y="67"/>
                      <a:pt x="919" y="67"/>
                      <a:pt x="919" y="67"/>
                    </a:cubicBezTo>
                    <a:cubicBezTo>
                      <a:pt x="919" y="67"/>
                      <a:pt x="918" y="67"/>
                      <a:pt x="917" y="67"/>
                    </a:cubicBezTo>
                    <a:cubicBezTo>
                      <a:pt x="905" y="64"/>
                      <a:pt x="905" y="49"/>
                      <a:pt x="900" y="37"/>
                    </a:cubicBezTo>
                    <a:cubicBezTo>
                      <a:pt x="894" y="24"/>
                      <a:pt x="882" y="10"/>
                      <a:pt x="867" y="4"/>
                    </a:cubicBezTo>
                    <a:cubicBezTo>
                      <a:pt x="867" y="4"/>
                      <a:pt x="866" y="4"/>
                      <a:pt x="866" y="4"/>
                    </a:cubicBezTo>
                    <a:cubicBezTo>
                      <a:pt x="866" y="4"/>
                      <a:pt x="866" y="4"/>
                      <a:pt x="866" y="4"/>
                    </a:cubicBezTo>
                    <a:cubicBezTo>
                      <a:pt x="860" y="2"/>
                      <a:pt x="855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37" y="1"/>
                      <a:pt x="827" y="6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21" y="17"/>
                      <a:pt x="821" y="17"/>
                      <a:pt x="821" y="17"/>
                    </a:cubicBezTo>
                    <a:cubicBezTo>
                      <a:pt x="819" y="21"/>
                      <a:pt x="818" y="26"/>
                      <a:pt x="818" y="30"/>
                    </a:cubicBezTo>
                    <a:cubicBezTo>
                      <a:pt x="818" y="37"/>
                      <a:pt x="820" y="44"/>
                      <a:pt x="820" y="53"/>
                    </a:cubicBezTo>
                    <a:cubicBezTo>
                      <a:pt x="820" y="53"/>
                      <a:pt x="820" y="53"/>
                      <a:pt x="820" y="53"/>
                    </a:cubicBezTo>
                    <a:cubicBezTo>
                      <a:pt x="810" y="57"/>
                      <a:pt x="801" y="54"/>
                      <a:pt x="792" y="57"/>
                    </a:cubicBezTo>
                    <a:cubicBezTo>
                      <a:pt x="783" y="59"/>
                      <a:pt x="775" y="64"/>
                      <a:pt x="767" y="65"/>
                    </a:cubicBezTo>
                    <a:cubicBezTo>
                      <a:pt x="767" y="65"/>
                      <a:pt x="767" y="65"/>
                      <a:pt x="767" y="65"/>
                    </a:cubicBezTo>
                    <a:cubicBezTo>
                      <a:pt x="767" y="65"/>
                      <a:pt x="767" y="65"/>
                      <a:pt x="766" y="65"/>
                    </a:cubicBezTo>
                    <a:cubicBezTo>
                      <a:pt x="766" y="65"/>
                      <a:pt x="766" y="65"/>
                      <a:pt x="766" y="65"/>
                    </a:cubicBezTo>
                    <a:cubicBezTo>
                      <a:pt x="766" y="65"/>
                      <a:pt x="766" y="65"/>
                      <a:pt x="766" y="65"/>
                    </a:cubicBezTo>
                    <a:cubicBezTo>
                      <a:pt x="766" y="65"/>
                      <a:pt x="766" y="65"/>
                      <a:pt x="766" y="65"/>
                    </a:cubicBezTo>
                    <a:cubicBezTo>
                      <a:pt x="759" y="65"/>
                      <a:pt x="752" y="60"/>
                      <a:pt x="746" y="56"/>
                    </a:cubicBezTo>
                    <a:cubicBezTo>
                      <a:pt x="746" y="56"/>
                      <a:pt x="746" y="56"/>
                      <a:pt x="746" y="56"/>
                    </a:cubicBezTo>
                    <a:cubicBezTo>
                      <a:pt x="746" y="56"/>
                      <a:pt x="746" y="56"/>
                      <a:pt x="746" y="56"/>
                    </a:cubicBezTo>
                    <a:cubicBezTo>
                      <a:pt x="739" y="52"/>
                      <a:pt x="733" y="48"/>
                      <a:pt x="729" y="44"/>
                    </a:cubicBezTo>
                    <a:cubicBezTo>
                      <a:pt x="721" y="38"/>
                      <a:pt x="719" y="26"/>
                      <a:pt x="712" y="20"/>
                    </a:cubicBezTo>
                    <a:cubicBezTo>
                      <a:pt x="705" y="14"/>
                      <a:pt x="694" y="15"/>
                      <a:pt x="684" y="12"/>
                    </a:cubicBezTo>
                    <a:cubicBezTo>
                      <a:pt x="684" y="12"/>
                      <a:pt x="684" y="12"/>
                      <a:pt x="684" y="12"/>
                    </a:cubicBezTo>
                    <a:cubicBezTo>
                      <a:pt x="684" y="12"/>
                      <a:pt x="684" y="12"/>
                      <a:pt x="684" y="12"/>
                    </a:cubicBezTo>
                    <a:cubicBezTo>
                      <a:pt x="684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3" y="12"/>
                      <a:pt x="683" y="12"/>
                      <a:pt x="683" y="12"/>
                    </a:cubicBezTo>
                    <a:cubicBezTo>
                      <a:pt x="682" y="11"/>
                      <a:pt x="681" y="11"/>
                      <a:pt x="680" y="11"/>
                    </a:cubicBezTo>
                    <a:cubicBezTo>
                      <a:pt x="680" y="10"/>
                      <a:pt x="679" y="10"/>
                      <a:pt x="679" y="10"/>
                    </a:cubicBezTo>
                    <a:cubicBezTo>
                      <a:pt x="679" y="10"/>
                      <a:pt x="679" y="10"/>
                      <a:pt x="679" y="10"/>
                    </a:cubicBezTo>
                    <a:cubicBezTo>
                      <a:pt x="674" y="8"/>
                      <a:pt x="669" y="5"/>
                      <a:pt x="663" y="4"/>
                    </a:cubicBezTo>
                    <a:cubicBezTo>
                      <a:pt x="663" y="4"/>
                      <a:pt x="663" y="4"/>
                      <a:pt x="663" y="4"/>
                    </a:cubicBezTo>
                    <a:cubicBezTo>
                      <a:pt x="663" y="4"/>
                      <a:pt x="663" y="4"/>
                      <a:pt x="663" y="4"/>
                    </a:cubicBezTo>
                    <a:cubicBezTo>
                      <a:pt x="663" y="4"/>
                      <a:pt x="663" y="4"/>
                      <a:pt x="663" y="4"/>
                    </a:cubicBezTo>
                    <a:cubicBezTo>
                      <a:pt x="662" y="4"/>
                      <a:pt x="661" y="5"/>
                      <a:pt x="660" y="5"/>
                    </a:cubicBezTo>
                    <a:cubicBezTo>
                      <a:pt x="660" y="5"/>
                      <a:pt x="660" y="5"/>
                      <a:pt x="660" y="5"/>
                    </a:cubicBezTo>
                    <a:cubicBezTo>
                      <a:pt x="649" y="6"/>
                      <a:pt x="644" y="24"/>
                      <a:pt x="636" y="28"/>
                    </a:cubicBezTo>
                    <a:cubicBezTo>
                      <a:pt x="628" y="32"/>
                      <a:pt x="617" y="33"/>
                      <a:pt x="607" y="36"/>
                    </a:cubicBezTo>
                    <a:cubicBezTo>
                      <a:pt x="598" y="40"/>
                      <a:pt x="589" y="44"/>
                      <a:pt x="580" y="45"/>
                    </a:cubicBezTo>
                    <a:cubicBezTo>
                      <a:pt x="580" y="45"/>
                      <a:pt x="580" y="45"/>
                      <a:pt x="580" y="45"/>
                    </a:cubicBezTo>
                    <a:cubicBezTo>
                      <a:pt x="579" y="45"/>
                      <a:pt x="578" y="45"/>
                      <a:pt x="578" y="45"/>
                    </a:cubicBezTo>
                    <a:cubicBezTo>
                      <a:pt x="578" y="45"/>
                      <a:pt x="578" y="45"/>
                      <a:pt x="578" y="45"/>
                    </a:cubicBezTo>
                    <a:cubicBezTo>
                      <a:pt x="578" y="45"/>
                      <a:pt x="578" y="45"/>
                      <a:pt x="578" y="45"/>
                    </a:cubicBezTo>
                    <a:cubicBezTo>
                      <a:pt x="578" y="45"/>
                      <a:pt x="578" y="45"/>
                      <a:pt x="578" y="45"/>
                    </a:cubicBezTo>
                    <a:cubicBezTo>
                      <a:pt x="569" y="45"/>
                      <a:pt x="560" y="41"/>
                      <a:pt x="551" y="38"/>
                    </a:cubicBezTo>
                    <a:cubicBezTo>
                      <a:pt x="551" y="38"/>
                      <a:pt x="551" y="38"/>
                      <a:pt x="551" y="38"/>
                    </a:cubicBezTo>
                    <a:cubicBezTo>
                      <a:pt x="551" y="38"/>
                      <a:pt x="551" y="38"/>
                      <a:pt x="550" y="38"/>
                    </a:cubicBezTo>
                    <a:cubicBezTo>
                      <a:pt x="550" y="38"/>
                      <a:pt x="550" y="38"/>
                      <a:pt x="550" y="38"/>
                    </a:cubicBezTo>
                    <a:cubicBezTo>
                      <a:pt x="550" y="38"/>
                      <a:pt x="550" y="38"/>
                      <a:pt x="550" y="38"/>
                    </a:cubicBezTo>
                    <a:cubicBezTo>
                      <a:pt x="550" y="38"/>
                      <a:pt x="550" y="38"/>
                      <a:pt x="550" y="38"/>
                    </a:cubicBezTo>
                    <a:cubicBezTo>
                      <a:pt x="550" y="38"/>
                      <a:pt x="549" y="38"/>
                      <a:pt x="549" y="38"/>
                    </a:cubicBezTo>
                    <a:cubicBezTo>
                      <a:pt x="549" y="38"/>
                      <a:pt x="549" y="38"/>
                      <a:pt x="549" y="37"/>
                    </a:cubicBezTo>
                    <a:cubicBezTo>
                      <a:pt x="549" y="37"/>
                      <a:pt x="549" y="37"/>
                      <a:pt x="549" y="37"/>
                    </a:cubicBezTo>
                    <a:cubicBezTo>
                      <a:pt x="549" y="37"/>
                      <a:pt x="549" y="37"/>
                      <a:pt x="549" y="37"/>
                    </a:cubicBezTo>
                    <a:cubicBezTo>
                      <a:pt x="549" y="37"/>
                      <a:pt x="548" y="37"/>
                      <a:pt x="548" y="37"/>
                    </a:cubicBezTo>
                    <a:cubicBezTo>
                      <a:pt x="537" y="33"/>
                      <a:pt x="526" y="33"/>
                      <a:pt x="517" y="28"/>
                    </a:cubicBezTo>
                    <a:cubicBezTo>
                      <a:pt x="507" y="23"/>
                      <a:pt x="503" y="6"/>
                      <a:pt x="491" y="5"/>
                    </a:cubicBezTo>
                    <a:cubicBezTo>
                      <a:pt x="491" y="5"/>
                      <a:pt x="491" y="5"/>
                      <a:pt x="491" y="5"/>
                    </a:cubicBezTo>
                    <a:cubicBezTo>
                      <a:pt x="491" y="5"/>
                      <a:pt x="491" y="5"/>
                      <a:pt x="491" y="5"/>
                    </a:cubicBezTo>
                    <a:cubicBezTo>
                      <a:pt x="490" y="5"/>
                      <a:pt x="490" y="5"/>
                      <a:pt x="490" y="5"/>
                    </a:cubicBezTo>
                    <a:cubicBezTo>
                      <a:pt x="490" y="5"/>
                      <a:pt x="490" y="5"/>
                      <a:pt x="490" y="5"/>
                    </a:cubicBezTo>
                    <a:cubicBezTo>
                      <a:pt x="490" y="5"/>
                      <a:pt x="490" y="5"/>
                      <a:pt x="490" y="5"/>
                    </a:cubicBezTo>
                    <a:cubicBezTo>
                      <a:pt x="490" y="5"/>
                      <a:pt x="490" y="5"/>
                      <a:pt x="489" y="5"/>
                    </a:cubicBezTo>
                    <a:cubicBezTo>
                      <a:pt x="483" y="5"/>
                      <a:pt x="478" y="8"/>
                      <a:pt x="472" y="11"/>
                    </a:cubicBezTo>
                    <a:cubicBezTo>
                      <a:pt x="471" y="11"/>
                      <a:pt x="470" y="11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9" y="12"/>
                      <a:pt x="469" y="12"/>
                      <a:pt x="469" y="12"/>
                    </a:cubicBezTo>
                    <a:cubicBezTo>
                      <a:pt x="461" y="14"/>
                      <a:pt x="450" y="14"/>
                      <a:pt x="444" y="17"/>
                    </a:cubicBezTo>
                    <a:cubicBezTo>
                      <a:pt x="434" y="23"/>
                      <a:pt x="433" y="35"/>
                      <a:pt x="427" y="42"/>
                    </a:cubicBezTo>
                    <a:cubicBezTo>
                      <a:pt x="423" y="47"/>
                      <a:pt x="415" y="51"/>
                      <a:pt x="409" y="55"/>
                    </a:cubicBezTo>
                    <a:cubicBezTo>
                      <a:pt x="403" y="59"/>
                      <a:pt x="395" y="63"/>
                      <a:pt x="388" y="64"/>
                    </a:cubicBezTo>
                    <a:cubicBezTo>
                      <a:pt x="388" y="64"/>
                      <a:pt x="388" y="64"/>
                      <a:pt x="388" y="64"/>
                    </a:cubicBezTo>
                    <a:cubicBezTo>
                      <a:pt x="387" y="64"/>
                      <a:pt x="387" y="64"/>
                      <a:pt x="386" y="64"/>
                    </a:cubicBezTo>
                    <a:cubicBezTo>
                      <a:pt x="386" y="64"/>
                      <a:pt x="386" y="64"/>
                      <a:pt x="386" y="64"/>
                    </a:cubicBezTo>
                    <a:cubicBezTo>
                      <a:pt x="386" y="64"/>
                      <a:pt x="386" y="64"/>
                      <a:pt x="386" y="64"/>
                    </a:cubicBezTo>
                    <a:cubicBezTo>
                      <a:pt x="386" y="64"/>
                      <a:pt x="386" y="64"/>
                      <a:pt x="386" y="64"/>
                    </a:cubicBezTo>
                    <a:cubicBezTo>
                      <a:pt x="379" y="64"/>
                      <a:pt x="372" y="61"/>
                      <a:pt x="365" y="59"/>
                    </a:cubicBezTo>
                    <a:cubicBezTo>
                      <a:pt x="365" y="59"/>
                      <a:pt x="365" y="59"/>
                      <a:pt x="365" y="58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4" y="58"/>
                      <a:pt x="364" y="58"/>
                      <a:pt x="364" y="58"/>
                    </a:cubicBezTo>
                    <a:cubicBezTo>
                      <a:pt x="364" y="58"/>
                      <a:pt x="364" y="58"/>
                      <a:pt x="364" y="58"/>
                    </a:cubicBezTo>
                    <a:cubicBezTo>
                      <a:pt x="363" y="58"/>
                      <a:pt x="361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60" y="57"/>
                      <a:pt x="360" y="57"/>
                      <a:pt x="360" y="57"/>
                    </a:cubicBezTo>
                    <a:cubicBezTo>
                      <a:pt x="359" y="57"/>
                      <a:pt x="359" y="57"/>
                      <a:pt x="359" y="57"/>
                    </a:cubicBezTo>
                    <a:cubicBezTo>
                      <a:pt x="359" y="57"/>
                      <a:pt x="359" y="57"/>
                      <a:pt x="359" y="57"/>
                    </a:cubicBezTo>
                    <a:cubicBezTo>
                      <a:pt x="350" y="55"/>
                      <a:pt x="342" y="56"/>
                      <a:pt x="334" y="53"/>
                    </a:cubicBezTo>
                    <a:cubicBezTo>
                      <a:pt x="333" y="51"/>
                      <a:pt x="333" y="49"/>
                      <a:pt x="333" y="48"/>
                    </a:cubicBezTo>
                    <a:cubicBezTo>
                      <a:pt x="333" y="42"/>
                      <a:pt x="335" y="36"/>
                      <a:pt x="335" y="30"/>
                    </a:cubicBezTo>
                    <a:cubicBezTo>
                      <a:pt x="335" y="29"/>
                      <a:pt x="335" y="28"/>
                      <a:pt x="335" y="27"/>
                    </a:cubicBezTo>
                    <a:cubicBezTo>
                      <a:pt x="334" y="14"/>
                      <a:pt x="325" y="5"/>
                      <a:pt x="316" y="2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16" y="2"/>
                      <a:pt x="316" y="2"/>
                      <a:pt x="316" y="2"/>
                    </a:cubicBezTo>
                    <a:cubicBezTo>
                      <a:pt x="311" y="0"/>
                      <a:pt x="307" y="0"/>
                      <a:pt x="303" y="0"/>
                    </a:cubicBezTo>
                    <a:cubicBezTo>
                      <a:pt x="303" y="0"/>
                      <a:pt x="303" y="0"/>
                      <a:pt x="303" y="0"/>
                    </a:cubicBezTo>
                    <a:cubicBezTo>
                      <a:pt x="303" y="0"/>
                      <a:pt x="303" y="0"/>
                      <a:pt x="303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8" name="Freeform 491"/>
              <p:cNvSpPr>
                <a:spLocks noEditPoints="1"/>
              </p:cNvSpPr>
              <p:nvPr/>
            </p:nvSpPr>
            <p:spPr bwMode="auto">
              <a:xfrm>
                <a:off x="1847" y="2990"/>
                <a:ext cx="3990" cy="803"/>
              </a:xfrm>
              <a:custGeom>
                <a:avLst/>
                <a:gdLst>
                  <a:gd name="T0" fmla="*/ 690 w 1144"/>
                  <a:gd name="T1" fmla="*/ 134 h 230"/>
                  <a:gd name="T2" fmla="*/ 681 w 1144"/>
                  <a:gd name="T3" fmla="*/ 141 h 230"/>
                  <a:gd name="T4" fmla="*/ 974 w 1144"/>
                  <a:gd name="T5" fmla="*/ 185 h 230"/>
                  <a:gd name="T6" fmla="*/ 936 w 1144"/>
                  <a:gd name="T7" fmla="*/ 167 h 230"/>
                  <a:gd name="T8" fmla="*/ 847 w 1144"/>
                  <a:gd name="T9" fmla="*/ 227 h 230"/>
                  <a:gd name="T10" fmla="*/ 811 w 1144"/>
                  <a:gd name="T11" fmla="*/ 171 h 230"/>
                  <a:gd name="T12" fmla="*/ 755 w 1144"/>
                  <a:gd name="T13" fmla="*/ 162 h 230"/>
                  <a:gd name="T14" fmla="*/ 675 w 1144"/>
                  <a:gd name="T15" fmla="*/ 217 h 230"/>
                  <a:gd name="T16" fmla="*/ 602 w 1144"/>
                  <a:gd name="T17" fmla="*/ 184 h 230"/>
                  <a:gd name="T18" fmla="*/ 538 w 1144"/>
                  <a:gd name="T19" fmla="*/ 181 h 230"/>
                  <a:gd name="T20" fmla="*/ 445 w 1144"/>
                  <a:gd name="T21" fmla="*/ 213 h 230"/>
                  <a:gd name="T22" fmla="*/ 368 w 1144"/>
                  <a:gd name="T23" fmla="*/ 167 h 230"/>
                  <a:gd name="T24" fmla="*/ 324 w 1144"/>
                  <a:gd name="T25" fmla="*/ 164 h 230"/>
                  <a:gd name="T26" fmla="*/ 326 w 1144"/>
                  <a:gd name="T27" fmla="*/ 192 h 230"/>
                  <a:gd name="T28" fmla="*/ 234 w 1144"/>
                  <a:gd name="T29" fmla="*/ 157 h 230"/>
                  <a:gd name="T30" fmla="*/ 159 w 1144"/>
                  <a:gd name="T31" fmla="*/ 166 h 230"/>
                  <a:gd name="T32" fmla="*/ 152 w 1144"/>
                  <a:gd name="T33" fmla="*/ 147 h 230"/>
                  <a:gd name="T34" fmla="*/ 175 w 1144"/>
                  <a:gd name="T35" fmla="*/ 140 h 230"/>
                  <a:gd name="T36" fmla="*/ 269 w 1144"/>
                  <a:gd name="T37" fmla="*/ 119 h 230"/>
                  <a:gd name="T38" fmla="*/ 330 w 1144"/>
                  <a:gd name="T39" fmla="*/ 97 h 230"/>
                  <a:gd name="T40" fmla="*/ 444 w 1144"/>
                  <a:gd name="T41" fmla="*/ 82 h 230"/>
                  <a:gd name="T42" fmla="*/ 486 w 1144"/>
                  <a:gd name="T43" fmla="*/ 154 h 230"/>
                  <a:gd name="T44" fmla="*/ 539 w 1144"/>
                  <a:gd name="T45" fmla="*/ 109 h 230"/>
                  <a:gd name="T46" fmla="*/ 556 w 1144"/>
                  <a:gd name="T47" fmla="*/ 125 h 230"/>
                  <a:gd name="T48" fmla="*/ 588 w 1144"/>
                  <a:gd name="T49" fmla="*/ 124 h 230"/>
                  <a:gd name="T50" fmla="*/ 633 w 1144"/>
                  <a:gd name="T51" fmla="*/ 135 h 230"/>
                  <a:gd name="T52" fmla="*/ 676 w 1144"/>
                  <a:gd name="T53" fmla="*/ 162 h 230"/>
                  <a:gd name="T54" fmla="*/ 705 w 1144"/>
                  <a:gd name="T55" fmla="*/ 82 h 230"/>
                  <a:gd name="T56" fmla="*/ 737 w 1144"/>
                  <a:gd name="T57" fmla="*/ 146 h 230"/>
                  <a:gd name="T58" fmla="*/ 787 w 1144"/>
                  <a:gd name="T59" fmla="*/ 123 h 230"/>
                  <a:gd name="T60" fmla="*/ 877 w 1144"/>
                  <a:gd name="T61" fmla="*/ 118 h 230"/>
                  <a:gd name="T62" fmla="*/ 894 w 1144"/>
                  <a:gd name="T63" fmla="*/ 114 h 230"/>
                  <a:gd name="T64" fmla="*/ 996 w 1144"/>
                  <a:gd name="T65" fmla="*/ 145 h 230"/>
                  <a:gd name="T66" fmla="*/ 1116 w 1144"/>
                  <a:gd name="T67" fmla="*/ 13 h 230"/>
                  <a:gd name="T68" fmla="*/ 174 w 1144"/>
                  <a:gd name="T69" fmla="*/ 189 h 230"/>
                  <a:gd name="T70" fmla="*/ 194 w 1144"/>
                  <a:gd name="T71" fmla="*/ 174 h 230"/>
                  <a:gd name="T72" fmla="*/ 271 w 1144"/>
                  <a:gd name="T73" fmla="*/ 218 h 230"/>
                  <a:gd name="T74" fmla="*/ 322 w 1144"/>
                  <a:gd name="T75" fmla="*/ 168 h 230"/>
                  <a:gd name="T76" fmla="*/ 385 w 1144"/>
                  <a:gd name="T77" fmla="*/ 164 h 230"/>
                  <a:gd name="T78" fmla="*/ 487 w 1144"/>
                  <a:gd name="T79" fmla="*/ 224 h 230"/>
                  <a:gd name="T80" fmla="*/ 573 w 1144"/>
                  <a:gd name="T81" fmla="*/ 184 h 230"/>
                  <a:gd name="T82" fmla="*/ 704 w 1144"/>
                  <a:gd name="T83" fmla="*/ 214 h 230"/>
                  <a:gd name="T84" fmla="*/ 802 w 1144"/>
                  <a:gd name="T85" fmla="*/ 175 h 230"/>
                  <a:gd name="T86" fmla="*/ 818 w 1144"/>
                  <a:gd name="T87" fmla="*/ 202 h 230"/>
                  <a:gd name="T88" fmla="*/ 915 w 1144"/>
                  <a:gd name="T89" fmla="*/ 161 h 230"/>
                  <a:gd name="T90" fmla="*/ 990 w 1144"/>
                  <a:gd name="T91" fmla="*/ 169 h 230"/>
                  <a:gd name="T92" fmla="*/ 990 w 1144"/>
                  <a:gd name="T93" fmla="*/ 142 h 230"/>
                  <a:gd name="T94" fmla="*/ 892 w 1144"/>
                  <a:gd name="T95" fmla="*/ 112 h 230"/>
                  <a:gd name="T96" fmla="*/ 847 w 1144"/>
                  <a:gd name="T97" fmla="*/ 111 h 230"/>
                  <a:gd name="T98" fmla="*/ 817 w 1144"/>
                  <a:gd name="T99" fmla="*/ 95 h 230"/>
                  <a:gd name="T100" fmla="*/ 745 w 1144"/>
                  <a:gd name="T101" fmla="*/ 145 h 230"/>
                  <a:gd name="T102" fmla="*/ 682 w 1144"/>
                  <a:gd name="T103" fmla="*/ 97 h 230"/>
                  <a:gd name="T104" fmla="*/ 642 w 1144"/>
                  <a:gd name="T105" fmla="*/ 93 h 230"/>
                  <a:gd name="T106" fmla="*/ 593 w 1144"/>
                  <a:gd name="T107" fmla="*/ 122 h 230"/>
                  <a:gd name="T108" fmla="*/ 535 w 1144"/>
                  <a:gd name="T109" fmla="*/ 131 h 230"/>
                  <a:gd name="T110" fmla="*/ 503 w 1144"/>
                  <a:gd name="T111" fmla="*/ 94 h 230"/>
                  <a:gd name="T112" fmla="*/ 473 w 1144"/>
                  <a:gd name="T113" fmla="*/ 111 h 230"/>
                  <a:gd name="T114" fmla="*/ 404 w 1144"/>
                  <a:gd name="T115" fmla="*/ 144 h 230"/>
                  <a:gd name="T116" fmla="*/ 329 w 1144"/>
                  <a:gd name="T117" fmla="*/ 95 h 230"/>
                  <a:gd name="T118" fmla="*/ 262 w 1144"/>
                  <a:gd name="T119" fmla="*/ 115 h 230"/>
                  <a:gd name="T120" fmla="*/ 175 w 1144"/>
                  <a:gd name="T121" fmla="*/ 138 h 230"/>
                  <a:gd name="T122" fmla="*/ 3 w 1144"/>
                  <a:gd name="T123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44" h="230">
                    <a:moveTo>
                      <a:pt x="468" y="154"/>
                    </a:moveTo>
                    <a:cubicBezTo>
                      <a:pt x="461" y="154"/>
                      <a:pt x="456" y="142"/>
                      <a:pt x="458" y="136"/>
                    </a:cubicBezTo>
                    <a:cubicBezTo>
                      <a:pt x="465" y="139"/>
                      <a:pt x="470" y="145"/>
                      <a:pt x="473" y="153"/>
                    </a:cubicBezTo>
                    <a:cubicBezTo>
                      <a:pt x="473" y="153"/>
                      <a:pt x="473" y="153"/>
                      <a:pt x="473" y="153"/>
                    </a:cubicBezTo>
                    <a:cubicBezTo>
                      <a:pt x="473" y="153"/>
                      <a:pt x="473" y="153"/>
                      <a:pt x="473" y="153"/>
                    </a:cubicBezTo>
                    <a:cubicBezTo>
                      <a:pt x="473" y="153"/>
                      <a:pt x="473" y="153"/>
                      <a:pt x="473" y="153"/>
                    </a:cubicBezTo>
                    <a:cubicBezTo>
                      <a:pt x="473" y="153"/>
                      <a:pt x="472" y="153"/>
                      <a:pt x="472" y="153"/>
                    </a:cubicBezTo>
                    <a:cubicBezTo>
                      <a:pt x="471" y="154"/>
                      <a:pt x="470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cubicBezTo>
                      <a:pt x="468" y="154"/>
                      <a:pt x="468" y="154"/>
                      <a:pt x="468" y="154"/>
                    </a:cubicBezTo>
                    <a:moveTo>
                      <a:pt x="690" y="134"/>
                    </a:move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4" y="140"/>
                      <a:pt x="687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9" y="155"/>
                      <a:pt x="679" y="155"/>
                      <a:pt x="679" y="155"/>
                    </a:cubicBezTo>
                    <a:cubicBezTo>
                      <a:pt x="677" y="155"/>
                      <a:pt x="676" y="154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4" y="153"/>
                      <a:pt x="674" y="153"/>
                      <a:pt x="674" y="153"/>
                    </a:cubicBezTo>
                    <a:cubicBezTo>
                      <a:pt x="675" y="149"/>
                      <a:pt x="678" y="145"/>
                      <a:pt x="681" y="142"/>
                    </a:cubicBezTo>
                    <a:cubicBezTo>
                      <a:pt x="681" y="142"/>
                      <a:pt x="681" y="141"/>
                      <a:pt x="681" y="141"/>
                    </a:cubicBezTo>
                    <a:cubicBezTo>
                      <a:pt x="684" y="138"/>
                      <a:pt x="686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cubicBezTo>
                      <a:pt x="690" y="134"/>
                      <a:pt x="690" y="134"/>
                      <a:pt x="690" y="134"/>
                    </a:cubicBezTo>
                    <a:moveTo>
                      <a:pt x="1134" y="8"/>
                    </a:moveTo>
                    <a:cubicBezTo>
                      <a:pt x="1134" y="8"/>
                      <a:pt x="1134" y="8"/>
                      <a:pt x="1134" y="8"/>
                    </a:cubicBezTo>
                    <a:cubicBezTo>
                      <a:pt x="1134" y="8"/>
                      <a:pt x="1134" y="8"/>
                      <a:pt x="1134" y="8"/>
                    </a:cubicBezTo>
                    <a:cubicBezTo>
                      <a:pt x="1135" y="8"/>
                      <a:pt x="1136" y="8"/>
                      <a:pt x="1137" y="8"/>
                    </a:cubicBezTo>
                    <a:cubicBezTo>
                      <a:pt x="1141" y="11"/>
                      <a:pt x="1142" y="16"/>
                      <a:pt x="1142" y="20"/>
                    </a:cubicBezTo>
                    <a:cubicBezTo>
                      <a:pt x="1142" y="24"/>
                      <a:pt x="1141" y="28"/>
                      <a:pt x="1141" y="31"/>
                    </a:cubicBezTo>
                    <a:cubicBezTo>
                      <a:pt x="1139" y="44"/>
                      <a:pt x="1135" y="56"/>
                      <a:pt x="1126" y="61"/>
                    </a:cubicBezTo>
                    <a:cubicBezTo>
                      <a:pt x="1120" y="64"/>
                      <a:pt x="1112" y="64"/>
                      <a:pt x="1105" y="68"/>
                    </a:cubicBezTo>
                    <a:cubicBezTo>
                      <a:pt x="1098" y="72"/>
                      <a:pt x="1092" y="82"/>
                      <a:pt x="1085" y="89"/>
                    </a:cubicBezTo>
                    <a:cubicBezTo>
                      <a:pt x="1077" y="96"/>
                      <a:pt x="1068" y="102"/>
                      <a:pt x="1064" y="110"/>
                    </a:cubicBezTo>
                    <a:cubicBezTo>
                      <a:pt x="1060" y="119"/>
                      <a:pt x="1061" y="131"/>
                      <a:pt x="1055" y="138"/>
                    </a:cubicBezTo>
                    <a:cubicBezTo>
                      <a:pt x="1043" y="151"/>
                      <a:pt x="1022" y="147"/>
                      <a:pt x="1003" y="154"/>
                    </a:cubicBezTo>
                    <a:cubicBezTo>
                      <a:pt x="999" y="156"/>
                      <a:pt x="993" y="160"/>
                      <a:pt x="990" y="164"/>
                    </a:cubicBezTo>
                    <a:cubicBezTo>
                      <a:pt x="985" y="170"/>
                      <a:pt x="983" y="184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74" y="185"/>
                      <a:pt x="974" y="185"/>
                      <a:pt x="974" y="185"/>
                    </a:cubicBezTo>
                    <a:cubicBezTo>
                      <a:pt x="969" y="185"/>
                      <a:pt x="965" y="179"/>
                      <a:pt x="961" y="175"/>
                    </a:cubicBezTo>
                    <a:cubicBezTo>
                      <a:pt x="959" y="174"/>
                      <a:pt x="958" y="173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6" y="172"/>
                      <a:pt x="956" y="172"/>
                      <a:pt x="956" y="172"/>
                    </a:cubicBezTo>
                    <a:cubicBezTo>
                      <a:pt x="951" y="170"/>
                      <a:pt x="942" y="170"/>
                      <a:pt x="936" y="168"/>
                    </a:cubicBezTo>
                    <a:cubicBezTo>
                      <a:pt x="936" y="168"/>
                      <a:pt x="936" y="168"/>
                      <a:pt x="936" y="168"/>
                    </a:cubicBezTo>
                    <a:cubicBezTo>
                      <a:pt x="936" y="168"/>
                      <a:pt x="936" y="167"/>
                      <a:pt x="936" y="167"/>
                    </a:cubicBezTo>
                    <a:cubicBezTo>
                      <a:pt x="936" y="167"/>
                      <a:pt x="936" y="167"/>
                      <a:pt x="936" y="167"/>
                    </a:cubicBezTo>
                    <a:cubicBezTo>
                      <a:pt x="936" y="167"/>
                      <a:pt x="936" y="167"/>
                      <a:pt x="936" y="167"/>
                    </a:cubicBezTo>
                    <a:cubicBezTo>
                      <a:pt x="934" y="167"/>
                      <a:pt x="933" y="167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32" y="166"/>
                      <a:pt x="932" y="166"/>
                      <a:pt x="932" y="166"/>
                    </a:cubicBezTo>
                    <a:cubicBezTo>
                      <a:pt x="925" y="162"/>
                      <a:pt x="921" y="158"/>
                      <a:pt x="914" y="158"/>
                    </a:cubicBezTo>
                    <a:cubicBezTo>
                      <a:pt x="914" y="158"/>
                      <a:pt x="914" y="158"/>
                      <a:pt x="914" y="158"/>
                    </a:cubicBezTo>
                    <a:cubicBezTo>
                      <a:pt x="914" y="158"/>
                      <a:pt x="914" y="158"/>
                      <a:pt x="914" y="158"/>
                    </a:cubicBezTo>
                    <a:cubicBezTo>
                      <a:pt x="913" y="158"/>
                      <a:pt x="913" y="158"/>
                      <a:pt x="912" y="158"/>
                    </a:cubicBezTo>
                    <a:cubicBezTo>
                      <a:pt x="905" y="159"/>
                      <a:pt x="897" y="168"/>
                      <a:pt x="893" y="176"/>
                    </a:cubicBezTo>
                    <a:cubicBezTo>
                      <a:pt x="891" y="182"/>
                      <a:pt x="891" y="189"/>
                      <a:pt x="889" y="194"/>
                    </a:cubicBezTo>
                    <a:cubicBezTo>
                      <a:pt x="883" y="207"/>
                      <a:pt x="870" y="225"/>
                      <a:pt x="853" y="227"/>
                    </a:cubicBezTo>
                    <a:cubicBezTo>
                      <a:pt x="851" y="227"/>
                      <a:pt x="849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47" y="227"/>
                      <a:pt x="847" y="227"/>
                      <a:pt x="847" y="227"/>
                    </a:cubicBezTo>
                    <a:cubicBezTo>
                      <a:pt x="827" y="227"/>
                      <a:pt x="815" y="211"/>
                      <a:pt x="822" y="191"/>
                    </a:cubicBezTo>
                    <a:cubicBezTo>
                      <a:pt x="822" y="191"/>
                      <a:pt x="823" y="191"/>
                      <a:pt x="823" y="191"/>
                    </a:cubicBezTo>
                    <a:cubicBezTo>
                      <a:pt x="823" y="191"/>
                      <a:pt x="823" y="191"/>
                      <a:pt x="823" y="191"/>
                    </a:cubicBezTo>
                    <a:cubicBezTo>
                      <a:pt x="826" y="181"/>
                      <a:pt x="835" y="178"/>
                      <a:pt x="835" y="171"/>
                    </a:cubicBezTo>
                    <a:cubicBezTo>
                      <a:pt x="835" y="171"/>
                      <a:pt x="835" y="171"/>
                      <a:pt x="835" y="171"/>
                    </a:cubicBezTo>
                    <a:cubicBezTo>
                      <a:pt x="834" y="166"/>
                      <a:pt x="831" y="163"/>
                      <a:pt x="828" y="163"/>
                    </a:cubicBezTo>
                    <a:cubicBezTo>
                      <a:pt x="828" y="163"/>
                      <a:pt x="828" y="163"/>
                      <a:pt x="828" y="163"/>
                    </a:cubicBezTo>
                    <a:cubicBezTo>
                      <a:pt x="828" y="163"/>
                      <a:pt x="827" y="163"/>
                      <a:pt x="827" y="163"/>
                    </a:cubicBezTo>
                    <a:cubicBezTo>
                      <a:pt x="827" y="163"/>
                      <a:pt x="827" y="163"/>
                      <a:pt x="827" y="163"/>
                    </a:cubicBezTo>
                    <a:cubicBezTo>
                      <a:pt x="827" y="163"/>
                      <a:pt x="827" y="163"/>
                      <a:pt x="827" y="163"/>
                    </a:cubicBezTo>
                    <a:cubicBezTo>
                      <a:pt x="824" y="163"/>
                      <a:pt x="821" y="165"/>
                      <a:pt x="818" y="167"/>
                    </a:cubicBezTo>
                    <a:cubicBezTo>
                      <a:pt x="817" y="167"/>
                      <a:pt x="817" y="167"/>
                      <a:pt x="817" y="167"/>
                    </a:cubicBezTo>
                    <a:cubicBezTo>
                      <a:pt x="817" y="167"/>
                      <a:pt x="817" y="167"/>
                      <a:pt x="817" y="167"/>
                    </a:cubicBezTo>
                    <a:cubicBezTo>
                      <a:pt x="815" y="169"/>
                      <a:pt x="812" y="171"/>
                      <a:pt x="811" y="171"/>
                    </a:cubicBezTo>
                    <a:cubicBezTo>
                      <a:pt x="811" y="171"/>
                      <a:pt x="811" y="171"/>
                      <a:pt x="811" y="171"/>
                    </a:cubicBezTo>
                    <a:cubicBezTo>
                      <a:pt x="811" y="171"/>
                      <a:pt x="811" y="171"/>
                      <a:pt x="811" y="171"/>
                    </a:cubicBezTo>
                    <a:cubicBezTo>
                      <a:pt x="810" y="171"/>
                      <a:pt x="810" y="171"/>
                      <a:pt x="810" y="171"/>
                    </a:cubicBezTo>
                    <a:cubicBezTo>
                      <a:pt x="807" y="172"/>
                      <a:pt x="804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800" y="173"/>
                      <a:pt x="800" y="173"/>
                      <a:pt x="800" y="173"/>
                    </a:cubicBezTo>
                    <a:cubicBezTo>
                      <a:pt x="793" y="173"/>
                      <a:pt x="786" y="170"/>
                      <a:pt x="780" y="167"/>
                    </a:cubicBezTo>
                    <a:cubicBezTo>
                      <a:pt x="780" y="167"/>
                      <a:pt x="780" y="167"/>
                      <a:pt x="780" y="167"/>
                    </a:cubicBezTo>
                    <a:cubicBezTo>
                      <a:pt x="780" y="167"/>
                      <a:pt x="780" y="167"/>
                      <a:pt x="779" y="167"/>
                    </a:cubicBezTo>
                    <a:cubicBezTo>
                      <a:pt x="779" y="167"/>
                      <a:pt x="779" y="167"/>
                      <a:pt x="779" y="167"/>
                    </a:cubicBezTo>
                    <a:cubicBezTo>
                      <a:pt x="779" y="167"/>
                      <a:pt x="779" y="167"/>
                      <a:pt x="779" y="167"/>
                    </a:cubicBezTo>
                    <a:cubicBezTo>
                      <a:pt x="773" y="164"/>
                      <a:pt x="766" y="161"/>
                      <a:pt x="759" y="161"/>
                    </a:cubicBezTo>
                    <a:cubicBezTo>
                      <a:pt x="759" y="161"/>
                      <a:pt x="759" y="161"/>
                      <a:pt x="758" y="161"/>
                    </a:cubicBezTo>
                    <a:cubicBezTo>
                      <a:pt x="757" y="161"/>
                      <a:pt x="757" y="161"/>
                      <a:pt x="756" y="161"/>
                    </a:cubicBezTo>
                    <a:cubicBezTo>
                      <a:pt x="756" y="161"/>
                      <a:pt x="756" y="161"/>
                      <a:pt x="756" y="161"/>
                    </a:cubicBezTo>
                    <a:cubicBezTo>
                      <a:pt x="756" y="161"/>
                      <a:pt x="756" y="161"/>
                      <a:pt x="756" y="161"/>
                    </a:cubicBezTo>
                    <a:cubicBezTo>
                      <a:pt x="755" y="162"/>
                      <a:pt x="755" y="162"/>
                      <a:pt x="755" y="162"/>
                    </a:cubicBezTo>
                    <a:cubicBezTo>
                      <a:pt x="755" y="162"/>
                      <a:pt x="755" y="162"/>
                      <a:pt x="755" y="162"/>
                    </a:cubicBezTo>
                    <a:cubicBezTo>
                      <a:pt x="748" y="163"/>
                      <a:pt x="742" y="170"/>
                      <a:pt x="736" y="174"/>
                    </a:cubicBezTo>
                    <a:cubicBezTo>
                      <a:pt x="730" y="179"/>
                      <a:pt x="722" y="183"/>
                      <a:pt x="719" y="188"/>
                    </a:cubicBezTo>
                    <a:cubicBezTo>
                      <a:pt x="713" y="196"/>
                      <a:pt x="712" y="208"/>
                      <a:pt x="702" y="213"/>
                    </a:cubicBezTo>
                    <a:cubicBezTo>
                      <a:pt x="697" y="215"/>
                      <a:pt x="687" y="214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8" y="216"/>
                      <a:pt x="678" y="216"/>
                    </a:cubicBezTo>
                    <a:cubicBezTo>
                      <a:pt x="678" y="216"/>
                      <a:pt x="677" y="216"/>
                      <a:pt x="677" y="216"/>
                    </a:cubicBezTo>
                    <a:cubicBezTo>
                      <a:pt x="677" y="217"/>
                      <a:pt x="676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5" y="217"/>
                      <a:pt x="675" y="217"/>
                      <a:pt x="675" y="217"/>
                    </a:cubicBezTo>
                    <a:cubicBezTo>
                      <a:pt x="670" y="219"/>
                      <a:pt x="667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2" y="221"/>
                      <a:pt x="662" y="221"/>
                    </a:cubicBezTo>
                    <a:cubicBezTo>
                      <a:pt x="662" y="221"/>
                      <a:pt x="661" y="221"/>
                      <a:pt x="660" y="221"/>
                    </a:cubicBezTo>
                    <a:cubicBezTo>
                      <a:pt x="660" y="221"/>
                      <a:pt x="660" y="221"/>
                      <a:pt x="660" y="221"/>
                    </a:cubicBezTo>
                    <a:cubicBezTo>
                      <a:pt x="651" y="220"/>
                      <a:pt x="645" y="204"/>
                      <a:pt x="637" y="198"/>
                    </a:cubicBezTo>
                    <a:cubicBezTo>
                      <a:pt x="634" y="196"/>
                      <a:pt x="628" y="194"/>
                      <a:pt x="623" y="192"/>
                    </a:cubicBezTo>
                    <a:cubicBezTo>
                      <a:pt x="617" y="189"/>
                      <a:pt x="613" y="185"/>
                      <a:pt x="609" y="184"/>
                    </a:cubicBezTo>
                    <a:cubicBezTo>
                      <a:pt x="609" y="184"/>
                      <a:pt x="609" y="184"/>
                      <a:pt x="609" y="184"/>
                    </a:cubicBezTo>
                    <a:cubicBezTo>
                      <a:pt x="607" y="184"/>
                      <a:pt x="605" y="184"/>
                      <a:pt x="603" y="184"/>
                    </a:cubicBezTo>
                    <a:cubicBezTo>
                      <a:pt x="603" y="184"/>
                      <a:pt x="603" y="184"/>
                      <a:pt x="603" y="184"/>
                    </a:cubicBezTo>
                    <a:cubicBezTo>
                      <a:pt x="603" y="184"/>
                      <a:pt x="603" y="184"/>
                      <a:pt x="603" y="184"/>
                    </a:cubicBezTo>
                    <a:cubicBezTo>
                      <a:pt x="603" y="184"/>
                      <a:pt x="602" y="184"/>
                      <a:pt x="602" y="184"/>
                    </a:cubicBezTo>
                    <a:cubicBezTo>
                      <a:pt x="601" y="184"/>
                      <a:pt x="601" y="184"/>
                      <a:pt x="600" y="184"/>
                    </a:cubicBezTo>
                    <a:cubicBezTo>
                      <a:pt x="600" y="184"/>
                      <a:pt x="600" y="184"/>
                      <a:pt x="600" y="184"/>
                    </a:cubicBezTo>
                    <a:cubicBezTo>
                      <a:pt x="600" y="184"/>
                      <a:pt x="599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8" y="184"/>
                      <a:pt x="598" y="184"/>
                      <a:pt x="598" y="184"/>
                    </a:cubicBezTo>
                    <a:cubicBezTo>
                      <a:pt x="597" y="184"/>
                      <a:pt x="595" y="184"/>
                      <a:pt x="594" y="184"/>
                    </a:cubicBezTo>
                    <a:cubicBezTo>
                      <a:pt x="594" y="184"/>
                      <a:pt x="594" y="184"/>
                      <a:pt x="594" y="184"/>
                    </a:cubicBezTo>
                    <a:cubicBezTo>
                      <a:pt x="594" y="184"/>
                      <a:pt x="594" y="184"/>
                      <a:pt x="594" y="184"/>
                    </a:cubicBezTo>
                    <a:cubicBezTo>
                      <a:pt x="594" y="184"/>
                      <a:pt x="594" y="184"/>
                      <a:pt x="594" y="184"/>
                    </a:cubicBezTo>
                    <a:cubicBezTo>
                      <a:pt x="581" y="182"/>
                      <a:pt x="569" y="183"/>
                      <a:pt x="553" y="183"/>
                    </a:cubicBezTo>
                    <a:cubicBezTo>
                      <a:pt x="552" y="182"/>
                      <a:pt x="550" y="182"/>
                      <a:pt x="548" y="182"/>
                    </a:cubicBezTo>
                    <a:cubicBezTo>
                      <a:pt x="546" y="182"/>
                      <a:pt x="543" y="181"/>
                      <a:pt x="541" y="181"/>
                    </a:cubicBezTo>
                    <a:cubicBezTo>
                      <a:pt x="541" y="181"/>
                      <a:pt x="541" y="181"/>
                      <a:pt x="541" y="181"/>
                    </a:cubicBezTo>
                    <a:cubicBezTo>
                      <a:pt x="541" y="181"/>
                      <a:pt x="541" y="181"/>
                      <a:pt x="541" y="181"/>
                    </a:cubicBezTo>
                    <a:cubicBezTo>
                      <a:pt x="540" y="181"/>
                      <a:pt x="539" y="181"/>
                      <a:pt x="538" y="181"/>
                    </a:cubicBezTo>
                    <a:cubicBezTo>
                      <a:pt x="538" y="181"/>
                      <a:pt x="538" y="181"/>
                      <a:pt x="538" y="181"/>
                    </a:cubicBezTo>
                    <a:cubicBezTo>
                      <a:pt x="537" y="181"/>
                      <a:pt x="537" y="181"/>
                      <a:pt x="537" y="181"/>
                    </a:cubicBezTo>
                    <a:cubicBezTo>
                      <a:pt x="533" y="182"/>
                      <a:pt x="529" y="187"/>
                      <a:pt x="524" y="190"/>
                    </a:cubicBezTo>
                    <a:cubicBezTo>
                      <a:pt x="517" y="195"/>
                      <a:pt x="510" y="197"/>
                      <a:pt x="506" y="201"/>
                    </a:cubicBezTo>
                    <a:cubicBezTo>
                      <a:pt x="500" y="207"/>
                      <a:pt x="497" y="220"/>
                      <a:pt x="488" y="221"/>
                    </a:cubicBezTo>
                    <a:cubicBezTo>
                      <a:pt x="488" y="221"/>
                      <a:pt x="488" y="221"/>
                      <a:pt x="488" y="221"/>
                    </a:cubicBezTo>
                    <a:cubicBezTo>
                      <a:pt x="488" y="221"/>
                      <a:pt x="488" y="221"/>
                      <a:pt x="488" y="221"/>
                    </a:cubicBezTo>
                    <a:cubicBezTo>
                      <a:pt x="487" y="221"/>
                      <a:pt x="487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6" y="221"/>
                      <a:pt x="486" y="221"/>
                      <a:pt x="486" y="221"/>
                    </a:cubicBezTo>
                    <a:cubicBezTo>
                      <a:pt x="482" y="221"/>
                      <a:pt x="479" y="219"/>
                      <a:pt x="475" y="218"/>
                    </a:cubicBezTo>
                    <a:cubicBezTo>
                      <a:pt x="473" y="217"/>
                      <a:pt x="472" y="217"/>
                      <a:pt x="470" y="216"/>
                    </a:cubicBezTo>
                    <a:cubicBezTo>
                      <a:pt x="470" y="216"/>
                      <a:pt x="470" y="216"/>
                      <a:pt x="470" y="216"/>
                    </a:cubicBezTo>
                    <a:cubicBezTo>
                      <a:pt x="470" y="216"/>
                      <a:pt x="470" y="216"/>
                      <a:pt x="470" y="216"/>
                    </a:cubicBezTo>
                    <a:cubicBezTo>
                      <a:pt x="459" y="214"/>
                      <a:pt x="452" y="216"/>
                      <a:pt x="445" y="213"/>
                    </a:cubicBezTo>
                    <a:cubicBezTo>
                      <a:pt x="436" y="208"/>
                      <a:pt x="435" y="198"/>
                      <a:pt x="431" y="191"/>
                    </a:cubicBezTo>
                    <a:cubicBezTo>
                      <a:pt x="427" y="185"/>
                      <a:pt x="419" y="181"/>
                      <a:pt x="411" y="175"/>
                    </a:cubicBezTo>
                    <a:cubicBezTo>
                      <a:pt x="405" y="170"/>
                      <a:pt x="399" y="162"/>
                      <a:pt x="391" y="161"/>
                    </a:cubicBezTo>
                    <a:cubicBezTo>
                      <a:pt x="391" y="161"/>
                      <a:pt x="391" y="161"/>
                      <a:pt x="391" y="161"/>
                    </a:cubicBezTo>
                    <a:cubicBezTo>
                      <a:pt x="391" y="161"/>
                      <a:pt x="391" y="161"/>
                      <a:pt x="391" y="161"/>
                    </a:cubicBezTo>
                    <a:cubicBezTo>
                      <a:pt x="391" y="161"/>
                      <a:pt x="391" y="161"/>
                      <a:pt x="391" y="161"/>
                    </a:cubicBezTo>
                    <a:cubicBezTo>
                      <a:pt x="390" y="161"/>
                      <a:pt x="388" y="161"/>
                      <a:pt x="387" y="161"/>
                    </a:cubicBezTo>
                    <a:cubicBezTo>
                      <a:pt x="387" y="161"/>
                      <a:pt x="387" y="161"/>
                      <a:pt x="387" y="161"/>
                    </a:cubicBezTo>
                    <a:cubicBezTo>
                      <a:pt x="387" y="161"/>
                      <a:pt x="387" y="161"/>
                      <a:pt x="387" y="161"/>
                    </a:cubicBezTo>
                    <a:cubicBezTo>
                      <a:pt x="381" y="161"/>
                      <a:pt x="375" y="163"/>
                      <a:pt x="369" y="166"/>
                    </a:cubicBezTo>
                    <a:cubicBezTo>
                      <a:pt x="369" y="167"/>
                      <a:pt x="369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8" y="167"/>
                    </a:cubicBezTo>
                    <a:cubicBezTo>
                      <a:pt x="368" y="167"/>
                      <a:pt x="368" y="167"/>
                      <a:pt x="367" y="167"/>
                    </a:cubicBezTo>
                    <a:cubicBezTo>
                      <a:pt x="367" y="167"/>
                      <a:pt x="367" y="167"/>
                      <a:pt x="367" y="167"/>
                    </a:cubicBezTo>
                    <a:cubicBezTo>
                      <a:pt x="361" y="170"/>
                      <a:pt x="355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8" y="173"/>
                      <a:pt x="348" y="173"/>
                      <a:pt x="348" y="173"/>
                    </a:cubicBezTo>
                    <a:cubicBezTo>
                      <a:pt x="345" y="173"/>
                      <a:pt x="343" y="173"/>
                      <a:pt x="340" y="172"/>
                    </a:cubicBezTo>
                    <a:cubicBezTo>
                      <a:pt x="340" y="172"/>
                      <a:pt x="340" y="172"/>
                      <a:pt x="340" y="172"/>
                    </a:cubicBezTo>
                    <a:cubicBezTo>
                      <a:pt x="340" y="172"/>
                      <a:pt x="340" y="172"/>
                      <a:pt x="339" y="172"/>
                    </a:cubicBezTo>
                    <a:cubicBezTo>
                      <a:pt x="339" y="172"/>
                      <a:pt x="339" y="172"/>
                      <a:pt x="339" y="172"/>
                    </a:cubicBezTo>
                    <a:cubicBezTo>
                      <a:pt x="339" y="172"/>
                      <a:pt x="339" y="172"/>
                      <a:pt x="339" y="172"/>
                    </a:cubicBezTo>
                    <a:cubicBezTo>
                      <a:pt x="339" y="172"/>
                      <a:pt x="339" y="172"/>
                      <a:pt x="339" y="172"/>
                    </a:cubicBezTo>
                    <a:cubicBezTo>
                      <a:pt x="337" y="171"/>
                      <a:pt x="330" y="166"/>
                      <a:pt x="324" y="164"/>
                    </a:cubicBezTo>
                    <a:cubicBezTo>
                      <a:pt x="324" y="164"/>
                      <a:pt x="324" y="164"/>
                      <a:pt x="324" y="164"/>
                    </a:cubicBezTo>
                    <a:cubicBezTo>
                      <a:pt x="324" y="164"/>
                      <a:pt x="324" y="164"/>
                      <a:pt x="324" y="164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3" y="164"/>
                      <a:pt x="323" y="164"/>
                      <a:pt x="323" y="164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3" y="163"/>
                      <a:pt x="323" y="163"/>
                      <a:pt x="323" y="163"/>
                    </a:cubicBezTo>
                    <a:cubicBezTo>
                      <a:pt x="322" y="163"/>
                      <a:pt x="322" y="163"/>
                      <a:pt x="322" y="163"/>
                    </a:cubicBezTo>
                    <a:cubicBezTo>
                      <a:pt x="322" y="163"/>
                      <a:pt x="321" y="163"/>
                      <a:pt x="321" y="163"/>
                    </a:cubicBezTo>
                    <a:cubicBezTo>
                      <a:pt x="321" y="163"/>
                      <a:pt x="321" y="163"/>
                      <a:pt x="321" y="163"/>
                    </a:cubicBezTo>
                    <a:cubicBezTo>
                      <a:pt x="321" y="163"/>
                      <a:pt x="320" y="163"/>
                      <a:pt x="320" y="163"/>
                    </a:cubicBezTo>
                    <a:cubicBezTo>
                      <a:pt x="319" y="163"/>
                      <a:pt x="319" y="163"/>
                      <a:pt x="319" y="163"/>
                    </a:cubicBezTo>
                    <a:cubicBezTo>
                      <a:pt x="319" y="163"/>
                      <a:pt x="319" y="163"/>
                      <a:pt x="319" y="163"/>
                    </a:cubicBezTo>
                    <a:cubicBezTo>
                      <a:pt x="316" y="163"/>
                      <a:pt x="313" y="164"/>
                      <a:pt x="312" y="170"/>
                    </a:cubicBezTo>
                    <a:cubicBezTo>
                      <a:pt x="312" y="170"/>
                      <a:pt x="312" y="170"/>
                      <a:pt x="312" y="170"/>
                    </a:cubicBezTo>
                    <a:cubicBezTo>
                      <a:pt x="312" y="170"/>
                      <a:pt x="312" y="170"/>
                      <a:pt x="312" y="170"/>
                    </a:cubicBezTo>
                    <a:cubicBezTo>
                      <a:pt x="312" y="170"/>
                      <a:pt x="312" y="171"/>
                      <a:pt x="312" y="171"/>
                    </a:cubicBezTo>
                    <a:cubicBezTo>
                      <a:pt x="312" y="179"/>
                      <a:pt x="323" y="185"/>
                      <a:pt x="326" y="192"/>
                    </a:cubicBezTo>
                    <a:cubicBezTo>
                      <a:pt x="326" y="192"/>
                      <a:pt x="326" y="192"/>
                      <a:pt x="326" y="192"/>
                    </a:cubicBezTo>
                    <a:cubicBezTo>
                      <a:pt x="326" y="192"/>
                      <a:pt x="326" y="192"/>
                      <a:pt x="326" y="192"/>
                    </a:cubicBezTo>
                    <a:cubicBezTo>
                      <a:pt x="326" y="192"/>
                      <a:pt x="326" y="193"/>
                      <a:pt x="326" y="193"/>
                    </a:cubicBezTo>
                    <a:cubicBezTo>
                      <a:pt x="326" y="193"/>
                      <a:pt x="326" y="193"/>
                      <a:pt x="326" y="193"/>
                    </a:cubicBezTo>
                    <a:cubicBezTo>
                      <a:pt x="326" y="193"/>
                      <a:pt x="326" y="193"/>
                      <a:pt x="326" y="193"/>
                    </a:cubicBezTo>
                    <a:cubicBezTo>
                      <a:pt x="334" y="214"/>
                      <a:pt x="317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9" y="226"/>
                      <a:pt x="299" y="226"/>
                      <a:pt x="299" y="226"/>
                    </a:cubicBezTo>
                    <a:cubicBezTo>
                      <a:pt x="293" y="226"/>
                      <a:pt x="286" y="225"/>
                      <a:pt x="280" y="221"/>
                    </a:cubicBezTo>
                    <a:cubicBezTo>
                      <a:pt x="280" y="221"/>
                      <a:pt x="280" y="221"/>
                      <a:pt x="280" y="221"/>
                    </a:cubicBezTo>
                    <a:cubicBezTo>
                      <a:pt x="271" y="216"/>
                      <a:pt x="264" y="206"/>
                      <a:pt x="260" y="196"/>
                    </a:cubicBezTo>
                    <a:cubicBezTo>
                      <a:pt x="254" y="184"/>
                      <a:pt x="252" y="159"/>
                      <a:pt x="235" y="157"/>
                    </a:cubicBezTo>
                    <a:cubicBezTo>
                      <a:pt x="235" y="157"/>
                      <a:pt x="235" y="157"/>
                      <a:pt x="235" y="157"/>
                    </a:cubicBezTo>
                    <a:cubicBezTo>
                      <a:pt x="235" y="157"/>
                      <a:pt x="234" y="157"/>
                      <a:pt x="234" y="157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34" y="157"/>
                      <a:pt x="234" y="157"/>
                      <a:pt x="234" y="157"/>
                    </a:cubicBezTo>
                    <a:cubicBezTo>
                      <a:pt x="229" y="157"/>
                      <a:pt x="224" y="161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8" y="164"/>
                      <a:pt x="218" y="164"/>
                      <a:pt x="218" y="164"/>
                    </a:cubicBezTo>
                    <a:cubicBezTo>
                      <a:pt x="215" y="166"/>
                      <a:pt x="213" y="167"/>
                      <a:pt x="210" y="168"/>
                    </a:cubicBezTo>
                    <a:cubicBezTo>
                      <a:pt x="210" y="168"/>
                      <a:pt x="209" y="168"/>
                      <a:pt x="209" y="168"/>
                    </a:cubicBezTo>
                    <a:cubicBezTo>
                      <a:pt x="209" y="168"/>
                      <a:pt x="209" y="168"/>
                      <a:pt x="209" y="168"/>
                    </a:cubicBezTo>
                    <a:cubicBezTo>
                      <a:pt x="209" y="168"/>
                      <a:pt x="209" y="168"/>
                      <a:pt x="209" y="168"/>
                    </a:cubicBezTo>
                    <a:cubicBezTo>
                      <a:pt x="203" y="170"/>
                      <a:pt x="197" y="170"/>
                      <a:pt x="192" y="172"/>
                    </a:cubicBezTo>
                    <a:cubicBezTo>
                      <a:pt x="185" y="175"/>
                      <a:pt x="181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74" y="185"/>
                      <a:pt x="174" y="185"/>
                      <a:pt x="174" y="185"/>
                    </a:cubicBezTo>
                    <a:cubicBezTo>
                      <a:pt x="166" y="185"/>
                      <a:pt x="163" y="173"/>
                      <a:pt x="159" y="166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9" y="166"/>
                      <a:pt x="159" y="166"/>
                      <a:pt x="159" y="166"/>
                    </a:cubicBezTo>
                    <a:cubicBezTo>
                      <a:pt x="156" y="161"/>
                      <a:pt x="150" y="155"/>
                      <a:pt x="146" y="154"/>
                    </a:cubicBezTo>
                    <a:cubicBezTo>
                      <a:pt x="137" y="150"/>
                      <a:pt x="127" y="151"/>
                      <a:pt x="118" y="150"/>
                    </a:cubicBezTo>
                    <a:cubicBezTo>
                      <a:pt x="110" y="148"/>
                      <a:pt x="101" y="146"/>
                      <a:pt x="94" y="141"/>
                    </a:cubicBezTo>
                    <a:cubicBezTo>
                      <a:pt x="85" y="135"/>
                      <a:pt x="86" y="123"/>
                      <a:pt x="81" y="112"/>
                    </a:cubicBezTo>
                    <a:cubicBezTo>
                      <a:pt x="77" y="103"/>
                      <a:pt x="67" y="97"/>
                      <a:pt x="60" y="90"/>
                    </a:cubicBezTo>
                    <a:cubicBezTo>
                      <a:pt x="54" y="83"/>
                      <a:pt x="47" y="72"/>
                      <a:pt x="40" y="68"/>
                    </a:cubicBezTo>
                    <a:cubicBezTo>
                      <a:pt x="30" y="62"/>
                      <a:pt x="19" y="63"/>
                      <a:pt x="12" y="55"/>
                    </a:cubicBezTo>
                    <a:cubicBezTo>
                      <a:pt x="7" y="48"/>
                      <a:pt x="3" y="36"/>
                      <a:pt x="3" y="25"/>
                    </a:cubicBezTo>
                    <a:cubicBezTo>
                      <a:pt x="3" y="19"/>
                      <a:pt x="4" y="13"/>
                      <a:pt x="6" y="8"/>
                    </a:cubicBezTo>
                    <a:cubicBezTo>
                      <a:pt x="19" y="10"/>
                      <a:pt x="32" y="12"/>
                      <a:pt x="42" y="17"/>
                    </a:cubicBezTo>
                    <a:cubicBezTo>
                      <a:pt x="55" y="25"/>
                      <a:pt x="53" y="37"/>
                      <a:pt x="59" y="50"/>
                    </a:cubicBezTo>
                    <a:cubicBezTo>
                      <a:pt x="63" y="57"/>
                      <a:pt x="71" y="63"/>
                      <a:pt x="79" y="71"/>
                    </a:cubicBezTo>
                    <a:cubicBezTo>
                      <a:pt x="86" y="78"/>
                      <a:pt x="92" y="87"/>
                      <a:pt x="99" y="92"/>
                    </a:cubicBezTo>
                    <a:cubicBezTo>
                      <a:pt x="107" y="98"/>
                      <a:pt x="121" y="98"/>
                      <a:pt x="128" y="107"/>
                    </a:cubicBezTo>
                    <a:cubicBezTo>
                      <a:pt x="137" y="118"/>
                      <a:pt x="135" y="144"/>
                      <a:pt x="149" y="147"/>
                    </a:cubicBezTo>
                    <a:cubicBezTo>
                      <a:pt x="149" y="147"/>
                      <a:pt x="151" y="147"/>
                      <a:pt x="152" y="147"/>
                    </a:cubicBezTo>
                    <a:cubicBezTo>
                      <a:pt x="152" y="147"/>
                      <a:pt x="152" y="147"/>
                      <a:pt x="152" y="147"/>
                    </a:cubicBezTo>
                    <a:cubicBezTo>
                      <a:pt x="152" y="147"/>
                      <a:pt x="152" y="147"/>
                      <a:pt x="152" y="147"/>
                    </a:cubicBezTo>
                    <a:cubicBezTo>
                      <a:pt x="158" y="147"/>
                      <a:pt x="167" y="144"/>
                      <a:pt x="173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3" y="141"/>
                      <a:pt x="173" y="141"/>
                      <a:pt x="173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4" y="141"/>
                    </a:cubicBezTo>
                    <a:cubicBezTo>
                      <a:pt x="174" y="141"/>
                      <a:pt x="174" y="141"/>
                      <a:pt x="175" y="141"/>
                    </a:cubicBezTo>
                    <a:cubicBezTo>
                      <a:pt x="175" y="141"/>
                      <a:pt x="175" y="141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5" y="140"/>
                      <a:pt x="175" y="140"/>
                    </a:cubicBezTo>
                    <a:cubicBezTo>
                      <a:pt x="175" y="140"/>
                      <a:pt x="176" y="140"/>
                      <a:pt x="176" y="140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84" y="137"/>
                      <a:pt x="193" y="132"/>
                      <a:pt x="198" y="128"/>
                    </a:cubicBezTo>
                    <a:cubicBezTo>
                      <a:pt x="207" y="120"/>
                      <a:pt x="208" y="106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4" y="104"/>
                      <a:pt x="226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27" y="104"/>
                      <a:pt x="227" y="104"/>
                      <a:pt x="227" y="104"/>
                    </a:cubicBezTo>
                    <a:cubicBezTo>
                      <a:pt x="240" y="104"/>
                      <a:pt x="247" y="112"/>
                      <a:pt x="256" y="116"/>
                    </a:cubicBezTo>
                    <a:cubicBezTo>
                      <a:pt x="258" y="117"/>
                      <a:pt x="260" y="118"/>
                      <a:pt x="262" y="118"/>
                    </a:cubicBezTo>
                    <a:cubicBezTo>
                      <a:pt x="263" y="118"/>
                      <a:pt x="263" y="118"/>
                      <a:pt x="263" y="118"/>
                    </a:cubicBezTo>
                    <a:cubicBezTo>
                      <a:pt x="263" y="118"/>
                      <a:pt x="263" y="118"/>
                      <a:pt x="263" y="118"/>
                    </a:cubicBezTo>
                    <a:cubicBezTo>
                      <a:pt x="263" y="118"/>
                      <a:pt x="263" y="118"/>
                      <a:pt x="263" y="118"/>
                    </a:cubicBezTo>
                    <a:cubicBezTo>
                      <a:pt x="265" y="119"/>
                      <a:pt x="267" y="119"/>
                      <a:pt x="269" y="119"/>
                    </a:cubicBezTo>
                    <a:cubicBezTo>
                      <a:pt x="269" y="119"/>
                      <a:pt x="269" y="119"/>
                      <a:pt x="269" y="119"/>
                    </a:cubicBezTo>
                    <a:cubicBezTo>
                      <a:pt x="269" y="119"/>
                      <a:pt x="269" y="119"/>
                      <a:pt x="269" y="119"/>
                    </a:cubicBezTo>
                    <a:cubicBezTo>
                      <a:pt x="280" y="119"/>
                      <a:pt x="293" y="116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2" y="113"/>
                      <a:pt x="302" y="113"/>
                    </a:cubicBezTo>
                    <a:cubicBezTo>
                      <a:pt x="302" y="113"/>
                      <a:pt x="302" y="113"/>
                      <a:pt x="302" y="113"/>
                    </a:cubicBezTo>
                    <a:cubicBezTo>
                      <a:pt x="302" y="113"/>
                      <a:pt x="302" y="113"/>
                      <a:pt x="302" y="113"/>
                    </a:cubicBezTo>
                    <a:cubicBezTo>
                      <a:pt x="303" y="112"/>
                      <a:pt x="304" y="112"/>
                      <a:pt x="305" y="111"/>
                    </a:cubicBezTo>
                    <a:cubicBezTo>
                      <a:pt x="305" y="111"/>
                      <a:pt x="305" y="111"/>
                      <a:pt x="305" y="111"/>
                    </a:cubicBezTo>
                    <a:cubicBezTo>
                      <a:pt x="305" y="111"/>
                      <a:pt x="305" y="111"/>
                      <a:pt x="305" y="111"/>
                    </a:cubicBezTo>
                    <a:cubicBezTo>
                      <a:pt x="313" y="106"/>
                      <a:pt x="319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0" y="97"/>
                      <a:pt x="330" y="97"/>
                      <a:pt x="330" y="97"/>
                    </a:cubicBezTo>
                    <a:cubicBezTo>
                      <a:pt x="332" y="97"/>
                      <a:pt x="335" y="97"/>
                      <a:pt x="338" y="99"/>
                    </a:cubicBezTo>
                    <a:cubicBezTo>
                      <a:pt x="349" y="103"/>
                      <a:pt x="353" y="114"/>
                      <a:pt x="360" y="122"/>
                    </a:cubicBezTo>
                    <a:cubicBezTo>
                      <a:pt x="364" y="126"/>
                      <a:pt x="373" y="131"/>
                      <a:pt x="379" y="135"/>
                    </a:cubicBezTo>
                    <a:cubicBezTo>
                      <a:pt x="386" y="140"/>
                      <a:pt x="391" y="147"/>
                      <a:pt x="398" y="148"/>
                    </a:cubicBezTo>
                    <a:cubicBezTo>
                      <a:pt x="399" y="148"/>
                      <a:pt x="399" y="148"/>
                      <a:pt x="400" y="148"/>
                    </a:cubicBezTo>
                    <a:cubicBezTo>
                      <a:pt x="400" y="148"/>
                      <a:pt x="400" y="148"/>
                      <a:pt x="400" y="148"/>
                    </a:cubicBezTo>
                    <a:cubicBezTo>
                      <a:pt x="400" y="148"/>
                      <a:pt x="400" y="148"/>
                      <a:pt x="400" y="148"/>
                    </a:cubicBezTo>
                    <a:cubicBezTo>
                      <a:pt x="406" y="148"/>
                      <a:pt x="413" y="144"/>
                      <a:pt x="417" y="141"/>
                    </a:cubicBezTo>
                    <a:cubicBezTo>
                      <a:pt x="417" y="141"/>
                      <a:pt x="417" y="141"/>
                      <a:pt x="417" y="141"/>
                    </a:cubicBezTo>
                    <a:cubicBezTo>
                      <a:pt x="420" y="138"/>
                      <a:pt x="427" y="131"/>
                      <a:pt x="428" y="126"/>
                    </a:cubicBezTo>
                    <a:cubicBezTo>
                      <a:pt x="428" y="125"/>
                      <a:pt x="428" y="125"/>
                      <a:pt x="428" y="124"/>
                    </a:cubicBezTo>
                    <a:cubicBezTo>
                      <a:pt x="428" y="117"/>
                      <a:pt x="424" y="111"/>
                      <a:pt x="424" y="105"/>
                    </a:cubicBezTo>
                    <a:cubicBezTo>
                      <a:pt x="424" y="105"/>
                      <a:pt x="424" y="105"/>
                      <a:pt x="424" y="105"/>
                    </a:cubicBezTo>
                    <a:cubicBezTo>
                      <a:pt x="424" y="104"/>
                      <a:pt x="424" y="104"/>
                      <a:pt x="424" y="104"/>
                    </a:cubicBezTo>
                    <a:cubicBezTo>
                      <a:pt x="424" y="93"/>
                      <a:pt x="433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4" y="82"/>
                      <a:pt x="444" y="82"/>
                      <a:pt x="444" y="82"/>
                    </a:cubicBezTo>
                    <a:cubicBezTo>
                      <a:pt x="448" y="82"/>
                      <a:pt x="452" y="83"/>
                      <a:pt x="456" y="86"/>
                    </a:cubicBezTo>
                    <a:cubicBezTo>
                      <a:pt x="456" y="86"/>
                      <a:pt x="456" y="86"/>
                      <a:pt x="456" y="87"/>
                    </a:cubicBezTo>
                    <a:cubicBezTo>
                      <a:pt x="456" y="87"/>
                      <a:pt x="456" y="87"/>
                      <a:pt x="456" y="87"/>
                    </a:cubicBezTo>
                    <a:cubicBezTo>
                      <a:pt x="461" y="91"/>
                      <a:pt x="466" y="101"/>
                      <a:pt x="466" y="110"/>
                    </a:cubicBezTo>
                    <a:cubicBezTo>
                      <a:pt x="466" y="112"/>
                      <a:pt x="465" y="115"/>
                      <a:pt x="464" y="117"/>
                    </a:cubicBezTo>
                    <a:cubicBezTo>
                      <a:pt x="461" y="124"/>
                      <a:pt x="449" y="123"/>
                      <a:pt x="447" y="129"/>
                    </a:cubicBezTo>
                    <a:cubicBezTo>
                      <a:pt x="447" y="130"/>
                      <a:pt x="447" y="131"/>
                      <a:pt x="447" y="132"/>
                    </a:cubicBezTo>
                    <a:cubicBezTo>
                      <a:pt x="447" y="141"/>
                      <a:pt x="460" y="158"/>
                      <a:pt x="467" y="160"/>
                    </a:cubicBezTo>
                    <a:cubicBezTo>
                      <a:pt x="467" y="160"/>
                      <a:pt x="467" y="160"/>
                      <a:pt x="467" y="160"/>
                    </a:cubicBezTo>
                    <a:cubicBezTo>
                      <a:pt x="467" y="160"/>
                      <a:pt x="467" y="160"/>
                      <a:pt x="467" y="160"/>
                    </a:cubicBezTo>
                    <a:cubicBezTo>
                      <a:pt x="468" y="161"/>
                      <a:pt x="470" y="161"/>
                      <a:pt x="473" y="161"/>
                    </a:cubicBezTo>
                    <a:cubicBezTo>
                      <a:pt x="473" y="161"/>
                      <a:pt x="473" y="161"/>
                      <a:pt x="473" y="161"/>
                    </a:cubicBezTo>
                    <a:cubicBezTo>
                      <a:pt x="473" y="161"/>
                      <a:pt x="473" y="161"/>
                      <a:pt x="473" y="161"/>
                    </a:cubicBezTo>
                    <a:cubicBezTo>
                      <a:pt x="479" y="161"/>
                      <a:pt x="486" y="159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54"/>
                      <a:pt x="486" y="154"/>
                      <a:pt x="486" y="154"/>
                    </a:cubicBezTo>
                    <a:cubicBezTo>
                      <a:pt x="486" y="148"/>
                      <a:pt x="473" y="141"/>
                      <a:pt x="471" y="138"/>
                    </a:cubicBezTo>
                    <a:cubicBezTo>
                      <a:pt x="469" y="135"/>
                      <a:pt x="467" y="131"/>
                      <a:pt x="467" y="127"/>
                    </a:cubicBezTo>
                    <a:cubicBezTo>
                      <a:pt x="467" y="126"/>
                      <a:pt x="467" y="125"/>
                      <a:pt x="468" y="124"/>
                    </a:cubicBezTo>
                    <a:cubicBezTo>
                      <a:pt x="470" y="117"/>
                      <a:pt x="481" y="116"/>
                      <a:pt x="488" y="112"/>
                    </a:cubicBezTo>
                    <a:cubicBezTo>
                      <a:pt x="496" y="107"/>
                      <a:pt x="500" y="98"/>
                      <a:pt x="507" y="95"/>
                    </a:cubicBezTo>
                    <a:cubicBezTo>
                      <a:pt x="507" y="95"/>
                      <a:pt x="507" y="95"/>
                      <a:pt x="508" y="95"/>
                    </a:cubicBezTo>
                    <a:cubicBezTo>
                      <a:pt x="510" y="94"/>
                      <a:pt x="513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17" y="93"/>
                      <a:pt x="517" y="93"/>
                      <a:pt x="517" y="93"/>
                    </a:cubicBezTo>
                    <a:cubicBezTo>
                      <a:pt x="527" y="93"/>
                      <a:pt x="539" y="99"/>
                      <a:pt x="539" y="109"/>
                    </a:cubicBezTo>
                    <a:cubicBezTo>
                      <a:pt x="539" y="109"/>
                      <a:pt x="539" y="109"/>
                      <a:pt x="539" y="109"/>
                    </a:cubicBezTo>
                    <a:cubicBezTo>
                      <a:pt x="539" y="109"/>
                      <a:pt x="539" y="109"/>
                      <a:pt x="539" y="109"/>
                    </a:cubicBezTo>
                    <a:cubicBezTo>
                      <a:pt x="539" y="109"/>
                      <a:pt x="539" y="109"/>
                      <a:pt x="539" y="110"/>
                    </a:cubicBezTo>
                    <a:cubicBezTo>
                      <a:pt x="539" y="124"/>
                      <a:pt x="520" y="124"/>
                      <a:pt x="515" y="135"/>
                    </a:cubicBezTo>
                    <a:cubicBezTo>
                      <a:pt x="515" y="135"/>
                      <a:pt x="515" y="135"/>
                      <a:pt x="515" y="135"/>
                    </a:cubicBezTo>
                    <a:cubicBezTo>
                      <a:pt x="515" y="135"/>
                      <a:pt x="515" y="135"/>
                      <a:pt x="515" y="135"/>
                    </a:cubicBezTo>
                    <a:cubicBezTo>
                      <a:pt x="519" y="137"/>
                      <a:pt x="523" y="138"/>
                      <a:pt x="527" y="138"/>
                    </a:cubicBezTo>
                    <a:cubicBezTo>
                      <a:pt x="527" y="138"/>
                      <a:pt x="527" y="138"/>
                      <a:pt x="527" y="138"/>
                    </a:cubicBezTo>
                    <a:cubicBezTo>
                      <a:pt x="527" y="138"/>
                      <a:pt x="527" y="138"/>
                      <a:pt x="527" y="138"/>
                    </a:cubicBezTo>
                    <a:cubicBezTo>
                      <a:pt x="536" y="138"/>
                      <a:pt x="544" y="131"/>
                      <a:pt x="552" y="127"/>
                    </a:cubicBezTo>
                    <a:cubicBezTo>
                      <a:pt x="552" y="127"/>
                      <a:pt x="552" y="127"/>
                      <a:pt x="553" y="127"/>
                    </a:cubicBezTo>
                    <a:cubicBezTo>
                      <a:pt x="553" y="127"/>
                      <a:pt x="553" y="127"/>
                      <a:pt x="553" y="127"/>
                    </a:cubicBezTo>
                    <a:cubicBezTo>
                      <a:pt x="553" y="126"/>
                      <a:pt x="554" y="126"/>
                      <a:pt x="555" y="126"/>
                    </a:cubicBezTo>
                    <a:cubicBezTo>
                      <a:pt x="555" y="126"/>
                      <a:pt x="555" y="126"/>
                      <a:pt x="555" y="125"/>
                    </a:cubicBezTo>
                    <a:cubicBezTo>
                      <a:pt x="555" y="125"/>
                      <a:pt x="555" y="125"/>
                      <a:pt x="555" y="125"/>
                    </a:cubicBezTo>
                    <a:cubicBezTo>
                      <a:pt x="555" y="125"/>
                      <a:pt x="555" y="125"/>
                      <a:pt x="555" y="125"/>
                    </a:cubicBezTo>
                    <a:cubicBezTo>
                      <a:pt x="555" y="125"/>
                      <a:pt x="555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6" y="125"/>
                      <a:pt x="556" y="125"/>
                      <a:pt x="556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57" y="125"/>
                      <a:pt x="557" y="125"/>
                      <a:pt x="557" y="125"/>
                    </a:cubicBezTo>
                    <a:cubicBezTo>
                      <a:pt x="561" y="123"/>
                      <a:pt x="567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3" y="122"/>
                      <a:pt x="573" y="122"/>
                      <a:pt x="573" y="122"/>
                    </a:cubicBezTo>
                    <a:cubicBezTo>
                      <a:pt x="578" y="122"/>
                      <a:pt x="583" y="123"/>
                      <a:pt x="588" y="124"/>
                    </a:cubicBezTo>
                    <a:cubicBezTo>
                      <a:pt x="588" y="124"/>
                      <a:pt x="588" y="124"/>
                      <a:pt x="588" y="124"/>
                    </a:cubicBezTo>
                    <a:cubicBezTo>
                      <a:pt x="588" y="124"/>
                      <a:pt x="588" y="124"/>
                      <a:pt x="588" y="124"/>
                    </a:cubicBezTo>
                    <a:cubicBezTo>
                      <a:pt x="588" y="124"/>
                      <a:pt x="589" y="124"/>
                      <a:pt x="589" y="124"/>
                    </a:cubicBezTo>
                    <a:cubicBezTo>
                      <a:pt x="589" y="124"/>
                      <a:pt x="589" y="124"/>
                      <a:pt x="589" y="124"/>
                    </a:cubicBezTo>
                    <a:cubicBezTo>
                      <a:pt x="589" y="124"/>
                      <a:pt x="589" y="124"/>
                      <a:pt x="589" y="125"/>
                    </a:cubicBezTo>
                    <a:cubicBezTo>
                      <a:pt x="589" y="125"/>
                      <a:pt x="589" y="125"/>
                      <a:pt x="589" y="125"/>
                    </a:cubicBezTo>
                    <a:cubicBezTo>
                      <a:pt x="589" y="125"/>
                      <a:pt x="589" y="125"/>
                      <a:pt x="589" y="125"/>
                    </a:cubicBezTo>
                    <a:cubicBezTo>
                      <a:pt x="589" y="125"/>
                      <a:pt x="589" y="125"/>
                      <a:pt x="589" y="125"/>
                    </a:cubicBezTo>
                    <a:cubicBezTo>
                      <a:pt x="589" y="125"/>
                      <a:pt x="590" y="125"/>
                      <a:pt x="590" y="125"/>
                    </a:cubicBezTo>
                    <a:cubicBezTo>
                      <a:pt x="590" y="125"/>
                      <a:pt x="590" y="125"/>
                      <a:pt x="591" y="125"/>
                    </a:cubicBezTo>
                    <a:cubicBezTo>
                      <a:pt x="591" y="125"/>
                      <a:pt x="591" y="125"/>
                      <a:pt x="591" y="125"/>
                    </a:cubicBezTo>
                    <a:cubicBezTo>
                      <a:pt x="592" y="125"/>
                      <a:pt x="593" y="126"/>
                      <a:pt x="593" y="126"/>
                    </a:cubicBezTo>
                    <a:cubicBezTo>
                      <a:pt x="594" y="126"/>
                      <a:pt x="594" y="126"/>
                      <a:pt x="594" y="126"/>
                    </a:cubicBezTo>
                    <a:cubicBezTo>
                      <a:pt x="594" y="126"/>
                      <a:pt x="594" y="126"/>
                      <a:pt x="594" y="126"/>
                    </a:cubicBezTo>
                    <a:cubicBezTo>
                      <a:pt x="603" y="131"/>
                      <a:pt x="612" y="137"/>
                      <a:pt x="623" y="137"/>
                    </a:cubicBezTo>
                    <a:cubicBezTo>
                      <a:pt x="623" y="137"/>
                      <a:pt x="623" y="137"/>
                      <a:pt x="623" y="137"/>
                    </a:cubicBezTo>
                    <a:cubicBezTo>
                      <a:pt x="623" y="137"/>
                      <a:pt x="623" y="137"/>
                      <a:pt x="623" y="137"/>
                    </a:cubicBezTo>
                    <a:cubicBezTo>
                      <a:pt x="626" y="137"/>
                      <a:pt x="629" y="137"/>
                      <a:pt x="633" y="135"/>
                    </a:cubicBezTo>
                    <a:cubicBezTo>
                      <a:pt x="633" y="135"/>
                      <a:pt x="633" y="135"/>
                      <a:pt x="633" y="135"/>
                    </a:cubicBezTo>
                    <a:cubicBezTo>
                      <a:pt x="629" y="124"/>
                      <a:pt x="608" y="126"/>
                      <a:pt x="608" y="111"/>
                    </a:cubicBezTo>
                    <a:cubicBezTo>
                      <a:pt x="608" y="111"/>
                      <a:pt x="608" y="111"/>
                      <a:pt x="608" y="111"/>
                    </a:cubicBezTo>
                    <a:cubicBezTo>
                      <a:pt x="608" y="110"/>
                      <a:pt x="608" y="110"/>
                      <a:pt x="608" y="110"/>
                    </a:cubicBezTo>
                    <a:cubicBezTo>
                      <a:pt x="607" y="100"/>
                      <a:pt x="618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0" y="93"/>
                      <a:pt x="630" y="93"/>
                      <a:pt x="630" y="93"/>
                    </a:cubicBezTo>
                    <a:cubicBezTo>
                      <a:pt x="634" y="93"/>
                      <a:pt x="638" y="94"/>
                      <a:pt x="641" y="96"/>
                    </a:cubicBezTo>
                    <a:cubicBezTo>
                      <a:pt x="650" y="100"/>
                      <a:pt x="653" y="109"/>
                      <a:pt x="660" y="113"/>
                    </a:cubicBezTo>
                    <a:cubicBezTo>
                      <a:pt x="667" y="117"/>
                      <a:pt x="678" y="117"/>
                      <a:pt x="680" y="124"/>
                    </a:cubicBezTo>
                    <a:cubicBezTo>
                      <a:pt x="680" y="125"/>
                      <a:pt x="680" y="126"/>
                      <a:pt x="680" y="127"/>
                    </a:cubicBezTo>
                    <a:cubicBezTo>
                      <a:pt x="680" y="134"/>
                      <a:pt x="675" y="139"/>
                      <a:pt x="673" y="141"/>
                    </a:cubicBezTo>
                    <a:cubicBezTo>
                      <a:pt x="671" y="144"/>
                      <a:pt x="661" y="149"/>
                      <a:pt x="661" y="153"/>
                    </a:cubicBezTo>
                    <a:cubicBezTo>
                      <a:pt x="661" y="153"/>
                      <a:pt x="661" y="153"/>
                      <a:pt x="661" y="153"/>
                    </a:cubicBezTo>
                    <a:cubicBezTo>
                      <a:pt x="661" y="159"/>
                      <a:pt x="669" y="162"/>
                      <a:pt x="676" y="162"/>
                    </a:cubicBezTo>
                    <a:cubicBezTo>
                      <a:pt x="676" y="162"/>
                      <a:pt x="676" y="162"/>
                      <a:pt x="676" y="162"/>
                    </a:cubicBezTo>
                    <a:cubicBezTo>
                      <a:pt x="676" y="162"/>
                      <a:pt x="676" y="162"/>
                      <a:pt x="676" y="162"/>
                    </a:cubicBezTo>
                    <a:cubicBezTo>
                      <a:pt x="677" y="162"/>
                      <a:pt x="678" y="162"/>
                      <a:pt x="679" y="162"/>
                    </a:cubicBezTo>
                    <a:cubicBezTo>
                      <a:pt x="679" y="162"/>
                      <a:pt x="679" y="162"/>
                      <a:pt x="679" y="162"/>
                    </a:cubicBezTo>
                    <a:cubicBezTo>
                      <a:pt x="679" y="162"/>
                      <a:pt x="679" y="162"/>
                      <a:pt x="679" y="162"/>
                    </a:cubicBezTo>
                    <a:cubicBezTo>
                      <a:pt x="680" y="162"/>
                      <a:pt x="680" y="162"/>
                      <a:pt x="680" y="162"/>
                    </a:cubicBezTo>
                    <a:cubicBezTo>
                      <a:pt x="680" y="162"/>
                      <a:pt x="680" y="162"/>
                      <a:pt x="680" y="162"/>
                    </a:cubicBezTo>
                    <a:cubicBezTo>
                      <a:pt x="680" y="162"/>
                      <a:pt x="680" y="162"/>
                      <a:pt x="680" y="162"/>
                    </a:cubicBezTo>
                    <a:cubicBezTo>
                      <a:pt x="686" y="160"/>
                      <a:pt x="691" y="154"/>
                      <a:pt x="693" y="149"/>
                    </a:cubicBezTo>
                    <a:cubicBezTo>
                      <a:pt x="696" y="145"/>
                      <a:pt x="701" y="136"/>
                      <a:pt x="701" y="131"/>
                    </a:cubicBezTo>
                    <a:cubicBezTo>
                      <a:pt x="701" y="131"/>
                      <a:pt x="701" y="130"/>
                      <a:pt x="701" y="130"/>
                    </a:cubicBezTo>
                    <a:cubicBezTo>
                      <a:pt x="700" y="123"/>
                      <a:pt x="686" y="122"/>
                      <a:pt x="683" y="116"/>
                    </a:cubicBezTo>
                    <a:cubicBezTo>
                      <a:pt x="682" y="114"/>
                      <a:pt x="682" y="111"/>
                      <a:pt x="682" y="109"/>
                    </a:cubicBezTo>
                    <a:cubicBezTo>
                      <a:pt x="682" y="96"/>
                      <a:pt x="693" y="83"/>
                      <a:pt x="702" y="82"/>
                    </a:cubicBezTo>
                    <a:cubicBezTo>
                      <a:pt x="702" y="82"/>
                      <a:pt x="702" y="82"/>
                      <a:pt x="702" y="82"/>
                    </a:cubicBezTo>
                    <a:cubicBezTo>
                      <a:pt x="703" y="82"/>
                      <a:pt x="704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05" y="82"/>
                      <a:pt x="705" y="82"/>
                      <a:pt x="705" y="82"/>
                    </a:cubicBezTo>
                    <a:cubicBezTo>
                      <a:pt x="717" y="82"/>
                      <a:pt x="725" y="94"/>
                      <a:pt x="724" y="107"/>
                    </a:cubicBezTo>
                    <a:cubicBezTo>
                      <a:pt x="724" y="107"/>
                      <a:pt x="724" y="107"/>
                      <a:pt x="724" y="107"/>
                    </a:cubicBezTo>
                    <a:cubicBezTo>
                      <a:pt x="724" y="107"/>
                      <a:pt x="724" y="107"/>
                      <a:pt x="724" y="107"/>
                    </a:cubicBezTo>
                    <a:cubicBezTo>
                      <a:pt x="724" y="107"/>
                      <a:pt x="724" y="107"/>
                      <a:pt x="724" y="108"/>
                    </a:cubicBezTo>
                    <a:cubicBezTo>
                      <a:pt x="724" y="113"/>
                      <a:pt x="720" y="118"/>
                      <a:pt x="720" y="124"/>
                    </a:cubicBezTo>
                    <a:cubicBezTo>
                      <a:pt x="720" y="124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5"/>
                      <a:pt x="720" y="125"/>
                    </a:cubicBezTo>
                    <a:cubicBezTo>
                      <a:pt x="720" y="125"/>
                      <a:pt x="720" y="126"/>
                      <a:pt x="720" y="126"/>
                    </a:cubicBezTo>
                    <a:cubicBezTo>
                      <a:pt x="720" y="126"/>
                      <a:pt x="720" y="126"/>
                      <a:pt x="720" y="126"/>
                    </a:cubicBezTo>
                    <a:cubicBezTo>
                      <a:pt x="721" y="132"/>
                      <a:pt x="729" y="141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37" y="146"/>
                      <a:pt x="737" y="146"/>
                      <a:pt x="737" y="146"/>
                    </a:cubicBezTo>
                    <a:cubicBezTo>
                      <a:pt x="740" y="148"/>
                      <a:pt x="743" y="149"/>
                      <a:pt x="746" y="149"/>
                    </a:cubicBezTo>
                    <a:cubicBezTo>
                      <a:pt x="746" y="149"/>
                      <a:pt x="746" y="149"/>
                      <a:pt x="746" y="149"/>
                    </a:cubicBezTo>
                    <a:cubicBezTo>
                      <a:pt x="746" y="149"/>
                      <a:pt x="746" y="149"/>
                      <a:pt x="746" y="149"/>
                    </a:cubicBezTo>
                    <a:cubicBezTo>
                      <a:pt x="746" y="150"/>
                      <a:pt x="746" y="150"/>
                      <a:pt x="746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47" y="150"/>
                      <a:pt x="747" y="150"/>
                      <a:pt x="747" y="150"/>
                    </a:cubicBezTo>
                    <a:cubicBezTo>
                      <a:pt x="754" y="149"/>
                      <a:pt x="761" y="141"/>
                      <a:pt x="767" y="136"/>
                    </a:cubicBezTo>
                    <a:cubicBezTo>
                      <a:pt x="774" y="131"/>
                      <a:pt x="782" y="128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87" y="123"/>
                      <a:pt x="787" y="123"/>
                      <a:pt x="787" y="123"/>
                    </a:cubicBezTo>
                    <a:cubicBezTo>
                      <a:pt x="796" y="114"/>
                      <a:pt x="801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7" y="97"/>
                      <a:pt x="817" y="97"/>
                      <a:pt x="817" y="97"/>
                    </a:cubicBezTo>
                    <a:cubicBezTo>
                      <a:pt x="819" y="97"/>
                      <a:pt x="820" y="97"/>
                      <a:pt x="823" y="97"/>
                    </a:cubicBezTo>
                    <a:cubicBezTo>
                      <a:pt x="832" y="99"/>
                      <a:pt x="838" y="110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53" y="116"/>
                      <a:pt x="866" y="118"/>
                      <a:pt x="877" y="118"/>
                    </a:cubicBezTo>
                    <a:cubicBezTo>
                      <a:pt x="877" y="118"/>
                      <a:pt x="877" y="118"/>
                      <a:pt x="877" y="118"/>
                    </a:cubicBezTo>
                    <a:cubicBezTo>
                      <a:pt x="877" y="118"/>
                      <a:pt x="877" y="118"/>
                      <a:pt x="877" y="118"/>
                    </a:cubicBezTo>
                    <a:cubicBezTo>
                      <a:pt x="880" y="118"/>
                      <a:pt x="882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5" y="118"/>
                    </a:cubicBezTo>
                    <a:cubicBezTo>
                      <a:pt x="885" y="118"/>
                      <a:pt x="885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8"/>
                    </a:cubicBezTo>
                    <a:cubicBezTo>
                      <a:pt x="886" y="118"/>
                      <a:pt x="886" y="118"/>
                      <a:pt x="886" y="117"/>
                    </a:cubicBezTo>
                    <a:cubicBezTo>
                      <a:pt x="888" y="117"/>
                      <a:pt x="891" y="116"/>
                      <a:pt x="894" y="114"/>
                    </a:cubicBezTo>
                    <a:cubicBezTo>
                      <a:pt x="902" y="110"/>
                      <a:pt x="91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1" y="103"/>
                      <a:pt x="921" y="103"/>
                      <a:pt x="921" y="103"/>
                    </a:cubicBezTo>
                    <a:cubicBezTo>
                      <a:pt x="925" y="103"/>
                      <a:pt x="929" y="104"/>
                      <a:pt x="933" y="107"/>
                    </a:cubicBezTo>
                    <a:cubicBezTo>
                      <a:pt x="933" y="107"/>
                      <a:pt x="933" y="107"/>
                      <a:pt x="933" y="107"/>
                    </a:cubicBezTo>
                    <a:cubicBezTo>
                      <a:pt x="933" y="107"/>
                      <a:pt x="934" y="107"/>
                      <a:pt x="934" y="107"/>
                    </a:cubicBezTo>
                    <a:cubicBezTo>
                      <a:pt x="940" y="111"/>
                      <a:pt x="943" y="122"/>
                      <a:pt x="949" y="127"/>
                    </a:cubicBezTo>
                    <a:cubicBezTo>
                      <a:pt x="949" y="127"/>
                      <a:pt x="949" y="127"/>
                      <a:pt x="949" y="128"/>
                    </a:cubicBezTo>
                    <a:cubicBezTo>
                      <a:pt x="949" y="128"/>
                      <a:pt x="949" y="128"/>
                      <a:pt x="949" y="128"/>
                    </a:cubicBezTo>
                    <a:cubicBezTo>
                      <a:pt x="949" y="128"/>
                      <a:pt x="949" y="128"/>
                      <a:pt x="949" y="128"/>
                    </a:cubicBezTo>
                    <a:cubicBezTo>
                      <a:pt x="950" y="128"/>
                      <a:pt x="950" y="128"/>
                      <a:pt x="950" y="128"/>
                    </a:cubicBezTo>
                    <a:cubicBezTo>
                      <a:pt x="956" y="134"/>
                      <a:pt x="976" y="144"/>
                      <a:pt x="990" y="145"/>
                    </a:cubicBezTo>
                    <a:cubicBezTo>
                      <a:pt x="990" y="145"/>
                      <a:pt x="991" y="145"/>
                      <a:pt x="991" y="145"/>
                    </a:cubicBezTo>
                    <a:cubicBezTo>
                      <a:pt x="991" y="145"/>
                      <a:pt x="991" y="145"/>
                      <a:pt x="991" y="145"/>
                    </a:cubicBezTo>
                    <a:cubicBezTo>
                      <a:pt x="993" y="145"/>
                      <a:pt x="995" y="145"/>
                      <a:pt x="996" y="145"/>
                    </a:cubicBezTo>
                    <a:cubicBezTo>
                      <a:pt x="996" y="145"/>
                      <a:pt x="996" y="145"/>
                      <a:pt x="996" y="145"/>
                    </a:cubicBezTo>
                    <a:cubicBezTo>
                      <a:pt x="1011" y="141"/>
                      <a:pt x="1010" y="112"/>
                      <a:pt x="1021" y="103"/>
                    </a:cubicBezTo>
                    <a:cubicBezTo>
                      <a:pt x="1028" y="97"/>
                      <a:pt x="1038" y="96"/>
                      <a:pt x="1045" y="92"/>
                    </a:cubicBezTo>
                    <a:cubicBezTo>
                      <a:pt x="1052" y="88"/>
                      <a:pt x="1059" y="78"/>
                      <a:pt x="1066" y="72"/>
                    </a:cubicBezTo>
                    <a:cubicBezTo>
                      <a:pt x="1072" y="65"/>
                      <a:pt x="1082" y="57"/>
                      <a:pt x="1086" y="49"/>
                    </a:cubicBezTo>
                    <a:cubicBezTo>
                      <a:pt x="1090" y="41"/>
                      <a:pt x="1089" y="30"/>
                      <a:pt x="1096" y="23"/>
                    </a:cubicBezTo>
                    <a:cubicBezTo>
                      <a:pt x="1100" y="18"/>
                      <a:pt x="1108" y="16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5" y="13"/>
                    </a:cubicBezTo>
                    <a:cubicBezTo>
                      <a:pt x="1115" y="13"/>
                      <a:pt x="1115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16" y="13"/>
                      <a:pt x="1116" y="13"/>
                      <a:pt x="1116" y="13"/>
                    </a:cubicBezTo>
                    <a:cubicBezTo>
                      <a:pt x="1122" y="11"/>
                      <a:pt x="1127" y="8"/>
                      <a:pt x="1134" y="8"/>
                    </a:cubicBezTo>
                    <a:cubicBezTo>
                      <a:pt x="1134" y="8"/>
                      <a:pt x="1134" y="8"/>
                      <a:pt x="1134" y="8"/>
                    </a:cubicBezTo>
                    <a:cubicBezTo>
                      <a:pt x="1134" y="8"/>
                      <a:pt x="1134" y="8"/>
                      <a:pt x="1134" y="8"/>
                    </a:cubicBezTo>
                    <a:moveTo>
                      <a:pt x="3" y="0"/>
                    </a:moveTo>
                    <a:cubicBezTo>
                      <a:pt x="1" y="4"/>
                      <a:pt x="0" y="9"/>
                      <a:pt x="0" y="14"/>
                    </a:cubicBezTo>
                    <a:cubicBezTo>
                      <a:pt x="0" y="19"/>
                      <a:pt x="1" y="23"/>
                      <a:pt x="1" y="28"/>
                    </a:cubicBezTo>
                    <a:cubicBezTo>
                      <a:pt x="3" y="37"/>
                      <a:pt x="5" y="46"/>
                      <a:pt x="9" y="53"/>
                    </a:cubicBezTo>
                    <a:cubicBezTo>
                      <a:pt x="16" y="64"/>
                      <a:pt x="27" y="63"/>
                      <a:pt x="38" y="69"/>
                    </a:cubicBezTo>
                    <a:cubicBezTo>
                      <a:pt x="45" y="73"/>
                      <a:pt x="52" y="84"/>
                      <a:pt x="59" y="91"/>
                    </a:cubicBezTo>
                    <a:cubicBezTo>
                      <a:pt x="67" y="98"/>
                      <a:pt x="76" y="105"/>
                      <a:pt x="80" y="114"/>
                    </a:cubicBezTo>
                    <a:cubicBezTo>
                      <a:pt x="82" y="120"/>
                      <a:pt x="82" y="129"/>
                      <a:pt x="86" y="135"/>
                    </a:cubicBezTo>
                    <a:cubicBezTo>
                      <a:pt x="98" y="153"/>
                      <a:pt x="132" y="148"/>
                      <a:pt x="151" y="162"/>
                    </a:cubicBezTo>
                    <a:cubicBezTo>
                      <a:pt x="160" y="169"/>
                      <a:pt x="162" y="188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74" y="189"/>
                      <a:pt x="174" y="189"/>
                      <a:pt x="174" y="189"/>
                    </a:cubicBezTo>
                    <a:cubicBezTo>
                      <a:pt x="183" y="189"/>
                      <a:pt x="185" y="179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2" y="175"/>
                      <a:pt x="192" y="175"/>
                      <a:pt x="192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3" y="174"/>
                      <a:pt x="193" y="174"/>
                      <a:pt x="193" y="174"/>
                    </a:cubicBezTo>
                    <a:cubicBezTo>
                      <a:pt x="193" y="174"/>
                      <a:pt x="193" y="174"/>
                      <a:pt x="193" y="174"/>
                    </a:cubicBezTo>
                    <a:cubicBezTo>
                      <a:pt x="193" y="174"/>
                      <a:pt x="193" y="174"/>
                      <a:pt x="193" y="174"/>
                    </a:cubicBezTo>
                    <a:cubicBezTo>
                      <a:pt x="193" y="174"/>
                      <a:pt x="194" y="174"/>
                      <a:pt x="194" y="174"/>
                    </a:cubicBezTo>
                    <a:cubicBezTo>
                      <a:pt x="198" y="172"/>
                      <a:pt x="204" y="172"/>
                      <a:pt x="212" y="169"/>
                    </a:cubicBezTo>
                    <a:cubicBezTo>
                      <a:pt x="212" y="169"/>
                      <a:pt x="212" y="169"/>
                      <a:pt x="212" y="169"/>
                    </a:cubicBezTo>
                    <a:cubicBezTo>
                      <a:pt x="212" y="169"/>
                      <a:pt x="212" y="169"/>
                      <a:pt x="212" y="169"/>
                    </a:cubicBezTo>
                    <a:cubicBezTo>
                      <a:pt x="212" y="169"/>
                      <a:pt x="212" y="169"/>
                      <a:pt x="213" y="169"/>
                    </a:cubicBezTo>
                    <a:cubicBezTo>
                      <a:pt x="214" y="168"/>
                      <a:pt x="216" y="168"/>
                      <a:pt x="218" y="167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18" y="167"/>
                      <a:pt x="218" y="167"/>
                      <a:pt x="218" y="167"/>
                    </a:cubicBezTo>
                    <a:cubicBezTo>
                      <a:pt x="223" y="164"/>
                      <a:pt x="228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3" y="161"/>
                    </a:cubicBezTo>
                    <a:cubicBezTo>
                      <a:pt x="233" y="161"/>
                      <a:pt x="233" y="161"/>
                      <a:pt x="234" y="161"/>
                    </a:cubicBezTo>
                    <a:cubicBezTo>
                      <a:pt x="234" y="161"/>
                      <a:pt x="234" y="161"/>
                      <a:pt x="234" y="161"/>
                    </a:cubicBezTo>
                    <a:cubicBezTo>
                      <a:pt x="242" y="162"/>
                      <a:pt x="246" y="169"/>
                      <a:pt x="248" y="174"/>
                    </a:cubicBezTo>
                    <a:cubicBezTo>
                      <a:pt x="251" y="180"/>
                      <a:pt x="252" y="189"/>
                      <a:pt x="255" y="196"/>
                    </a:cubicBezTo>
                    <a:cubicBezTo>
                      <a:pt x="258" y="202"/>
                      <a:pt x="263" y="211"/>
                      <a:pt x="271" y="218"/>
                    </a:cubicBezTo>
                    <a:cubicBezTo>
                      <a:pt x="271" y="218"/>
                      <a:pt x="271" y="218"/>
                      <a:pt x="271" y="218"/>
                    </a:cubicBezTo>
                    <a:cubicBezTo>
                      <a:pt x="278" y="224"/>
                      <a:pt x="290" y="230"/>
                      <a:pt x="302" y="230"/>
                    </a:cubicBezTo>
                    <a:cubicBezTo>
                      <a:pt x="302" y="230"/>
                      <a:pt x="302" y="230"/>
                      <a:pt x="302" y="230"/>
                    </a:cubicBezTo>
                    <a:cubicBezTo>
                      <a:pt x="302" y="230"/>
                      <a:pt x="302" y="230"/>
                      <a:pt x="302" y="230"/>
                    </a:cubicBezTo>
                    <a:cubicBezTo>
                      <a:pt x="302" y="230"/>
                      <a:pt x="302" y="230"/>
                      <a:pt x="302" y="230"/>
                    </a:cubicBezTo>
                    <a:cubicBezTo>
                      <a:pt x="309" y="230"/>
                      <a:pt x="316" y="227"/>
                      <a:pt x="322" y="222"/>
                    </a:cubicBezTo>
                    <a:cubicBezTo>
                      <a:pt x="322" y="222"/>
                      <a:pt x="322" y="222"/>
                      <a:pt x="322" y="222"/>
                    </a:cubicBezTo>
                    <a:cubicBezTo>
                      <a:pt x="322" y="222"/>
                      <a:pt x="322" y="222"/>
                      <a:pt x="323" y="222"/>
                    </a:cubicBezTo>
                    <a:cubicBezTo>
                      <a:pt x="327" y="217"/>
                      <a:pt x="330" y="210"/>
                      <a:pt x="330" y="202"/>
                    </a:cubicBezTo>
                    <a:cubicBezTo>
                      <a:pt x="330" y="197"/>
                      <a:pt x="329" y="193"/>
                      <a:pt x="327" y="189"/>
                    </a:cubicBezTo>
                    <a:cubicBezTo>
                      <a:pt x="326" y="185"/>
                      <a:pt x="318" y="177"/>
                      <a:pt x="318" y="172"/>
                    </a:cubicBezTo>
                    <a:cubicBezTo>
                      <a:pt x="318" y="170"/>
                      <a:pt x="318" y="169"/>
                      <a:pt x="319" y="169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19" y="169"/>
                      <a:pt x="319" y="169"/>
                      <a:pt x="319" y="169"/>
                    </a:cubicBezTo>
                    <a:cubicBezTo>
                      <a:pt x="320" y="168"/>
                      <a:pt x="321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4" y="168"/>
                      <a:pt x="325" y="168"/>
                      <a:pt x="327" y="169"/>
                    </a:cubicBezTo>
                    <a:cubicBezTo>
                      <a:pt x="330" y="170"/>
                      <a:pt x="333" y="173"/>
                      <a:pt x="336" y="173"/>
                    </a:cubicBezTo>
                    <a:cubicBezTo>
                      <a:pt x="336" y="173"/>
                      <a:pt x="336" y="173"/>
                      <a:pt x="336" y="173"/>
                    </a:cubicBezTo>
                    <a:cubicBezTo>
                      <a:pt x="336" y="173"/>
                      <a:pt x="336" y="173"/>
                      <a:pt x="336" y="174"/>
                    </a:cubicBezTo>
                    <a:cubicBezTo>
                      <a:pt x="336" y="174"/>
                      <a:pt x="336" y="174"/>
                      <a:pt x="336" y="174"/>
                    </a:cubicBezTo>
                    <a:cubicBezTo>
                      <a:pt x="336" y="174"/>
                      <a:pt x="336" y="174"/>
                      <a:pt x="336" y="174"/>
                    </a:cubicBezTo>
                    <a:cubicBezTo>
                      <a:pt x="336" y="174"/>
                      <a:pt x="336" y="174"/>
                      <a:pt x="337" y="174"/>
                    </a:cubicBezTo>
                    <a:cubicBezTo>
                      <a:pt x="337" y="174"/>
                      <a:pt x="337" y="174"/>
                      <a:pt x="337" y="174"/>
                    </a:cubicBezTo>
                    <a:cubicBezTo>
                      <a:pt x="337" y="174"/>
                      <a:pt x="337" y="174"/>
                      <a:pt x="337" y="174"/>
                    </a:cubicBezTo>
                    <a:cubicBezTo>
                      <a:pt x="340" y="174"/>
                      <a:pt x="343" y="175"/>
                      <a:pt x="346" y="175"/>
                    </a:cubicBezTo>
                    <a:cubicBezTo>
                      <a:pt x="346" y="175"/>
                      <a:pt x="346" y="175"/>
                      <a:pt x="346" y="175"/>
                    </a:cubicBezTo>
                    <a:cubicBezTo>
                      <a:pt x="346" y="175"/>
                      <a:pt x="346" y="175"/>
                      <a:pt x="346" y="175"/>
                    </a:cubicBezTo>
                    <a:cubicBezTo>
                      <a:pt x="346" y="175"/>
                      <a:pt x="346" y="175"/>
                      <a:pt x="346" y="175"/>
                    </a:cubicBezTo>
                    <a:cubicBezTo>
                      <a:pt x="351" y="175"/>
                      <a:pt x="356" y="174"/>
                      <a:pt x="360" y="172"/>
                    </a:cubicBezTo>
                    <a:cubicBezTo>
                      <a:pt x="362" y="171"/>
                      <a:pt x="364" y="170"/>
                      <a:pt x="366" y="170"/>
                    </a:cubicBezTo>
                    <a:cubicBezTo>
                      <a:pt x="368" y="169"/>
                      <a:pt x="371" y="168"/>
                      <a:pt x="373" y="167"/>
                    </a:cubicBezTo>
                    <a:cubicBezTo>
                      <a:pt x="377" y="165"/>
                      <a:pt x="381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5" y="164"/>
                      <a:pt x="385" y="164"/>
                      <a:pt x="385" y="164"/>
                    </a:cubicBezTo>
                    <a:cubicBezTo>
                      <a:pt x="386" y="164"/>
                      <a:pt x="387" y="164"/>
                      <a:pt x="387" y="165"/>
                    </a:cubicBezTo>
                    <a:cubicBezTo>
                      <a:pt x="387" y="165"/>
                      <a:pt x="387" y="165"/>
                      <a:pt x="387" y="165"/>
                    </a:cubicBezTo>
                    <a:cubicBezTo>
                      <a:pt x="395" y="165"/>
                      <a:pt x="402" y="172"/>
                      <a:pt x="408" y="176"/>
                    </a:cubicBezTo>
                    <a:cubicBezTo>
                      <a:pt x="414" y="180"/>
                      <a:pt x="422" y="185"/>
                      <a:pt x="426" y="190"/>
                    </a:cubicBezTo>
                    <a:cubicBezTo>
                      <a:pt x="432" y="197"/>
                      <a:pt x="434" y="208"/>
                      <a:pt x="442" y="213"/>
                    </a:cubicBezTo>
                    <a:cubicBezTo>
                      <a:pt x="449" y="217"/>
                      <a:pt x="459" y="216"/>
                      <a:pt x="469" y="219"/>
                    </a:cubicBezTo>
                    <a:cubicBezTo>
                      <a:pt x="469" y="219"/>
                      <a:pt x="470" y="219"/>
                      <a:pt x="470" y="219"/>
                    </a:cubicBezTo>
                    <a:cubicBezTo>
                      <a:pt x="470" y="219"/>
                      <a:pt x="470" y="219"/>
                      <a:pt x="470" y="219"/>
                    </a:cubicBezTo>
                    <a:cubicBezTo>
                      <a:pt x="471" y="219"/>
                      <a:pt x="471" y="219"/>
                      <a:pt x="472" y="219"/>
                    </a:cubicBezTo>
                    <a:cubicBezTo>
                      <a:pt x="472" y="219"/>
                      <a:pt x="472" y="219"/>
                      <a:pt x="472" y="219"/>
                    </a:cubicBezTo>
                    <a:cubicBezTo>
                      <a:pt x="472" y="220"/>
                      <a:pt x="473" y="220"/>
                      <a:pt x="473" y="220"/>
                    </a:cubicBezTo>
                    <a:cubicBezTo>
                      <a:pt x="478" y="222"/>
                      <a:pt x="482" y="224"/>
                      <a:pt x="487" y="224"/>
                    </a:cubicBezTo>
                    <a:cubicBezTo>
                      <a:pt x="487" y="224"/>
                      <a:pt x="487" y="224"/>
                      <a:pt x="487" y="224"/>
                    </a:cubicBezTo>
                    <a:cubicBezTo>
                      <a:pt x="487" y="224"/>
                      <a:pt x="487" y="224"/>
                      <a:pt x="487" y="224"/>
                    </a:cubicBezTo>
                    <a:cubicBezTo>
                      <a:pt x="487" y="224"/>
                      <a:pt x="487" y="224"/>
                      <a:pt x="487" y="224"/>
                    </a:cubicBezTo>
                    <a:cubicBezTo>
                      <a:pt x="488" y="224"/>
                      <a:pt x="489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0" y="224"/>
                      <a:pt x="490" y="224"/>
                      <a:pt x="490" y="224"/>
                    </a:cubicBezTo>
                    <a:cubicBezTo>
                      <a:pt x="498" y="222"/>
                      <a:pt x="502" y="209"/>
                      <a:pt x="509" y="204"/>
                    </a:cubicBezTo>
                    <a:cubicBezTo>
                      <a:pt x="517" y="197"/>
                      <a:pt x="529" y="194"/>
                      <a:pt x="541" y="190"/>
                    </a:cubicBezTo>
                    <a:cubicBezTo>
                      <a:pt x="551" y="187"/>
                      <a:pt x="563" y="184"/>
                      <a:pt x="572" y="184"/>
                    </a:cubicBezTo>
                    <a:cubicBezTo>
                      <a:pt x="572" y="184"/>
                      <a:pt x="572" y="184"/>
                      <a:pt x="572" y="184"/>
                    </a:cubicBezTo>
                    <a:cubicBezTo>
                      <a:pt x="572" y="184"/>
                      <a:pt x="572" y="184"/>
                      <a:pt x="572" y="184"/>
                    </a:cubicBezTo>
                    <a:cubicBezTo>
                      <a:pt x="572" y="184"/>
                      <a:pt x="572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73" y="184"/>
                      <a:pt x="573" y="184"/>
                      <a:pt x="573" y="184"/>
                    </a:cubicBezTo>
                    <a:cubicBezTo>
                      <a:pt x="587" y="184"/>
                      <a:pt x="597" y="190"/>
                      <a:pt x="610" y="193"/>
                    </a:cubicBezTo>
                    <a:cubicBezTo>
                      <a:pt x="620" y="196"/>
                      <a:pt x="630" y="198"/>
                      <a:pt x="636" y="202"/>
                    </a:cubicBezTo>
                    <a:cubicBezTo>
                      <a:pt x="645" y="208"/>
                      <a:pt x="648" y="224"/>
                      <a:pt x="660" y="225"/>
                    </a:cubicBezTo>
                    <a:cubicBezTo>
                      <a:pt x="660" y="225"/>
                      <a:pt x="660" y="225"/>
                      <a:pt x="660" y="225"/>
                    </a:cubicBezTo>
                    <a:cubicBezTo>
                      <a:pt x="660" y="225"/>
                      <a:pt x="661" y="225"/>
                      <a:pt x="661" y="225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1" y="225"/>
                      <a:pt x="661" y="225"/>
                      <a:pt x="661" y="225"/>
                    </a:cubicBezTo>
                    <a:cubicBezTo>
                      <a:pt x="665" y="225"/>
                      <a:pt x="669" y="222"/>
                      <a:pt x="674" y="220"/>
                    </a:cubicBezTo>
                    <a:cubicBezTo>
                      <a:pt x="675" y="220"/>
                      <a:pt x="677" y="219"/>
                      <a:pt x="680" y="218"/>
                    </a:cubicBezTo>
                    <a:cubicBezTo>
                      <a:pt x="680" y="218"/>
                      <a:pt x="680" y="218"/>
                      <a:pt x="680" y="218"/>
                    </a:cubicBezTo>
                    <a:cubicBezTo>
                      <a:pt x="680" y="218"/>
                      <a:pt x="680" y="218"/>
                      <a:pt x="680" y="218"/>
                    </a:cubicBezTo>
                    <a:cubicBezTo>
                      <a:pt x="680" y="218"/>
                      <a:pt x="680" y="218"/>
                      <a:pt x="680" y="218"/>
                    </a:cubicBezTo>
                    <a:cubicBezTo>
                      <a:pt x="680" y="218"/>
                      <a:pt x="681" y="218"/>
                      <a:pt x="681" y="218"/>
                    </a:cubicBezTo>
                    <a:cubicBezTo>
                      <a:pt x="681" y="218"/>
                      <a:pt x="681" y="218"/>
                      <a:pt x="681" y="218"/>
                    </a:cubicBezTo>
                    <a:cubicBezTo>
                      <a:pt x="690" y="216"/>
                      <a:pt x="698" y="217"/>
                      <a:pt x="704" y="214"/>
                    </a:cubicBezTo>
                    <a:cubicBezTo>
                      <a:pt x="714" y="209"/>
                      <a:pt x="713" y="198"/>
                      <a:pt x="720" y="189"/>
                    </a:cubicBezTo>
                    <a:cubicBezTo>
                      <a:pt x="724" y="184"/>
                      <a:pt x="733" y="180"/>
                      <a:pt x="739" y="175"/>
                    </a:cubicBezTo>
                    <a:cubicBezTo>
                      <a:pt x="746" y="171"/>
                      <a:pt x="753" y="165"/>
                      <a:pt x="762" y="165"/>
                    </a:cubicBezTo>
                    <a:cubicBezTo>
                      <a:pt x="762" y="165"/>
                      <a:pt x="762" y="165"/>
                      <a:pt x="763" y="165"/>
                    </a:cubicBezTo>
                    <a:cubicBezTo>
                      <a:pt x="763" y="165"/>
                      <a:pt x="763" y="165"/>
                      <a:pt x="763" y="165"/>
                    </a:cubicBezTo>
                    <a:cubicBezTo>
                      <a:pt x="763" y="165"/>
                      <a:pt x="763" y="165"/>
                      <a:pt x="763" y="165"/>
                    </a:cubicBezTo>
                    <a:cubicBezTo>
                      <a:pt x="763" y="165"/>
                      <a:pt x="763" y="165"/>
                      <a:pt x="763" y="165"/>
                    </a:cubicBezTo>
                    <a:cubicBezTo>
                      <a:pt x="769" y="165"/>
                      <a:pt x="775" y="167"/>
                      <a:pt x="781" y="170"/>
                    </a:cubicBezTo>
                    <a:cubicBezTo>
                      <a:pt x="781" y="170"/>
                      <a:pt x="781" y="170"/>
                      <a:pt x="781" y="170"/>
                    </a:cubicBezTo>
                    <a:cubicBezTo>
                      <a:pt x="781" y="170"/>
                      <a:pt x="781" y="170"/>
                      <a:pt x="781" y="170"/>
                    </a:cubicBezTo>
                    <a:cubicBezTo>
                      <a:pt x="781" y="170"/>
                      <a:pt x="781" y="170"/>
                      <a:pt x="781" y="170"/>
                    </a:cubicBezTo>
                    <a:cubicBezTo>
                      <a:pt x="781" y="170"/>
                      <a:pt x="781" y="170"/>
                      <a:pt x="782" y="170"/>
                    </a:cubicBezTo>
                    <a:cubicBezTo>
                      <a:pt x="782" y="170"/>
                      <a:pt x="782" y="170"/>
                      <a:pt x="782" y="170"/>
                    </a:cubicBezTo>
                    <a:cubicBezTo>
                      <a:pt x="782" y="170"/>
                      <a:pt x="782" y="170"/>
                      <a:pt x="782" y="170"/>
                    </a:cubicBezTo>
                    <a:cubicBezTo>
                      <a:pt x="782" y="170"/>
                      <a:pt x="782" y="170"/>
                      <a:pt x="782" y="170"/>
                    </a:cubicBezTo>
                    <a:cubicBezTo>
                      <a:pt x="784" y="171"/>
                      <a:pt x="787" y="172"/>
                      <a:pt x="789" y="173"/>
                    </a:cubicBezTo>
                    <a:cubicBezTo>
                      <a:pt x="793" y="174"/>
                      <a:pt x="797" y="175"/>
                      <a:pt x="802" y="175"/>
                    </a:cubicBezTo>
                    <a:cubicBezTo>
                      <a:pt x="802" y="175"/>
                      <a:pt x="802" y="175"/>
                      <a:pt x="802" y="175"/>
                    </a:cubicBezTo>
                    <a:cubicBezTo>
                      <a:pt x="802" y="175"/>
                      <a:pt x="802" y="175"/>
                      <a:pt x="802" y="175"/>
                    </a:cubicBezTo>
                    <a:cubicBezTo>
                      <a:pt x="802" y="175"/>
                      <a:pt x="802" y="175"/>
                      <a:pt x="802" y="175"/>
                    </a:cubicBezTo>
                    <a:cubicBezTo>
                      <a:pt x="803" y="175"/>
                      <a:pt x="804" y="175"/>
                      <a:pt x="805" y="175"/>
                    </a:cubicBezTo>
                    <a:cubicBezTo>
                      <a:pt x="805" y="175"/>
                      <a:pt x="805" y="175"/>
                      <a:pt x="805" y="175"/>
                    </a:cubicBezTo>
                    <a:cubicBezTo>
                      <a:pt x="805" y="175"/>
                      <a:pt x="805" y="175"/>
                      <a:pt x="805" y="175"/>
                    </a:cubicBezTo>
                    <a:cubicBezTo>
                      <a:pt x="805" y="175"/>
                      <a:pt x="805" y="175"/>
                      <a:pt x="805" y="175"/>
                    </a:cubicBezTo>
                    <a:cubicBezTo>
                      <a:pt x="807" y="175"/>
                      <a:pt x="808" y="174"/>
                      <a:pt x="810" y="174"/>
                    </a:cubicBezTo>
                    <a:cubicBezTo>
                      <a:pt x="814" y="172"/>
                      <a:pt x="818" y="170"/>
                      <a:pt x="825" y="170"/>
                    </a:cubicBezTo>
                    <a:cubicBezTo>
                      <a:pt x="825" y="170"/>
                      <a:pt x="825" y="170"/>
                      <a:pt x="825" y="170"/>
                    </a:cubicBezTo>
                    <a:cubicBezTo>
                      <a:pt x="825" y="170"/>
                      <a:pt x="825" y="170"/>
                      <a:pt x="825" y="170"/>
                    </a:cubicBezTo>
                    <a:cubicBezTo>
                      <a:pt x="825" y="170"/>
                      <a:pt x="825" y="170"/>
                      <a:pt x="825" y="170"/>
                    </a:cubicBezTo>
                    <a:cubicBezTo>
                      <a:pt x="826" y="170"/>
                      <a:pt x="827" y="170"/>
                      <a:pt x="828" y="170"/>
                    </a:cubicBezTo>
                    <a:cubicBezTo>
                      <a:pt x="828" y="170"/>
                      <a:pt x="828" y="170"/>
                      <a:pt x="828" y="170"/>
                    </a:cubicBezTo>
                    <a:cubicBezTo>
                      <a:pt x="828" y="170"/>
                      <a:pt x="828" y="171"/>
                      <a:pt x="828" y="171"/>
                    </a:cubicBezTo>
                    <a:cubicBezTo>
                      <a:pt x="828" y="177"/>
                      <a:pt x="823" y="182"/>
                      <a:pt x="821" y="187"/>
                    </a:cubicBezTo>
                    <a:cubicBezTo>
                      <a:pt x="819" y="192"/>
                      <a:pt x="818" y="197"/>
                      <a:pt x="818" y="202"/>
                    </a:cubicBezTo>
                    <a:cubicBezTo>
                      <a:pt x="818" y="214"/>
                      <a:pt x="823" y="223"/>
                      <a:pt x="834" y="228"/>
                    </a:cubicBezTo>
                    <a:cubicBezTo>
                      <a:pt x="834" y="228"/>
                      <a:pt x="834" y="228"/>
                      <a:pt x="834" y="228"/>
                    </a:cubicBezTo>
                    <a:cubicBezTo>
                      <a:pt x="839" y="229"/>
                      <a:pt x="843" y="230"/>
                      <a:pt x="847" y="230"/>
                    </a:cubicBezTo>
                    <a:cubicBezTo>
                      <a:pt x="847" y="230"/>
                      <a:pt x="847" y="230"/>
                      <a:pt x="847" y="230"/>
                    </a:cubicBezTo>
                    <a:cubicBezTo>
                      <a:pt x="847" y="230"/>
                      <a:pt x="847" y="230"/>
                      <a:pt x="847" y="230"/>
                    </a:cubicBezTo>
                    <a:cubicBezTo>
                      <a:pt x="847" y="230"/>
                      <a:pt x="847" y="230"/>
                      <a:pt x="847" y="230"/>
                    </a:cubicBezTo>
                    <a:cubicBezTo>
                      <a:pt x="868" y="230"/>
                      <a:pt x="885" y="211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2" y="197"/>
                      <a:pt x="892" y="197"/>
                      <a:pt x="892" y="197"/>
                    </a:cubicBezTo>
                    <a:cubicBezTo>
                      <a:pt x="898" y="185"/>
                      <a:pt x="898" y="163"/>
                      <a:pt x="913" y="162"/>
                    </a:cubicBezTo>
                    <a:cubicBezTo>
                      <a:pt x="914" y="161"/>
                      <a:pt x="914" y="161"/>
                      <a:pt x="915" y="161"/>
                    </a:cubicBezTo>
                    <a:cubicBezTo>
                      <a:pt x="915" y="161"/>
                      <a:pt x="915" y="161"/>
                      <a:pt x="915" y="161"/>
                    </a:cubicBezTo>
                    <a:cubicBezTo>
                      <a:pt x="915" y="161"/>
                      <a:pt x="915" y="161"/>
                      <a:pt x="915" y="161"/>
                    </a:cubicBezTo>
                    <a:cubicBezTo>
                      <a:pt x="915" y="161"/>
                      <a:pt x="915" y="161"/>
                      <a:pt x="915" y="161"/>
                    </a:cubicBezTo>
                    <a:cubicBezTo>
                      <a:pt x="921" y="161"/>
                      <a:pt x="926" y="165"/>
                      <a:pt x="933" y="168"/>
                    </a:cubicBezTo>
                    <a:cubicBezTo>
                      <a:pt x="933" y="168"/>
                      <a:pt x="933" y="168"/>
                      <a:pt x="933" y="168"/>
                    </a:cubicBezTo>
                    <a:cubicBezTo>
                      <a:pt x="941" y="171"/>
                      <a:pt x="949" y="172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4" y="174"/>
                      <a:pt x="954" y="174"/>
                      <a:pt x="954" y="174"/>
                    </a:cubicBezTo>
                    <a:cubicBezTo>
                      <a:pt x="955" y="175"/>
                      <a:pt x="956" y="175"/>
                      <a:pt x="957" y="176"/>
                    </a:cubicBezTo>
                    <a:cubicBezTo>
                      <a:pt x="957" y="176"/>
                      <a:pt x="957" y="176"/>
                      <a:pt x="957" y="176"/>
                    </a:cubicBezTo>
                    <a:cubicBezTo>
                      <a:pt x="957" y="176"/>
                      <a:pt x="957" y="176"/>
                      <a:pt x="957" y="176"/>
                    </a:cubicBezTo>
                    <a:cubicBezTo>
                      <a:pt x="963" y="181"/>
                      <a:pt x="966" y="189"/>
                      <a:pt x="973" y="189"/>
                    </a:cubicBezTo>
                    <a:cubicBezTo>
                      <a:pt x="973" y="189"/>
                      <a:pt x="973" y="189"/>
                      <a:pt x="973" y="189"/>
                    </a:cubicBezTo>
                    <a:cubicBezTo>
                      <a:pt x="973" y="189"/>
                      <a:pt x="973" y="189"/>
                      <a:pt x="973" y="189"/>
                    </a:cubicBezTo>
                    <a:cubicBezTo>
                      <a:pt x="973" y="189"/>
                      <a:pt x="973" y="189"/>
                      <a:pt x="973" y="189"/>
                    </a:cubicBezTo>
                    <a:cubicBezTo>
                      <a:pt x="974" y="189"/>
                      <a:pt x="974" y="189"/>
                      <a:pt x="974" y="189"/>
                    </a:cubicBezTo>
                    <a:cubicBezTo>
                      <a:pt x="984" y="188"/>
                      <a:pt x="985" y="177"/>
                      <a:pt x="990" y="169"/>
                    </a:cubicBezTo>
                    <a:cubicBezTo>
                      <a:pt x="1004" y="149"/>
                      <a:pt x="1043" y="155"/>
                      <a:pt x="1057" y="138"/>
                    </a:cubicBezTo>
                    <a:cubicBezTo>
                      <a:pt x="1062" y="131"/>
                      <a:pt x="1062" y="120"/>
                      <a:pt x="1066" y="112"/>
                    </a:cubicBezTo>
                    <a:cubicBezTo>
                      <a:pt x="1070" y="104"/>
                      <a:pt x="1078" y="98"/>
                      <a:pt x="1086" y="90"/>
                    </a:cubicBezTo>
                    <a:cubicBezTo>
                      <a:pt x="1093" y="83"/>
                      <a:pt x="1100" y="73"/>
                      <a:pt x="1108" y="69"/>
                    </a:cubicBezTo>
                    <a:cubicBezTo>
                      <a:pt x="1115" y="65"/>
                      <a:pt x="1123" y="65"/>
                      <a:pt x="1130" y="60"/>
                    </a:cubicBezTo>
                    <a:cubicBezTo>
                      <a:pt x="1138" y="54"/>
                      <a:pt x="1140" y="42"/>
                      <a:pt x="1142" y="30"/>
                    </a:cubicBezTo>
                    <a:cubicBezTo>
                      <a:pt x="1143" y="25"/>
                      <a:pt x="1144" y="19"/>
                      <a:pt x="1144" y="14"/>
                    </a:cubicBezTo>
                    <a:cubicBezTo>
                      <a:pt x="1144" y="9"/>
                      <a:pt x="1144" y="4"/>
                      <a:pt x="1141" y="1"/>
                    </a:cubicBezTo>
                    <a:cubicBezTo>
                      <a:pt x="1134" y="1"/>
                      <a:pt x="1130" y="5"/>
                      <a:pt x="1124" y="8"/>
                    </a:cubicBezTo>
                    <a:cubicBezTo>
                      <a:pt x="1113" y="13"/>
                      <a:pt x="1101" y="14"/>
                      <a:pt x="1094" y="22"/>
                    </a:cubicBezTo>
                    <a:cubicBezTo>
                      <a:pt x="1087" y="30"/>
                      <a:pt x="1088" y="41"/>
                      <a:pt x="1083" y="50"/>
                    </a:cubicBezTo>
                    <a:cubicBezTo>
                      <a:pt x="1079" y="57"/>
                      <a:pt x="1069" y="64"/>
                      <a:pt x="1063" y="70"/>
                    </a:cubicBezTo>
                    <a:cubicBezTo>
                      <a:pt x="1057" y="77"/>
                      <a:pt x="1051" y="86"/>
                      <a:pt x="1043" y="91"/>
                    </a:cubicBezTo>
                    <a:cubicBezTo>
                      <a:pt x="1036" y="95"/>
                      <a:pt x="1022" y="97"/>
                      <a:pt x="1016" y="105"/>
                    </a:cubicBezTo>
                    <a:cubicBezTo>
                      <a:pt x="1008" y="114"/>
                      <a:pt x="1007" y="137"/>
                      <a:pt x="996" y="141"/>
                    </a:cubicBezTo>
                    <a:cubicBezTo>
                      <a:pt x="996" y="141"/>
                      <a:pt x="996" y="141"/>
                      <a:pt x="996" y="141"/>
                    </a:cubicBezTo>
                    <a:cubicBezTo>
                      <a:pt x="994" y="141"/>
                      <a:pt x="992" y="142"/>
                      <a:pt x="990" y="142"/>
                    </a:cubicBezTo>
                    <a:cubicBezTo>
                      <a:pt x="990" y="142"/>
                      <a:pt x="990" y="142"/>
                      <a:pt x="990" y="142"/>
                    </a:cubicBezTo>
                    <a:cubicBezTo>
                      <a:pt x="990" y="142"/>
                      <a:pt x="990" y="142"/>
                      <a:pt x="990" y="142"/>
                    </a:cubicBezTo>
                    <a:cubicBezTo>
                      <a:pt x="990" y="142"/>
                      <a:pt x="990" y="142"/>
                      <a:pt x="990" y="142"/>
                    </a:cubicBezTo>
                    <a:cubicBezTo>
                      <a:pt x="983" y="142"/>
                      <a:pt x="976" y="138"/>
                      <a:pt x="971" y="137"/>
                    </a:cubicBezTo>
                    <a:cubicBezTo>
                      <a:pt x="971" y="137"/>
                      <a:pt x="971" y="137"/>
                      <a:pt x="971" y="137"/>
                    </a:cubicBezTo>
                    <a:cubicBezTo>
                      <a:pt x="971" y="137"/>
                      <a:pt x="971" y="137"/>
                      <a:pt x="971" y="137"/>
                    </a:cubicBezTo>
                    <a:cubicBezTo>
                      <a:pt x="970" y="136"/>
                      <a:pt x="970" y="136"/>
                      <a:pt x="970" y="136"/>
                    </a:cubicBezTo>
                    <a:cubicBezTo>
                      <a:pt x="970" y="136"/>
                      <a:pt x="970" y="136"/>
                      <a:pt x="970" y="136"/>
                    </a:cubicBezTo>
                    <a:cubicBezTo>
                      <a:pt x="963" y="134"/>
                      <a:pt x="957" y="132"/>
                      <a:pt x="952" y="127"/>
                    </a:cubicBezTo>
                    <a:cubicBezTo>
                      <a:pt x="943" y="120"/>
                      <a:pt x="942" y="107"/>
                      <a:pt x="931" y="103"/>
                    </a:cubicBezTo>
                    <a:cubicBezTo>
                      <a:pt x="931" y="103"/>
                      <a:pt x="931" y="103"/>
                      <a:pt x="931" y="103"/>
                    </a:cubicBezTo>
                    <a:cubicBezTo>
                      <a:pt x="931" y="103"/>
                      <a:pt x="931" y="103"/>
                      <a:pt x="931" y="103"/>
                    </a:cubicBezTo>
                    <a:cubicBezTo>
                      <a:pt x="927" y="102"/>
                      <a:pt x="924" y="101"/>
                      <a:pt x="920" y="101"/>
                    </a:cubicBezTo>
                    <a:cubicBezTo>
                      <a:pt x="920" y="101"/>
                      <a:pt x="920" y="101"/>
                      <a:pt x="920" y="101"/>
                    </a:cubicBezTo>
                    <a:cubicBezTo>
                      <a:pt x="920" y="101"/>
                      <a:pt x="920" y="101"/>
                      <a:pt x="920" y="101"/>
                    </a:cubicBezTo>
                    <a:cubicBezTo>
                      <a:pt x="920" y="101"/>
                      <a:pt x="920" y="101"/>
                      <a:pt x="920" y="101"/>
                    </a:cubicBezTo>
                    <a:cubicBezTo>
                      <a:pt x="909" y="101"/>
                      <a:pt x="900" y="108"/>
                      <a:pt x="892" y="112"/>
                    </a:cubicBezTo>
                    <a:cubicBezTo>
                      <a:pt x="889" y="113"/>
                      <a:pt x="887" y="114"/>
                      <a:pt x="885" y="115"/>
                    </a:cubicBezTo>
                    <a:cubicBezTo>
                      <a:pt x="885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4" y="115"/>
                      <a:pt x="884" y="115"/>
                      <a:pt x="884" y="115"/>
                    </a:cubicBezTo>
                    <a:cubicBezTo>
                      <a:pt x="883" y="115"/>
                      <a:pt x="883" y="115"/>
                      <a:pt x="883" y="115"/>
                    </a:cubicBezTo>
                    <a:cubicBezTo>
                      <a:pt x="883" y="115"/>
                      <a:pt x="883" y="115"/>
                      <a:pt x="883" y="115"/>
                    </a:cubicBezTo>
                    <a:cubicBezTo>
                      <a:pt x="881" y="115"/>
                      <a:pt x="878" y="115"/>
                      <a:pt x="874" y="115"/>
                    </a:cubicBezTo>
                    <a:cubicBezTo>
                      <a:pt x="874" y="115"/>
                      <a:pt x="874" y="115"/>
                      <a:pt x="874" y="115"/>
                    </a:cubicBezTo>
                    <a:cubicBezTo>
                      <a:pt x="874" y="115"/>
                      <a:pt x="874" y="115"/>
                      <a:pt x="874" y="115"/>
                    </a:cubicBezTo>
                    <a:cubicBezTo>
                      <a:pt x="874" y="115"/>
                      <a:pt x="874" y="115"/>
                      <a:pt x="874" y="115"/>
                    </a:cubicBezTo>
                    <a:cubicBezTo>
                      <a:pt x="865" y="115"/>
                      <a:pt x="853" y="114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47" y="111"/>
                      <a:pt x="847" y="111"/>
                      <a:pt x="847" y="111"/>
                    </a:cubicBezTo>
                    <a:cubicBezTo>
                      <a:pt x="836" y="106"/>
                      <a:pt x="834" y="98"/>
                      <a:pt x="823" y="96"/>
                    </a:cubicBezTo>
                    <a:cubicBezTo>
                      <a:pt x="823" y="96"/>
                      <a:pt x="823" y="96"/>
                      <a:pt x="823" y="96"/>
                    </a:cubicBezTo>
                    <a:cubicBezTo>
                      <a:pt x="823" y="96"/>
                      <a:pt x="823" y="95"/>
                      <a:pt x="823" y="95"/>
                    </a:cubicBezTo>
                    <a:cubicBezTo>
                      <a:pt x="821" y="95"/>
                      <a:pt x="819" y="95"/>
                      <a:pt x="817" y="95"/>
                    </a:cubicBezTo>
                    <a:cubicBezTo>
                      <a:pt x="817" y="95"/>
                      <a:pt x="817" y="95"/>
                      <a:pt x="817" y="95"/>
                    </a:cubicBezTo>
                    <a:cubicBezTo>
                      <a:pt x="817" y="95"/>
                      <a:pt x="817" y="95"/>
                      <a:pt x="817" y="95"/>
                    </a:cubicBezTo>
                    <a:cubicBezTo>
                      <a:pt x="817" y="95"/>
                      <a:pt x="817" y="95"/>
                      <a:pt x="817" y="95"/>
                    </a:cubicBezTo>
                    <a:cubicBezTo>
                      <a:pt x="801" y="95"/>
                      <a:pt x="796" y="110"/>
                      <a:pt x="787" y="119"/>
                    </a:cubicBezTo>
                    <a:cubicBezTo>
                      <a:pt x="787" y="120"/>
                      <a:pt x="787" y="120"/>
                      <a:pt x="787" y="120"/>
                    </a:cubicBezTo>
                    <a:cubicBezTo>
                      <a:pt x="787" y="120"/>
                      <a:pt x="787" y="120"/>
                      <a:pt x="787" y="120"/>
                    </a:cubicBezTo>
                    <a:cubicBezTo>
                      <a:pt x="787" y="120"/>
                      <a:pt x="787" y="120"/>
                      <a:pt x="787" y="120"/>
                    </a:cubicBezTo>
                    <a:cubicBezTo>
                      <a:pt x="782" y="124"/>
                      <a:pt x="773" y="129"/>
                      <a:pt x="767" y="133"/>
                    </a:cubicBezTo>
                    <a:cubicBezTo>
                      <a:pt x="767" y="133"/>
                      <a:pt x="767" y="133"/>
                      <a:pt x="767" y="133"/>
                    </a:cubicBezTo>
                    <a:cubicBezTo>
                      <a:pt x="767" y="133"/>
                      <a:pt x="767" y="133"/>
                      <a:pt x="767" y="133"/>
                    </a:cubicBezTo>
                    <a:cubicBezTo>
                      <a:pt x="766" y="133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66" y="134"/>
                      <a:pt x="766" y="134"/>
                      <a:pt x="766" y="134"/>
                    </a:cubicBezTo>
                    <a:cubicBezTo>
                      <a:pt x="759" y="138"/>
                      <a:pt x="753" y="145"/>
                      <a:pt x="745" y="145"/>
                    </a:cubicBezTo>
                    <a:cubicBezTo>
                      <a:pt x="745" y="145"/>
                      <a:pt x="745" y="145"/>
                      <a:pt x="745" y="145"/>
                    </a:cubicBezTo>
                    <a:cubicBezTo>
                      <a:pt x="745" y="145"/>
                      <a:pt x="745" y="145"/>
                      <a:pt x="745" y="145"/>
                    </a:cubicBezTo>
                    <a:cubicBezTo>
                      <a:pt x="745" y="145"/>
                      <a:pt x="745" y="145"/>
                      <a:pt x="745" y="145"/>
                    </a:cubicBezTo>
                    <a:cubicBezTo>
                      <a:pt x="745" y="145"/>
                      <a:pt x="745" y="145"/>
                      <a:pt x="744" y="145"/>
                    </a:cubicBezTo>
                    <a:cubicBezTo>
                      <a:pt x="734" y="144"/>
                      <a:pt x="726" y="133"/>
                      <a:pt x="725" y="126"/>
                    </a:cubicBezTo>
                    <a:cubicBezTo>
                      <a:pt x="725" y="125"/>
                      <a:pt x="724" y="124"/>
                      <a:pt x="724" y="123"/>
                    </a:cubicBezTo>
                    <a:cubicBezTo>
                      <a:pt x="724" y="118"/>
                      <a:pt x="726" y="114"/>
                      <a:pt x="726" y="109"/>
                    </a:cubicBezTo>
                    <a:cubicBezTo>
                      <a:pt x="727" y="108"/>
                      <a:pt x="727" y="107"/>
                      <a:pt x="727" y="106"/>
                    </a:cubicBezTo>
                    <a:cubicBezTo>
                      <a:pt x="727" y="91"/>
                      <a:pt x="719" y="81"/>
                      <a:pt x="707" y="80"/>
                    </a:cubicBezTo>
                    <a:cubicBezTo>
                      <a:pt x="706" y="80"/>
                      <a:pt x="705" y="80"/>
                      <a:pt x="704" y="80"/>
                    </a:cubicBezTo>
                    <a:cubicBezTo>
                      <a:pt x="704" y="80"/>
                      <a:pt x="704" y="80"/>
                      <a:pt x="704" y="80"/>
                    </a:cubicBezTo>
                    <a:cubicBezTo>
                      <a:pt x="704" y="80"/>
                      <a:pt x="704" y="80"/>
                      <a:pt x="704" y="80"/>
                    </a:cubicBezTo>
                    <a:cubicBezTo>
                      <a:pt x="704" y="80"/>
                      <a:pt x="704" y="80"/>
                      <a:pt x="704" y="80"/>
                    </a:cubicBezTo>
                    <a:cubicBezTo>
                      <a:pt x="692" y="80"/>
                      <a:pt x="686" y="88"/>
                      <a:pt x="682" y="96"/>
                    </a:cubicBezTo>
                    <a:cubicBezTo>
                      <a:pt x="682" y="96"/>
                      <a:pt x="682" y="96"/>
                      <a:pt x="682" y="96"/>
                    </a:cubicBezTo>
                    <a:cubicBezTo>
                      <a:pt x="682" y="96"/>
                      <a:pt x="682" y="96"/>
                      <a:pt x="682" y="96"/>
                    </a:cubicBezTo>
                    <a:cubicBezTo>
                      <a:pt x="682" y="96"/>
                      <a:pt x="682" y="97"/>
                      <a:pt x="682" y="97"/>
                    </a:cubicBezTo>
                    <a:cubicBezTo>
                      <a:pt x="682" y="97"/>
                      <a:pt x="682" y="97"/>
                      <a:pt x="682" y="97"/>
                    </a:cubicBezTo>
                    <a:cubicBezTo>
                      <a:pt x="682" y="97"/>
                      <a:pt x="682" y="97"/>
                      <a:pt x="682" y="97"/>
                    </a:cubicBezTo>
                    <a:cubicBezTo>
                      <a:pt x="680" y="102"/>
                      <a:pt x="679" y="108"/>
                      <a:pt x="675" y="110"/>
                    </a:cubicBezTo>
                    <a:cubicBezTo>
                      <a:pt x="675" y="110"/>
                      <a:pt x="675" y="110"/>
                      <a:pt x="675" y="110"/>
                    </a:cubicBezTo>
                    <a:cubicBezTo>
                      <a:pt x="673" y="111"/>
                      <a:pt x="671" y="111"/>
                      <a:pt x="670" y="111"/>
                    </a:cubicBezTo>
                    <a:cubicBezTo>
                      <a:pt x="670" y="111"/>
                      <a:pt x="670" y="111"/>
                      <a:pt x="670" y="111"/>
                    </a:cubicBezTo>
                    <a:cubicBezTo>
                      <a:pt x="670" y="111"/>
                      <a:pt x="670" y="111"/>
                      <a:pt x="670" y="111"/>
                    </a:cubicBezTo>
                    <a:cubicBezTo>
                      <a:pt x="670" y="111"/>
                      <a:pt x="669" y="111"/>
                      <a:pt x="669" y="111"/>
                    </a:cubicBezTo>
                    <a:cubicBezTo>
                      <a:pt x="661" y="111"/>
                      <a:pt x="654" y="102"/>
                      <a:pt x="647" y="97"/>
                    </a:cubicBezTo>
                    <a:cubicBezTo>
                      <a:pt x="647" y="97"/>
                      <a:pt x="647" y="97"/>
                      <a:pt x="647" y="97"/>
                    </a:cubicBezTo>
                    <a:cubicBezTo>
                      <a:pt x="647" y="97"/>
                      <a:pt x="647" y="97"/>
                      <a:pt x="647" y="97"/>
                    </a:cubicBezTo>
                    <a:cubicBezTo>
                      <a:pt x="646" y="95"/>
                      <a:pt x="644" y="94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42" y="93"/>
                      <a:pt x="642" y="93"/>
                      <a:pt x="642" y="93"/>
                    </a:cubicBezTo>
                    <a:cubicBezTo>
                      <a:pt x="638" y="92"/>
                      <a:pt x="634" y="91"/>
                      <a:pt x="630" y="91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630" y="91"/>
                      <a:pt x="630" y="91"/>
                      <a:pt x="630" y="91"/>
                    </a:cubicBezTo>
                    <a:cubicBezTo>
                      <a:pt x="616" y="91"/>
                      <a:pt x="603" y="99"/>
                      <a:pt x="604" y="113"/>
                    </a:cubicBezTo>
                    <a:cubicBezTo>
                      <a:pt x="604" y="113"/>
                      <a:pt x="604" y="113"/>
                      <a:pt x="604" y="113"/>
                    </a:cubicBezTo>
                    <a:cubicBezTo>
                      <a:pt x="604" y="113"/>
                      <a:pt x="604" y="113"/>
                      <a:pt x="604" y="114"/>
                    </a:cubicBezTo>
                    <a:cubicBezTo>
                      <a:pt x="605" y="122"/>
                      <a:pt x="613" y="123"/>
                      <a:pt x="613" y="129"/>
                    </a:cubicBezTo>
                    <a:cubicBezTo>
                      <a:pt x="613" y="129"/>
                      <a:pt x="613" y="129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12" y="130"/>
                      <a:pt x="612" y="130"/>
                      <a:pt x="612" y="130"/>
                    </a:cubicBezTo>
                    <a:cubicBezTo>
                      <a:pt x="606" y="130"/>
                      <a:pt x="602" y="126"/>
                      <a:pt x="596" y="123"/>
                    </a:cubicBezTo>
                    <a:cubicBezTo>
                      <a:pt x="595" y="123"/>
                      <a:pt x="594" y="122"/>
                      <a:pt x="593" y="122"/>
                    </a:cubicBezTo>
                    <a:cubicBezTo>
                      <a:pt x="593" y="122"/>
                      <a:pt x="593" y="122"/>
                      <a:pt x="593" y="122"/>
                    </a:cubicBezTo>
                    <a:cubicBezTo>
                      <a:pt x="593" y="122"/>
                      <a:pt x="593" y="122"/>
                      <a:pt x="593" y="122"/>
                    </a:cubicBezTo>
                    <a:cubicBezTo>
                      <a:pt x="593" y="122"/>
                      <a:pt x="593" y="122"/>
                      <a:pt x="593" y="122"/>
                    </a:cubicBezTo>
                    <a:cubicBezTo>
                      <a:pt x="587" y="120"/>
                      <a:pt x="579" y="119"/>
                      <a:pt x="572" y="119"/>
                    </a:cubicBezTo>
                    <a:cubicBezTo>
                      <a:pt x="572" y="119"/>
                      <a:pt x="572" y="119"/>
                      <a:pt x="572" y="119"/>
                    </a:cubicBezTo>
                    <a:cubicBezTo>
                      <a:pt x="572" y="119"/>
                      <a:pt x="572" y="119"/>
                      <a:pt x="572" y="119"/>
                    </a:cubicBezTo>
                    <a:cubicBezTo>
                      <a:pt x="572" y="119"/>
                      <a:pt x="572" y="119"/>
                      <a:pt x="572" y="119"/>
                    </a:cubicBezTo>
                    <a:cubicBezTo>
                      <a:pt x="565" y="119"/>
                      <a:pt x="559" y="120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4" y="121"/>
                      <a:pt x="554" y="121"/>
                      <a:pt x="554" y="121"/>
                    </a:cubicBezTo>
                    <a:cubicBezTo>
                      <a:pt x="552" y="122"/>
                      <a:pt x="550" y="123"/>
                      <a:pt x="548" y="125"/>
                    </a:cubicBezTo>
                    <a:cubicBezTo>
                      <a:pt x="548" y="125"/>
                      <a:pt x="548" y="125"/>
                      <a:pt x="548" y="125"/>
                    </a:cubicBezTo>
                    <a:cubicBezTo>
                      <a:pt x="548" y="125"/>
                      <a:pt x="548" y="125"/>
                      <a:pt x="548" y="125"/>
                    </a:cubicBezTo>
                    <a:cubicBezTo>
                      <a:pt x="543" y="128"/>
                      <a:pt x="539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4" y="131"/>
                      <a:pt x="532" y="131"/>
                      <a:pt x="531" y="130"/>
                    </a:cubicBezTo>
                    <a:cubicBezTo>
                      <a:pt x="531" y="130"/>
                      <a:pt x="531" y="130"/>
                      <a:pt x="531" y="130"/>
                    </a:cubicBezTo>
                    <a:cubicBezTo>
                      <a:pt x="531" y="130"/>
                      <a:pt x="531" y="130"/>
                      <a:pt x="531" y="130"/>
                    </a:cubicBezTo>
                    <a:cubicBezTo>
                      <a:pt x="531" y="130"/>
                      <a:pt x="531" y="130"/>
                      <a:pt x="531" y="130"/>
                    </a:cubicBezTo>
                    <a:cubicBezTo>
                      <a:pt x="534" y="122"/>
                      <a:pt x="542" y="122"/>
                      <a:pt x="543" y="114"/>
                    </a:cubicBezTo>
                    <a:cubicBezTo>
                      <a:pt x="543" y="114"/>
                      <a:pt x="543" y="114"/>
                      <a:pt x="543" y="114"/>
                    </a:cubicBezTo>
                    <a:cubicBezTo>
                      <a:pt x="543" y="113"/>
                      <a:pt x="543" y="113"/>
                      <a:pt x="543" y="113"/>
                    </a:cubicBezTo>
                    <a:cubicBezTo>
                      <a:pt x="543" y="113"/>
                      <a:pt x="543" y="113"/>
                      <a:pt x="543" y="113"/>
                    </a:cubicBezTo>
                    <a:cubicBezTo>
                      <a:pt x="544" y="99"/>
                      <a:pt x="531" y="91"/>
                      <a:pt x="517" y="91"/>
                    </a:cubicBezTo>
                    <a:cubicBezTo>
                      <a:pt x="517" y="91"/>
                      <a:pt x="517" y="91"/>
                      <a:pt x="517" y="91"/>
                    </a:cubicBezTo>
                    <a:cubicBezTo>
                      <a:pt x="517" y="91"/>
                      <a:pt x="517" y="91"/>
                      <a:pt x="517" y="91"/>
                    </a:cubicBezTo>
                    <a:cubicBezTo>
                      <a:pt x="517" y="91"/>
                      <a:pt x="517" y="91"/>
                      <a:pt x="517" y="91"/>
                    </a:cubicBezTo>
                    <a:cubicBezTo>
                      <a:pt x="513" y="91"/>
                      <a:pt x="508" y="92"/>
                      <a:pt x="504" y="94"/>
                    </a:cubicBezTo>
                    <a:cubicBezTo>
                      <a:pt x="504" y="94"/>
                      <a:pt x="504" y="94"/>
                      <a:pt x="504" y="94"/>
                    </a:cubicBezTo>
                    <a:cubicBezTo>
                      <a:pt x="504" y="94"/>
                      <a:pt x="504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4"/>
                      <a:pt x="503" y="94"/>
                      <a:pt x="503" y="94"/>
                    </a:cubicBezTo>
                    <a:cubicBezTo>
                      <a:pt x="503" y="95"/>
                      <a:pt x="503" y="95"/>
                      <a:pt x="503" y="95"/>
                    </a:cubicBezTo>
                    <a:cubicBezTo>
                      <a:pt x="503" y="95"/>
                      <a:pt x="502" y="95"/>
                      <a:pt x="502" y="95"/>
                    </a:cubicBezTo>
                    <a:cubicBezTo>
                      <a:pt x="502" y="95"/>
                      <a:pt x="502" y="95"/>
                      <a:pt x="502" y="95"/>
                    </a:cubicBezTo>
                    <a:cubicBezTo>
                      <a:pt x="501" y="95"/>
                      <a:pt x="500" y="96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9" y="97"/>
                      <a:pt x="499" y="97"/>
                      <a:pt x="499" y="97"/>
                    </a:cubicBezTo>
                    <a:cubicBezTo>
                      <a:pt x="492" y="103"/>
                      <a:pt x="485" y="111"/>
                      <a:pt x="477" y="111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7" y="111"/>
                      <a:pt x="477" y="111"/>
                      <a:pt x="477" y="111"/>
                    </a:cubicBezTo>
                    <a:cubicBezTo>
                      <a:pt x="476" y="111"/>
                      <a:pt x="475" y="111"/>
                      <a:pt x="473" y="111"/>
                    </a:cubicBezTo>
                    <a:cubicBezTo>
                      <a:pt x="473" y="111"/>
                      <a:pt x="473" y="111"/>
                      <a:pt x="473" y="111"/>
                    </a:cubicBezTo>
                    <a:cubicBezTo>
                      <a:pt x="473" y="111"/>
                      <a:pt x="473" y="111"/>
                      <a:pt x="473" y="111"/>
                    </a:cubicBezTo>
                    <a:cubicBezTo>
                      <a:pt x="467" y="108"/>
                      <a:pt x="466" y="95"/>
                      <a:pt x="462" y="90"/>
                    </a:cubicBezTo>
                    <a:cubicBezTo>
                      <a:pt x="461" y="88"/>
                      <a:pt x="455" y="83"/>
                      <a:pt x="452" y="82"/>
                    </a:cubicBezTo>
                    <a:cubicBezTo>
                      <a:pt x="452" y="82"/>
                      <a:pt x="452" y="82"/>
                      <a:pt x="452" y="82"/>
                    </a:cubicBezTo>
                    <a:cubicBezTo>
                      <a:pt x="452" y="82"/>
                      <a:pt x="452" y="82"/>
                      <a:pt x="452" y="82"/>
                    </a:cubicBezTo>
                    <a:cubicBezTo>
                      <a:pt x="449" y="80"/>
                      <a:pt x="446" y="80"/>
                      <a:pt x="443" y="80"/>
                    </a:cubicBezTo>
                    <a:cubicBezTo>
                      <a:pt x="443" y="80"/>
                      <a:pt x="443" y="80"/>
                      <a:pt x="443" y="80"/>
                    </a:cubicBezTo>
                    <a:cubicBezTo>
                      <a:pt x="443" y="80"/>
                      <a:pt x="443" y="80"/>
                      <a:pt x="443" y="80"/>
                    </a:cubicBezTo>
                    <a:cubicBezTo>
                      <a:pt x="443" y="80"/>
                      <a:pt x="443" y="80"/>
                      <a:pt x="443" y="80"/>
                    </a:cubicBezTo>
                    <a:cubicBezTo>
                      <a:pt x="430" y="80"/>
                      <a:pt x="421" y="93"/>
                      <a:pt x="422" y="106"/>
                    </a:cubicBezTo>
                    <a:cubicBezTo>
                      <a:pt x="422" y="106"/>
                      <a:pt x="422" y="106"/>
                      <a:pt x="422" y="106"/>
                    </a:cubicBezTo>
                    <a:cubicBezTo>
                      <a:pt x="422" y="106"/>
                      <a:pt x="422" y="106"/>
                      <a:pt x="422" y="106"/>
                    </a:cubicBezTo>
                    <a:cubicBezTo>
                      <a:pt x="422" y="111"/>
                      <a:pt x="424" y="116"/>
                      <a:pt x="424" y="122"/>
                    </a:cubicBezTo>
                    <a:cubicBezTo>
                      <a:pt x="424" y="123"/>
                      <a:pt x="424" y="124"/>
                      <a:pt x="424" y="124"/>
                    </a:cubicBezTo>
                    <a:cubicBezTo>
                      <a:pt x="423" y="132"/>
                      <a:pt x="413" y="143"/>
                      <a:pt x="404" y="144"/>
                    </a:cubicBezTo>
                    <a:cubicBezTo>
                      <a:pt x="404" y="144"/>
                      <a:pt x="404" y="144"/>
                      <a:pt x="404" y="144"/>
                    </a:cubicBezTo>
                    <a:cubicBezTo>
                      <a:pt x="404" y="144"/>
                      <a:pt x="403" y="144"/>
                      <a:pt x="402" y="144"/>
                    </a:cubicBezTo>
                    <a:cubicBezTo>
                      <a:pt x="402" y="144"/>
                      <a:pt x="402" y="144"/>
                      <a:pt x="402" y="144"/>
                    </a:cubicBezTo>
                    <a:cubicBezTo>
                      <a:pt x="402" y="144"/>
                      <a:pt x="402" y="144"/>
                      <a:pt x="402" y="144"/>
                    </a:cubicBezTo>
                    <a:cubicBezTo>
                      <a:pt x="402" y="144"/>
                      <a:pt x="402" y="144"/>
                      <a:pt x="402" y="144"/>
                    </a:cubicBezTo>
                    <a:cubicBezTo>
                      <a:pt x="394" y="144"/>
                      <a:pt x="389" y="139"/>
                      <a:pt x="382" y="134"/>
                    </a:cubicBezTo>
                    <a:cubicBezTo>
                      <a:pt x="382" y="134"/>
                      <a:pt x="382" y="134"/>
                      <a:pt x="382" y="134"/>
                    </a:cubicBezTo>
                    <a:cubicBezTo>
                      <a:pt x="382" y="134"/>
                      <a:pt x="382" y="134"/>
                      <a:pt x="382" y="134"/>
                    </a:cubicBezTo>
                    <a:cubicBezTo>
                      <a:pt x="382" y="134"/>
                      <a:pt x="381" y="134"/>
                      <a:pt x="381" y="134"/>
                    </a:cubicBezTo>
                    <a:cubicBezTo>
                      <a:pt x="381" y="134"/>
                      <a:pt x="381" y="133"/>
                      <a:pt x="381" y="133"/>
                    </a:cubicBezTo>
                    <a:cubicBezTo>
                      <a:pt x="375" y="129"/>
                      <a:pt x="365" y="124"/>
                      <a:pt x="361" y="120"/>
                    </a:cubicBezTo>
                    <a:cubicBezTo>
                      <a:pt x="351" y="110"/>
                      <a:pt x="348" y="97"/>
                      <a:pt x="333" y="95"/>
                    </a:cubicBezTo>
                    <a:cubicBezTo>
                      <a:pt x="333" y="95"/>
                      <a:pt x="333" y="95"/>
                      <a:pt x="333" y="95"/>
                    </a:cubicBezTo>
                    <a:cubicBezTo>
                      <a:pt x="333" y="95"/>
                      <a:pt x="333" y="95"/>
                      <a:pt x="333" y="95"/>
                    </a:cubicBezTo>
                    <a:cubicBezTo>
                      <a:pt x="332" y="95"/>
                      <a:pt x="330" y="95"/>
                      <a:pt x="329" y="95"/>
                    </a:cubicBezTo>
                    <a:cubicBezTo>
                      <a:pt x="329" y="95"/>
                      <a:pt x="329" y="95"/>
                      <a:pt x="329" y="95"/>
                    </a:cubicBezTo>
                    <a:cubicBezTo>
                      <a:pt x="329" y="95"/>
                      <a:pt x="329" y="95"/>
                      <a:pt x="329" y="95"/>
                    </a:cubicBezTo>
                    <a:cubicBezTo>
                      <a:pt x="329" y="95"/>
                      <a:pt x="329" y="95"/>
                      <a:pt x="329" y="95"/>
                    </a:cubicBezTo>
                    <a:cubicBezTo>
                      <a:pt x="316" y="95"/>
                      <a:pt x="314" y="104"/>
                      <a:pt x="303" y="110"/>
                    </a:cubicBezTo>
                    <a:cubicBezTo>
                      <a:pt x="302" y="110"/>
                      <a:pt x="302" y="110"/>
                      <a:pt x="302" y="111"/>
                    </a:cubicBezTo>
                    <a:cubicBezTo>
                      <a:pt x="302" y="111"/>
                      <a:pt x="302" y="111"/>
                      <a:pt x="302" y="111"/>
                    </a:cubicBezTo>
                    <a:cubicBezTo>
                      <a:pt x="301" y="111"/>
                      <a:pt x="301" y="111"/>
                      <a:pt x="301" y="111"/>
                    </a:cubicBezTo>
                    <a:cubicBezTo>
                      <a:pt x="301" y="111"/>
                      <a:pt x="301" y="111"/>
                      <a:pt x="301" y="111"/>
                    </a:cubicBezTo>
                    <a:cubicBezTo>
                      <a:pt x="301" y="111"/>
                      <a:pt x="300" y="111"/>
                      <a:pt x="300" y="111"/>
                    </a:cubicBezTo>
                    <a:cubicBezTo>
                      <a:pt x="300" y="111"/>
                      <a:pt x="300" y="111"/>
                      <a:pt x="300" y="111"/>
                    </a:cubicBezTo>
                    <a:cubicBezTo>
                      <a:pt x="300" y="111"/>
                      <a:pt x="300" y="111"/>
                      <a:pt x="300" y="111"/>
                    </a:cubicBezTo>
                    <a:cubicBezTo>
                      <a:pt x="300" y="111"/>
                      <a:pt x="300" y="111"/>
                      <a:pt x="300" y="111"/>
                    </a:cubicBezTo>
                    <a:cubicBezTo>
                      <a:pt x="293" y="114"/>
                      <a:pt x="282" y="116"/>
                      <a:pt x="274" y="116"/>
                    </a:cubicBezTo>
                    <a:cubicBezTo>
                      <a:pt x="274" y="116"/>
                      <a:pt x="274" y="116"/>
                      <a:pt x="274" y="116"/>
                    </a:cubicBezTo>
                    <a:cubicBezTo>
                      <a:pt x="274" y="116"/>
                      <a:pt x="274" y="116"/>
                      <a:pt x="274" y="116"/>
                    </a:cubicBezTo>
                    <a:cubicBezTo>
                      <a:pt x="274" y="116"/>
                      <a:pt x="274" y="116"/>
                      <a:pt x="273" y="116"/>
                    </a:cubicBezTo>
                    <a:cubicBezTo>
                      <a:pt x="269" y="116"/>
                      <a:pt x="265" y="116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2" y="115"/>
                      <a:pt x="262" y="115"/>
                      <a:pt x="262" y="115"/>
                    </a:cubicBezTo>
                    <a:cubicBezTo>
                      <a:pt x="260" y="114"/>
                      <a:pt x="259" y="114"/>
                      <a:pt x="257" y="113"/>
                    </a:cubicBezTo>
                    <a:cubicBezTo>
                      <a:pt x="248" y="109"/>
                      <a:pt x="239" y="101"/>
                      <a:pt x="227" y="101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27" y="101"/>
                      <a:pt x="227" y="101"/>
                      <a:pt x="227" y="101"/>
                    </a:cubicBezTo>
                    <a:cubicBezTo>
                      <a:pt x="223" y="101"/>
                      <a:pt x="220" y="102"/>
                      <a:pt x="216" y="103"/>
                    </a:cubicBezTo>
                    <a:cubicBezTo>
                      <a:pt x="216" y="103"/>
                      <a:pt x="216" y="103"/>
                      <a:pt x="216" y="103"/>
                    </a:cubicBezTo>
                    <a:cubicBezTo>
                      <a:pt x="206" y="107"/>
                      <a:pt x="204" y="120"/>
                      <a:pt x="197" y="127"/>
                    </a:cubicBezTo>
                    <a:cubicBezTo>
                      <a:pt x="192" y="131"/>
                      <a:pt x="183" y="135"/>
                      <a:pt x="176" y="138"/>
                    </a:cubicBezTo>
                    <a:cubicBezTo>
                      <a:pt x="176" y="138"/>
                      <a:pt x="176" y="138"/>
                      <a:pt x="176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5" y="138"/>
                    </a:cubicBezTo>
                    <a:cubicBezTo>
                      <a:pt x="175" y="138"/>
                      <a:pt x="175" y="138"/>
                      <a:pt x="174" y="138"/>
                    </a:cubicBezTo>
                    <a:cubicBezTo>
                      <a:pt x="174" y="138"/>
                      <a:pt x="174" y="138"/>
                      <a:pt x="174" y="138"/>
                    </a:cubicBezTo>
                    <a:cubicBezTo>
                      <a:pt x="169" y="140"/>
                      <a:pt x="163" y="143"/>
                      <a:pt x="156" y="143"/>
                    </a:cubicBezTo>
                    <a:cubicBezTo>
                      <a:pt x="156" y="143"/>
                      <a:pt x="156" y="143"/>
                      <a:pt x="156" y="143"/>
                    </a:cubicBezTo>
                    <a:cubicBezTo>
                      <a:pt x="156" y="143"/>
                      <a:pt x="156" y="143"/>
                      <a:pt x="156" y="143"/>
                    </a:cubicBezTo>
                    <a:cubicBezTo>
                      <a:pt x="156" y="143"/>
                      <a:pt x="156" y="143"/>
                      <a:pt x="156" y="143"/>
                    </a:cubicBezTo>
                    <a:cubicBezTo>
                      <a:pt x="154" y="143"/>
                      <a:pt x="151" y="142"/>
                      <a:pt x="149" y="142"/>
                    </a:cubicBezTo>
                    <a:cubicBezTo>
                      <a:pt x="139" y="138"/>
                      <a:pt x="138" y="121"/>
                      <a:pt x="132" y="109"/>
                    </a:cubicBezTo>
                    <a:cubicBezTo>
                      <a:pt x="125" y="98"/>
                      <a:pt x="113" y="97"/>
                      <a:pt x="102" y="91"/>
                    </a:cubicBezTo>
                    <a:cubicBezTo>
                      <a:pt x="95" y="87"/>
                      <a:pt x="88" y="77"/>
                      <a:pt x="81" y="70"/>
                    </a:cubicBezTo>
                    <a:cubicBezTo>
                      <a:pt x="75" y="64"/>
                      <a:pt x="65" y="56"/>
                      <a:pt x="61" y="49"/>
                    </a:cubicBezTo>
                    <a:cubicBezTo>
                      <a:pt x="57" y="42"/>
                      <a:pt x="58" y="33"/>
                      <a:pt x="54" y="26"/>
                    </a:cubicBezTo>
                    <a:cubicBezTo>
                      <a:pt x="46" y="14"/>
                      <a:pt x="33" y="14"/>
                      <a:pt x="19" y="8"/>
                    </a:cubicBezTo>
                    <a:cubicBezTo>
                      <a:pt x="13" y="5"/>
                      <a:pt x="9" y="1"/>
                      <a:pt x="3" y="0"/>
                    </a:cubicBezTo>
                  </a:path>
                </a:pathLst>
              </a:custGeom>
              <a:solidFill>
                <a:srgbClr val="EBE4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9" name="Freeform 492"/>
              <p:cNvSpPr>
                <a:spLocks noEditPoints="1"/>
              </p:cNvSpPr>
              <p:nvPr/>
            </p:nvSpPr>
            <p:spPr bwMode="auto">
              <a:xfrm>
                <a:off x="1857" y="3018"/>
                <a:ext cx="3973" cy="764"/>
              </a:xfrm>
              <a:custGeom>
                <a:avLst/>
                <a:gdLst>
                  <a:gd name="T0" fmla="*/ 695 w 1139"/>
                  <a:gd name="T1" fmla="*/ 140 h 219"/>
                  <a:gd name="T2" fmla="*/ 713 w 1139"/>
                  <a:gd name="T3" fmla="*/ 178 h 219"/>
                  <a:gd name="T4" fmla="*/ 611 w 1139"/>
                  <a:gd name="T5" fmla="*/ 167 h 219"/>
                  <a:gd name="T6" fmla="*/ 557 w 1139"/>
                  <a:gd name="T7" fmla="*/ 170 h 219"/>
                  <a:gd name="T8" fmla="*/ 529 w 1139"/>
                  <a:gd name="T9" fmla="*/ 166 h 219"/>
                  <a:gd name="T10" fmla="*/ 467 w 1139"/>
                  <a:gd name="T11" fmla="*/ 206 h 219"/>
                  <a:gd name="T12" fmla="*/ 432 w 1139"/>
                  <a:gd name="T13" fmla="*/ 124 h 219"/>
                  <a:gd name="T14" fmla="*/ 534 w 1139"/>
                  <a:gd name="T15" fmla="*/ 131 h 219"/>
                  <a:gd name="T16" fmla="*/ 842 w 1139"/>
                  <a:gd name="T17" fmla="*/ 107 h 219"/>
                  <a:gd name="T18" fmla="*/ 880 w 1139"/>
                  <a:gd name="T19" fmla="*/ 113 h 219"/>
                  <a:gd name="T20" fmla="*/ 988 w 1139"/>
                  <a:gd name="T21" fmla="*/ 145 h 219"/>
                  <a:gd name="T22" fmla="*/ 932 w 1139"/>
                  <a:gd name="T23" fmla="*/ 157 h 219"/>
                  <a:gd name="T24" fmla="*/ 847 w 1139"/>
                  <a:gd name="T25" fmla="*/ 216 h 219"/>
                  <a:gd name="T26" fmla="*/ 810 w 1139"/>
                  <a:gd name="T27" fmla="*/ 159 h 219"/>
                  <a:gd name="T28" fmla="*/ 771 w 1139"/>
                  <a:gd name="T29" fmla="*/ 155 h 219"/>
                  <a:gd name="T30" fmla="*/ 332 w 1139"/>
                  <a:gd name="T31" fmla="*/ 91 h 219"/>
                  <a:gd name="T32" fmla="*/ 303 w 1139"/>
                  <a:gd name="T33" fmla="*/ 215 h 219"/>
                  <a:gd name="T34" fmla="*/ 266 w 1139"/>
                  <a:gd name="T35" fmla="*/ 169 h 219"/>
                  <a:gd name="T36" fmla="*/ 233 w 1139"/>
                  <a:gd name="T37" fmla="*/ 144 h 219"/>
                  <a:gd name="T38" fmla="*/ 186 w 1139"/>
                  <a:gd name="T39" fmla="*/ 162 h 219"/>
                  <a:gd name="T40" fmla="*/ 224 w 1139"/>
                  <a:gd name="T41" fmla="*/ 98 h 219"/>
                  <a:gd name="T42" fmla="*/ 255 w 1139"/>
                  <a:gd name="T43" fmla="*/ 113 h 219"/>
                  <a:gd name="T44" fmla="*/ 277 w 1139"/>
                  <a:gd name="T45" fmla="*/ 111 h 219"/>
                  <a:gd name="T46" fmla="*/ 300 w 1139"/>
                  <a:gd name="T47" fmla="*/ 107 h 219"/>
                  <a:gd name="T48" fmla="*/ 326 w 1139"/>
                  <a:gd name="T49" fmla="*/ 90 h 219"/>
                  <a:gd name="T50" fmla="*/ 501 w 1139"/>
                  <a:gd name="T51" fmla="*/ 92 h 219"/>
                  <a:gd name="T52" fmla="*/ 654 w 1139"/>
                  <a:gd name="T53" fmla="*/ 134 h 219"/>
                  <a:gd name="T54" fmla="*/ 456 w 1139"/>
                  <a:gd name="T55" fmla="*/ 104 h 219"/>
                  <a:gd name="T56" fmla="*/ 707 w 1139"/>
                  <a:gd name="T57" fmla="*/ 115 h 219"/>
                  <a:gd name="T58" fmla="*/ 1125 w 1139"/>
                  <a:gd name="T59" fmla="*/ 5 h 219"/>
                  <a:gd name="T60" fmla="*/ 1004 w 1139"/>
                  <a:gd name="T61" fmla="*/ 138 h 219"/>
                  <a:gd name="T62" fmla="*/ 45 w 1139"/>
                  <a:gd name="T63" fmla="*/ 16 h 219"/>
                  <a:gd name="T64" fmla="*/ 2 w 1139"/>
                  <a:gd name="T65" fmla="*/ 17 h 219"/>
                  <a:gd name="T66" fmla="*/ 1112 w 1139"/>
                  <a:gd name="T67" fmla="*/ 5 h 219"/>
                  <a:gd name="T68" fmla="*/ 930 w 1139"/>
                  <a:gd name="T69" fmla="*/ 99 h 219"/>
                  <a:gd name="T70" fmla="*/ 882 w 1139"/>
                  <a:gd name="T71" fmla="*/ 110 h 219"/>
                  <a:gd name="T72" fmla="*/ 784 w 1139"/>
                  <a:gd name="T73" fmla="*/ 115 h 219"/>
                  <a:gd name="T74" fmla="*/ 734 w 1139"/>
                  <a:gd name="T75" fmla="*/ 138 h 219"/>
                  <a:gd name="T76" fmla="*/ 699 w 1139"/>
                  <a:gd name="T77" fmla="*/ 74 h 219"/>
                  <a:gd name="T78" fmla="*/ 677 w 1139"/>
                  <a:gd name="T79" fmla="*/ 119 h 219"/>
                  <a:gd name="T80" fmla="*/ 591 w 1139"/>
                  <a:gd name="T81" fmla="*/ 118 h 219"/>
                  <a:gd name="T82" fmla="*/ 554 w 1139"/>
                  <a:gd name="T83" fmla="*/ 117 h 219"/>
                  <a:gd name="T84" fmla="*/ 524 w 1139"/>
                  <a:gd name="T85" fmla="*/ 130 h 219"/>
                  <a:gd name="T86" fmla="*/ 464 w 1139"/>
                  <a:gd name="T87" fmla="*/ 119 h 219"/>
                  <a:gd name="T88" fmla="*/ 453 w 1139"/>
                  <a:gd name="T89" fmla="*/ 79 h 219"/>
                  <a:gd name="T90" fmla="*/ 357 w 1139"/>
                  <a:gd name="T91" fmla="*/ 114 h 219"/>
                  <a:gd name="T92" fmla="*/ 266 w 1139"/>
                  <a:gd name="T93" fmla="*/ 111 h 219"/>
                  <a:gd name="T94" fmla="*/ 172 w 1139"/>
                  <a:gd name="T95" fmla="*/ 132 h 219"/>
                  <a:gd name="T96" fmla="*/ 96 w 1139"/>
                  <a:gd name="T97" fmla="*/ 84 h 219"/>
                  <a:gd name="T98" fmla="*/ 171 w 1139"/>
                  <a:gd name="T99" fmla="*/ 177 h 219"/>
                  <a:gd name="T100" fmla="*/ 277 w 1139"/>
                  <a:gd name="T101" fmla="*/ 213 h 219"/>
                  <a:gd name="T102" fmla="*/ 318 w 1139"/>
                  <a:gd name="T103" fmla="*/ 155 h 219"/>
                  <a:gd name="T104" fmla="*/ 345 w 1139"/>
                  <a:gd name="T105" fmla="*/ 165 h 219"/>
                  <a:gd name="T106" fmla="*/ 388 w 1139"/>
                  <a:gd name="T107" fmla="*/ 153 h 219"/>
                  <a:gd name="T108" fmla="*/ 535 w 1139"/>
                  <a:gd name="T109" fmla="*/ 173 h 219"/>
                  <a:gd name="T110" fmla="*/ 600 w 1139"/>
                  <a:gd name="T111" fmla="*/ 176 h 219"/>
                  <a:gd name="T112" fmla="*/ 674 w 1139"/>
                  <a:gd name="T113" fmla="*/ 208 h 219"/>
                  <a:gd name="T114" fmla="*/ 756 w 1139"/>
                  <a:gd name="T115" fmla="*/ 153 h 219"/>
                  <a:gd name="T116" fmla="*/ 824 w 1139"/>
                  <a:gd name="T117" fmla="*/ 155 h 219"/>
                  <a:gd name="T118" fmla="*/ 911 w 1139"/>
                  <a:gd name="T119" fmla="*/ 150 h 219"/>
                  <a:gd name="T120" fmla="*/ 958 w 1139"/>
                  <a:gd name="T121" fmla="*/ 16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39" h="219">
                    <a:moveTo>
                      <a:pt x="570" y="117"/>
                    </a:moveTo>
                    <a:cubicBezTo>
                      <a:pt x="570" y="117"/>
                      <a:pt x="570" y="117"/>
                      <a:pt x="570" y="117"/>
                    </a:cubicBezTo>
                    <a:cubicBezTo>
                      <a:pt x="570" y="117"/>
                      <a:pt x="570" y="117"/>
                      <a:pt x="570" y="117"/>
                    </a:cubicBezTo>
                    <a:cubicBezTo>
                      <a:pt x="571" y="117"/>
                      <a:pt x="573" y="117"/>
                      <a:pt x="575" y="118"/>
                    </a:cubicBezTo>
                    <a:cubicBezTo>
                      <a:pt x="588" y="119"/>
                      <a:pt x="597" y="127"/>
                      <a:pt x="611" y="131"/>
                    </a:cubicBezTo>
                    <a:cubicBezTo>
                      <a:pt x="621" y="134"/>
                      <a:pt x="633" y="135"/>
                      <a:pt x="639" y="139"/>
                    </a:cubicBezTo>
                    <a:cubicBezTo>
                      <a:pt x="645" y="142"/>
                      <a:pt x="647" y="150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3" y="154"/>
                      <a:pt x="653" y="154"/>
                      <a:pt x="653" y="154"/>
                    </a:cubicBezTo>
                    <a:cubicBezTo>
                      <a:pt x="658" y="157"/>
                      <a:pt x="665" y="158"/>
                      <a:pt x="671" y="158"/>
                    </a:cubicBezTo>
                    <a:cubicBezTo>
                      <a:pt x="671" y="158"/>
                      <a:pt x="671" y="158"/>
                      <a:pt x="671" y="158"/>
                    </a:cubicBezTo>
                    <a:cubicBezTo>
                      <a:pt x="671" y="158"/>
                      <a:pt x="671" y="158"/>
                      <a:pt x="671" y="158"/>
                    </a:cubicBezTo>
                    <a:cubicBezTo>
                      <a:pt x="674" y="158"/>
                      <a:pt x="677" y="158"/>
                      <a:pt x="680" y="157"/>
                    </a:cubicBezTo>
                    <a:cubicBezTo>
                      <a:pt x="680" y="157"/>
                      <a:pt x="680" y="157"/>
                      <a:pt x="680" y="157"/>
                    </a:cubicBezTo>
                    <a:cubicBezTo>
                      <a:pt x="680" y="157"/>
                      <a:pt x="680" y="157"/>
                      <a:pt x="680" y="157"/>
                    </a:cubicBezTo>
                    <a:cubicBezTo>
                      <a:pt x="680" y="157"/>
                      <a:pt x="680" y="157"/>
                      <a:pt x="680" y="157"/>
                    </a:cubicBezTo>
                    <a:cubicBezTo>
                      <a:pt x="687" y="155"/>
                      <a:pt x="691" y="147"/>
                      <a:pt x="695" y="140"/>
                    </a:cubicBezTo>
                    <a:cubicBezTo>
                      <a:pt x="698" y="133"/>
                      <a:pt x="704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0" y="124"/>
                      <a:pt x="710" y="124"/>
                      <a:pt x="710" y="124"/>
                    </a:cubicBezTo>
                    <a:cubicBezTo>
                      <a:pt x="717" y="124"/>
                      <a:pt x="722" y="131"/>
                      <a:pt x="726" y="135"/>
                    </a:cubicBezTo>
                    <a:cubicBezTo>
                      <a:pt x="726" y="135"/>
                      <a:pt x="726" y="135"/>
                      <a:pt x="726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5"/>
                      <a:pt x="727" y="135"/>
                    </a:cubicBezTo>
                    <a:cubicBezTo>
                      <a:pt x="727" y="135"/>
                      <a:pt x="727" y="136"/>
                      <a:pt x="727" y="136"/>
                    </a:cubicBezTo>
                    <a:cubicBezTo>
                      <a:pt x="727" y="136"/>
                      <a:pt x="727" y="136"/>
                      <a:pt x="727" y="136"/>
                    </a:cubicBezTo>
                    <a:cubicBezTo>
                      <a:pt x="731" y="139"/>
                      <a:pt x="741" y="146"/>
                      <a:pt x="741" y="151"/>
                    </a:cubicBezTo>
                    <a:cubicBezTo>
                      <a:pt x="741" y="151"/>
                      <a:pt x="741" y="151"/>
                      <a:pt x="741" y="151"/>
                    </a:cubicBezTo>
                    <a:cubicBezTo>
                      <a:pt x="741" y="163"/>
                      <a:pt x="719" y="169"/>
                      <a:pt x="713" y="178"/>
                    </a:cubicBezTo>
                    <a:cubicBezTo>
                      <a:pt x="709" y="184"/>
                      <a:pt x="708" y="197"/>
                      <a:pt x="699" y="202"/>
                    </a:cubicBezTo>
                    <a:cubicBezTo>
                      <a:pt x="694" y="205"/>
                      <a:pt x="684" y="204"/>
                      <a:pt x="674" y="206"/>
                    </a:cubicBezTo>
                    <a:cubicBezTo>
                      <a:pt x="670" y="206"/>
                      <a:pt x="667" y="208"/>
                      <a:pt x="663" y="208"/>
                    </a:cubicBezTo>
                    <a:cubicBezTo>
                      <a:pt x="663" y="208"/>
                      <a:pt x="663" y="208"/>
                      <a:pt x="663" y="208"/>
                    </a:cubicBezTo>
                    <a:cubicBezTo>
                      <a:pt x="663" y="208"/>
                      <a:pt x="663" y="208"/>
                      <a:pt x="663" y="208"/>
                    </a:cubicBezTo>
                    <a:cubicBezTo>
                      <a:pt x="663" y="208"/>
                      <a:pt x="662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61" y="208"/>
                      <a:pt x="661" y="208"/>
                      <a:pt x="661" y="208"/>
                    </a:cubicBezTo>
                    <a:cubicBezTo>
                      <a:pt x="650" y="208"/>
                      <a:pt x="648" y="198"/>
                      <a:pt x="641" y="191"/>
                    </a:cubicBezTo>
                    <a:cubicBezTo>
                      <a:pt x="641" y="191"/>
                      <a:pt x="641" y="191"/>
                      <a:pt x="641" y="191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41" y="190"/>
                      <a:pt x="641" y="190"/>
                      <a:pt x="641" y="190"/>
                    </a:cubicBezTo>
                    <a:cubicBezTo>
                      <a:pt x="637" y="187"/>
                      <a:pt x="632" y="183"/>
                      <a:pt x="626" y="178"/>
                    </a:cubicBezTo>
                    <a:cubicBezTo>
                      <a:pt x="621" y="173"/>
                      <a:pt x="617" y="168"/>
                      <a:pt x="611" y="167"/>
                    </a:cubicBezTo>
                    <a:cubicBezTo>
                      <a:pt x="611" y="167"/>
                      <a:pt x="611" y="167"/>
                      <a:pt x="611" y="167"/>
                    </a:cubicBezTo>
                    <a:cubicBezTo>
                      <a:pt x="610" y="167"/>
                      <a:pt x="609" y="167"/>
                      <a:pt x="608" y="167"/>
                    </a:cubicBezTo>
                    <a:cubicBezTo>
                      <a:pt x="608" y="167"/>
                      <a:pt x="608" y="167"/>
                      <a:pt x="608" y="167"/>
                    </a:cubicBezTo>
                    <a:cubicBezTo>
                      <a:pt x="608" y="167"/>
                      <a:pt x="608" y="167"/>
                      <a:pt x="608" y="167"/>
                    </a:cubicBezTo>
                    <a:cubicBezTo>
                      <a:pt x="603" y="167"/>
                      <a:pt x="599" y="169"/>
                      <a:pt x="595" y="170"/>
                    </a:cubicBezTo>
                    <a:cubicBezTo>
                      <a:pt x="594" y="170"/>
                      <a:pt x="592" y="171"/>
                      <a:pt x="591" y="171"/>
                    </a:cubicBezTo>
                    <a:cubicBezTo>
                      <a:pt x="591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90" y="171"/>
                      <a:pt x="590" y="171"/>
                    </a:cubicBezTo>
                    <a:cubicBezTo>
                      <a:pt x="590" y="171"/>
                      <a:pt x="589" y="171"/>
                      <a:pt x="589" y="171"/>
                    </a:cubicBezTo>
                    <a:cubicBezTo>
                      <a:pt x="586" y="171"/>
                      <a:pt x="582" y="171"/>
                      <a:pt x="578" y="171"/>
                    </a:cubicBezTo>
                    <a:cubicBezTo>
                      <a:pt x="578" y="171"/>
                      <a:pt x="578" y="171"/>
                      <a:pt x="578" y="171"/>
                    </a:cubicBezTo>
                    <a:cubicBezTo>
                      <a:pt x="578" y="171"/>
                      <a:pt x="578" y="171"/>
                      <a:pt x="578" y="171"/>
                    </a:cubicBezTo>
                    <a:cubicBezTo>
                      <a:pt x="578" y="171"/>
                      <a:pt x="578" y="171"/>
                      <a:pt x="578" y="171"/>
                    </a:cubicBezTo>
                    <a:cubicBezTo>
                      <a:pt x="578" y="171"/>
                      <a:pt x="578" y="171"/>
                      <a:pt x="577" y="171"/>
                    </a:cubicBezTo>
                    <a:cubicBezTo>
                      <a:pt x="571" y="171"/>
                      <a:pt x="564" y="171"/>
                      <a:pt x="558" y="171"/>
                    </a:cubicBezTo>
                    <a:cubicBezTo>
                      <a:pt x="558" y="171"/>
                      <a:pt x="557" y="171"/>
                      <a:pt x="557" y="170"/>
                    </a:cubicBezTo>
                    <a:cubicBezTo>
                      <a:pt x="557" y="170"/>
                      <a:pt x="557" y="170"/>
                      <a:pt x="557" y="170"/>
                    </a:cubicBezTo>
                    <a:cubicBezTo>
                      <a:pt x="557" y="170"/>
                      <a:pt x="557" y="170"/>
                      <a:pt x="557" y="170"/>
                    </a:cubicBezTo>
                    <a:cubicBezTo>
                      <a:pt x="557" y="170"/>
                      <a:pt x="556" y="170"/>
                      <a:pt x="556" y="170"/>
                    </a:cubicBezTo>
                    <a:cubicBezTo>
                      <a:pt x="556" y="170"/>
                      <a:pt x="556" y="170"/>
                      <a:pt x="556" y="170"/>
                    </a:cubicBezTo>
                    <a:cubicBezTo>
                      <a:pt x="556" y="170"/>
                      <a:pt x="556" y="170"/>
                      <a:pt x="556" y="170"/>
                    </a:cubicBezTo>
                    <a:cubicBezTo>
                      <a:pt x="556" y="170"/>
                      <a:pt x="556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5" y="170"/>
                    </a:cubicBezTo>
                    <a:cubicBezTo>
                      <a:pt x="555" y="170"/>
                      <a:pt x="555" y="170"/>
                      <a:pt x="554" y="170"/>
                    </a:cubicBezTo>
                    <a:cubicBezTo>
                      <a:pt x="554" y="170"/>
                      <a:pt x="554" y="170"/>
                      <a:pt x="554" y="170"/>
                    </a:cubicBezTo>
                    <a:cubicBezTo>
                      <a:pt x="552" y="170"/>
                      <a:pt x="549" y="169"/>
                      <a:pt x="547" y="168"/>
                    </a:cubicBezTo>
                    <a:cubicBezTo>
                      <a:pt x="542" y="167"/>
                      <a:pt x="538" y="166"/>
                      <a:pt x="534" y="166"/>
                    </a:cubicBezTo>
                    <a:cubicBezTo>
                      <a:pt x="534" y="166"/>
                      <a:pt x="534" y="166"/>
                      <a:pt x="534" y="166"/>
                    </a:cubicBezTo>
                    <a:cubicBezTo>
                      <a:pt x="534" y="166"/>
                      <a:pt x="534" y="166"/>
                      <a:pt x="534" y="166"/>
                    </a:cubicBezTo>
                    <a:cubicBezTo>
                      <a:pt x="532" y="166"/>
                      <a:pt x="531" y="166"/>
                      <a:pt x="529" y="166"/>
                    </a:cubicBezTo>
                    <a:cubicBezTo>
                      <a:pt x="529" y="166"/>
                      <a:pt x="529" y="166"/>
                      <a:pt x="529" y="166"/>
                    </a:cubicBezTo>
                    <a:cubicBezTo>
                      <a:pt x="529" y="166"/>
                      <a:pt x="529" y="166"/>
                      <a:pt x="529" y="166"/>
                    </a:cubicBezTo>
                    <a:cubicBezTo>
                      <a:pt x="523" y="168"/>
                      <a:pt x="520" y="173"/>
                      <a:pt x="513" y="179"/>
                    </a:cubicBezTo>
                    <a:cubicBezTo>
                      <a:pt x="508" y="184"/>
                      <a:pt x="502" y="188"/>
                      <a:pt x="499" y="192"/>
                    </a:cubicBezTo>
                    <a:cubicBezTo>
                      <a:pt x="495" y="197"/>
                      <a:pt x="491" y="207"/>
                      <a:pt x="485" y="209"/>
                    </a:cubicBezTo>
                    <a:cubicBezTo>
                      <a:pt x="485" y="209"/>
                      <a:pt x="485" y="209"/>
                      <a:pt x="485" y="209"/>
                    </a:cubicBezTo>
                    <a:cubicBezTo>
                      <a:pt x="485" y="209"/>
                      <a:pt x="485" y="209"/>
                      <a:pt x="485" y="209"/>
                    </a:cubicBezTo>
                    <a:cubicBezTo>
                      <a:pt x="484" y="209"/>
                      <a:pt x="483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2" y="209"/>
                      <a:pt x="482" y="209"/>
                      <a:pt x="482" y="209"/>
                    </a:cubicBezTo>
                    <a:cubicBezTo>
                      <a:pt x="480" y="209"/>
                      <a:pt x="478" y="208"/>
                      <a:pt x="475" y="208"/>
                    </a:cubicBezTo>
                    <a:cubicBezTo>
                      <a:pt x="475" y="208"/>
                      <a:pt x="475" y="208"/>
                      <a:pt x="475" y="208"/>
                    </a:cubicBezTo>
                    <a:cubicBezTo>
                      <a:pt x="475" y="208"/>
                      <a:pt x="475" y="208"/>
                      <a:pt x="475" y="208"/>
                    </a:cubicBezTo>
                    <a:cubicBezTo>
                      <a:pt x="473" y="207"/>
                      <a:pt x="470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8" y="206"/>
                      <a:pt x="468" y="206"/>
                    </a:cubicBezTo>
                    <a:cubicBezTo>
                      <a:pt x="468" y="206"/>
                      <a:pt x="467" y="206"/>
                      <a:pt x="467" y="206"/>
                    </a:cubicBezTo>
                    <a:cubicBezTo>
                      <a:pt x="467" y="206"/>
                      <a:pt x="467" y="206"/>
                      <a:pt x="467" y="206"/>
                    </a:cubicBezTo>
                    <a:cubicBezTo>
                      <a:pt x="467" y="206"/>
                      <a:pt x="467" y="206"/>
                      <a:pt x="467" y="206"/>
                    </a:cubicBezTo>
                    <a:cubicBezTo>
                      <a:pt x="467" y="206"/>
                      <a:pt x="467" y="206"/>
                      <a:pt x="467" y="206"/>
                    </a:cubicBezTo>
                    <a:cubicBezTo>
                      <a:pt x="457" y="204"/>
                      <a:pt x="449" y="206"/>
                      <a:pt x="442" y="202"/>
                    </a:cubicBezTo>
                    <a:cubicBezTo>
                      <a:pt x="436" y="199"/>
                      <a:pt x="433" y="188"/>
                      <a:pt x="429" y="182"/>
                    </a:cubicBezTo>
                    <a:cubicBezTo>
                      <a:pt x="426" y="176"/>
                      <a:pt x="419" y="172"/>
                      <a:pt x="413" y="167"/>
                    </a:cubicBezTo>
                    <a:cubicBezTo>
                      <a:pt x="407" y="163"/>
                      <a:pt x="398" y="156"/>
                      <a:pt x="398" y="150"/>
                    </a:cubicBezTo>
                    <a:cubicBezTo>
                      <a:pt x="398" y="150"/>
                      <a:pt x="398" y="150"/>
                      <a:pt x="398" y="150"/>
                    </a:cubicBezTo>
                    <a:cubicBezTo>
                      <a:pt x="398" y="145"/>
                      <a:pt x="410" y="139"/>
                      <a:pt x="414" y="136"/>
                    </a:cubicBezTo>
                    <a:cubicBezTo>
                      <a:pt x="414" y="136"/>
                      <a:pt x="414" y="136"/>
                      <a:pt x="414" y="136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14" y="135"/>
                      <a:pt x="414" y="135"/>
                      <a:pt x="414" y="135"/>
                    </a:cubicBezTo>
                    <a:cubicBezTo>
                      <a:pt x="420" y="130"/>
                      <a:pt x="424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32" y="124"/>
                      <a:pt x="432" y="124"/>
                      <a:pt x="432" y="124"/>
                    </a:cubicBezTo>
                    <a:cubicBezTo>
                      <a:pt x="445" y="124"/>
                      <a:pt x="450" y="151"/>
                      <a:pt x="461" y="156"/>
                    </a:cubicBezTo>
                    <a:cubicBezTo>
                      <a:pt x="461" y="156"/>
                      <a:pt x="461" y="156"/>
                      <a:pt x="461" y="156"/>
                    </a:cubicBezTo>
                    <a:cubicBezTo>
                      <a:pt x="461" y="156"/>
                      <a:pt x="461" y="156"/>
                      <a:pt x="461" y="156"/>
                    </a:cubicBezTo>
                    <a:cubicBezTo>
                      <a:pt x="464" y="157"/>
                      <a:pt x="468" y="158"/>
                      <a:pt x="471" y="158"/>
                    </a:cubicBezTo>
                    <a:cubicBezTo>
                      <a:pt x="471" y="158"/>
                      <a:pt x="471" y="158"/>
                      <a:pt x="471" y="158"/>
                    </a:cubicBezTo>
                    <a:cubicBezTo>
                      <a:pt x="471" y="158"/>
                      <a:pt x="471" y="158"/>
                      <a:pt x="471" y="158"/>
                    </a:cubicBezTo>
                    <a:cubicBezTo>
                      <a:pt x="481" y="158"/>
                      <a:pt x="490" y="153"/>
                      <a:pt x="495" y="147"/>
                    </a:cubicBezTo>
                    <a:cubicBezTo>
                      <a:pt x="495" y="147"/>
                      <a:pt x="495" y="147"/>
                      <a:pt x="495" y="147"/>
                    </a:cubicBezTo>
                    <a:cubicBezTo>
                      <a:pt x="497" y="144"/>
                      <a:pt x="499" y="140"/>
                      <a:pt x="502" y="138"/>
                    </a:cubicBezTo>
                    <a:cubicBezTo>
                      <a:pt x="509" y="134"/>
                      <a:pt x="525" y="134"/>
                      <a:pt x="533" y="131"/>
                    </a:cubicBezTo>
                    <a:cubicBezTo>
                      <a:pt x="533" y="131"/>
                      <a:pt x="533" y="131"/>
                      <a:pt x="533" y="131"/>
                    </a:cubicBezTo>
                    <a:cubicBezTo>
                      <a:pt x="533" y="131"/>
                      <a:pt x="533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4" y="131"/>
                    </a:cubicBezTo>
                    <a:cubicBezTo>
                      <a:pt x="534" y="131"/>
                      <a:pt x="534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5" y="131"/>
                    </a:cubicBezTo>
                    <a:cubicBezTo>
                      <a:pt x="535" y="131"/>
                      <a:pt x="535" y="131"/>
                      <a:pt x="536" y="130"/>
                    </a:cubicBezTo>
                    <a:cubicBezTo>
                      <a:pt x="536" y="130"/>
                      <a:pt x="536" y="130"/>
                      <a:pt x="536" y="130"/>
                    </a:cubicBezTo>
                    <a:cubicBezTo>
                      <a:pt x="536" y="130"/>
                      <a:pt x="536" y="130"/>
                      <a:pt x="536" y="130"/>
                    </a:cubicBezTo>
                    <a:cubicBezTo>
                      <a:pt x="536" y="130"/>
                      <a:pt x="536" y="130"/>
                      <a:pt x="536" y="130"/>
                    </a:cubicBezTo>
                    <a:cubicBezTo>
                      <a:pt x="537" y="130"/>
                      <a:pt x="537" y="130"/>
                      <a:pt x="537" y="130"/>
                    </a:cubicBezTo>
                    <a:cubicBezTo>
                      <a:pt x="548" y="125"/>
                      <a:pt x="554" y="117"/>
                      <a:pt x="570" y="117"/>
                    </a:cubicBezTo>
                    <a:cubicBezTo>
                      <a:pt x="570" y="117"/>
                      <a:pt x="570" y="117"/>
                      <a:pt x="570" y="117"/>
                    </a:cubicBezTo>
                    <a:cubicBezTo>
                      <a:pt x="570" y="117"/>
                      <a:pt x="570" y="117"/>
                      <a:pt x="570" y="117"/>
                    </a:cubicBezTo>
                    <a:moveTo>
                      <a:pt x="814" y="91"/>
                    </a:moveTo>
                    <a:cubicBezTo>
                      <a:pt x="814" y="91"/>
                      <a:pt x="814" y="91"/>
                      <a:pt x="814" y="91"/>
                    </a:cubicBezTo>
                    <a:cubicBezTo>
                      <a:pt x="814" y="91"/>
                      <a:pt x="814" y="91"/>
                      <a:pt x="814" y="91"/>
                    </a:cubicBezTo>
                    <a:cubicBezTo>
                      <a:pt x="816" y="91"/>
                      <a:pt x="818" y="91"/>
                      <a:pt x="820" y="91"/>
                    </a:cubicBezTo>
                    <a:cubicBezTo>
                      <a:pt x="828" y="93"/>
                      <a:pt x="834" y="104"/>
                      <a:pt x="842" y="107"/>
                    </a:cubicBezTo>
                    <a:cubicBezTo>
                      <a:pt x="847" y="109"/>
                      <a:pt x="855" y="110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2" y="111"/>
                      <a:pt x="862" y="111"/>
                      <a:pt x="862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3" y="111"/>
                      <a:pt x="863" y="111"/>
                      <a:pt x="863" y="111"/>
                    </a:cubicBezTo>
                    <a:cubicBezTo>
                      <a:pt x="864" y="111"/>
                      <a:pt x="865" y="111"/>
                      <a:pt x="865" y="111"/>
                    </a:cubicBezTo>
                    <a:cubicBezTo>
                      <a:pt x="865" y="111"/>
                      <a:pt x="865" y="111"/>
                      <a:pt x="865" y="111"/>
                    </a:cubicBezTo>
                    <a:cubicBezTo>
                      <a:pt x="865" y="111"/>
                      <a:pt x="866" y="112"/>
                      <a:pt x="866" y="112"/>
                    </a:cubicBezTo>
                    <a:cubicBezTo>
                      <a:pt x="866" y="112"/>
                      <a:pt x="866" y="112"/>
                      <a:pt x="866" y="112"/>
                    </a:cubicBezTo>
                    <a:cubicBezTo>
                      <a:pt x="871" y="112"/>
                      <a:pt x="875" y="113"/>
                      <a:pt x="880" y="113"/>
                    </a:cubicBezTo>
                    <a:cubicBezTo>
                      <a:pt x="880" y="113"/>
                      <a:pt x="880" y="113"/>
                      <a:pt x="880" y="113"/>
                    </a:cubicBezTo>
                    <a:cubicBezTo>
                      <a:pt x="880" y="113"/>
                      <a:pt x="880" y="113"/>
                      <a:pt x="880" y="113"/>
                    </a:cubicBezTo>
                    <a:cubicBezTo>
                      <a:pt x="882" y="113"/>
                      <a:pt x="884" y="113"/>
                      <a:pt x="885" y="113"/>
                    </a:cubicBezTo>
                    <a:cubicBezTo>
                      <a:pt x="885" y="113"/>
                      <a:pt x="885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6" y="113"/>
                      <a:pt x="886" y="113"/>
                      <a:pt x="886" y="113"/>
                    </a:cubicBezTo>
                    <a:cubicBezTo>
                      <a:pt x="887" y="112"/>
                      <a:pt x="889" y="112"/>
                      <a:pt x="890" y="111"/>
                    </a:cubicBezTo>
                    <a:cubicBezTo>
                      <a:pt x="899" y="107"/>
                      <a:pt x="905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17" y="98"/>
                      <a:pt x="917" y="98"/>
                      <a:pt x="917" y="98"/>
                    </a:cubicBezTo>
                    <a:cubicBezTo>
                      <a:pt x="920" y="98"/>
                      <a:pt x="923" y="99"/>
                      <a:pt x="926" y="99"/>
                    </a:cubicBezTo>
                    <a:cubicBezTo>
                      <a:pt x="926" y="99"/>
                      <a:pt x="926" y="100"/>
                      <a:pt x="926" y="100"/>
                    </a:cubicBezTo>
                    <a:cubicBezTo>
                      <a:pt x="926" y="100"/>
                      <a:pt x="926" y="100"/>
                      <a:pt x="926" y="100"/>
                    </a:cubicBezTo>
                    <a:cubicBezTo>
                      <a:pt x="935" y="102"/>
                      <a:pt x="936" y="112"/>
                      <a:pt x="942" y="119"/>
                    </a:cubicBezTo>
                    <a:cubicBezTo>
                      <a:pt x="949" y="127"/>
                      <a:pt x="965" y="133"/>
                      <a:pt x="977" y="138"/>
                    </a:cubicBezTo>
                    <a:cubicBezTo>
                      <a:pt x="981" y="140"/>
                      <a:pt x="987" y="141"/>
                      <a:pt x="988" y="145"/>
                    </a:cubicBezTo>
                    <a:cubicBezTo>
                      <a:pt x="988" y="145"/>
                      <a:pt x="988" y="145"/>
                      <a:pt x="988" y="146"/>
                    </a:cubicBezTo>
                    <a:cubicBezTo>
                      <a:pt x="988" y="151"/>
                      <a:pt x="976" y="170"/>
                      <a:pt x="971" y="171"/>
                    </a:cubicBezTo>
                    <a:cubicBezTo>
                      <a:pt x="971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70" y="171"/>
                      <a:pt x="970" y="171"/>
                      <a:pt x="970" y="171"/>
                    </a:cubicBezTo>
                    <a:cubicBezTo>
                      <a:pt x="966" y="171"/>
                      <a:pt x="963" y="167"/>
                      <a:pt x="959" y="164"/>
                    </a:cubicBezTo>
                    <a:cubicBezTo>
                      <a:pt x="958" y="163"/>
                      <a:pt x="957" y="163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56" y="162"/>
                      <a:pt x="956" y="162"/>
                      <a:pt x="956" y="162"/>
                    </a:cubicBezTo>
                    <a:cubicBezTo>
                      <a:pt x="947" y="158"/>
                      <a:pt x="941" y="161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2" y="157"/>
                      <a:pt x="932" y="157"/>
                      <a:pt x="932" y="157"/>
                    </a:cubicBezTo>
                    <a:cubicBezTo>
                      <a:pt x="931" y="157"/>
                      <a:pt x="931" y="157"/>
                      <a:pt x="931" y="157"/>
                    </a:cubicBezTo>
                    <a:cubicBezTo>
                      <a:pt x="931" y="157"/>
                      <a:pt x="931" y="157"/>
                      <a:pt x="931" y="157"/>
                    </a:cubicBezTo>
                    <a:cubicBezTo>
                      <a:pt x="931" y="157"/>
                      <a:pt x="931" y="157"/>
                      <a:pt x="931" y="156"/>
                    </a:cubicBezTo>
                    <a:cubicBezTo>
                      <a:pt x="931" y="156"/>
                      <a:pt x="931" y="156"/>
                      <a:pt x="931" y="156"/>
                    </a:cubicBezTo>
                    <a:cubicBezTo>
                      <a:pt x="930" y="156"/>
                      <a:pt x="929" y="155"/>
                      <a:pt x="928" y="155"/>
                    </a:cubicBezTo>
                    <a:cubicBezTo>
                      <a:pt x="922" y="151"/>
                      <a:pt x="916" y="145"/>
                      <a:pt x="909" y="145"/>
                    </a:cubicBezTo>
                    <a:cubicBezTo>
                      <a:pt x="909" y="145"/>
                      <a:pt x="909" y="145"/>
                      <a:pt x="909" y="145"/>
                    </a:cubicBezTo>
                    <a:cubicBezTo>
                      <a:pt x="909" y="145"/>
                      <a:pt x="909" y="145"/>
                      <a:pt x="909" y="145"/>
                    </a:cubicBezTo>
                    <a:cubicBezTo>
                      <a:pt x="909" y="145"/>
                      <a:pt x="909" y="145"/>
                      <a:pt x="908" y="145"/>
                    </a:cubicBezTo>
                    <a:cubicBezTo>
                      <a:pt x="898" y="145"/>
                      <a:pt x="891" y="162"/>
                      <a:pt x="883" y="166"/>
                    </a:cubicBezTo>
                    <a:cubicBezTo>
                      <a:pt x="877" y="168"/>
                      <a:pt x="868" y="166"/>
                      <a:pt x="867" y="172"/>
                    </a:cubicBezTo>
                    <a:cubicBezTo>
                      <a:pt x="867" y="172"/>
                      <a:pt x="867" y="173"/>
                      <a:pt x="867" y="173"/>
                    </a:cubicBezTo>
                    <a:cubicBezTo>
                      <a:pt x="867" y="179"/>
                      <a:pt x="875" y="182"/>
                      <a:pt x="875" y="188"/>
                    </a:cubicBezTo>
                    <a:cubicBezTo>
                      <a:pt x="875" y="188"/>
                      <a:pt x="875" y="189"/>
                      <a:pt x="875" y="189"/>
                    </a:cubicBezTo>
                    <a:cubicBezTo>
                      <a:pt x="875" y="196"/>
                      <a:pt x="870" y="204"/>
                      <a:pt x="866" y="208"/>
                    </a:cubicBezTo>
                    <a:cubicBezTo>
                      <a:pt x="861" y="213"/>
                      <a:pt x="855" y="215"/>
                      <a:pt x="847" y="216"/>
                    </a:cubicBezTo>
                    <a:cubicBezTo>
                      <a:pt x="845" y="216"/>
                      <a:pt x="844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43" y="216"/>
                      <a:pt x="843" y="216"/>
                      <a:pt x="843" y="216"/>
                    </a:cubicBezTo>
                    <a:cubicBezTo>
                      <a:pt x="828" y="216"/>
                      <a:pt x="815" y="204"/>
                      <a:pt x="822" y="186"/>
                    </a:cubicBezTo>
                    <a:cubicBezTo>
                      <a:pt x="822" y="186"/>
                      <a:pt x="822" y="185"/>
                      <a:pt x="822" y="185"/>
                    </a:cubicBezTo>
                    <a:cubicBezTo>
                      <a:pt x="822" y="185"/>
                      <a:pt x="822" y="185"/>
                      <a:pt x="822" y="185"/>
                    </a:cubicBezTo>
                    <a:cubicBezTo>
                      <a:pt x="825" y="176"/>
                      <a:pt x="837" y="172"/>
                      <a:pt x="837" y="164"/>
                    </a:cubicBezTo>
                    <a:cubicBezTo>
                      <a:pt x="837" y="164"/>
                      <a:pt x="837" y="164"/>
                      <a:pt x="837" y="163"/>
                    </a:cubicBezTo>
                    <a:cubicBezTo>
                      <a:pt x="837" y="157"/>
                      <a:pt x="829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24" y="150"/>
                      <a:pt x="824" y="150"/>
                      <a:pt x="824" y="150"/>
                    </a:cubicBezTo>
                    <a:cubicBezTo>
                      <a:pt x="818" y="150"/>
                      <a:pt x="816" y="155"/>
                      <a:pt x="811" y="159"/>
                    </a:cubicBezTo>
                    <a:cubicBezTo>
                      <a:pt x="811" y="159"/>
                      <a:pt x="811" y="159"/>
                      <a:pt x="811" y="159"/>
                    </a:cubicBezTo>
                    <a:cubicBezTo>
                      <a:pt x="811" y="159"/>
                      <a:pt x="810" y="159"/>
                      <a:pt x="810" y="159"/>
                    </a:cubicBezTo>
                    <a:cubicBezTo>
                      <a:pt x="810" y="159"/>
                      <a:pt x="810" y="159"/>
                      <a:pt x="810" y="159"/>
                    </a:cubicBezTo>
                    <a:cubicBezTo>
                      <a:pt x="810" y="159"/>
                      <a:pt x="810" y="159"/>
                      <a:pt x="810" y="159"/>
                    </a:cubicBezTo>
                    <a:cubicBezTo>
                      <a:pt x="810" y="159"/>
                      <a:pt x="810" y="159"/>
                      <a:pt x="809" y="160"/>
                    </a:cubicBezTo>
                    <a:cubicBezTo>
                      <a:pt x="809" y="160"/>
                      <a:pt x="809" y="160"/>
                      <a:pt x="809" y="160"/>
                    </a:cubicBezTo>
                    <a:cubicBezTo>
                      <a:pt x="809" y="160"/>
                      <a:pt x="809" y="160"/>
                      <a:pt x="808" y="160"/>
                    </a:cubicBezTo>
                    <a:cubicBezTo>
                      <a:pt x="808" y="160"/>
                      <a:pt x="808" y="160"/>
                      <a:pt x="808" y="160"/>
                    </a:cubicBezTo>
                    <a:cubicBezTo>
                      <a:pt x="808" y="160"/>
                      <a:pt x="808" y="160"/>
                      <a:pt x="808" y="160"/>
                    </a:cubicBezTo>
                    <a:cubicBezTo>
                      <a:pt x="808" y="160"/>
                      <a:pt x="808" y="160"/>
                      <a:pt x="808" y="160"/>
                    </a:cubicBezTo>
                    <a:cubicBezTo>
                      <a:pt x="807" y="160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7" y="161"/>
                      <a:pt x="807" y="161"/>
                      <a:pt x="807" y="161"/>
                    </a:cubicBezTo>
                    <a:cubicBezTo>
                      <a:pt x="803" y="162"/>
                      <a:pt x="800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96" y="163"/>
                      <a:pt x="796" y="163"/>
                      <a:pt x="796" y="163"/>
                    </a:cubicBezTo>
                    <a:cubicBezTo>
                      <a:pt x="787" y="163"/>
                      <a:pt x="778" y="159"/>
                      <a:pt x="771" y="155"/>
                    </a:cubicBezTo>
                    <a:cubicBezTo>
                      <a:pt x="771" y="155"/>
                      <a:pt x="771" y="155"/>
                      <a:pt x="771" y="155"/>
                    </a:cubicBezTo>
                    <a:cubicBezTo>
                      <a:pt x="771" y="155"/>
                      <a:pt x="771" y="155"/>
                      <a:pt x="770" y="155"/>
                    </a:cubicBezTo>
                    <a:cubicBezTo>
                      <a:pt x="770" y="155"/>
                      <a:pt x="770" y="155"/>
                      <a:pt x="770" y="155"/>
                    </a:cubicBezTo>
                    <a:cubicBezTo>
                      <a:pt x="768" y="153"/>
                      <a:pt x="757" y="148"/>
                      <a:pt x="757" y="145"/>
                    </a:cubicBezTo>
                    <a:cubicBezTo>
                      <a:pt x="756" y="144"/>
                      <a:pt x="756" y="144"/>
                      <a:pt x="756" y="144"/>
                    </a:cubicBezTo>
                    <a:cubicBezTo>
                      <a:pt x="756" y="138"/>
                      <a:pt x="764" y="132"/>
                      <a:pt x="769" y="128"/>
                    </a:cubicBezTo>
                    <a:cubicBezTo>
                      <a:pt x="775" y="124"/>
                      <a:pt x="781" y="121"/>
                      <a:pt x="786" y="116"/>
                    </a:cubicBezTo>
                    <a:cubicBezTo>
                      <a:pt x="786" y="116"/>
                      <a:pt x="786" y="116"/>
                      <a:pt x="786" y="116"/>
                    </a:cubicBezTo>
                    <a:cubicBezTo>
                      <a:pt x="786" y="116"/>
                      <a:pt x="786" y="116"/>
                      <a:pt x="786" y="116"/>
                    </a:cubicBezTo>
                    <a:cubicBezTo>
                      <a:pt x="786" y="116"/>
                      <a:pt x="786" y="116"/>
                      <a:pt x="786" y="116"/>
                    </a:cubicBezTo>
                    <a:cubicBezTo>
                      <a:pt x="786" y="116"/>
                      <a:pt x="786" y="116"/>
                      <a:pt x="787" y="116"/>
                    </a:cubicBezTo>
                    <a:cubicBezTo>
                      <a:pt x="787" y="116"/>
                      <a:pt x="787" y="116"/>
                      <a:pt x="787" y="116"/>
                    </a:cubicBezTo>
                    <a:cubicBezTo>
                      <a:pt x="795" y="106"/>
                      <a:pt x="798" y="91"/>
                      <a:pt x="814" y="91"/>
                    </a:cubicBezTo>
                    <a:cubicBezTo>
                      <a:pt x="814" y="91"/>
                      <a:pt x="814" y="91"/>
                      <a:pt x="814" y="91"/>
                    </a:cubicBezTo>
                    <a:cubicBezTo>
                      <a:pt x="814" y="91"/>
                      <a:pt x="814" y="91"/>
                      <a:pt x="814" y="91"/>
                    </a:cubicBezTo>
                    <a:moveTo>
                      <a:pt x="326" y="90"/>
                    </a:moveTo>
                    <a:cubicBezTo>
                      <a:pt x="326" y="90"/>
                      <a:pt x="326" y="90"/>
                      <a:pt x="326" y="90"/>
                    </a:cubicBezTo>
                    <a:cubicBezTo>
                      <a:pt x="326" y="90"/>
                      <a:pt x="326" y="90"/>
                      <a:pt x="326" y="90"/>
                    </a:cubicBezTo>
                    <a:cubicBezTo>
                      <a:pt x="328" y="90"/>
                      <a:pt x="330" y="91"/>
                      <a:pt x="332" y="91"/>
                    </a:cubicBezTo>
                    <a:cubicBezTo>
                      <a:pt x="345" y="94"/>
                      <a:pt x="349" y="110"/>
                      <a:pt x="359" y="118"/>
                    </a:cubicBezTo>
                    <a:cubicBezTo>
                      <a:pt x="367" y="126"/>
                      <a:pt x="385" y="134"/>
                      <a:pt x="385" y="143"/>
                    </a:cubicBezTo>
                    <a:cubicBezTo>
                      <a:pt x="385" y="143"/>
                      <a:pt x="385" y="143"/>
                      <a:pt x="385" y="143"/>
                    </a:cubicBezTo>
                    <a:cubicBezTo>
                      <a:pt x="385" y="147"/>
                      <a:pt x="361" y="161"/>
                      <a:pt x="351" y="163"/>
                    </a:cubicBezTo>
                    <a:cubicBezTo>
                      <a:pt x="349" y="163"/>
                      <a:pt x="348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7" y="163"/>
                      <a:pt x="347" y="163"/>
                      <a:pt x="347" y="163"/>
                    </a:cubicBezTo>
                    <a:cubicBezTo>
                      <a:pt x="342" y="163"/>
                      <a:pt x="338" y="162"/>
                      <a:pt x="335" y="161"/>
                    </a:cubicBezTo>
                    <a:cubicBezTo>
                      <a:pt x="335" y="161"/>
                      <a:pt x="335" y="161"/>
                      <a:pt x="335" y="161"/>
                    </a:cubicBezTo>
                    <a:cubicBezTo>
                      <a:pt x="329" y="158"/>
                      <a:pt x="324" y="150"/>
                      <a:pt x="318" y="150"/>
                    </a:cubicBezTo>
                    <a:cubicBezTo>
                      <a:pt x="312" y="150"/>
                      <a:pt x="305" y="158"/>
                      <a:pt x="305" y="164"/>
                    </a:cubicBezTo>
                    <a:cubicBezTo>
                      <a:pt x="305" y="164"/>
                      <a:pt x="305" y="164"/>
                      <a:pt x="305" y="164"/>
                    </a:cubicBezTo>
                    <a:cubicBezTo>
                      <a:pt x="305" y="173"/>
                      <a:pt x="322" y="181"/>
                      <a:pt x="322" y="195"/>
                    </a:cubicBezTo>
                    <a:cubicBezTo>
                      <a:pt x="322" y="198"/>
                      <a:pt x="321" y="200"/>
                      <a:pt x="320" y="203"/>
                    </a:cubicBezTo>
                    <a:cubicBezTo>
                      <a:pt x="317" y="211"/>
                      <a:pt x="311" y="214"/>
                      <a:pt x="303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3" y="215"/>
                      <a:pt x="303" y="215"/>
                      <a:pt x="303" y="215"/>
                    </a:cubicBezTo>
                    <a:cubicBezTo>
                      <a:pt x="302" y="216"/>
                      <a:pt x="300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8" y="216"/>
                      <a:pt x="298" y="216"/>
                      <a:pt x="298" y="216"/>
                    </a:cubicBezTo>
                    <a:cubicBezTo>
                      <a:pt x="293" y="216"/>
                      <a:pt x="287" y="215"/>
                      <a:pt x="283" y="213"/>
                    </a:cubicBezTo>
                    <a:cubicBezTo>
                      <a:pt x="283" y="213"/>
                      <a:pt x="283" y="213"/>
                      <a:pt x="283" y="213"/>
                    </a:cubicBezTo>
                    <a:cubicBezTo>
                      <a:pt x="283" y="213"/>
                      <a:pt x="283" y="213"/>
                      <a:pt x="283" y="213"/>
                    </a:cubicBezTo>
                    <a:cubicBezTo>
                      <a:pt x="283" y="213"/>
                      <a:pt x="283" y="213"/>
                      <a:pt x="283" y="213"/>
                    </a:cubicBezTo>
                    <a:cubicBezTo>
                      <a:pt x="283" y="213"/>
                      <a:pt x="283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74" y="208"/>
                      <a:pt x="264" y="197"/>
                      <a:pt x="264" y="188"/>
                    </a:cubicBezTo>
                    <a:cubicBezTo>
                      <a:pt x="264" y="187"/>
                      <a:pt x="264" y="186"/>
                      <a:pt x="264" y="186"/>
                    </a:cubicBezTo>
                    <a:cubicBezTo>
                      <a:pt x="265" y="180"/>
                      <a:pt x="273" y="178"/>
                      <a:pt x="273" y="174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3" y="173"/>
                      <a:pt x="273" y="173"/>
                      <a:pt x="273" y="173"/>
                    </a:cubicBezTo>
                    <a:cubicBezTo>
                      <a:pt x="272" y="169"/>
                      <a:pt x="269" y="169"/>
                      <a:pt x="266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9"/>
                      <a:pt x="266" y="169"/>
                      <a:pt x="266" y="169"/>
                    </a:cubicBezTo>
                    <a:cubicBezTo>
                      <a:pt x="266" y="169"/>
                      <a:pt x="265" y="169"/>
                      <a:pt x="265" y="169"/>
                    </a:cubicBezTo>
                    <a:cubicBezTo>
                      <a:pt x="265" y="169"/>
                      <a:pt x="265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4" y="169"/>
                      <a:pt x="264" y="169"/>
                      <a:pt x="264" y="169"/>
                    </a:cubicBezTo>
                    <a:cubicBezTo>
                      <a:pt x="263" y="169"/>
                      <a:pt x="263" y="169"/>
                      <a:pt x="263" y="169"/>
                    </a:cubicBezTo>
                    <a:cubicBezTo>
                      <a:pt x="263" y="169"/>
                      <a:pt x="263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2" y="169"/>
                      <a:pt x="262" y="169"/>
                      <a:pt x="262" y="169"/>
                    </a:cubicBezTo>
                    <a:cubicBezTo>
                      <a:pt x="261" y="169"/>
                      <a:pt x="261" y="169"/>
                      <a:pt x="260" y="169"/>
                    </a:cubicBezTo>
                    <a:cubicBezTo>
                      <a:pt x="260" y="169"/>
                      <a:pt x="260" y="169"/>
                      <a:pt x="260" y="169"/>
                    </a:cubicBezTo>
                    <a:cubicBezTo>
                      <a:pt x="250" y="165"/>
                      <a:pt x="246" y="146"/>
                      <a:pt x="234" y="145"/>
                    </a:cubicBezTo>
                    <a:cubicBezTo>
                      <a:pt x="234" y="145"/>
                      <a:pt x="234" y="145"/>
                      <a:pt x="234" y="145"/>
                    </a:cubicBezTo>
                    <a:cubicBezTo>
                      <a:pt x="234" y="144"/>
                      <a:pt x="233" y="144"/>
                      <a:pt x="233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33" y="144"/>
                      <a:pt x="233" y="144"/>
                      <a:pt x="233" y="144"/>
                    </a:cubicBezTo>
                    <a:cubicBezTo>
                      <a:pt x="226" y="144"/>
                      <a:pt x="220" y="150"/>
                      <a:pt x="215" y="154"/>
                    </a:cubicBezTo>
                    <a:cubicBezTo>
                      <a:pt x="214" y="155"/>
                      <a:pt x="212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1" y="156"/>
                    </a:cubicBezTo>
                    <a:cubicBezTo>
                      <a:pt x="211" y="156"/>
                      <a:pt x="211" y="156"/>
                      <a:pt x="210" y="157"/>
                    </a:cubicBezTo>
                    <a:cubicBezTo>
                      <a:pt x="210" y="157"/>
                      <a:pt x="210" y="157"/>
                      <a:pt x="210" y="157"/>
                    </a:cubicBezTo>
                    <a:cubicBezTo>
                      <a:pt x="203" y="160"/>
                      <a:pt x="190" y="160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6" y="162"/>
                      <a:pt x="186" y="162"/>
                      <a:pt x="186" y="162"/>
                    </a:cubicBez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85" y="162"/>
                      <a:pt x="185" y="162"/>
                      <a:pt x="185" y="162"/>
                    </a:cubicBezTo>
                    <a:cubicBezTo>
                      <a:pt x="184" y="163"/>
                      <a:pt x="183" y="164"/>
                      <a:pt x="182" y="165"/>
                    </a:cubicBezTo>
                    <a:cubicBezTo>
                      <a:pt x="178" y="167"/>
                      <a:pt x="175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2" y="171"/>
                    </a:cubicBezTo>
                    <a:cubicBezTo>
                      <a:pt x="172" y="171"/>
                      <a:pt x="172" y="171"/>
                      <a:pt x="171" y="171"/>
                    </a:cubicBezTo>
                    <a:cubicBezTo>
                      <a:pt x="171" y="171"/>
                      <a:pt x="171" y="171"/>
                      <a:pt x="171" y="171"/>
                    </a:cubicBezTo>
                    <a:cubicBezTo>
                      <a:pt x="166" y="170"/>
                      <a:pt x="164" y="165"/>
                      <a:pt x="161" y="160"/>
                    </a:cubicBezTo>
                    <a:cubicBezTo>
                      <a:pt x="159" y="156"/>
                      <a:pt x="154" y="150"/>
                      <a:pt x="154" y="146"/>
                    </a:cubicBezTo>
                    <a:cubicBezTo>
                      <a:pt x="154" y="146"/>
                      <a:pt x="155" y="146"/>
                      <a:pt x="155" y="146"/>
                    </a:cubicBezTo>
                    <a:cubicBezTo>
                      <a:pt x="155" y="140"/>
                      <a:pt x="170" y="136"/>
                      <a:pt x="177" y="133"/>
                    </a:cubicBezTo>
                    <a:cubicBezTo>
                      <a:pt x="184" y="129"/>
                      <a:pt x="195" y="124"/>
                      <a:pt x="199" y="120"/>
                    </a:cubicBezTo>
                    <a:cubicBezTo>
                      <a:pt x="207" y="112"/>
                      <a:pt x="207" y="99"/>
                      <a:pt x="222" y="98"/>
                    </a:cubicBezTo>
                    <a:cubicBezTo>
                      <a:pt x="222" y="98"/>
                      <a:pt x="222" y="98"/>
                      <a:pt x="222" y="98"/>
                    </a:cubicBezTo>
                    <a:cubicBezTo>
                      <a:pt x="223" y="98"/>
                      <a:pt x="223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24" y="98"/>
                      <a:pt x="224" y="98"/>
                      <a:pt x="224" y="98"/>
                    </a:cubicBezTo>
                    <a:cubicBezTo>
                      <a:pt x="238" y="98"/>
                      <a:pt x="243" y="108"/>
                      <a:pt x="252" y="112"/>
                    </a:cubicBezTo>
                    <a:cubicBezTo>
                      <a:pt x="252" y="112"/>
                      <a:pt x="252" y="112"/>
                      <a:pt x="252" y="112"/>
                    </a:cubicBezTo>
                    <a:cubicBezTo>
                      <a:pt x="252" y="112"/>
                      <a:pt x="252" y="112"/>
                      <a:pt x="252" y="112"/>
                    </a:cubicBezTo>
                    <a:cubicBezTo>
                      <a:pt x="252" y="112"/>
                      <a:pt x="252" y="112"/>
                      <a:pt x="252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2"/>
                    </a:cubicBezTo>
                    <a:cubicBezTo>
                      <a:pt x="253" y="112"/>
                      <a:pt x="253" y="112"/>
                      <a:pt x="253" y="113"/>
                    </a:cubicBezTo>
                    <a:cubicBezTo>
                      <a:pt x="253" y="113"/>
                      <a:pt x="253" y="113"/>
                      <a:pt x="253" y="113"/>
                    </a:cubicBezTo>
                    <a:cubicBezTo>
                      <a:pt x="253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4" y="113"/>
                    </a:cubicBezTo>
                    <a:cubicBezTo>
                      <a:pt x="254" y="113"/>
                      <a:pt x="254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5" y="113"/>
                    </a:cubicBezTo>
                    <a:cubicBezTo>
                      <a:pt x="255" y="113"/>
                      <a:pt x="255" y="113"/>
                      <a:pt x="256" y="113"/>
                    </a:cubicBezTo>
                    <a:cubicBezTo>
                      <a:pt x="257" y="114"/>
                      <a:pt x="259" y="114"/>
                      <a:pt x="260" y="114"/>
                    </a:cubicBezTo>
                    <a:cubicBezTo>
                      <a:pt x="260" y="114"/>
                      <a:pt x="260" y="114"/>
                      <a:pt x="260" y="114"/>
                    </a:cubicBezTo>
                    <a:cubicBezTo>
                      <a:pt x="260" y="114"/>
                      <a:pt x="261" y="114"/>
                      <a:pt x="261" y="114"/>
                    </a:cubicBezTo>
                    <a:cubicBezTo>
                      <a:pt x="265" y="114"/>
                      <a:pt x="269" y="113"/>
                      <a:pt x="274" y="112"/>
                    </a:cubicBezTo>
                    <a:cubicBezTo>
                      <a:pt x="274" y="112"/>
                      <a:pt x="274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5" y="112"/>
                      <a:pt x="275" y="112"/>
                      <a:pt x="275" y="112"/>
                    </a:cubicBezTo>
                    <a:cubicBezTo>
                      <a:pt x="276" y="111"/>
                      <a:pt x="276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7" y="111"/>
                      <a:pt x="277" y="111"/>
                    </a:cubicBezTo>
                    <a:cubicBezTo>
                      <a:pt x="277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8" y="111"/>
                      <a:pt x="278" y="111"/>
                    </a:cubicBezTo>
                    <a:cubicBezTo>
                      <a:pt x="278" y="111"/>
                      <a:pt x="279" y="111"/>
                      <a:pt x="279" y="111"/>
                    </a:cubicBezTo>
                    <a:cubicBezTo>
                      <a:pt x="286" y="110"/>
                      <a:pt x="294" y="110"/>
                      <a:pt x="299" y="107"/>
                    </a:cubicBezTo>
                    <a:cubicBezTo>
                      <a:pt x="299" y="107"/>
                      <a:pt x="299" y="107"/>
                      <a:pt x="299" y="107"/>
                    </a:cubicBezTo>
                    <a:cubicBezTo>
                      <a:pt x="299" y="107"/>
                      <a:pt x="299" y="107"/>
                      <a:pt x="299" y="107"/>
                    </a:cubicBezTo>
                    <a:cubicBezTo>
                      <a:pt x="299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0" y="107"/>
                      <a:pt x="300" y="107"/>
                    </a:cubicBezTo>
                    <a:cubicBezTo>
                      <a:pt x="300" y="107"/>
                      <a:pt x="301" y="107"/>
                      <a:pt x="301" y="107"/>
                    </a:cubicBezTo>
                    <a:cubicBezTo>
                      <a:pt x="301" y="107"/>
                      <a:pt x="301" y="107"/>
                      <a:pt x="301" y="107"/>
                    </a:cubicBezTo>
                    <a:cubicBezTo>
                      <a:pt x="301" y="106"/>
                      <a:pt x="301" y="106"/>
                      <a:pt x="301" y="106"/>
                    </a:cubicBezTo>
                    <a:cubicBezTo>
                      <a:pt x="301" y="106"/>
                      <a:pt x="301" y="106"/>
                      <a:pt x="301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02" y="106"/>
                      <a:pt x="302" y="106"/>
                      <a:pt x="302" y="106"/>
                    </a:cubicBezTo>
                    <a:cubicBezTo>
                      <a:pt x="311" y="100"/>
                      <a:pt x="315" y="90"/>
                      <a:pt x="326" y="90"/>
                    </a:cubicBezTo>
                    <a:cubicBezTo>
                      <a:pt x="326" y="90"/>
                      <a:pt x="326" y="90"/>
                      <a:pt x="326" y="90"/>
                    </a:cubicBezTo>
                    <a:cubicBezTo>
                      <a:pt x="326" y="90"/>
                      <a:pt x="326" y="90"/>
                      <a:pt x="326" y="90"/>
                    </a:cubicBezTo>
                    <a:moveTo>
                      <a:pt x="515" y="88"/>
                    </a:moveTo>
                    <a:cubicBezTo>
                      <a:pt x="515" y="88"/>
                      <a:pt x="515" y="88"/>
                      <a:pt x="515" y="88"/>
                    </a:cubicBezTo>
                    <a:cubicBezTo>
                      <a:pt x="515" y="88"/>
                      <a:pt x="515" y="88"/>
                      <a:pt x="515" y="88"/>
                    </a:cubicBezTo>
                    <a:cubicBezTo>
                      <a:pt x="524" y="88"/>
                      <a:pt x="533" y="93"/>
                      <a:pt x="532" y="103"/>
                    </a:cubicBezTo>
                    <a:cubicBezTo>
                      <a:pt x="532" y="103"/>
                      <a:pt x="532" y="103"/>
                      <a:pt x="532" y="103"/>
                    </a:cubicBezTo>
                    <a:cubicBezTo>
                      <a:pt x="530" y="115"/>
                      <a:pt x="513" y="115"/>
                      <a:pt x="504" y="121"/>
                    </a:cubicBezTo>
                    <a:cubicBezTo>
                      <a:pt x="499" y="124"/>
                      <a:pt x="500" y="131"/>
                      <a:pt x="493" y="134"/>
                    </a:cubicBezTo>
                    <a:cubicBezTo>
                      <a:pt x="493" y="134"/>
                      <a:pt x="493" y="134"/>
                      <a:pt x="493" y="134"/>
                    </a:cubicBezTo>
                    <a:cubicBezTo>
                      <a:pt x="493" y="134"/>
                      <a:pt x="493" y="134"/>
                      <a:pt x="493" y="134"/>
                    </a:cubicBezTo>
                    <a:cubicBezTo>
                      <a:pt x="491" y="134"/>
                      <a:pt x="490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8" y="134"/>
                      <a:pt x="488" y="134"/>
                      <a:pt x="488" y="134"/>
                    </a:cubicBezTo>
                    <a:cubicBezTo>
                      <a:pt x="481" y="134"/>
                      <a:pt x="472" y="130"/>
                      <a:pt x="472" y="122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2" y="122"/>
                      <a:pt x="472" y="122"/>
                      <a:pt x="472" y="122"/>
                    </a:cubicBezTo>
                    <a:cubicBezTo>
                      <a:pt x="472" y="113"/>
                      <a:pt x="485" y="111"/>
                      <a:pt x="489" y="108"/>
                    </a:cubicBezTo>
                    <a:cubicBezTo>
                      <a:pt x="494" y="104"/>
                      <a:pt x="496" y="96"/>
                      <a:pt x="501" y="92"/>
                    </a:cubicBezTo>
                    <a:cubicBezTo>
                      <a:pt x="501" y="92"/>
                      <a:pt x="501" y="92"/>
                      <a:pt x="501" y="92"/>
                    </a:cubicBezTo>
                    <a:cubicBezTo>
                      <a:pt x="505" y="89"/>
                      <a:pt x="510" y="88"/>
                      <a:pt x="515" y="88"/>
                    </a:cubicBezTo>
                    <a:cubicBezTo>
                      <a:pt x="515" y="88"/>
                      <a:pt x="515" y="88"/>
                      <a:pt x="515" y="88"/>
                    </a:cubicBezTo>
                    <a:cubicBezTo>
                      <a:pt x="515" y="88"/>
                      <a:pt x="515" y="88"/>
                      <a:pt x="515" y="88"/>
                    </a:cubicBezTo>
                    <a:moveTo>
                      <a:pt x="626" y="87"/>
                    </a:moveTo>
                    <a:cubicBezTo>
                      <a:pt x="626" y="87"/>
                      <a:pt x="626" y="87"/>
                      <a:pt x="626" y="87"/>
                    </a:cubicBezTo>
                    <a:cubicBezTo>
                      <a:pt x="626" y="87"/>
                      <a:pt x="626" y="87"/>
                      <a:pt x="626" y="87"/>
                    </a:cubicBezTo>
                    <a:cubicBezTo>
                      <a:pt x="631" y="87"/>
                      <a:pt x="635" y="89"/>
                      <a:pt x="639" y="91"/>
                    </a:cubicBezTo>
                    <a:cubicBezTo>
                      <a:pt x="639" y="91"/>
                      <a:pt x="639" y="91"/>
                      <a:pt x="639" y="91"/>
                    </a:cubicBezTo>
                    <a:cubicBezTo>
                      <a:pt x="639" y="91"/>
                      <a:pt x="639" y="91"/>
                      <a:pt x="639" y="91"/>
                    </a:cubicBezTo>
                    <a:cubicBezTo>
                      <a:pt x="644" y="95"/>
                      <a:pt x="647" y="106"/>
                      <a:pt x="651" y="109"/>
                    </a:cubicBezTo>
                    <a:cubicBezTo>
                      <a:pt x="656" y="112"/>
                      <a:pt x="667" y="112"/>
                      <a:pt x="669" y="120"/>
                    </a:cubicBezTo>
                    <a:cubicBezTo>
                      <a:pt x="669" y="121"/>
                      <a:pt x="669" y="122"/>
                      <a:pt x="669" y="123"/>
                    </a:cubicBezTo>
                    <a:cubicBezTo>
                      <a:pt x="669" y="131"/>
                      <a:pt x="661" y="133"/>
                      <a:pt x="656" y="134"/>
                    </a:cubicBezTo>
                    <a:cubicBezTo>
                      <a:pt x="656" y="134"/>
                      <a:pt x="656" y="134"/>
                      <a:pt x="656" y="134"/>
                    </a:cubicBezTo>
                    <a:cubicBezTo>
                      <a:pt x="656" y="134"/>
                      <a:pt x="656" y="134"/>
                      <a:pt x="656" y="134"/>
                    </a:cubicBezTo>
                    <a:cubicBezTo>
                      <a:pt x="655" y="134"/>
                      <a:pt x="655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54" y="134"/>
                      <a:pt x="654" y="134"/>
                      <a:pt x="654" y="134"/>
                    </a:cubicBezTo>
                    <a:cubicBezTo>
                      <a:pt x="644" y="134"/>
                      <a:pt x="644" y="124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40" y="120"/>
                      <a:pt x="640" y="120"/>
                      <a:pt x="640" y="120"/>
                    </a:cubicBezTo>
                    <a:cubicBezTo>
                      <a:pt x="635" y="116"/>
                      <a:pt x="626" y="117"/>
                      <a:pt x="620" y="115"/>
                    </a:cubicBezTo>
                    <a:cubicBezTo>
                      <a:pt x="615" y="112"/>
                      <a:pt x="608" y="108"/>
                      <a:pt x="608" y="101"/>
                    </a:cubicBezTo>
                    <a:cubicBezTo>
                      <a:pt x="608" y="92"/>
                      <a:pt x="617" y="87"/>
                      <a:pt x="626" y="87"/>
                    </a:cubicBezTo>
                    <a:cubicBezTo>
                      <a:pt x="626" y="87"/>
                      <a:pt x="626" y="87"/>
                      <a:pt x="626" y="87"/>
                    </a:cubicBezTo>
                    <a:cubicBezTo>
                      <a:pt x="626" y="87"/>
                      <a:pt x="626" y="87"/>
                      <a:pt x="626" y="87"/>
                    </a:cubicBezTo>
                    <a:moveTo>
                      <a:pt x="424" y="96"/>
                    </a:moveTo>
                    <a:cubicBezTo>
                      <a:pt x="424" y="86"/>
                      <a:pt x="429" y="77"/>
                      <a:pt x="440" y="77"/>
                    </a:cubicBezTo>
                    <a:cubicBezTo>
                      <a:pt x="441" y="77"/>
                      <a:pt x="442" y="77"/>
                      <a:pt x="443" y="77"/>
                    </a:cubicBezTo>
                    <a:cubicBezTo>
                      <a:pt x="443" y="77"/>
                      <a:pt x="443" y="77"/>
                      <a:pt x="443" y="77"/>
                    </a:cubicBezTo>
                    <a:cubicBezTo>
                      <a:pt x="451" y="78"/>
                      <a:pt x="459" y="86"/>
                      <a:pt x="459" y="95"/>
                    </a:cubicBezTo>
                    <a:cubicBezTo>
                      <a:pt x="459" y="98"/>
                      <a:pt x="458" y="101"/>
                      <a:pt x="456" y="104"/>
                    </a:cubicBezTo>
                    <a:cubicBezTo>
                      <a:pt x="454" y="108"/>
                      <a:pt x="449" y="113"/>
                      <a:pt x="440" y="114"/>
                    </a:cubicBezTo>
                    <a:cubicBezTo>
                      <a:pt x="439" y="114"/>
                      <a:pt x="439" y="114"/>
                      <a:pt x="438" y="114"/>
                    </a:cubicBezTo>
                    <a:cubicBezTo>
                      <a:pt x="438" y="114"/>
                      <a:pt x="438" y="114"/>
                      <a:pt x="438" y="114"/>
                    </a:cubicBezTo>
                    <a:cubicBezTo>
                      <a:pt x="429" y="114"/>
                      <a:pt x="424" y="105"/>
                      <a:pt x="424" y="96"/>
                    </a:cubicBezTo>
                    <a:cubicBezTo>
                      <a:pt x="424" y="96"/>
                      <a:pt x="424" y="96"/>
                      <a:pt x="424" y="96"/>
                    </a:cubicBezTo>
                    <a:cubicBezTo>
                      <a:pt x="424" y="96"/>
                      <a:pt x="424" y="96"/>
                      <a:pt x="424" y="96"/>
                    </a:cubicBezTo>
                    <a:cubicBezTo>
                      <a:pt x="424" y="96"/>
                      <a:pt x="424" y="96"/>
                      <a:pt x="424" y="96"/>
                    </a:cubicBezTo>
                    <a:moveTo>
                      <a:pt x="701" y="77"/>
                    </a:move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9" y="77"/>
                      <a:pt x="716" y="83"/>
                      <a:pt x="717" y="88"/>
                    </a:cubicBezTo>
                    <a:cubicBezTo>
                      <a:pt x="717" y="88"/>
                      <a:pt x="717" y="88"/>
                      <a:pt x="717" y="89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17" y="89"/>
                      <a:pt x="717" y="89"/>
                      <a:pt x="717" y="89"/>
                    </a:cubicBezTo>
                    <a:cubicBezTo>
                      <a:pt x="718" y="91"/>
                      <a:pt x="718" y="93"/>
                      <a:pt x="718" y="95"/>
                    </a:cubicBezTo>
                    <a:cubicBezTo>
                      <a:pt x="718" y="104"/>
                      <a:pt x="714" y="113"/>
                      <a:pt x="707" y="115"/>
                    </a:cubicBezTo>
                    <a:cubicBezTo>
                      <a:pt x="707" y="115"/>
                      <a:pt x="707" y="115"/>
                      <a:pt x="707" y="115"/>
                    </a:cubicBezTo>
                    <a:cubicBezTo>
                      <a:pt x="707" y="115"/>
                      <a:pt x="707" y="115"/>
                      <a:pt x="707" y="115"/>
                    </a:cubicBezTo>
                    <a:cubicBezTo>
                      <a:pt x="706" y="115"/>
                      <a:pt x="705" y="115"/>
                      <a:pt x="705" y="115"/>
                    </a:cubicBezTo>
                    <a:cubicBezTo>
                      <a:pt x="705" y="115"/>
                      <a:pt x="705" y="115"/>
                      <a:pt x="705" y="115"/>
                    </a:cubicBezTo>
                    <a:cubicBezTo>
                      <a:pt x="705" y="115"/>
                      <a:pt x="705" y="115"/>
                      <a:pt x="705" y="115"/>
                    </a:cubicBezTo>
                    <a:cubicBezTo>
                      <a:pt x="705" y="115"/>
                      <a:pt x="705" y="115"/>
                      <a:pt x="705" y="115"/>
                    </a:cubicBezTo>
                    <a:cubicBezTo>
                      <a:pt x="705" y="115"/>
                      <a:pt x="704" y="115"/>
                      <a:pt x="704" y="115"/>
                    </a:cubicBezTo>
                    <a:cubicBezTo>
                      <a:pt x="697" y="115"/>
                      <a:pt x="687" y="109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5" y="103"/>
                      <a:pt x="685" y="103"/>
                    </a:cubicBezTo>
                    <a:cubicBezTo>
                      <a:pt x="685" y="103"/>
                      <a:pt x="684" y="103"/>
                      <a:pt x="684" y="103"/>
                    </a:cubicBezTo>
                    <a:cubicBezTo>
                      <a:pt x="684" y="100"/>
                      <a:pt x="683" y="97"/>
                      <a:pt x="683" y="95"/>
                    </a:cubicBezTo>
                    <a:cubicBezTo>
                      <a:pt x="683" y="84"/>
                      <a:pt x="693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cubicBezTo>
                      <a:pt x="701" y="77"/>
                      <a:pt x="701" y="77"/>
                      <a:pt x="701" y="77"/>
                    </a:cubicBezTo>
                    <a:moveTo>
                      <a:pt x="1125" y="5"/>
                    </a:moveTo>
                    <a:cubicBezTo>
                      <a:pt x="1125" y="5"/>
                      <a:pt x="1125" y="5"/>
                      <a:pt x="1125" y="5"/>
                    </a:cubicBezTo>
                    <a:cubicBezTo>
                      <a:pt x="1125" y="5"/>
                      <a:pt x="1125" y="5"/>
                      <a:pt x="1125" y="5"/>
                    </a:cubicBezTo>
                    <a:cubicBezTo>
                      <a:pt x="1128" y="5"/>
                      <a:pt x="1130" y="5"/>
                      <a:pt x="1133" y="5"/>
                    </a:cubicBezTo>
                    <a:cubicBezTo>
                      <a:pt x="1133" y="5"/>
                      <a:pt x="1133" y="5"/>
                      <a:pt x="1133" y="5"/>
                    </a:cubicBezTo>
                    <a:cubicBezTo>
                      <a:pt x="1133" y="5"/>
                      <a:pt x="1133" y="5"/>
                      <a:pt x="1133" y="5"/>
                    </a:cubicBezTo>
                    <a:cubicBezTo>
                      <a:pt x="1135" y="10"/>
                      <a:pt x="1136" y="16"/>
                      <a:pt x="1136" y="21"/>
                    </a:cubicBezTo>
                    <a:cubicBezTo>
                      <a:pt x="1136" y="33"/>
                      <a:pt x="1131" y="45"/>
                      <a:pt x="1124" y="50"/>
                    </a:cubicBezTo>
                    <a:cubicBezTo>
                      <a:pt x="1117" y="54"/>
                      <a:pt x="1107" y="54"/>
                      <a:pt x="1100" y="58"/>
                    </a:cubicBezTo>
                    <a:cubicBezTo>
                      <a:pt x="1092" y="62"/>
                      <a:pt x="1087" y="71"/>
                      <a:pt x="1080" y="79"/>
                    </a:cubicBezTo>
                    <a:cubicBezTo>
                      <a:pt x="1073" y="87"/>
                      <a:pt x="1064" y="92"/>
                      <a:pt x="1060" y="100"/>
                    </a:cubicBezTo>
                    <a:cubicBezTo>
                      <a:pt x="1054" y="111"/>
                      <a:pt x="1057" y="123"/>
                      <a:pt x="1047" y="131"/>
                    </a:cubicBezTo>
                    <a:cubicBezTo>
                      <a:pt x="1047" y="131"/>
                      <a:pt x="1047" y="131"/>
                      <a:pt x="1047" y="131"/>
                    </a:cubicBezTo>
                    <a:cubicBezTo>
                      <a:pt x="1047" y="131"/>
                      <a:pt x="1047" y="131"/>
                      <a:pt x="1047" y="131"/>
                    </a:cubicBezTo>
                    <a:cubicBezTo>
                      <a:pt x="1040" y="137"/>
                      <a:pt x="1029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8" y="140"/>
                      <a:pt x="1018" y="140"/>
                      <a:pt x="1018" y="140"/>
                    </a:cubicBezTo>
                    <a:cubicBezTo>
                      <a:pt x="1014" y="140"/>
                      <a:pt x="1009" y="139"/>
                      <a:pt x="1005" y="138"/>
                    </a:cubicBezTo>
                    <a:cubicBezTo>
                      <a:pt x="1005" y="138"/>
                      <a:pt x="1004" y="138"/>
                      <a:pt x="1004" y="138"/>
                    </a:cubicBezTo>
                    <a:cubicBezTo>
                      <a:pt x="1004" y="138"/>
                      <a:pt x="1004" y="138"/>
                      <a:pt x="1004" y="138"/>
                    </a:cubicBezTo>
                    <a:cubicBezTo>
                      <a:pt x="1004" y="138"/>
                      <a:pt x="1004" y="138"/>
                      <a:pt x="1004" y="138"/>
                    </a:cubicBezTo>
                    <a:cubicBezTo>
                      <a:pt x="1008" y="119"/>
                      <a:pt x="1009" y="102"/>
                      <a:pt x="1022" y="94"/>
                    </a:cubicBezTo>
                    <a:cubicBezTo>
                      <a:pt x="1028" y="90"/>
                      <a:pt x="1037" y="90"/>
                      <a:pt x="1044" y="86"/>
                    </a:cubicBezTo>
                    <a:cubicBezTo>
                      <a:pt x="1051" y="82"/>
                      <a:pt x="1057" y="72"/>
                      <a:pt x="1064" y="65"/>
                    </a:cubicBezTo>
                    <a:cubicBezTo>
                      <a:pt x="1072" y="57"/>
                      <a:pt x="1081" y="52"/>
                      <a:pt x="1085" y="44"/>
                    </a:cubicBezTo>
                    <a:cubicBezTo>
                      <a:pt x="1089" y="35"/>
                      <a:pt x="1088" y="24"/>
                      <a:pt x="1093" y="17"/>
                    </a:cubicBezTo>
                    <a:cubicBezTo>
                      <a:pt x="1093" y="17"/>
                      <a:pt x="1093" y="17"/>
                      <a:pt x="1093" y="17"/>
                    </a:cubicBezTo>
                    <a:cubicBezTo>
                      <a:pt x="1100" y="9"/>
                      <a:pt x="1112" y="5"/>
                      <a:pt x="1125" y="5"/>
                    </a:cubicBezTo>
                    <a:cubicBezTo>
                      <a:pt x="1125" y="5"/>
                      <a:pt x="1125" y="5"/>
                      <a:pt x="1125" y="5"/>
                    </a:cubicBezTo>
                    <a:cubicBezTo>
                      <a:pt x="1125" y="5"/>
                      <a:pt x="1125" y="5"/>
                      <a:pt x="1125" y="5"/>
                    </a:cubicBezTo>
                    <a:moveTo>
                      <a:pt x="13" y="4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4" y="4"/>
                    </a:cubicBezTo>
                    <a:cubicBezTo>
                      <a:pt x="25" y="4"/>
                      <a:pt x="41" y="12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51" y="23"/>
                      <a:pt x="50" y="34"/>
                      <a:pt x="54" y="43"/>
                    </a:cubicBezTo>
                    <a:cubicBezTo>
                      <a:pt x="57" y="52"/>
                      <a:pt x="67" y="57"/>
                      <a:pt x="74" y="65"/>
                    </a:cubicBezTo>
                    <a:cubicBezTo>
                      <a:pt x="80" y="71"/>
                      <a:pt x="88" y="82"/>
                      <a:pt x="95" y="86"/>
                    </a:cubicBezTo>
                    <a:cubicBezTo>
                      <a:pt x="103" y="91"/>
                      <a:pt x="113" y="90"/>
                      <a:pt x="120" y="97"/>
                    </a:cubicBezTo>
                    <a:cubicBezTo>
                      <a:pt x="130" y="105"/>
                      <a:pt x="132" y="121"/>
                      <a:pt x="134" y="137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4" y="137"/>
                      <a:pt x="134" y="137"/>
                      <a:pt x="134" y="137"/>
                    </a:cubicBezTo>
                    <a:cubicBezTo>
                      <a:pt x="130" y="139"/>
                      <a:pt x="125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07" y="140"/>
                      <a:pt x="92" y="134"/>
                      <a:pt x="87" y="126"/>
                    </a:cubicBezTo>
                    <a:cubicBezTo>
                      <a:pt x="87" y="126"/>
                      <a:pt x="87" y="126"/>
                      <a:pt x="87" y="126"/>
                    </a:cubicBezTo>
                    <a:cubicBezTo>
                      <a:pt x="82" y="119"/>
                      <a:pt x="83" y="108"/>
                      <a:pt x="79" y="100"/>
                    </a:cubicBezTo>
                    <a:cubicBezTo>
                      <a:pt x="75" y="93"/>
                      <a:pt x="65" y="85"/>
                      <a:pt x="59" y="79"/>
                    </a:cubicBezTo>
                    <a:cubicBezTo>
                      <a:pt x="52" y="72"/>
                      <a:pt x="47" y="62"/>
                      <a:pt x="39" y="58"/>
                    </a:cubicBezTo>
                    <a:cubicBezTo>
                      <a:pt x="27" y="51"/>
                      <a:pt x="15" y="54"/>
                      <a:pt x="8" y="42"/>
                    </a:cubicBezTo>
                    <a:cubicBezTo>
                      <a:pt x="5" y="37"/>
                      <a:pt x="2" y="26"/>
                      <a:pt x="2" y="17"/>
                    </a:cubicBezTo>
                    <a:cubicBezTo>
                      <a:pt x="2" y="12"/>
                      <a:pt x="3" y="7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4"/>
                      <a:pt x="10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moveTo>
                      <a:pt x="1131" y="0"/>
                    </a:moveTo>
                    <a:cubicBezTo>
                      <a:pt x="1131" y="0"/>
                      <a:pt x="1131" y="0"/>
                      <a:pt x="1131" y="0"/>
                    </a:cubicBezTo>
                    <a:cubicBezTo>
                      <a:pt x="1124" y="0"/>
                      <a:pt x="1119" y="3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3" y="5"/>
                      <a:pt x="1113" y="5"/>
                      <a:pt x="1113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12" y="5"/>
                      <a:pt x="1112" y="5"/>
                      <a:pt x="1112" y="5"/>
                    </a:cubicBezTo>
                    <a:cubicBezTo>
                      <a:pt x="1105" y="8"/>
                      <a:pt x="1097" y="10"/>
                      <a:pt x="1093" y="15"/>
                    </a:cubicBezTo>
                    <a:cubicBezTo>
                      <a:pt x="1086" y="22"/>
                      <a:pt x="1087" y="33"/>
                      <a:pt x="1083" y="41"/>
                    </a:cubicBezTo>
                    <a:cubicBezTo>
                      <a:pt x="1079" y="49"/>
                      <a:pt x="1069" y="57"/>
                      <a:pt x="1063" y="64"/>
                    </a:cubicBezTo>
                    <a:cubicBezTo>
                      <a:pt x="1056" y="70"/>
                      <a:pt x="1049" y="80"/>
                      <a:pt x="1042" y="84"/>
                    </a:cubicBezTo>
                    <a:cubicBezTo>
                      <a:pt x="1035" y="88"/>
                      <a:pt x="1025" y="89"/>
                      <a:pt x="1018" y="95"/>
                    </a:cubicBezTo>
                    <a:cubicBezTo>
                      <a:pt x="1007" y="104"/>
                      <a:pt x="1008" y="133"/>
                      <a:pt x="993" y="137"/>
                    </a:cubicBezTo>
                    <a:cubicBezTo>
                      <a:pt x="993" y="137"/>
                      <a:pt x="993" y="137"/>
                      <a:pt x="993" y="137"/>
                    </a:cubicBezTo>
                    <a:cubicBezTo>
                      <a:pt x="992" y="137"/>
                      <a:pt x="990" y="137"/>
                      <a:pt x="988" y="137"/>
                    </a:cubicBezTo>
                    <a:cubicBezTo>
                      <a:pt x="988" y="137"/>
                      <a:pt x="988" y="137"/>
                      <a:pt x="988" y="137"/>
                    </a:cubicBezTo>
                    <a:cubicBezTo>
                      <a:pt x="988" y="137"/>
                      <a:pt x="988" y="137"/>
                      <a:pt x="988" y="137"/>
                    </a:cubicBezTo>
                    <a:cubicBezTo>
                      <a:pt x="988" y="137"/>
                      <a:pt x="987" y="137"/>
                      <a:pt x="987" y="137"/>
                    </a:cubicBezTo>
                    <a:cubicBezTo>
                      <a:pt x="973" y="136"/>
                      <a:pt x="953" y="126"/>
                      <a:pt x="947" y="120"/>
                    </a:cubicBezTo>
                    <a:cubicBezTo>
                      <a:pt x="947" y="120"/>
                      <a:pt x="947" y="120"/>
                      <a:pt x="946" y="120"/>
                    </a:cubicBezTo>
                    <a:cubicBezTo>
                      <a:pt x="946" y="120"/>
                      <a:pt x="946" y="120"/>
                      <a:pt x="946" y="120"/>
                    </a:cubicBezTo>
                    <a:cubicBezTo>
                      <a:pt x="946" y="120"/>
                      <a:pt x="946" y="120"/>
                      <a:pt x="946" y="120"/>
                    </a:cubicBezTo>
                    <a:cubicBezTo>
                      <a:pt x="946" y="119"/>
                      <a:pt x="946" y="119"/>
                      <a:pt x="946" y="119"/>
                    </a:cubicBezTo>
                    <a:cubicBezTo>
                      <a:pt x="940" y="114"/>
                      <a:pt x="937" y="103"/>
                      <a:pt x="931" y="99"/>
                    </a:cubicBezTo>
                    <a:cubicBezTo>
                      <a:pt x="931" y="99"/>
                      <a:pt x="930" y="99"/>
                      <a:pt x="930" y="99"/>
                    </a:cubicBezTo>
                    <a:cubicBezTo>
                      <a:pt x="930" y="99"/>
                      <a:pt x="930" y="99"/>
                      <a:pt x="930" y="99"/>
                    </a:cubicBezTo>
                    <a:cubicBezTo>
                      <a:pt x="926" y="96"/>
                      <a:pt x="922" y="95"/>
                      <a:pt x="918" y="95"/>
                    </a:cubicBezTo>
                    <a:cubicBezTo>
                      <a:pt x="918" y="95"/>
                      <a:pt x="918" y="95"/>
                      <a:pt x="918" y="95"/>
                    </a:cubicBezTo>
                    <a:cubicBezTo>
                      <a:pt x="918" y="95"/>
                      <a:pt x="918" y="95"/>
                      <a:pt x="918" y="95"/>
                    </a:cubicBezTo>
                    <a:cubicBezTo>
                      <a:pt x="918" y="95"/>
                      <a:pt x="918" y="95"/>
                      <a:pt x="918" y="95"/>
                    </a:cubicBezTo>
                    <a:cubicBezTo>
                      <a:pt x="908" y="95"/>
                      <a:pt x="899" y="102"/>
                      <a:pt x="891" y="106"/>
                    </a:cubicBezTo>
                    <a:cubicBezTo>
                      <a:pt x="888" y="108"/>
                      <a:pt x="885" y="109"/>
                      <a:pt x="883" y="109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3" y="110"/>
                      <a:pt x="883" y="110"/>
                      <a:pt x="883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79" y="110"/>
                      <a:pt x="877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63" y="110"/>
                      <a:pt x="850" y="108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44" y="106"/>
                      <a:pt x="844" y="106"/>
                      <a:pt x="844" y="106"/>
                    </a:cubicBezTo>
                    <a:cubicBezTo>
                      <a:pt x="835" y="102"/>
                      <a:pt x="829" y="91"/>
                      <a:pt x="820" y="89"/>
                    </a:cubicBezTo>
                    <a:cubicBezTo>
                      <a:pt x="817" y="89"/>
                      <a:pt x="816" y="89"/>
                      <a:pt x="814" y="89"/>
                    </a:cubicBezTo>
                    <a:cubicBezTo>
                      <a:pt x="814" y="89"/>
                      <a:pt x="814" y="89"/>
                      <a:pt x="814" y="89"/>
                    </a:cubicBezTo>
                    <a:cubicBezTo>
                      <a:pt x="814" y="89"/>
                      <a:pt x="814" y="89"/>
                      <a:pt x="814" y="89"/>
                    </a:cubicBezTo>
                    <a:cubicBezTo>
                      <a:pt x="814" y="89"/>
                      <a:pt x="814" y="89"/>
                      <a:pt x="814" y="89"/>
                    </a:cubicBezTo>
                    <a:cubicBezTo>
                      <a:pt x="798" y="89"/>
                      <a:pt x="793" y="106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84" y="115"/>
                      <a:pt x="784" y="115"/>
                      <a:pt x="784" y="115"/>
                    </a:cubicBezTo>
                    <a:cubicBezTo>
                      <a:pt x="779" y="120"/>
                      <a:pt x="771" y="123"/>
                      <a:pt x="764" y="128"/>
                    </a:cubicBezTo>
                    <a:cubicBezTo>
                      <a:pt x="758" y="133"/>
                      <a:pt x="751" y="141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4" y="142"/>
                    </a:cubicBezTo>
                    <a:cubicBezTo>
                      <a:pt x="744" y="142"/>
                      <a:pt x="744" y="142"/>
                      <a:pt x="743" y="142"/>
                    </a:cubicBezTo>
                    <a:cubicBezTo>
                      <a:pt x="743" y="142"/>
                      <a:pt x="743" y="142"/>
                      <a:pt x="743" y="141"/>
                    </a:cubicBezTo>
                    <a:cubicBezTo>
                      <a:pt x="743" y="141"/>
                      <a:pt x="743" y="141"/>
                      <a:pt x="743" y="141"/>
                    </a:cubicBezTo>
                    <a:cubicBezTo>
                      <a:pt x="743" y="141"/>
                      <a:pt x="743" y="141"/>
                      <a:pt x="743" y="141"/>
                    </a:cubicBezTo>
                    <a:cubicBezTo>
                      <a:pt x="740" y="141"/>
                      <a:pt x="737" y="140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26" y="133"/>
                      <a:pt x="718" y="124"/>
                      <a:pt x="717" y="118"/>
                    </a:cubicBezTo>
                    <a:cubicBezTo>
                      <a:pt x="717" y="118"/>
                      <a:pt x="717" y="118"/>
                      <a:pt x="717" y="118"/>
                    </a:cubicBezTo>
                    <a:cubicBezTo>
                      <a:pt x="717" y="118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7"/>
                      <a:pt x="717" y="117"/>
                    </a:cubicBezTo>
                    <a:cubicBezTo>
                      <a:pt x="717" y="117"/>
                      <a:pt x="717" y="116"/>
                      <a:pt x="717" y="116"/>
                    </a:cubicBezTo>
                    <a:cubicBezTo>
                      <a:pt x="717" y="110"/>
                      <a:pt x="721" y="105"/>
                      <a:pt x="721" y="100"/>
                    </a:cubicBezTo>
                    <a:cubicBezTo>
                      <a:pt x="721" y="99"/>
                      <a:pt x="721" y="99"/>
                      <a:pt x="721" y="99"/>
                    </a:cubicBezTo>
                    <a:cubicBezTo>
                      <a:pt x="721" y="99"/>
                      <a:pt x="721" y="99"/>
                      <a:pt x="721" y="99"/>
                    </a:cubicBezTo>
                    <a:cubicBezTo>
                      <a:pt x="721" y="99"/>
                      <a:pt x="721" y="99"/>
                      <a:pt x="721" y="99"/>
                    </a:cubicBezTo>
                    <a:cubicBezTo>
                      <a:pt x="722" y="86"/>
                      <a:pt x="714" y="74"/>
                      <a:pt x="702" y="74"/>
                    </a:cubicBezTo>
                    <a:cubicBezTo>
                      <a:pt x="702" y="74"/>
                      <a:pt x="702" y="74"/>
                      <a:pt x="702" y="74"/>
                    </a:cubicBezTo>
                    <a:cubicBezTo>
                      <a:pt x="702" y="74"/>
                      <a:pt x="702" y="74"/>
                      <a:pt x="702" y="74"/>
                    </a:cubicBezTo>
                    <a:cubicBezTo>
                      <a:pt x="702" y="74"/>
                      <a:pt x="702" y="74"/>
                      <a:pt x="702" y="74"/>
                    </a:cubicBezTo>
                    <a:cubicBezTo>
                      <a:pt x="701" y="74"/>
                      <a:pt x="700" y="74"/>
                      <a:pt x="699" y="74"/>
                    </a:cubicBezTo>
                    <a:cubicBezTo>
                      <a:pt x="699" y="74"/>
                      <a:pt x="699" y="74"/>
                      <a:pt x="699" y="74"/>
                    </a:cubicBezTo>
                    <a:cubicBezTo>
                      <a:pt x="690" y="75"/>
                      <a:pt x="679" y="88"/>
                      <a:pt x="679" y="101"/>
                    </a:cubicBezTo>
                    <a:cubicBezTo>
                      <a:pt x="679" y="103"/>
                      <a:pt x="679" y="106"/>
                      <a:pt x="680" y="108"/>
                    </a:cubicBezTo>
                    <a:cubicBezTo>
                      <a:pt x="683" y="114"/>
                      <a:pt x="697" y="115"/>
                      <a:pt x="698" y="122"/>
                    </a:cubicBezTo>
                    <a:cubicBezTo>
                      <a:pt x="698" y="122"/>
                      <a:pt x="698" y="123"/>
                      <a:pt x="698" y="123"/>
                    </a:cubicBezTo>
                    <a:cubicBezTo>
                      <a:pt x="698" y="128"/>
                      <a:pt x="693" y="137"/>
                      <a:pt x="690" y="141"/>
                    </a:cubicBezTo>
                    <a:cubicBezTo>
                      <a:pt x="688" y="146"/>
                      <a:pt x="683" y="152"/>
                      <a:pt x="677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7" y="154"/>
                      <a:pt x="677" y="154"/>
                      <a:pt x="677" y="154"/>
                    </a:cubicBezTo>
                    <a:cubicBezTo>
                      <a:pt x="677" y="154"/>
                      <a:pt x="677" y="154"/>
                      <a:pt x="676" y="154"/>
                    </a:cubicBezTo>
                    <a:cubicBezTo>
                      <a:pt x="676" y="154"/>
                      <a:pt x="676" y="154"/>
                      <a:pt x="676" y="154"/>
                    </a:cubicBezTo>
                    <a:cubicBezTo>
                      <a:pt x="676" y="154"/>
                      <a:pt x="676" y="154"/>
                      <a:pt x="676" y="154"/>
                    </a:cubicBezTo>
                    <a:cubicBezTo>
                      <a:pt x="675" y="154"/>
                      <a:pt x="674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73" y="154"/>
                      <a:pt x="673" y="154"/>
                      <a:pt x="673" y="154"/>
                    </a:cubicBezTo>
                    <a:cubicBezTo>
                      <a:pt x="666" y="154"/>
                      <a:pt x="658" y="151"/>
                      <a:pt x="658" y="145"/>
                    </a:cubicBezTo>
                    <a:cubicBezTo>
                      <a:pt x="658" y="145"/>
                      <a:pt x="658" y="145"/>
                      <a:pt x="658" y="145"/>
                    </a:cubicBezTo>
                    <a:cubicBezTo>
                      <a:pt x="658" y="141"/>
                      <a:pt x="668" y="136"/>
                      <a:pt x="670" y="133"/>
                    </a:cubicBezTo>
                    <a:cubicBezTo>
                      <a:pt x="672" y="131"/>
                      <a:pt x="677" y="126"/>
                      <a:pt x="677" y="119"/>
                    </a:cubicBezTo>
                    <a:cubicBezTo>
                      <a:pt x="677" y="118"/>
                      <a:pt x="677" y="117"/>
                      <a:pt x="677" y="116"/>
                    </a:cubicBezTo>
                    <a:cubicBezTo>
                      <a:pt x="675" y="109"/>
                      <a:pt x="664" y="109"/>
                      <a:pt x="657" y="105"/>
                    </a:cubicBezTo>
                    <a:cubicBezTo>
                      <a:pt x="650" y="101"/>
                      <a:pt x="647" y="92"/>
                      <a:pt x="638" y="88"/>
                    </a:cubicBezTo>
                    <a:cubicBezTo>
                      <a:pt x="635" y="86"/>
                      <a:pt x="631" y="85"/>
                      <a:pt x="627" y="85"/>
                    </a:cubicBezTo>
                    <a:cubicBezTo>
                      <a:pt x="627" y="85"/>
                      <a:pt x="627" y="85"/>
                      <a:pt x="627" y="85"/>
                    </a:cubicBezTo>
                    <a:cubicBezTo>
                      <a:pt x="627" y="85"/>
                      <a:pt x="627" y="85"/>
                      <a:pt x="627" y="85"/>
                    </a:cubicBezTo>
                    <a:cubicBezTo>
                      <a:pt x="627" y="85"/>
                      <a:pt x="627" y="85"/>
                      <a:pt x="627" y="85"/>
                    </a:cubicBezTo>
                    <a:cubicBezTo>
                      <a:pt x="615" y="85"/>
                      <a:pt x="604" y="92"/>
                      <a:pt x="605" y="102"/>
                    </a:cubicBezTo>
                    <a:cubicBezTo>
                      <a:pt x="605" y="102"/>
                      <a:pt x="605" y="102"/>
                      <a:pt x="605" y="103"/>
                    </a:cubicBezTo>
                    <a:cubicBezTo>
                      <a:pt x="605" y="103"/>
                      <a:pt x="605" y="103"/>
                      <a:pt x="605" y="103"/>
                    </a:cubicBezTo>
                    <a:cubicBezTo>
                      <a:pt x="605" y="118"/>
                      <a:pt x="626" y="116"/>
                      <a:pt x="630" y="127"/>
                    </a:cubicBezTo>
                    <a:cubicBezTo>
                      <a:pt x="630" y="127"/>
                      <a:pt x="630" y="127"/>
                      <a:pt x="630" y="127"/>
                    </a:cubicBezTo>
                    <a:cubicBezTo>
                      <a:pt x="630" y="127"/>
                      <a:pt x="630" y="127"/>
                      <a:pt x="630" y="127"/>
                    </a:cubicBezTo>
                    <a:cubicBezTo>
                      <a:pt x="626" y="129"/>
                      <a:pt x="623" y="129"/>
                      <a:pt x="620" y="129"/>
                    </a:cubicBezTo>
                    <a:cubicBezTo>
                      <a:pt x="620" y="129"/>
                      <a:pt x="620" y="129"/>
                      <a:pt x="620" y="129"/>
                    </a:cubicBezTo>
                    <a:cubicBezTo>
                      <a:pt x="620" y="129"/>
                      <a:pt x="620" y="129"/>
                      <a:pt x="620" y="129"/>
                    </a:cubicBezTo>
                    <a:cubicBezTo>
                      <a:pt x="620" y="129"/>
                      <a:pt x="620" y="129"/>
                      <a:pt x="620" y="129"/>
                    </a:cubicBezTo>
                    <a:cubicBezTo>
                      <a:pt x="609" y="129"/>
                      <a:pt x="600" y="123"/>
                      <a:pt x="591" y="118"/>
                    </a:cubicBezTo>
                    <a:cubicBezTo>
                      <a:pt x="591" y="118"/>
                      <a:pt x="591" y="118"/>
                      <a:pt x="591" y="118"/>
                    </a:cubicBezTo>
                    <a:cubicBezTo>
                      <a:pt x="591" y="118"/>
                      <a:pt x="591" y="118"/>
                      <a:pt x="590" y="118"/>
                    </a:cubicBezTo>
                    <a:cubicBezTo>
                      <a:pt x="590" y="118"/>
                      <a:pt x="589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7" y="117"/>
                      <a:pt x="587" y="117"/>
                      <a:pt x="587" y="117"/>
                    </a:cubicBezTo>
                    <a:cubicBezTo>
                      <a:pt x="587" y="117"/>
                      <a:pt x="586" y="117"/>
                      <a:pt x="586" y="117"/>
                    </a:cubicBezTo>
                    <a:cubicBezTo>
                      <a:pt x="586" y="117"/>
                      <a:pt x="586" y="117"/>
                      <a:pt x="586" y="117"/>
                    </a:cubicBezTo>
                    <a:cubicBezTo>
                      <a:pt x="586" y="117"/>
                      <a:pt x="586" y="117"/>
                      <a:pt x="586" y="117"/>
                    </a:cubicBezTo>
                    <a:cubicBezTo>
                      <a:pt x="586" y="117"/>
                      <a:pt x="586" y="117"/>
                      <a:pt x="586" y="117"/>
                    </a:cubicBezTo>
                    <a:cubicBezTo>
                      <a:pt x="586" y="116"/>
                      <a:pt x="586" y="116"/>
                      <a:pt x="586" y="116"/>
                    </a:cubicBezTo>
                    <a:cubicBezTo>
                      <a:pt x="586" y="116"/>
                      <a:pt x="586" y="116"/>
                      <a:pt x="586" y="116"/>
                    </a:cubicBezTo>
                    <a:cubicBezTo>
                      <a:pt x="586" y="116"/>
                      <a:pt x="585" y="116"/>
                      <a:pt x="585" y="116"/>
                    </a:cubicBezTo>
                    <a:cubicBezTo>
                      <a:pt x="585" y="116"/>
                      <a:pt x="585" y="116"/>
                      <a:pt x="585" y="116"/>
                    </a:cubicBezTo>
                    <a:cubicBezTo>
                      <a:pt x="585" y="116"/>
                      <a:pt x="585" y="116"/>
                      <a:pt x="585" y="116"/>
                    </a:cubicBezTo>
                    <a:cubicBezTo>
                      <a:pt x="580" y="115"/>
                      <a:pt x="575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70" y="114"/>
                      <a:pt x="570" y="114"/>
                      <a:pt x="570" y="114"/>
                    </a:cubicBezTo>
                    <a:cubicBezTo>
                      <a:pt x="564" y="114"/>
                      <a:pt x="558" y="115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4" y="117"/>
                    </a:cubicBezTo>
                    <a:cubicBezTo>
                      <a:pt x="554" y="117"/>
                      <a:pt x="554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3" y="117"/>
                      <a:pt x="553" y="117"/>
                      <a:pt x="553" y="117"/>
                    </a:cubicBezTo>
                    <a:cubicBezTo>
                      <a:pt x="552" y="117"/>
                      <a:pt x="552" y="117"/>
                      <a:pt x="552" y="117"/>
                    </a:cubicBezTo>
                    <a:cubicBezTo>
                      <a:pt x="552" y="117"/>
                      <a:pt x="552" y="117"/>
                      <a:pt x="552" y="117"/>
                    </a:cubicBezTo>
                    <a:cubicBezTo>
                      <a:pt x="552" y="117"/>
                      <a:pt x="552" y="117"/>
                      <a:pt x="552" y="117"/>
                    </a:cubicBezTo>
                    <a:cubicBezTo>
                      <a:pt x="552" y="118"/>
                      <a:pt x="552" y="118"/>
                      <a:pt x="552" y="118"/>
                    </a:cubicBezTo>
                    <a:cubicBezTo>
                      <a:pt x="551" y="118"/>
                      <a:pt x="550" y="118"/>
                      <a:pt x="550" y="119"/>
                    </a:cubicBezTo>
                    <a:cubicBezTo>
                      <a:pt x="550" y="119"/>
                      <a:pt x="550" y="119"/>
                      <a:pt x="550" y="119"/>
                    </a:cubicBezTo>
                    <a:cubicBezTo>
                      <a:pt x="549" y="119"/>
                      <a:pt x="549" y="119"/>
                      <a:pt x="549" y="119"/>
                    </a:cubicBezTo>
                    <a:cubicBezTo>
                      <a:pt x="541" y="123"/>
                      <a:pt x="533" y="130"/>
                      <a:pt x="524" y="130"/>
                    </a:cubicBezTo>
                    <a:cubicBezTo>
                      <a:pt x="524" y="130"/>
                      <a:pt x="524" y="130"/>
                      <a:pt x="524" y="130"/>
                    </a:cubicBezTo>
                    <a:cubicBezTo>
                      <a:pt x="524" y="130"/>
                      <a:pt x="524" y="130"/>
                      <a:pt x="524" y="130"/>
                    </a:cubicBezTo>
                    <a:cubicBezTo>
                      <a:pt x="524" y="130"/>
                      <a:pt x="524" y="130"/>
                      <a:pt x="524" y="130"/>
                    </a:cubicBezTo>
                    <a:cubicBezTo>
                      <a:pt x="520" y="130"/>
                      <a:pt x="516" y="129"/>
                      <a:pt x="512" y="127"/>
                    </a:cubicBezTo>
                    <a:cubicBezTo>
                      <a:pt x="512" y="127"/>
                      <a:pt x="512" y="127"/>
                      <a:pt x="512" y="127"/>
                    </a:cubicBezTo>
                    <a:cubicBezTo>
                      <a:pt x="512" y="127"/>
                      <a:pt x="512" y="127"/>
                      <a:pt x="512" y="127"/>
                    </a:cubicBezTo>
                    <a:cubicBezTo>
                      <a:pt x="512" y="127"/>
                      <a:pt x="512" y="127"/>
                      <a:pt x="512" y="127"/>
                    </a:cubicBezTo>
                    <a:cubicBezTo>
                      <a:pt x="517" y="116"/>
                      <a:pt x="536" y="116"/>
                      <a:pt x="536" y="102"/>
                    </a:cubicBezTo>
                    <a:cubicBezTo>
                      <a:pt x="536" y="101"/>
                      <a:pt x="536" y="101"/>
                      <a:pt x="536" y="101"/>
                    </a:cubicBezTo>
                    <a:cubicBezTo>
                      <a:pt x="536" y="101"/>
                      <a:pt x="536" y="101"/>
                      <a:pt x="536" y="101"/>
                    </a:cubicBezTo>
                    <a:cubicBezTo>
                      <a:pt x="536" y="101"/>
                      <a:pt x="536" y="101"/>
                      <a:pt x="536" y="101"/>
                    </a:cubicBezTo>
                    <a:cubicBezTo>
                      <a:pt x="536" y="91"/>
                      <a:pt x="524" y="85"/>
                      <a:pt x="514" y="85"/>
                    </a:cubicBezTo>
                    <a:cubicBezTo>
                      <a:pt x="514" y="85"/>
                      <a:pt x="514" y="85"/>
                      <a:pt x="514" y="85"/>
                    </a:cubicBezTo>
                    <a:cubicBezTo>
                      <a:pt x="514" y="85"/>
                      <a:pt x="514" y="85"/>
                      <a:pt x="514" y="85"/>
                    </a:cubicBezTo>
                    <a:cubicBezTo>
                      <a:pt x="514" y="85"/>
                      <a:pt x="514" y="85"/>
                      <a:pt x="514" y="85"/>
                    </a:cubicBezTo>
                    <a:cubicBezTo>
                      <a:pt x="510" y="85"/>
                      <a:pt x="507" y="86"/>
                      <a:pt x="505" y="87"/>
                    </a:cubicBezTo>
                    <a:cubicBezTo>
                      <a:pt x="504" y="87"/>
                      <a:pt x="504" y="87"/>
                      <a:pt x="504" y="87"/>
                    </a:cubicBezTo>
                    <a:cubicBezTo>
                      <a:pt x="497" y="90"/>
                      <a:pt x="493" y="99"/>
                      <a:pt x="485" y="104"/>
                    </a:cubicBezTo>
                    <a:cubicBezTo>
                      <a:pt x="478" y="108"/>
                      <a:pt x="467" y="109"/>
                      <a:pt x="465" y="116"/>
                    </a:cubicBezTo>
                    <a:cubicBezTo>
                      <a:pt x="464" y="117"/>
                      <a:pt x="464" y="118"/>
                      <a:pt x="464" y="119"/>
                    </a:cubicBezTo>
                    <a:cubicBezTo>
                      <a:pt x="464" y="123"/>
                      <a:pt x="466" y="127"/>
                      <a:pt x="468" y="130"/>
                    </a:cubicBezTo>
                    <a:cubicBezTo>
                      <a:pt x="470" y="133"/>
                      <a:pt x="483" y="140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46"/>
                      <a:pt x="483" y="146"/>
                      <a:pt x="483" y="146"/>
                    </a:cubicBezTo>
                    <a:cubicBezTo>
                      <a:pt x="483" y="151"/>
                      <a:pt x="476" y="153"/>
                      <a:pt x="470" y="153"/>
                    </a:cubicBezTo>
                    <a:cubicBezTo>
                      <a:pt x="470" y="153"/>
                      <a:pt x="470" y="153"/>
                      <a:pt x="470" y="153"/>
                    </a:cubicBezTo>
                    <a:cubicBezTo>
                      <a:pt x="470" y="153"/>
                      <a:pt x="470" y="153"/>
                      <a:pt x="470" y="153"/>
                    </a:cubicBezTo>
                    <a:cubicBezTo>
                      <a:pt x="470" y="153"/>
                      <a:pt x="470" y="153"/>
                      <a:pt x="470" y="153"/>
                    </a:cubicBezTo>
                    <a:cubicBezTo>
                      <a:pt x="467" y="153"/>
                      <a:pt x="465" y="153"/>
                      <a:pt x="464" y="152"/>
                    </a:cubicBezTo>
                    <a:cubicBezTo>
                      <a:pt x="464" y="152"/>
                      <a:pt x="464" y="152"/>
                      <a:pt x="464" y="152"/>
                    </a:cubicBezTo>
                    <a:cubicBezTo>
                      <a:pt x="464" y="152"/>
                      <a:pt x="464" y="152"/>
                      <a:pt x="464" y="152"/>
                    </a:cubicBezTo>
                    <a:cubicBezTo>
                      <a:pt x="457" y="150"/>
                      <a:pt x="444" y="133"/>
                      <a:pt x="444" y="124"/>
                    </a:cubicBezTo>
                    <a:cubicBezTo>
                      <a:pt x="444" y="123"/>
                      <a:pt x="444" y="122"/>
                      <a:pt x="444" y="121"/>
                    </a:cubicBezTo>
                    <a:cubicBezTo>
                      <a:pt x="446" y="115"/>
                      <a:pt x="458" y="116"/>
                      <a:pt x="461" y="109"/>
                    </a:cubicBezTo>
                    <a:cubicBezTo>
                      <a:pt x="462" y="107"/>
                      <a:pt x="463" y="104"/>
                      <a:pt x="463" y="102"/>
                    </a:cubicBezTo>
                    <a:cubicBezTo>
                      <a:pt x="463" y="93"/>
                      <a:pt x="458" y="83"/>
                      <a:pt x="453" y="79"/>
                    </a:cubicBezTo>
                    <a:cubicBezTo>
                      <a:pt x="453" y="79"/>
                      <a:pt x="453" y="79"/>
                      <a:pt x="453" y="79"/>
                    </a:cubicBezTo>
                    <a:cubicBezTo>
                      <a:pt x="453" y="78"/>
                      <a:pt x="453" y="78"/>
                      <a:pt x="453" y="78"/>
                    </a:cubicBezTo>
                    <a:cubicBezTo>
                      <a:pt x="449" y="75"/>
                      <a:pt x="445" y="74"/>
                      <a:pt x="441" y="74"/>
                    </a:cubicBezTo>
                    <a:cubicBezTo>
                      <a:pt x="441" y="74"/>
                      <a:pt x="441" y="74"/>
                      <a:pt x="441" y="74"/>
                    </a:cubicBezTo>
                    <a:cubicBezTo>
                      <a:pt x="441" y="74"/>
                      <a:pt x="441" y="74"/>
                      <a:pt x="441" y="74"/>
                    </a:cubicBezTo>
                    <a:cubicBezTo>
                      <a:pt x="441" y="74"/>
                      <a:pt x="441" y="74"/>
                      <a:pt x="441" y="74"/>
                    </a:cubicBezTo>
                    <a:cubicBezTo>
                      <a:pt x="430" y="74"/>
                      <a:pt x="421" y="85"/>
                      <a:pt x="421" y="96"/>
                    </a:cubicBezTo>
                    <a:cubicBezTo>
                      <a:pt x="421" y="96"/>
                      <a:pt x="421" y="96"/>
                      <a:pt x="421" y="97"/>
                    </a:cubicBezTo>
                    <a:cubicBezTo>
                      <a:pt x="421" y="97"/>
                      <a:pt x="421" y="97"/>
                      <a:pt x="421" y="97"/>
                    </a:cubicBezTo>
                    <a:cubicBezTo>
                      <a:pt x="421" y="103"/>
                      <a:pt x="425" y="109"/>
                      <a:pt x="425" y="116"/>
                    </a:cubicBezTo>
                    <a:cubicBezTo>
                      <a:pt x="425" y="117"/>
                      <a:pt x="425" y="117"/>
                      <a:pt x="425" y="118"/>
                    </a:cubicBezTo>
                    <a:cubicBezTo>
                      <a:pt x="424" y="123"/>
                      <a:pt x="417" y="130"/>
                      <a:pt x="414" y="133"/>
                    </a:cubicBezTo>
                    <a:cubicBezTo>
                      <a:pt x="414" y="133"/>
                      <a:pt x="414" y="133"/>
                      <a:pt x="414" y="133"/>
                    </a:cubicBezTo>
                    <a:cubicBezTo>
                      <a:pt x="410" y="136"/>
                      <a:pt x="403" y="140"/>
                      <a:pt x="397" y="140"/>
                    </a:cubicBez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7" y="140"/>
                      <a:pt x="397" y="140"/>
                      <a:pt x="397" y="140"/>
                    </a:cubicBezTo>
                    <a:cubicBezTo>
                      <a:pt x="396" y="140"/>
                      <a:pt x="396" y="140"/>
                      <a:pt x="395" y="140"/>
                    </a:cubicBezTo>
                    <a:cubicBezTo>
                      <a:pt x="388" y="139"/>
                      <a:pt x="383" y="132"/>
                      <a:pt x="376" y="127"/>
                    </a:cubicBezTo>
                    <a:cubicBezTo>
                      <a:pt x="370" y="123"/>
                      <a:pt x="361" y="118"/>
                      <a:pt x="357" y="114"/>
                    </a:cubicBezTo>
                    <a:cubicBezTo>
                      <a:pt x="350" y="106"/>
                      <a:pt x="346" y="95"/>
                      <a:pt x="335" y="91"/>
                    </a:cubicBezTo>
                    <a:cubicBezTo>
                      <a:pt x="332" y="89"/>
                      <a:pt x="329" y="89"/>
                      <a:pt x="327" y="89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27" y="89"/>
                      <a:pt x="327" y="89"/>
                      <a:pt x="327" y="89"/>
                    </a:cubicBezTo>
                    <a:cubicBezTo>
                      <a:pt x="316" y="89"/>
                      <a:pt x="310" y="98"/>
                      <a:pt x="302" y="103"/>
                    </a:cubicBezTo>
                    <a:cubicBezTo>
                      <a:pt x="302" y="103"/>
                      <a:pt x="302" y="103"/>
                      <a:pt x="302" y="103"/>
                    </a:cubicBezTo>
                    <a:cubicBezTo>
                      <a:pt x="302" y="103"/>
                      <a:pt x="302" y="103"/>
                      <a:pt x="302" y="103"/>
                    </a:cubicBezTo>
                    <a:cubicBezTo>
                      <a:pt x="301" y="104"/>
                      <a:pt x="300" y="104"/>
                      <a:pt x="299" y="105"/>
                    </a:cubicBezTo>
                    <a:cubicBezTo>
                      <a:pt x="299" y="105"/>
                      <a:pt x="299" y="105"/>
                      <a:pt x="299" y="105"/>
                    </a:cubicBezTo>
                    <a:cubicBezTo>
                      <a:pt x="299" y="105"/>
                      <a:pt x="299" y="105"/>
                      <a:pt x="299" y="105"/>
                    </a:cubicBezTo>
                    <a:cubicBezTo>
                      <a:pt x="299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8" y="105"/>
                      <a:pt x="298" y="105"/>
                      <a:pt x="298" y="105"/>
                    </a:cubicBezTo>
                    <a:cubicBezTo>
                      <a:pt x="290" y="108"/>
                      <a:pt x="277" y="111"/>
                      <a:pt x="266" y="111"/>
                    </a:cubicBezTo>
                    <a:cubicBezTo>
                      <a:pt x="266" y="111"/>
                      <a:pt x="266" y="111"/>
                      <a:pt x="266" y="111"/>
                    </a:cubicBezTo>
                    <a:cubicBezTo>
                      <a:pt x="266" y="111"/>
                      <a:pt x="266" y="111"/>
                      <a:pt x="266" y="111"/>
                    </a:cubicBezTo>
                    <a:cubicBezTo>
                      <a:pt x="266" y="111"/>
                      <a:pt x="266" y="111"/>
                      <a:pt x="266" y="111"/>
                    </a:cubicBezTo>
                    <a:cubicBezTo>
                      <a:pt x="264" y="111"/>
                      <a:pt x="262" y="111"/>
                      <a:pt x="260" y="110"/>
                    </a:cubicBezTo>
                    <a:cubicBezTo>
                      <a:pt x="260" y="110"/>
                      <a:pt x="260" y="110"/>
                      <a:pt x="260" y="110"/>
                    </a:cubicBezTo>
                    <a:cubicBezTo>
                      <a:pt x="260" y="110"/>
                      <a:pt x="260" y="110"/>
                      <a:pt x="260" y="110"/>
                    </a:cubicBezTo>
                    <a:cubicBezTo>
                      <a:pt x="260" y="110"/>
                      <a:pt x="260" y="110"/>
                      <a:pt x="259" y="110"/>
                    </a:cubicBezTo>
                    <a:cubicBezTo>
                      <a:pt x="257" y="110"/>
                      <a:pt x="255" y="109"/>
                      <a:pt x="253" y="108"/>
                    </a:cubicBezTo>
                    <a:cubicBezTo>
                      <a:pt x="244" y="104"/>
                      <a:pt x="237" y="96"/>
                      <a:pt x="224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4" y="96"/>
                      <a:pt x="224" y="96"/>
                      <a:pt x="224" y="96"/>
                    </a:cubicBezTo>
                    <a:cubicBezTo>
                      <a:pt x="223" y="96"/>
                      <a:pt x="221" y="96"/>
                      <a:pt x="220" y="96"/>
                    </a:cubicBezTo>
                    <a:cubicBezTo>
                      <a:pt x="220" y="96"/>
                      <a:pt x="220" y="96"/>
                      <a:pt x="220" y="96"/>
                    </a:cubicBezTo>
                    <a:cubicBezTo>
                      <a:pt x="205" y="98"/>
                      <a:pt x="204" y="112"/>
                      <a:pt x="195" y="120"/>
                    </a:cubicBezTo>
                    <a:cubicBezTo>
                      <a:pt x="190" y="124"/>
                      <a:pt x="181" y="129"/>
                      <a:pt x="173" y="132"/>
                    </a:cubicBezTo>
                    <a:cubicBezTo>
                      <a:pt x="173" y="132"/>
                      <a:pt x="173" y="132"/>
                      <a:pt x="173" y="132"/>
                    </a:cubicBezTo>
                    <a:cubicBezTo>
                      <a:pt x="173" y="132"/>
                      <a:pt x="173" y="132"/>
                      <a:pt x="173" y="132"/>
                    </a:cubicBezTo>
                    <a:cubicBezTo>
                      <a:pt x="173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2"/>
                      <a:pt x="172" y="132"/>
                      <a:pt x="172" y="132"/>
                    </a:cubicBezTo>
                    <a:cubicBezTo>
                      <a:pt x="172" y="133"/>
                      <a:pt x="172" y="133"/>
                      <a:pt x="172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1" y="133"/>
                    </a:cubicBezTo>
                    <a:cubicBezTo>
                      <a:pt x="171" y="133"/>
                      <a:pt x="171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70" y="133"/>
                      <a:pt x="170" y="133"/>
                      <a:pt x="170" y="133"/>
                    </a:cubicBezTo>
                    <a:cubicBezTo>
                      <a:pt x="164" y="136"/>
                      <a:pt x="155" y="139"/>
                      <a:pt x="149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49" y="139"/>
                      <a:pt x="149" y="139"/>
                      <a:pt x="149" y="139"/>
                    </a:cubicBezTo>
                    <a:cubicBezTo>
                      <a:pt x="148" y="139"/>
                      <a:pt x="146" y="139"/>
                      <a:pt x="146" y="139"/>
                    </a:cubicBezTo>
                    <a:cubicBezTo>
                      <a:pt x="132" y="136"/>
                      <a:pt x="134" y="110"/>
                      <a:pt x="125" y="99"/>
                    </a:cubicBezTo>
                    <a:cubicBezTo>
                      <a:pt x="118" y="90"/>
                      <a:pt x="104" y="90"/>
                      <a:pt x="96" y="84"/>
                    </a:cubicBezTo>
                    <a:cubicBezTo>
                      <a:pt x="89" y="79"/>
                      <a:pt x="83" y="70"/>
                      <a:pt x="76" y="63"/>
                    </a:cubicBezTo>
                    <a:cubicBezTo>
                      <a:pt x="68" y="55"/>
                      <a:pt x="60" y="49"/>
                      <a:pt x="56" y="42"/>
                    </a:cubicBezTo>
                    <a:cubicBezTo>
                      <a:pt x="50" y="29"/>
                      <a:pt x="52" y="17"/>
                      <a:pt x="39" y="9"/>
                    </a:cubicBezTo>
                    <a:cubicBezTo>
                      <a:pt x="29" y="4"/>
                      <a:pt x="16" y="2"/>
                      <a:pt x="3" y="0"/>
                    </a:cubicBezTo>
                    <a:cubicBezTo>
                      <a:pt x="1" y="5"/>
                      <a:pt x="0" y="11"/>
                      <a:pt x="0" y="17"/>
                    </a:cubicBezTo>
                    <a:cubicBezTo>
                      <a:pt x="0" y="28"/>
                      <a:pt x="4" y="40"/>
                      <a:pt x="9" y="47"/>
                    </a:cubicBezTo>
                    <a:cubicBezTo>
                      <a:pt x="16" y="55"/>
                      <a:pt x="27" y="54"/>
                      <a:pt x="37" y="60"/>
                    </a:cubicBezTo>
                    <a:cubicBezTo>
                      <a:pt x="44" y="64"/>
                      <a:pt x="51" y="75"/>
                      <a:pt x="57" y="82"/>
                    </a:cubicBezTo>
                    <a:cubicBezTo>
                      <a:pt x="64" y="89"/>
                      <a:pt x="74" y="95"/>
                      <a:pt x="78" y="104"/>
                    </a:cubicBezTo>
                    <a:cubicBezTo>
                      <a:pt x="83" y="115"/>
                      <a:pt x="82" y="127"/>
                      <a:pt x="91" y="133"/>
                    </a:cubicBezTo>
                    <a:cubicBezTo>
                      <a:pt x="98" y="138"/>
                      <a:pt x="107" y="140"/>
                      <a:pt x="115" y="142"/>
                    </a:cubicBezTo>
                    <a:cubicBezTo>
                      <a:pt x="124" y="143"/>
                      <a:pt x="134" y="142"/>
                      <a:pt x="143" y="146"/>
                    </a:cubicBezTo>
                    <a:cubicBezTo>
                      <a:pt x="147" y="147"/>
                      <a:pt x="153" y="153"/>
                      <a:pt x="156" y="158"/>
                    </a:cubicBezTo>
                    <a:cubicBezTo>
                      <a:pt x="156" y="158"/>
                      <a:pt x="156" y="158"/>
                      <a:pt x="156" y="158"/>
                    </a:cubicBezTo>
                    <a:cubicBezTo>
                      <a:pt x="156" y="158"/>
                      <a:pt x="156" y="158"/>
                      <a:pt x="156" y="158"/>
                    </a:cubicBezTo>
                    <a:cubicBezTo>
                      <a:pt x="156" y="158"/>
                      <a:pt x="156" y="158"/>
                      <a:pt x="156" y="158"/>
                    </a:cubicBezTo>
                    <a:cubicBezTo>
                      <a:pt x="160" y="165"/>
                      <a:pt x="163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1" y="177"/>
                      <a:pt x="171" y="177"/>
                      <a:pt x="171" y="177"/>
                    </a:cubicBezTo>
                    <a:cubicBezTo>
                      <a:pt x="178" y="177"/>
                      <a:pt x="182" y="167"/>
                      <a:pt x="189" y="164"/>
                    </a:cubicBezTo>
                    <a:cubicBezTo>
                      <a:pt x="194" y="162"/>
                      <a:pt x="200" y="162"/>
                      <a:pt x="206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6" y="160"/>
                      <a:pt x="206" y="160"/>
                      <a:pt x="206" y="160"/>
                    </a:cubicBezTo>
                    <a:cubicBezTo>
                      <a:pt x="206" y="160"/>
                      <a:pt x="207" y="160"/>
                      <a:pt x="207" y="160"/>
                    </a:cubicBezTo>
                    <a:cubicBezTo>
                      <a:pt x="210" y="159"/>
                      <a:pt x="212" y="158"/>
                      <a:pt x="215" y="156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15" y="156"/>
                      <a:pt x="215" y="156"/>
                      <a:pt x="215" y="156"/>
                    </a:cubicBezTo>
                    <a:cubicBezTo>
                      <a:pt x="221" y="153"/>
                      <a:pt x="226" y="149"/>
                      <a:pt x="231" y="149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1" y="149"/>
                      <a:pt x="231" y="149"/>
                      <a:pt x="231" y="149"/>
                    </a:cubicBezTo>
                    <a:cubicBezTo>
                      <a:pt x="231" y="149"/>
                      <a:pt x="232" y="149"/>
                      <a:pt x="232" y="149"/>
                    </a:cubicBezTo>
                    <a:cubicBezTo>
                      <a:pt x="232" y="149"/>
                      <a:pt x="232" y="149"/>
                      <a:pt x="232" y="149"/>
                    </a:cubicBezTo>
                    <a:cubicBezTo>
                      <a:pt x="249" y="151"/>
                      <a:pt x="251" y="176"/>
                      <a:pt x="257" y="188"/>
                    </a:cubicBezTo>
                    <a:cubicBezTo>
                      <a:pt x="261" y="198"/>
                      <a:pt x="268" y="208"/>
                      <a:pt x="277" y="213"/>
                    </a:cubicBezTo>
                    <a:cubicBezTo>
                      <a:pt x="277" y="213"/>
                      <a:pt x="277" y="213"/>
                      <a:pt x="277" y="213"/>
                    </a:cubicBezTo>
                    <a:cubicBezTo>
                      <a:pt x="283" y="217"/>
                      <a:pt x="290" y="218"/>
                      <a:pt x="296" y="218"/>
                    </a:cubicBezTo>
                    <a:cubicBezTo>
                      <a:pt x="296" y="218"/>
                      <a:pt x="296" y="218"/>
                      <a:pt x="296" y="218"/>
                    </a:cubicBezTo>
                    <a:cubicBezTo>
                      <a:pt x="296" y="218"/>
                      <a:pt x="296" y="218"/>
                      <a:pt x="296" y="218"/>
                    </a:cubicBezTo>
                    <a:cubicBezTo>
                      <a:pt x="296" y="218"/>
                      <a:pt x="296" y="218"/>
                      <a:pt x="296" y="218"/>
                    </a:cubicBezTo>
                    <a:cubicBezTo>
                      <a:pt x="314" y="218"/>
                      <a:pt x="331" y="206"/>
                      <a:pt x="323" y="185"/>
                    </a:cubicBezTo>
                    <a:cubicBezTo>
                      <a:pt x="323" y="185"/>
                      <a:pt x="323" y="185"/>
                      <a:pt x="323" y="185"/>
                    </a:cubicBezTo>
                    <a:cubicBezTo>
                      <a:pt x="323" y="185"/>
                      <a:pt x="323" y="185"/>
                      <a:pt x="323" y="185"/>
                    </a:cubicBezTo>
                    <a:cubicBezTo>
                      <a:pt x="323" y="185"/>
                      <a:pt x="323" y="184"/>
                      <a:pt x="323" y="184"/>
                    </a:cubicBezTo>
                    <a:cubicBezTo>
                      <a:pt x="323" y="184"/>
                      <a:pt x="323" y="184"/>
                      <a:pt x="323" y="184"/>
                    </a:cubicBezTo>
                    <a:cubicBezTo>
                      <a:pt x="323" y="184"/>
                      <a:pt x="323" y="184"/>
                      <a:pt x="323" y="184"/>
                    </a:cubicBezTo>
                    <a:cubicBezTo>
                      <a:pt x="320" y="177"/>
                      <a:pt x="309" y="171"/>
                      <a:pt x="309" y="163"/>
                    </a:cubicBezTo>
                    <a:cubicBezTo>
                      <a:pt x="309" y="163"/>
                      <a:pt x="309" y="162"/>
                      <a:pt x="309" y="162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09" y="162"/>
                      <a:pt x="309" y="162"/>
                      <a:pt x="309" y="162"/>
                    </a:cubicBezTo>
                    <a:cubicBezTo>
                      <a:pt x="310" y="156"/>
                      <a:pt x="313" y="155"/>
                      <a:pt x="316" y="155"/>
                    </a:cubicBezTo>
                    <a:cubicBezTo>
                      <a:pt x="316" y="155"/>
                      <a:pt x="316" y="155"/>
                      <a:pt x="316" y="155"/>
                    </a:cubicBezTo>
                    <a:cubicBezTo>
                      <a:pt x="316" y="155"/>
                      <a:pt x="316" y="155"/>
                      <a:pt x="316" y="155"/>
                    </a:cubicBezTo>
                    <a:cubicBezTo>
                      <a:pt x="316" y="155"/>
                      <a:pt x="316" y="155"/>
                      <a:pt x="317" y="155"/>
                    </a:cubicBezTo>
                    <a:cubicBezTo>
                      <a:pt x="317" y="155"/>
                      <a:pt x="318" y="155"/>
                      <a:pt x="318" y="155"/>
                    </a:cubicBezTo>
                    <a:cubicBezTo>
                      <a:pt x="318" y="155"/>
                      <a:pt x="318" y="155"/>
                      <a:pt x="318" y="155"/>
                    </a:cubicBezTo>
                    <a:cubicBezTo>
                      <a:pt x="318" y="155"/>
                      <a:pt x="319" y="155"/>
                      <a:pt x="319" y="155"/>
                    </a:cubicBezTo>
                    <a:cubicBezTo>
                      <a:pt x="319" y="155"/>
                      <a:pt x="319" y="155"/>
                      <a:pt x="320" y="155"/>
                    </a:cubicBezTo>
                    <a:cubicBezTo>
                      <a:pt x="320" y="155"/>
                      <a:pt x="320" y="155"/>
                      <a:pt x="320" y="155"/>
                    </a:cubicBezTo>
                    <a:cubicBezTo>
                      <a:pt x="320" y="155"/>
                      <a:pt x="320" y="155"/>
                      <a:pt x="320" y="155"/>
                    </a:cubicBezTo>
                    <a:cubicBezTo>
                      <a:pt x="320" y="155"/>
                      <a:pt x="320" y="155"/>
                      <a:pt x="320" y="156"/>
                    </a:cubicBezTo>
                    <a:cubicBezTo>
                      <a:pt x="320" y="156"/>
                      <a:pt x="320" y="156"/>
                      <a:pt x="320" y="156"/>
                    </a:cubicBezTo>
                    <a:cubicBezTo>
                      <a:pt x="320" y="156"/>
                      <a:pt x="320" y="156"/>
                      <a:pt x="321" y="156"/>
                    </a:cubicBezTo>
                    <a:cubicBezTo>
                      <a:pt x="321" y="156"/>
                      <a:pt x="321" y="156"/>
                      <a:pt x="321" y="156"/>
                    </a:cubicBezTo>
                    <a:cubicBezTo>
                      <a:pt x="321" y="156"/>
                      <a:pt x="321" y="156"/>
                      <a:pt x="321" y="156"/>
                    </a:cubicBezTo>
                    <a:cubicBezTo>
                      <a:pt x="327" y="158"/>
                      <a:pt x="334" y="163"/>
                      <a:pt x="336" y="164"/>
                    </a:cubicBezTo>
                    <a:cubicBezTo>
                      <a:pt x="336" y="164"/>
                      <a:pt x="336" y="164"/>
                      <a:pt x="336" y="164"/>
                    </a:cubicBezTo>
                    <a:cubicBezTo>
                      <a:pt x="336" y="164"/>
                      <a:pt x="336" y="164"/>
                      <a:pt x="336" y="164"/>
                    </a:cubicBezTo>
                    <a:cubicBezTo>
                      <a:pt x="336" y="164"/>
                      <a:pt x="336" y="164"/>
                      <a:pt x="336" y="164"/>
                    </a:cubicBezTo>
                    <a:cubicBezTo>
                      <a:pt x="337" y="164"/>
                      <a:pt x="337" y="164"/>
                      <a:pt x="337" y="164"/>
                    </a:cubicBezTo>
                    <a:cubicBezTo>
                      <a:pt x="337" y="164"/>
                      <a:pt x="337" y="164"/>
                      <a:pt x="337" y="164"/>
                    </a:cubicBezTo>
                    <a:cubicBezTo>
                      <a:pt x="340" y="165"/>
                      <a:pt x="342" y="165"/>
                      <a:pt x="345" y="165"/>
                    </a:cubicBezTo>
                    <a:cubicBezTo>
                      <a:pt x="345" y="165"/>
                      <a:pt x="345" y="165"/>
                      <a:pt x="345" y="165"/>
                    </a:cubicBezTo>
                    <a:cubicBezTo>
                      <a:pt x="345" y="165"/>
                      <a:pt x="345" y="165"/>
                      <a:pt x="345" y="165"/>
                    </a:cubicBezTo>
                    <a:cubicBezTo>
                      <a:pt x="345" y="165"/>
                      <a:pt x="345" y="165"/>
                      <a:pt x="345" y="165"/>
                    </a:cubicBezTo>
                    <a:cubicBezTo>
                      <a:pt x="352" y="165"/>
                      <a:pt x="358" y="162"/>
                      <a:pt x="364" y="159"/>
                    </a:cubicBezTo>
                    <a:cubicBezTo>
                      <a:pt x="364" y="159"/>
                      <a:pt x="364" y="159"/>
                      <a:pt x="364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5" y="159"/>
                      <a:pt x="365" y="159"/>
                      <a:pt x="365" y="159"/>
                    </a:cubicBezTo>
                    <a:cubicBezTo>
                      <a:pt x="366" y="159"/>
                      <a:pt x="366" y="159"/>
                      <a:pt x="366" y="158"/>
                    </a:cubicBezTo>
                    <a:cubicBezTo>
                      <a:pt x="372" y="155"/>
                      <a:pt x="378" y="153"/>
                      <a:pt x="384" y="153"/>
                    </a:cubicBezTo>
                    <a:cubicBezTo>
                      <a:pt x="384" y="153"/>
                      <a:pt x="384" y="153"/>
                      <a:pt x="384" y="153"/>
                    </a:cubicBezTo>
                    <a:cubicBezTo>
                      <a:pt x="384" y="153"/>
                      <a:pt x="384" y="153"/>
                      <a:pt x="384" y="153"/>
                    </a:cubicBezTo>
                    <a:cubicBezTo>
                      <a:pt x="384" y="153"/>
                      <a:pt x="384" y="153"/>
                      <a:pt x="384" y="153"/>
                    </a:cubicBezTo>
                    <a:cubicBezTo>
                      <a:pt x="385" y="153"/>
                      <a:pt x="387" y="153"/>
                      <a:pt x="388" y="153"/>
                    </a:cubicBezTo>
                    <a:cubicBezTo>
                      <a:pt x="388" y="153"/>
                      <a:pt x="388" y="153"/>
                      <a:pt x="388" y="153"/>
                    </a:cubicBezTo>
                    <a:cubicBezTo>
                      <a:pt x="388" y="153"/>
                      <a:pt x="388" y="153"/>
                      <a:pt x="388" y="153"/>
                    </a:cubicBezTo>
                    <a:cubicBezTo>
                      <a:pt x="388" y="153"/>
                      <a:pt x="388" y="153"/>
                      <a:pt x="388" y="153"/>
                    </a:cubicBezTo>
                    <a:cubicBezTo>
                      <a:pt x="396" y="154"/>
                      <a:pt x="402" y="162"/>
                      <a:pt x="408" y="167"/>
                    </a:cubicBezTo>
                    <a:cubicBezTo>
                      <a:pt x="416" y="173"/>
                      <a:pt x="424" y="177"/>
                      <a:pt x="428" y="183"/>
                    </a:cubicBezTo>
                    <a:cubicBezTo>
                      <a:pt x="432" y="190"/>
                      <a:pt x="433" y="200"/>
                      <a:pt x="442" y="205"/>
                    </a:cubicBezTo>
                    <a:cubicBezTo>
                      <a:pt x="449" y="208"/>
                      <a:pt x="456" y="206"/>
                      <a:pt x="467" y="208"/>
                    </a:cubicBezTo>
                    <a:cubicBezTo>
                      <a:pt x="467" y="208"/>
                      <a:pt x="467" y="208"/>
                      <a:pt x="467" y="208"/>
                    </a:cubicBezTo>
                    <a:cubicBezTo>
                      <a:pt x="467" y="208"/>
                      <a:pt x="467" y="208"/>
                      <a:pt x="467" y="208"/>
                    </a:cubicBezTo>
                    <a:cubicBezTo>
                      <a:pt x="469" y="209"/>
                      <a:pt x="470" y="209"/>
                      <a:pt x="472" y="210"/>
                    </a:cubicBezTo>
                    <a:cubicBezTo>
                      <a:pt x="476" y="211"/>
                      <a:pt x="479" y="213"/>
                      <a:pt x="483" y="213"/>
                    </a:cubicBezTo>
                    <a:cubicBezTo>
                      <a:pt x="483" y="213"/>
                      <a:pt x="483" y="213"/>
                      <a:pt x="483" y="213"/>
                    </a:cubicBezTo>
                    <a:cubicBezTo>
                      <a:pt x="483" y="213"/>
                      <a:pt x="483" y="213"/>
                      <a:pt x="483" y="213"/>
                    </a:cubicBezTo>
                    <a:cubicBezTo>
                      <a:pt x="483" y="213"/>
                      <a:pt x="483" y="213"/>
                      <a:pt x="483" y="213"/>
                    </a:cubicBezTo>
                    <a:cubicBezTo>
                      <a:pt x="484" y="213"/>
                      <a:pt x="484" y="213"/>
                      <a:pt x="485" y="213"/>
                    </a:cubicBezTo>
                    <a:cubicBezTo>
                      <a:pt x="485" y="213"/>
                      <a:pt x="485" y="213"/>
                      <a:pt x="485" y="213"/>
                    </a:cubicBezTo>
                    <a:cubicBezTo>
                      <a:pt x="485" y="213"/>
                      <a:pt x="485" y="213"/>
                      <a:pt x="485" y="213"/>
                    </a:cubicBezTo>
                    <a:cubicBezTo>
                      <a:pt x="494" y="212"/>
                      <a:pt x="497" y="199"/>
                      <a:pt x="503" y="193"/>
                    </a:cubicBezTo>
                    <a:cubicBezTo>
                      <a:pt x="507" y="189"/>
                      <a:pt x="514" y="187"/>
                      <a:pt x="521" y="182"/>
                    </a:cubicBezTo>
                    <a:cubicBezTo>
                      <a:pt x="526" y="179"/>
                      <a:pt x="530" y="174"/>
                      <a:pt x="534" y="173"/>
                    </a:cubicBezTo>
                    <a:cubicBezTo>
                      <a:pt x="534" y="173"/>
                      <a:pt x="534" y="173"/>
                      <a:pt x="535" y="173"/>
                    </a:cubicBezTo>
                    <a:cubicBezTo>
                      <a:pt x="535" y="173"/>
                      <a:pt x="535" y="173"/>
                      <a:pt x="535" y="173"/>
                    </a:cubicBezTo>
                    <a:cubicBezTo>
                      <a:pt x="536" y="173"/>
                      <a:pt x="537" y="173"/>
                      <a:pt x="538" y="173"/>
                    </a:cubicBezTo>
                    <a:cubicBezTo>
                      <a:pt x="538" y="173"/>
                      <a:pt x="538" y="173"/>
                      <a:pt x="538" y="173"/>
                    </a:cubicBezTo>
                    <a:cubicBezTo>
                      <a:pt x="538" y="173"/>
                      <a:pt x="538" y="173"/>
                      <a:pt x="538" y="173"/>
                    </a:cubicBezTo>
                    <a:cubicBezTo>
                      <a:pt x="538" y="173"/>
                      <a:pt x="538" y="173"/>
                      <a:pt x="538" y="173"/>
                    </a:cubicBezTo>
                    <a:cubicBezTo>
                      <a:pt x="540" y="173"/>
                      <a:pt x="543" y="174"/>
                      <a:pt x="545" y="174"/>
                    </a:cubicBezTo>
                    <a:cubicBezTo>
                      <a:pt x="547" y="174"/>
                      <a:pt x="549" y="174"/>
                      <a:pt x="550" y="175"/>
                    </a:cubicBezTo>
                    <a:cubicBezTo>
                      <a:pt x="566" y="175"/>
                      <a:pt x="578" y="174"/>
                      <a:pt x="591" y="176"/>
                    </a:cubicBezTo>
                    <a:cubicBezTo>
                      <a:pt x="591" y="176"/>
                      <a:pt x="591" y="176"/>
                      <a:pt x="591" y="176"/>
                    </a:cubicBezTo>
                    <a:cubicBezTo>
                      <a:pt x="591" y="176"/>
                      <a:pt x="591" y="176"/>
                      <a:pt x="591" y="176"/>
                    </a:cubicBezTo>
                    <a:cubicBezTo>
                      <a:pt x="591" y="176"/>
                      <a:pt x="591" y="176"/>
                      <a:pt x="591" y="176"/>
                    </a:cubicBezTo>
                    <a:cubicBezTo>
                      <a:pt x="592" y="176"/>
                      <a:pt x="594" y="176"/>
                      <a:pt x="595" y="176"/>
                    </a:cubicBezTo>
                    <a:cubicBezTo>
                      <a:pt x="595" y="176"/>
                      <a:pt x="595" y="176"/>
                      <a:pt x="595" y="176"/>
                    </a:cubicBezTo>
                    <a:cubicBezTo>
                      <a:pt x="595" y="176"/>
                      <a:pt x="595" y="176"/>
                      <a:pt x="595" y="176"/>
                    </a:cubicBezTo>
                    <a:cubicBezTo>
                      <a:pt x="595" y="176"/>
                      <a:pt x="595" y="176"/>
                      <a:pt x="595" y="176"/>
                    </a:cubicBezTo>
                    <a:cubicBezTo>
                      <a:pt x="596" y="176"/>
                      <a:pt x="597" y="176"/>
                      <a:pt x="597" y="176"/>
                    </a:cubicBezTo>
                    <a:cubicBezTo>
                      <a:pt x="597" y="176"/>
                      <a:pt x="597" y="176"/>
                      <a:pt x="597" y="176"/>
                    </a:cubicBezTo>
                    <a:cubicBezTo>
                      <a:pt x="598" y="176"/>
                      <a:pt x="598" y="176"/>
                      <a:pt x="599" y="176"/>
                    </a:cubicBezTo>
                    <a:cubicBezTo>
                      <a:pt x="599" y="176"/>
                      <a:pt x="600" y="176"/>
                      <a:pt x="600" y="176"/>
                    </a:cubicBez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0" y="176"/>
                      <a:pt x="600" y="176"/>
                      <a:pt x="600" y="176"/>
                    </a:cubicBezTo>
                    <a:cubicBezTo>
                      <a:pt x="602" y="176"/>
                      <a:pt x="604" y="176"/>
                      <a:pt x="606" y="176"/>
                    </a:cubicBezTo>
                    <a:cubicBezTo>
                      <a:pt x="606" y="176"/>
                      <a:pt x="606" y="176"/>
                      <a:pt x="606" y="176"/>
                    </a:cubicBezTo>
                    <a:cubicBezTo>
                      <a:pt x="610" y="177"/>
                      <a:pt x="614" y="181"/>
                      <a:pt x="620" y="184"/>
                    </a:cubicBezTo>
                    <a:cubicBezTo>
                      <a:pt x="625" y="186"/>
                      <a:pt x="631" y="188"/>
                      <a:pt x="634" y="190"/>
                    </a:cubicBezTo>
                    <a:cubicBezTo>
                      <a:pt x="642" y="196"/>
                      <a:pt x="648" y="212"/>
                      <a:pt x="657" y="213"/>
                    </a:cubicBezTo>
                    <a:cubicBezTo>
                      <a:pt x="657" y="213"/>
                      <a:pt x="657" y="213"/>
                      <a:pt x="657" y="213"/>
                    </a:cubicBezTo>
                    <a:cubicBezTo>
                      <a:pt x="658" y="213"/>
                      <a:pt x="659" y="213"/>
                      <a:pt x="659" y="213"/>
                    </a:cubicBezTo>
                    <a:cubicBezTo>
                      <a:pt x="659" y="213"/>
                      <a:pt x="659" y="213"/>
                      <a:pt x="659" y="213"/>
                    </a:cubicBezTo>
                    <a:cubicBezTo>
                      <a:pt x="659" y="213"/>
                      <a:pt x="659" y="213"/>
                      <a:pt x="659" y="213"/>
                    </a:cubicBezTo>
                    <a:cubicBezTo>
                      <a:pt x="659" y="213"/>
                      <a:pt x="659" y="213"/>
                      <a:pt x="659" y="213"/>
                    </a:cubicBezTo>
                    <a:cubicBezTo>
                      <a:pt x="664" y="213"/>
                      <a:pt x="667" y="211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2" y="209"/>
                      <a:pt x="672" y="209"/>
                      <a:pt x="672" y="209"/>
                    </a:cubicBezTo>
                    <a:cubicBezTo>
                      <a:pt x="673" y="209"/>
                      <a:pt x="674" y="209"/>
                      <a:pt x="674" y="208"/>
                    </a:cubicBezTo>
                    <a:cubicBezTo>
                      <a:pt x="674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75" y="208"/>
                      <a:pt x="675" y="208"/>
                      <a:pt x="675" y="208"/>
                    </a:cubicBezTo>
                    <a:cubicBezTo>
                      <a:pt x="684" y="206"/>
                      <a:pt x="694" y="207"/>
                      <a:pt x="699" y="205"/>
                    </a:cubicBezTo>
                    <a:cubicBezTo>
                      <a:pt x="709" y="200"/>
                      <a:pt x="710" y="188"/>
                      <a:pt x="716" y="180"/>
                    </a:cubicBezTo>
                    <a:cubicBezTo>
                      <a:pt x="719" y="175"/>
                      <a:pt x="727" y="171"/>
                      <a:pt x="733" y="166"/>
                    </a:cubicBezTo>
                    <a:cubicBezTo>
                      <a:pt x="739" y="162"/>
                      <a:pt x="745" y="155"/>
                      <a:pt x="752" y="154"/>
                    </a:cubicBezTo>
                    <a:cubicBezTo>
                      <a:pt x="752" y="154"/>
                      <a:pt x="752" y="154"/>
                      <a:pt x="752" y="154"/>
                    </a:cubicBezTo>
                    <a:cubicBezTo>
                      <a:pt x="752" y="154"/>
                      <a:pt x="752" y="154"/>
                      <a:pt x="753" y="153"/>
                    </a:cubicBezTo>
                    <a:cubicBezTo>
                      <a:pt x="753" y="153"/>
                      <a:pt x="753" y="153"/>
                      <a:pt x="753" y="153"/>
                    </a:cubicBezTo>
                    <a:cubicBezTo>
                      <a:pt x="753" y="153"/>
                      <a:pt x="753" y="153"/>
                      <a:pt x="753" y="153"/>
                    </a:cubicBezTo>
                    <a:cubicBezTo>
                      <a:pt x="754" y="153"/>
                      <a:pt x="754" y="153"/>
                      <a:pt x="755" y="153"/>
                    </a:cubicBezTo>
                    <a:cubicBezTo>
                      <a:pt x="756" y="153"/>
                      <a:pt x="756" y="153"/>
                      <a:pt x="756" y="153"/>
                    </a:cubicBezTo>
                    <a:cubicBezTo>
                      <a:pt x="763" y="153"/>
                      <a:pt x="770" y="156"/>
                      <a:pt x="776" y="159"/>
                    </a:cubicBezTo>
                    <a:cubicBezTo>
                      <a:pt x="776" y="159"/>
                      <a:pt x="776" y="159"/>
                      <a:pt x="776" y="159"/>
                    </a:cubicBezTo>
                    <a:cubicBezTo>
                      <a:pt x="776" y="159"/>
                      <a:pt x="776" y="159"/>
                      <a:pt x="776" y="159"/>
                    </a:cubicBezTo>
                    <a:cubicBezTo>
                      <a:pt x="777" y="159"/>
                      <a:pt x="777" y="159"/>
                      <a:pt x="777" y="159"/>
                    </a:cubicBezTo>
                    <a:cubicBezTo>
                      <a:pt x="777" y="159"/>
                      <a:pt x="777" y="159"/>
                      <a:pt x="777" y="159"/>
                    </a:cubicBezTo>
                    <a:cubicBezTo>
                      <a:pt x="783" y="162"/>
                      <a:pt x="790" y="165"/>
                      <a:pt x="797" y="165"/>
                    </a:cubicBezTo>
                    <a:cubicBezTo>
                      <a:pt x="797" y="165"/>
                      <a:pt x="797" y="165"/>
                      <a:pt x="797" y="165"/>
                    </a:cubicBezTo>
                    <a:cubicBezTo>
                      <a:pt x="797" y="165"/>
                      <a:pt x="797" y="165"/>
                      <a:pt x="797" y="165"/>
                    </a:cubicBezTo>
                    <a:cubicBezTo>
                      <a:pt x="797" y="165"/>
                      <a:pt x="797" y="165"/>
                      <a:pt x="797" y="165"/>
                    </a:cubicBezTo>
                    <a:cubicBezTo>
                      <a:pt x="801" y="165"/>
                      <a:pt x="804" y="164"/>
                      <a:pt x="807" y="163"/>
                    </a:cubicBezTo>
                    <a:cubicBezTo>
                      <a:pt x="807" y="163"/>
                      <a:pt x="807" y="163"/>
                      <a:pt x="808" y="163"/>
                    </a:cubicBezTo>
                    <a:cubicBezTo>
                      <a:pt x="808" y="163"/>
                      <a:pt x="808" y="163"/>
                      <a:pt x="808" y="163"/>
                    </a:cubicBezTo>
                    <a:cubicBezTo>
                      <a:pt x="808" y="163"/>
                      <a:pt x="808" y="163"/>
                      <a:pt x="808" y="163"/>
                    </a:cubicBezTo>
                    <a:cubicBezTo>
                      <a:pt x="809" y="163"/>
                      <a:pt x="812" y="161"/>
                      <a:pt x="814" y="159"/>
                    </a:cubicBezTo>
                    <a:cubicBezTo>
                      <a:pt x="814" y="159"/>
                      <a:pt x="814" y="159"/>
                      <a:pt x="814" y="159"/>
                    </a:cubicBezTo>
                    <a:cubicBezTo>
                      <a:pt x="814" y="159"/>
                      <a:pt x="814" y="159"/>
                      <a:pt x="815" y="159"/>
                    </a:cubicBezTo>
                    <a:cubicBezTo>
                      <a:pt x="818" y="157"/>
                      <a:pt x="821" y="155"/>
                      <a:pt x="824" y="155"/>
                    </a:cubicBezTo>
                    <a:cubicBezTo>
                      <a:pt x="824" y="155"/>
                      <a:pt x="824" y="155"/>
                      <a:pt x="824" y="155"/>
                    </a:cubicBezTo>
                    <a:cubicBezTo>
                      <a:pt x="824" y="155"/>
                      <a:pt x="824" y="155"/>
                      <a:pt x="824" y="155"/>
                    </a:cubicBezTo>
                    <a:cubicBezTo>
                      <a:pt x="824" y="155"/>
                      <a:pt x="824" y="155"/>
                      <a:pt x="824" y="155"/>
                    </a:cubicBezTo>
                    <a:cubicBezTo>
                      <a:pt x="824" y="155"/>
                      <a:pt x="825" y="155"/>
                      <a:pt x="825" y="155"/>
                    </a:cubicBezTo>
                    <a:cubicBezTo>
                      <a:pt x="825" y="155"/>
                      <a:pt x="825" y="155"/>
                      <a:pt x="825" y="155"/>
                    </a:cubicBezTo>
                    <a:cubicBezTo>
                      <a:pt x="828" y="155"/>
                      <a:pt x="831" y="158"/>
                      <a:pt x="832" y="163"/>
                    </a:cubicBezTo>
                    <a:cubicBezTo>
                      <a:pt x="832" y="163"/>
                      <a:pt x="832" y="163"/>
                      <a:pt x="832" y="163"/>
                    </a:cubicBezTo>
                    <a:cubicBezTo>
                      <a:pt x="832" y="170"/>
                      <a:pt x="823" y="173"/>
                      <a:pt x="820" y="183"/>
                    </a:cubicBezTo>
                    <a:cubicBezTo>
                      <a:pt x="820" y="183"/>
                      <a:pt x="820" y="183"/>
                      <a:pt x="820" y="183"/>
                    </a:cubicBezTo>
                    <a:cubicBezTo>
                      <a:pt x="820" y="183"/>
                      <a:pt x="819" y="183"/>
                      <a:pt x="819" y="183"/>
                    </a:cubicBezTo>
                    <a:cubicBezTo>
                      <a:pt x="812" y="203"/>
                      <a:pt x="824" y="219"/>
                      <a:pt x="844" y="219"/>
                    </a:cubicBezTo>
                    <a:cubicBezTo>
                      <a:pt x="844" y="219"/>
                      <a:pt x="844" y="219"/>
                      <a:pt x="844" y="219"/>
                    </a:cubicBezTo>
                    <a:cubicBezTo>
                      <a:pt x="844" y="219"/>
                      <a:pt x="844" y="219"/>
                      <a:pt x="844" y="219"/>
                    </a:cubicBezTo>
                    <a:cubicBezTo>
                      <a:pt x="844" y="219"/>
                      <a:pt x="844" y="219"/>
                      <a:pt x="844" y="219"/>
                    </a:cubicBezTo>
                    <a:cubicBezTo>
                      <a:pt x="846" y="219"/>
                      <a:pt x="848" y="219"/>
                      <a:pt x="850" y="219"/>
                    </a:cubicBezTo>
                    <a:cubicBezTo>
                      <a:pt x="867" y="217"/>
                      <a:pt x="880" y="199"/>
                      <a:pt x="886" y="186"/>
                    </a:cubicBezTo>
                    <a:cubicBezTo>
                      <a:pt x="888" y="181"/>
                      <a:pt x="888" y="174"/>
                      <a:pt x="890" y="168"/>
                    </a:cubicBezTo>
                    <a:cubicBezTo>
                      <a:pt x="894" y="160"/>
                      <a:pt x="902" y="151"/>
                      <a:pt x="909" y="150"/>
                    </a:cubicBezTo>
                    <a:cubicBezTo>
                      <a:pt x="910" y="150"/>
                      <a:pt x="910" y="150"/>
                      <a:pt x="911" y="150"/>
                    </a:cubicBezTo>
                    <a:cubicBezTo>
                      <a:pt x="911" y="150"/>
                      <a:pt x="911" y="150"/>
                      <a:pt x="911" y="150"/>
                    </a:cubicBezTo>
                    <a:cubicBezTo>
                      <a:pt x="911" y="150"/>
                      <a:pt x="911" y="150"/>
                      <a:pt x="911" y="150"/>
                    </a:cubicBezTo>
                    <a:cubicBezTo>
                      <a:pt x="911" y="150"/>
                      <a:pt x="911" y="150"/>
                      <a:pt x="911" y="150"/>
                    </a:cubicBezTo>
                    <a:cubicBezTo>
                      <a:pt x="918" y="150"/>
                      <a:pt x="922" y="154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29" y="158"/>
                      <a:pt x="929" y="158"/>
                      <a:pt x="929" y="158"/>
                    </a:cubicBezTo>
                    <a:cubicBezTo>
                      <a:pt x="930" y="159"/>
                      <a:pt x="931" y="159"/>
                      <a:pt x="933" y="159"/>
                    </a:cubicBezTo>
                    <a:cubicBezTo>
                      <a:pt x="933" y="159"/>
                      <a:pt x="933" y="159"/>
                      <a:pt x="933" y="159"/>
                    </a:cubicBezTo>
                    <a:cubicBezTo>
                      <a:pt x="933" y="159"/>
                      <a:pt x="933" y="159"/>
                      <a:pt x="933" y="159"/>
                    </a:cubicBezTo>
                    <a:cubicBezTo>
                      <a:pt x="933" y="159"/>
                      <a:pt x="933" y="160"/>
                      <a:pt x="933" y="160"/>
                    </a:cubicBezTo>
                    <a:cubicBezTo>
                      <a:pt x="933" y="160"/>
                      <a:pt x="933" y="160"/>
                      <a:pt x="933" y="160"/>
                    </a:cubicBezTo>
                    <a:cubicBezTo>
                      <a:pt x="939" y="162"/>
                      <a:pt x="948" y="162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3" y="164"/>
                      <a:pt x="953" y="164"/>
                      <a:pt x="953" y="164"/>
                    </a:cubicBezTo>
                    <a:cubicBezTo>
                      <a:pt x="955" y="165"/>
                      <a:pt x="956" y="166"/>
                      <a:pt x="958" y="167"/>
                    </a:cubicBezTo>
                    <a:cubicBezTo>
                      <a:pt x="962" y="171"/>
                      <a:pt x="966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71" y="177"/>
                      <a:pt x="971" y="177"/>
                      <a:pt x="971" y="177"/>
                    </a:cubicBezTo>
                    <a:cubicBezTo>
                      <a:pt x="980" y="176"/>
                      <a:pt x="982" y="162"/>
                      <a:pt x="987" y="156"/>
                    </a:cubicBezTo>
                    <a:cubicBezTo>
                      <a:pt x="990" y="152"/>
                      <a:pt x="996" y="148"/>
                      <a:pt x="1000" y="146"/>
                    </a:cubicBezTo>
                    <a:cubicBezTo>
                      <a:pt x="1019" y="139"/>
                      <a:pt x="1040" y="143"/>
                      <a:pt x="1052" y="130"/>
                    </a:cubicBezTo>
                    <a:cubicBezTo>
                      <a:pt x="1058" y="123"/>
                      <a:pt x="1057" y="111"/>
                      <a:pt x="1061" y="102"/>
                    </a:cubicBezTo>
                    <a:cubicBezTo>
                      <a:pt x="1065" y="94"/>
                      <a:pt x="1074" y="88"/>
                      <a:pt x="1082" y="81"/>
                    </a:cubicBezTo>
                    <a:cubicBezTo>
                      <a:pt x="1089" y="74"/>
                      <a:pt x="1095" y="64"/>
                      <a:pt x="1102" y="60"/>
                    </a:cubicBezTo>
                    <a:cubicBezTo>
                      <a:pt x="1109" y="56"/>
                      <a:pt x="1117" y="56"/>
                      <a:pt x="1123" y="53"/>
                    </a:cubicBezTo>
                    <a:cubicBezTo>
                      <a:pt x="1132" y="48"/>
                      <a:pt x="1136" y="36"/>
                      <a:pt x="1138" y="23"/>
                    </a:cubicBezTo>
                    <a:cubicBezTo>
                      <a:pt x="1138" y="20"/>
                      <a:pt x="1139" y="16"/>
                      <a:pt x="1139" y="12"/>
                    </a:cubicBezTo>
                    <a:cubicBezTo>
                      <a:pt x="1139" y="8"/>
                      <a:pt x="1138" y="3"/>
                      <a:pt x="1134" y="0"/>
                    </a:cubicBezTo>
                    <a:cubicBezTo>
                      <a:pt x="1133" y="0"/>
                      <a:pt x="1132" y="0"/>
                      <a:pt x="1131" y="0"/>
                    </a:cubicBezTo>
                    <a:cubicBezTo>
                      <a:pt x="1131" y="0"/>
                      <a:pt x="1131" y="0"/>
                      <a:pt x="1131" y="0"/>
                    </a:cubicBezTo>
                    <a:cubicBezTo>
                      <a:pt x="1131" y="0"/>
                      <a:pt x="1131" y="0"/>
                      <a:pt x="1131" y="0"/>
                    </a:cubicBezTo>
                  </a:path>
                </a:pathLst>
              </a:custGeom>
              <a:solidFill>
                <a:srgbClr val="E8E1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0" name="Freeform 493"/>
              <p:cNvSpPr>
                <a:spLocks noEditPoints="1"/>
              </p:cNvSpPr>
              <p:nvPr/>
            </p:nvSpPr>
            <p:spPr bwMode="auto">
              <a:xfrm>
                <a:off x="4494" y="3335"/>
                <a:ext cx="809" cy="437"/>
              </a:xfrm>
              <a:custGeom>
                <a:avLst/>
                <a:gdLst>
                  <a:gd name="T0" fmla="*/ 63 w 232"/>
                  <a:gd name="T1" fmla="*/ 2 h 125"/>
                  <a:gd name="T2" fmla="*/ 109 w 232"/>
                  <a:gd name="T3" fmla="*/ 22 h 125"/>
                  <a:gd name="T4" fmla="*/ 110 w 232"/>
                  <a:gd name="T5" fmla="*/ 23 h 125"/>
                  <a:gd name="T6" fmla="*/ 112 w 232"/>
                  <a:gd name="T7" fmla="*/ 23 h 125"/>
                  <a:gd name="T8" fmla="*/ 128 w 232"/>
                  <a:gd name="T9" fmla="*/ 26 h 125"/>
                  <a:gd name="T10" fmla="*/ 132 w 232"/>
                  <a:gd name="T11" fmla="*/ 26 h 125"/>
                  <a:gd name="T12" fmla="*/ 135 w 232"/>
                  <a:gd name="T13" fmla="*/ 25 h 125"/>
                  <a:gd name="T14" fmla="*/ 162 w 232"/>
                  <a:gd name="T15" fmla="*/ 10 h 125"/>
                  <a:gd name="T16" fmla="*/ 216 w 232"/>
                  <a:gd name="T17" fmla="*/ 48 h 125"/>
                  <a:gd name="T18" fmla="*/ 214 w 232"/>
                  <a:gd name="T19" fmla="*/ 73 h 125"/>
                  <a:gd name="T20" fmla="*/ 214 w 232"/>
                  <a:gd name="T21" fmla="*/ 73 h 125"/>
                  <a:gd name="T22" fmla="*/ 200 w 232"/>
                  <a:gd name="T23" fmla="*/ 68 h 125"/>
                  <a:gd name="T24" fmla="*/ 200 w 232"/>
                  <a:gd name="T25" fmla="*/ 68 h 125"/>
                  <a:gd name="T26" fmla="*/ 150 w 232"/>
                  <a:gd name="T27" fmla="*/ 46 h 125"/>
                  <a:gd name="T28" fmla="*/ 134 w 232"/>
                  <a:gd name="T29" fmla="*/ 63 h 125"/>
                  <a:gd name="T30" fmla="*/ 113 w 232"/>
                  <a:gd name="T31" fmla="*/ 102 h 125"/>
                  <a:gd name="T32" fmla="*/ 90 w 232"/>
                  <a:gd name="T33" fmla="*/ 123 h 125"/>
                  <a:gd name="T34" fmla="*/ 87 w 232"/>
                  <a:gd name="T35" fmla="*/ 123 h 125"/>
                  <a:gd name="T36" fmla="*/ 85 w 232"/>
                  <a:gd name="T37" fmla="*/ 74 h 125"/>
                  <a:gd name="T38" fmla="*/ 68 w 232"/>
                  <a:gd name="T39" fmla="*/ 55 h 125"/>
                  <a:gd name="T40" fmla="*/ 40 w 232"/>
                  <a:gd name="T41" fmla="*/ 70 h 125"/>
                  <a:gd name="T42" fmla="*/ 40 w 232"/>
                  <a:gd name="T43" fmla="*/ 70 h 125"/>
                  <a:gd name="T44" fmla="*/ 39 w 232"/>
                  <a:gd name="T45" fmla="*/ 70 h 125"/>
                  <a:gd name="T46" fmla="*/ 20 w 232"/>
                  <a:gd name="T47" fmla="*/ 64 h 125"/>
                  <a:gd name="T48" fmla="*/ 32 w 232"/>
                  <a:gd name="T49" fmla="*/ 27 h 125"/>
                  <a:gd name="T50" fmla="*/ 58 w 232"/>
                  <a:gd name="T51" fmla="*/ 1 h 125"/>
                  <a:gd name="T52" fmla="*/ 58 w 232"/>
                  <a:gd name="T53" fmla="*/ 0 h 125"/>
                  <a:gd name="T54" fmla="*/ 30 w 232"/>
                  <a:gd name="T55" fmla="*/ 25 h 125"/>
                  <a:gd name="T56" fmla="*/ 0 w 232"/>
                  <a:gd name="T57" fmla="*/ 53 h 125"/>
                  <a:gd name="T58" fmla="*/ 15 w 232"/>
                  <a:gd name="T59" fmla="*/ 64 h 125"/>
                  <a:gd name="T60" fmla="*/ 40 w 232"/>
                  <a:gd name="T61" fmla="*/ 72 h 125"/>
                  <a:gd name="T62" fmla="*/ 51 w 232"/>
                  <a:gd name="T63" fmla="*/ 70 h 125"/>
                  <a:gd name="T64" fmla="*/ 52 w 232"/>
                  <a:gd name="T65" fmla="*/ 69 h 125"/>
                  <a:gd name="T66" fmla="*/ 53 w 232"/>
                  <a:gd name="T67" fmla="*/ 69 h 125"/>
                  <a:gd name="T68" fmla="*/ 54 w 232"/>
                  <a:gd name="T69" fmla="*/ 68 h 125"/>
                  <a:gd name="T70" fmla="*/ 68 w 232"/>
                  <a:gd name="T71" fmla="*/ 59 h 125"/>
                  <a:gd name="T72" fmla="*/ 68 w 232"/>
                  <a:gd name="T73" fmla="*/ 59 h 125"/>
                  <a:gd name="T74" fmla="*/ 66 w 232"/>
                  <a:gd name="T75" fmla="*/ 94 h 125"/>
                  <a:gd name="T76" fmla="*/ 87 w 232"/>
                  <a:gd name="T77" fmla="*/ 125 h 125"/>
                  <a:gd name="T78" fmla="*/ 119 w 232"/>
                  <a:gd name="T79" fmla="*/ 98 h 125"/>
                  <a:gd name="T80" fmla="*/ 127 w 232"/>
                  <a:gd name="T81" fmla="*/ 75 h 125"/>
                  <a:gd name="T82" fmla="*/ 153 w 232"/>
                  <a:gd name="T83" fmla="*/ 54 h 125"/>
                  <a:gd name="T84" fmla="*/ 175 w 232"/>
                  <a:gd name="T85" fmla="*/ 65 h 125"/>
                  <a:gd name="T86" fmla="*/ 176 w 232"/>
                  <a:gd name="T87" fmla="*/ 66 h 125"/>
                  <a:gd name="T88" fmla="*/ 176 w 232"/>
                  <a:gd name="T89" fmla="*/ 66 h 125"/>
                  <a:gd name="T90" fmla="*/ 200 w 232"/>
                  <a:gd name="T91" fmla="*/ 71 h 125"/>
                  <a:gd name="T92" fmla="*/ 200 w 232"/>
                  <a:gd name="T93" fmla="*/ 71 h 125"/>
                  <a:gd name="T94" fmla="*/ 214 w 232"/>
                  <a:gd name="T95" fmla="*/ 80 h 125"/>
                  <a:gd name="T96" fmla="*/ 232 w 232"/>
                  <a:gd name="T97" fmla="*/ 54 h 125"/>
                  <a:gd name="T98" fmla="*/ 170 w 232"/>
                  <a:gd name="T99" fmla="*/ 9 h 125"/>
                  <a:gd name="T100" fmla="*/ 161 w 232"/>
                  <a:gd name="T101" fmla="*/ 7 h 125"/>
                  <a:gd name="T102" fmla="*/ 130 w 232"/>
                  <a:gd name="T103" fmla="*/ 22 h 125"/>
                  <a:gd name="T104" fmla="*/ 129 w 232"/>
                  <a:gd name="T105" fmla="*/ 22 h 125"/>
                  <a:gd name="T106" fmla="*/ 124 w 232"/>
                  <a:gd name="T107" fmla="*/ 22 h 125"/>
                  <a:gd name="T108" fmla="*/ 109 w 232"/>
                  <a:gd name="T109" fmla="*/ 20 h 125"/>
                  <a:gd name="T110" fmla="*/ 107 w 232"/>
                  <a:gd name="T111" fmla="*/ 20 h 125"/>
                  <a:gd name="T112" fmla="*/ 107 w 232"/>
                  <a:gd name="T113" fmla="*/ 20 h 125"/>
                  <a:gd name="T114" fmla="*/ 106 w 232"/>
                  <a:gd name="T115" fmla="*/ 20 h 125"/>
                  <a:gd name="T116" fmla="*/ 58 w 232"/>
                  <a:gd name="T1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32" h="125">
                    <a:moveTo>
                      <a:pt x="58" y="1"/>
                    </a:moveTo>
                    <a:cubicBezTo>
                      <a:pt x="58" y="1"/>
                      <a:pt x="58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60" y="1"/>
                      <a:pt x="61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74" y="4"/>
                      <a:pt x="76" y="14"/>
                      <a:pt x="85" y="18"/>
                    </a:cubicBezTo>
                    <a:cubicBezTo>
                      <a:pt x="91" y="21"/>
                      <a:pt x="100" y="21"/>
                      <a:pt x="109" y="22"/>
                    </a:cubicBezTo>
                    <a:cubicBezTo>
                      <a:pt x="109" y="22"/>
                      <a:pt x="109" y="22"/>
                      <a:pt x="109" y="23"/>
                    </a:cubicBezTo>
                    <a:cubicBezTo>
                      <a:pt x="109" y="23"/>
                      <a:pt x="109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0" y="23"/>
                      <a:pt x="110" y="23"/>
                    </a:cubicBezTo>
                    <a:cubicBezTo>
                      <a:pt x="110" y="23"/>
                      <a:pt x="111" y="23"/>
                      <a:pt x="111" y="23"/>
                    </a:cubicBezTo>
                    <a:cubicBezTo>
                      <a:pt x="111" y="23"/>
                      <a:pt x="111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7" y="25"/>
                      <a:pt x="122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9" y="26"/>
                      <a:pt x="131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2" y="26"/>
                    </a:cubicBezTo>
                    <a:cubicBezTo>
                      <a:pt x="132" y="26"/>
                      <a:pt x="132" y="26"/>
                      <a:pt x="133" y="26"/>
                    </a:cubicBezTo>
                    <a:cubicBezTo>
                      <a:pt x="133" y="25"/>
                      <a:pt x="134" y="25"/>
                      <a:pt x="135" y="25"/>
                    </a:cubicBezTo>
                    <a:cubicBezTo>
                      <a:pt x="143" y="20"/>
                      <a:pt x="148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2" y="10"/>
                    </a:cubicBezTo>
                    <a:cubicBezTo>
                      <a:pt x="162" y="10"/>
                      <a:pt x="162" y="10"/>
                      <a:pt x="163" y="10"/>
                    </a:cubicBezTo>
                    <a:cubicBezTo>
                      <a:pt x="175" y="10"/>
                      <a:pt x="177" y="21"/>
                      <a:pt x="184" y="28"/>
                    </a:cubicBezTo>
                    <a:cubicBezTo>
                      <a:pt x="191" y="37"/>
                      <a:pt x="205" y="41"/>
                      <a:pt x="216" y="48"/>
                    </a:cubicBezTo>
                    <a:cubicBezTo>
                      <a:pt x="219" y="49"/>
                      <a:pt x="224" y="52"/>
                      <a:pt x="225" y="55"/>
                    </a:cubicBezTo>
                    <a:cubicBezTo>
                      <a:pt x="225" y="56"/>
                      <a:pt x="225" y="57"/>
                      <a:pt x="225" y="58"/>
                    </a:cubicBezTo>
                    <a:cubicBezTo>
                      <a:pt x="225" y="64"/>
                      <a:pt x="219" y="73"/>
                      <a:pt x="215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4" y="73"/>
                      <a:pt x="214" y="73"/>
                      <a:pt x="214" y="73"/>
                    </a:cubicBezTo>
                    <a:cubicBezTo>
                      <a:pt x="211" y="73"/>
                      <a:pt x="208" y="72"/>
                      <a:pt x="205" y="70"/>
                    </a:cubicBezTo>
                    <a:cubicBezTo>
                      <a:pt x="203" y="69"/>
                      <a:pt x="202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200" y="68"/>
                      <a:pt x="200" y="68"/>
                      <a:pt x="200" y="68"/>
                    </a:cubicBezTo>
                    <a:cubicBezTo>
                      <a:pt x="192" y="66"/>
                      <a:pt x="183" y="67"/>
                      <a:pt x="177" y="64"/>
                    </a:cubicBezTo>
                    <a:cubicBezTo>
                      <a:pt x="172" y="63"/>
                      <a:pt x="168" y="58"/>
                      <a:pt x="164" y="55"/>
                    </a:cubicBezTo>
                    <a:cubicBezTo>
                      <a:pt x="164" y="55"/>
                      <a:pt x="164" y="55"/>
                      <a:pt x="164" y="55"/>
                    </a:cubicBezTo>
                    <a:cubicBezTo>
                      <a:pt x="160" y="52"/>
                      <a:pt x="155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50" y="46"/>
                    </a:cubicBezTo>
                    <a:cubicBezTo>
                      <a:pt x="150" y="46"/>
                      <a:pt x="150" y="46"/>
                      <a:pt x="149" y="46"/>
                    </a:cubicBezTo>
                    <a:cubicBezTo>
                      <a:pt x="142" y="47"/>
                      <a:pt x="139" y="58"/>
                      <a:pt x="134" y="63"/>
                    </a:cubicBezTo>
                    <a:cubicBezTo>
                      <a:pt x="129" y="67"/>
                      <a:pt x="122" y="69"/>
                      <a:pt x="114" y="72"/>
                    </a:cubicBezTo>
                    <a:cubicBezTo>
                      <a:pt x="109" y="73"/>
                      <a:pt x="104" y="75"/>
                      <a:pt x="103" y="7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3" y="87"/>
                      <a:pt x="113" y="93"/>
                      <a:pt x="113" y="102"/>
                    </a:cubicBezTo>
                    <a:cubicBezTo>
                      <a:pt x="113" y="103"/>
                      <a:pt x="113" y="103"/>
                      <a:pt x="113" y="104"/>
                    </a:cubicBezTo>
                    <a:cubicBezTo>
                      <a:pt x="112" y="114"/>
                      <a:pt x="103" y="121"/>
                      <a:pt x="90" y="123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90" y="123"/>
                      <a:pt x="90" y="123"/>
                      <a:pt x="90" y="123"/>
                    </a:cubicBezTo>
                    <a:cubicBezTo>
                      <a:pt x="89" y="123"/>
                      <a:pt x="88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87" y="123"/>
                      <a:pt x="87" y="123"/>
                      <a:pt x="87" y="123"/>
                    </a:cubicBezTo>
                    <a:cubicBezTo>
                      <a:pt x="71" y="123"/>
                      <a:pt x="61" y="108"/>
                      <a:pt x="70" y="92"/>
                    </a:cubicBezTo>
                    <a:cubicBezTo>
                      <a:pt x="74" y="84"/>
                      <a:pt x="84" y="80"/>
                      <a:pt x="85" y="75"/>
                    </a:cubicBezTo>
                    <a:cubicBezTo>
                      <a:pt x="85" y="74"/>
                      <a:pt x="85" y="74"/>
                      <a:pt x="85" y="74"/>
                    </a:cubicBezTo>
                    <a:cubicBezTo>
                      <a:pt x="85" y="66"/>
                      <a:pt x="75" y="56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3" y="55"/>
                      <a:pt x="59" y="60"/>
                      <a:pt x="54" y="64"/>
                    </a:cubicBezTo>
                    <a:cubicBezTo>
                      <a:pt x="50" y="67"/>
                      <a:pt x="46" y="70"/>
                      <a:pt x="41" y="70"/>
                    </a:cubicBezTo>
                    <a:cubicBezTo>
                      <a:pt x="41" y="70"/>
                      <a:pt x="41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2" y="70"/>
                      <a:pt x="26" y="68"/>
                      <a:pt x="21" y="6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0" y="65"/>
                      <a:pt x="20" y="65"/>
                      <a:pt x="20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16" y="62"/>
                      <a:pt x="7" y="57"/>
                      <a:pt x="7" y="51"/>
                    </a:cubicBezTo>
                    <a:cubicBezTo>
                      <a:pt x="7" y="51"/>
                      <a:pt x="6" y="51"/>
                      <a:pt x="6" y="51"/>
                    </a:cubicBezTo>
                    <a:cubicBezTo>
                      <a:pt x="6" y="40"/>
                      <a:pt x="25" y="33"/>
                      <a:pt x="32" y="27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9" y="18"/>
                      <a:pt x="43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cubicBezTo>
                      <a:pt x="58" y="1"/>
                      <a:pt x="58" y="1"/>
                      <a:pt x="58" y="1"/>
                    </a:cubicBezTo>
                    <a:moveTo>
                      <a:pt x="58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42" y="0"/>
                      <a:pt x="39" y="1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25" y="30"/>
                      <a:pt x="19" y="33"/>
                      <a:pt x="13" y="37"/>
                    </a:cubicBezTo>
                    <a:cubicBezTo>
                      <a:pt x="8" y="41"/>
                      <a:pt x="0" y="47"/>
                      <a:pt x="0" y="53"/>
                    </a:cubicBezTo>
                    <a:cubicBezTo>
                      <a:pt x="0" y="53"/>
                      <a:pt x="0" y="53"/>
                      <a:pt x="1" y="54"/>
                    </a:cubicBezTo>
                    <a:cubicBezTo>
                      <a:pt x="1" y="57"/>
                      <a:pt x="12" y="62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2" y="68"/>
                      <a:pt x="31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4" y="72"/>
                      <a:pt x="47" y="71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0"/>
                      <a:pt x="51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4" y="68"/>
                      <a:pt x="55" y="68"/>
                      <a:pt x="55" y="68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60" y="64"/>
                      <a:pt x="62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73" y="59"/>
                      <a:pt x="81" y="66"/>
                      <a:pt x="81" y="72"/>
                    </a:cubicBezTo>
                    <a:cubicBezTo>
                      <a:pt x="81" y="73"/>
                      <a:pt x="81" y="73"/>
                      <a:pt x="81" y="73"/>
                    </a:cubicBezTo>
                    <a:cubicBezTo>
                      <a:pt x="81" y="81"/>
                      <a:pt x="69" y="85"/>
                      <a:pt x="66" y="94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4"/>
                      <a:pt x="66" y="95"/>
                      <a:pt x="66" y="95"/>
                    </a:cubicBezTo>
                    <a:cubicBezTo>
                      <a:pt x="59" y="113"/>
                      <a:pt x="72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7" y="125"/>
                      <a:pt x="87" y="125"/>
                      <a:pt x="87" y="125"/>
                    </a:cubicBezTo>
                    <a:cubicBezTo>
                      <a:pt x="88" y="125"/>
                      <a:pt x="89" y="125"/>
                      <a:pt x="91" y="125"/>
                    </a:cubicBezTo>
                    <a:cubicBezTo>
                      <a:pt x="99" y="124"/>
                      <a:pt x="105" y="122"/>
                      <a:pt x="110" y="117"/>
                    </a:cubicBezTo>
                    <a:cubicBezTo>
                      <a:pt x="114" y="113"/>
                      <a:pt x="119" y="105"/>
                      <a:pt x="119" y="98"/>
                    </a:cubicBezTo>
                    <a:cubicBezTo>
                      <a:pt x="119" y="98"/>
                      <a:pt x="119" y="97"/>
                      <a:pt x="119" y="97"/>
                    </a:cubicBezTo>
                    <a:cubicBezTo>
                      <a:pt x="119" y="91"/>
                      <a:pt x="111" y="88"/>
                      <a:pt x="111" y="82"/>
                    </a:cubicBezTo>
                    <a:cubicBezTo>
                      <a:pt x="111" y="82"/>
                      <a:pt x="111" y="81"/>
                      <a:pt x="111" y="81"/>
                    </a:cubicBezTo>
                    <a:cubicBezTo>
                      <a:pt x="112" y="75"/>
                      <a:pt x="121" y="77"/>
                      <a:pt x="127" y="75"/>
                    </a:cubicBezTo>
                    <a:cubicBezTo>
                      <a:pt x="135" y="71"/>
                      <a:pt x="142" y="54"/>
                      <a:pt x="152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53" y="54"/>
                      <a:pt x="153" y="54"/>
                      <a:pt x="153" y="54"/>
                    </a:cubicBezTo>
                    <a:cubicBezTo>
                      <a:pt x="160" y="54"/>
                      <a:pt x="166" y="60"/>
                      <a:pt x="172" y="64"/>
                    </a:cubicBezTo>
                    <a:cubicBezTo>
                      <a:pt x="173" y="64"/>
                      <a:pt x="174" y="65"/>
                      <a:pt x="175" y="65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5" y="66"/>
                      <a:pt x="175" y="66"/>
                      <a:pt x="175" y="66"/>
                    </a:cubicBezTo>
                    <a:cubicBezTo>
                      <a:pt x="175" y="66"/>
                      <a:pt x="175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85" y="70"/>
                      <a:pt x="191" y="67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0" y="71"/>
                      <a:pt x="200" y="71"/>
                      <a:pt x="200" y="71"/>
                    </a:cubicBezTo>
                    <a:cubicBezTo>
                      <a:pt x="201" y="72"/>
                      <a:pt x="202" y="72"/>
                      <a:pt x="203" y="73"/>
                    </a:cubicBezTo>
                    <a:cubicBezTo>
                      <a:pt x="207" y="76"/>
                      <a:pt x="210" y="80"/>
                      <a:pt x="214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214" y="80"/>
                      <a:pt x="215" y="80"/>
                      <a:pt x="215" y="80"/>
                    </a:cubicBezTo>
                    <a:cubicBezTo>
                      <a:pt x="220" y="79"/>
                      <a:pt x="232" y="60"/>
                      <a:pt x="232" y="55"/>
                    </a:cubicBezTo>
                    <a:cubicBezTo>
                      <a:pt x="232" y="54"/>
                      <a:pt x="232" y="54"/>
                      <a:pt x="232" y="54"/>
                    </a:cubicBezTo>
                    <a:cubicBezTo>
                      <a:pt x="231" y="50"/>
                      <a:pt x="225" y="49"/>
                      <a:pt x="221" y="47"/>
                    </a:cubicBezTo>
                    <a:cubicBezTo>
                      <a:pt x="209" y="42"/>
                      <a:pt x="193" y="36"/>
                      <a:pt x="186" y="28"/>
                    </a:cubicBezTo>
                    <a:cubicBezTo>
                      <a:pt x="180" y="21"/>
                      <a:pt x="179" y="11"/>
                      <a:pt x="170" y="9"/>
                    </a:cubicBezTo>
                    <a:cubicBezTo>
                      <a:pt x="170" y="9"/>
                      <a:pt x="170" y="9"/>
                      <a:pt x="170" y="9"/>
                    </a:cubicBezTo>
                    <a:cubicBezTo>
                      <a:pt x="170" y="9"/>
                      <a:pt x="170" y="8"/>
                      <a:pt x="170" y="8"/>
                    </a:cubicBezTo>
                    <a:cubicBezTo>
                      <a:pt x="167" y="8"/>
                      <a:pt x="164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61" y="7"/>
                      <a:pt x="161" y="7"/>
                      <a:pt x="161" y="7"/>
                    </a:cubicBezTo>
                    <a:cubicBezTo>
                      <a:pt x="149" y="7"/>
                      <a:pt x="143" y="16"/>
                      <a:pt x="134" y="20"/>
                    </a:cubicBezTo>
                    <a:cubicBezTo>
                      <a:pt x="133" y="21"/>
                      <a:pt x="131" y="21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30" y="22"/>
                      <a:pt x="130" y="22"/>
                      <a:pt x="130" y="22"/>
                    </a:cubicBezTo>
                    <a:cubicBezTo>
                      <a:pt x="129" y="22"/>
                      <a:pt x="129" y="22"/>
                      <a:pt x="129" y="22"/>
                    </a:cubicBezTo>
                    <a:cubicBezTo>
                      <a:pt x="128" y="22"/>
                      <a:pt x="126" y="22"/>
                      <a:pt x="124" y="22"/>
                    </a:cubicBezTo>
                    <a:cubicBezTo>
                      <a:pt x="124" y="22"/>
                      <a:pt x="124" y="22"/>
                      <a:pt x="124" y="22"/>
                    </a:cubicBezTo>
                    <a:cubicBezTo>
                      <a:pt x="124" y="22"/>
                      <a:pt x="124" y="22"/>
                      <a:pt x="124" y="22"/>
                    </a:cubicBezTo>
                    <a:cubicBezTo>
                      <a:pt x="124" y="22"/>
                      <a:pt x="124" y="22"/>
                      <a:pt x="124" y="22"/>
                    </a:cubicBezTo>
                    <a:cubicBezTo>
                      <a:pt x="119" y="22"/>
                      <a:pt x="115" y="21"/>
                      <a:pt x="110" y="21"/>
                    </a:cubicBezTo>
                    <a:cubicBezTo>
                      <a:pt x="110" y="21"/>
                      <a:pt x="110" y="21"/>
                      <a:pt x="110" y="21"/>
                    </a:cubicBezTo>
                    <a:cubicBezTo>
                      <a:pt x="110" y="21"/>
                      <a:pt x="109" y="20"/>
                      <a:pt x="109" y="20"/>
                    </a:cubicBezTo>
                    <a:cubicBezTo>
                      <a:pt x="109" y="20"/>
                      <a:pt x="109" y="20"/>
                      <a:pt x="109" y="20"/>
                    </a:cubicBezTo>
                    <a:cubicBezTo>
                      <a:pt x="109" y="20"/>
                      <a:pt x="108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7" y="20"/>
                    </a:cubicBezTo>
                    <a:cubicBezTo>
                      <a:pt x="107" y="20"/>
                      <a:pt x="107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106" y="20"/>
                      <a:pt x="106" y="20"/>
                      <a:pt x="106" y="20"/>
                    </a:cubicBezTo>
                    <a:cubicBezTo>
                      <a:pt x="99" y="19"/>
                      <a:pt x="91" y="18"/>
                      <a:pt x="86" y="16"/>
                    </a:cubicBezTo>
                    <a:cubicBezTo>
                      <a:pt x="78" y="13"/>
                      <a:pt x="72" y="2"/>
                      <a:pt x="64" y="0"/>
                    </a:cubicBezTo>
                    <a:cubicBezTo>
                      <a:pt x="62" y="0"/>
                      <a:pt x="60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1" name="Freeform 494"/>
              <p:cNvSpPr>
                <a:spLocks noEditPoints="1"/>
              </p:cNvSpPr>
              <p:nvPr/>
            </p:nvSpPr>
            <p:spPr bwMode="auto">
              <a:xfrm>
                <a:off x="2394" y="3332"/>
                <a:ext cx="806" cy="440"/>
              </a:xfrm>
              <a:custGeom>
                <a:avLst/>
                <a:gdLst>
                  <a:gd name="T0" fmla="*/ 198 w 231"/>
                  <a:gd name="T1" fmla="*/ 25 h 126"/>
                  <a:gd name="T2" fmla="*/ 197 w 231"/>
                  <a:gd name="T3" fmla="*/ 71 h 126"/>
                  <a:gd name="T4" fmla="*/ 194 w 231"/>
                  <a:gd name="T5" fmla="*/ 71 h 126"/>
                  <a:gd name="T6" fmla="*/ 185 w 231"/>
                  <a:gd name="T7" fmla="*/ 70 h 126"/>
                  <a:gd name="T8" fmla="*/ 160 w 231"/>
                  <a:gd name="T9" fmla="*/ 57 h 126"/>
                  <a:gd name="T10" fmla="*/ 146 w 231"/>
                  <a:gd name="T11" fmla="*/ 74 h 126"/>
                  <a:gd name="T12" fmla="*/ 165 w 231"/>
                  <a:gd name="T13" fmla="*/ 104 h 126"/>
                  <a:gd name="T14" fmla="*/ 145 w 231"/>
                  <a:gd name="T15" fmla="*/ 124 h 126"/>
                  <a:gd name="T16" fmla="*/ 118 w 231"/>
                  <a:gd name="T17" fmla="*/ 102 h 126"/>
                  <a:gd name="T18" fmla="*/ 83 w 231"/>
                  <a:gd name="T19" fmla="*/ 47 h 126"/>
                  <a:gd name="T20" fmla="*/ 63 w 231"/>
                  <a:gd name="T21" fmla="*/ 60 h 126"/>
                  <a:gd name="T22" fmla="*/ 56 w 231"/>
                  <a:gd name="T23" fmla="*/ 64 h 126"/>
                  <a:gd name="T24" fmla="*/ 32 w 231"/>
                  <a:gd name="T25" fmla="*/ 69 h 126"/>
                  <a:gd name="T26" fmla="*/ 25 w 231"/>
                  <a:gd name="T27" fmla="*/ 72 h 126"/>
                  <a:gd name="T28" fmla="*/ 18 w 231"/>
                  <a:gd name="T29" fmla="*/ 75 h 126"/>
                  <a:gd name="T30" fmla="*/ 26 w 231"/>
                  <a:gd name="T31" fmla="*/ 43 h 126"/>
                  <a:gd name="T32" fmla="*/ 70 w 231"/>
                  <a:gd name="T33" fmla="*/ 10 h 126"/>
                  <a:gd name="T34" fmla="*/ 97 w 231"/>
                  <a:gd name="T35" fmla="*/ 27 h 126"/>
                  <a:gd name="T36" fmla="*/ 97 w 231"/>
                  <a:gd name="T37" fmla="*/ 28 h 126"/>
                  <a:gd name="T38" fmla="*/ 100 w 231"/>
                  <a:gd name="T39" fmla="*/ 28 h 126"/>
                  <a:gd name="T40" fmla="*/ 121 w 231"/>
                  <a:gd name="T41" fmla="*/ 24 h 126"/>
                  <a:gd name="T42" fmla="*/ 122 w 231"/>
                  <a:gd name="T43" fmla="*/ 24 h 126"/>
                  <a:gd name="T44" fmla="*/ 150 w 231"/>
                  <a:gd name="T45" fmla="*/ 17 h 126"/>
                  <a:gd name="T46" fmla="*/ 172 w 231"/>
                  <a:gd name="T47" fmla="*/ 0 h 126"/>
                  <a:gd name="T48" fmla="*/ 148 w 231"/>
                  <a:gd name="T49" fmla="*/ 16 h 126"/>
                  <a:gd name="T50" fmla="*/ 147 w 231"/>
                  <a:gd name="T51" fmla="*/ 17 h 126"/>
                  <a:gd name="T52" fmla="*/ 146 w 231"/>
                  <a:gd name="T53" fmla="*/ 17 h 126"/>
                  <a:gd name="T54" fmla="*/ 146 w 231"/>
                  <a:gd name="T55" fmla="*/ 17 h 126"/>
                  <a:gd name="T56" fmla="*/ 145 w 231"/>
                  <a:gd name="T57" fmla="*/ 17 h 126"/>
                  <a:gd name="T58" fmla="*/ 124 w 231"/>
                  <a:gd name="T59" fmla="*/ 21 h 126"/>
                  <a:gd name="T60" fmla="*/ 123 w 231"/>
                  <a:gd name="T61" fmla="*/ 21 h 126"/>
                  <a:gd name="T62" fmla="*/ 123 w 231"/>
                  <a:gd name="T63" fmla="*/ 21 h 126"/>
                  <a:gd name="T64" fmla="*/ 120 w 231"/>
                  <a:gd name="T65" fmla="*/ 22 h 126"/>
                  <a:gd name="T66" fmla="*/ 102 w 231"/>
                  <a:gd name="T67" fmla="*/ 23 h 126"/>
                  <a:gd name="T68" fmla="*/ 101 w 231"/>
                  <a:gd name="T69" fmla="*/ 23 h 126"/>
                  <a:gd name="T70" fmla="*/ 100 w 231"/>
                  <a:gd name="T71" fmla="*/ 23 h 126"/>
                  <a:gd name="T72" fmla="*/ 99 w 231"/>
                  <a:gd name="T73" fmla="*/ 22 h 126"/>
                  <a:gd name="T74" fmla="*/ 98 w 231"/>
                  <a:gd name="T75" fmla="*/ 22 h 126"/>
                  <a:gd name="T76" fmla="*/ 70 w 231"/>
                  <a:gd name="T77" fmla="*/ 8 h 126"/>
                  <a:gd name="T78" fmla="*/ 23 w 231"/>
                  <a:gd name="T79" fmla="*/ 43 h 126"/>
                  <a:gd name="T80" fmla="*/ 17 w 231"/>
                  <a:gd name="T81" fmla="*/ 81 h 126"/>
                  <a:gd name="T82" fmla="*/ 28 w 231"/>
                  <a:gd name="T83" fmla="*/ 75 h 126"/>
                  <a:gd name="T84" fmla="*/ 32 w 231"/>
                  <a:gd name="T85" fmla="*/ 72 h 126"/>
                  <a:gd name="T86" fmla="*/ 32 w 231"/>
                  <a:gd name="T87" fmla="*/ 72 h 126"/>
                  <a:gd name="T88" fmla="*/ 57 w 231"/>
                  <a:gd name="T89" fmla="*/ 66 h 126"/>
                  <a:gd name="T90" fmla="*/ 79 w 231"/>
                  <a:gd name="T91" fmla="*/ 54 h 126"/>
                  <a:gd name="T92" fmla="*/ 80 w 231"/>
                  <a:gd name="T93" fmla="*/ 55 h 126"/>
                  <a:gd name="T94" fmla="*/ 108 w 231"/>
                  <a:gd name="T95" fmla="*/ 79 h 126"/>
                  <a:gd name="T96" fmla="*/ 110 w 231"/>
                  <a:gd name="T97" fmla="*/ 79 h 126"/>
                  <a:gd name="T98" fmla="*/ 112 w 231"/>
                  <a:gd name="T99" fmla="*/ 79 h 126"/>
                  <a:gd name="T100" fmla="*/ 119 w 231"/>
                  <a:gd name="T101" fmla="*/ 83 h 126"/>
                  <a:gd name="T102" fmla="*/ 128 w 231"/>
                  <a:gd name="T103" fmla="*/ 122 h 126"/>
                  <a:gd name="T104" fmla="*/ 129 w 231"/>
                  <a:gd name="T105" fmla="*/ 123 h 126"/>
                  <a:gd name="T106" fmla="*/ 149 w 231"/>
                  <a:gd name="T107" fmla="*/ 125 h 126"/>
                  <a:gd name="T108" fmla="*/ 151 w 231"/>
                  <a:gd name="T109" fmla="*/ 74 h 126"/>
                  <a:gd name="T110" fmla="*/ 193 w 231"/>
                  <a:gd name="T111" fmla="*/ 73 h 126"/>
                  <a:gd name="T112" fmla="*/ 231 w 231"/>
                  <a:gd name="T113" fmla="*/ 53 h 126"/>
                  <a:gd name="T114" fmla="*/ 172 w 231"/>
                  <a:gd name="T115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126">
                    <a:moveTo>
                      <a:pt x="173" y="2"/>
                    </a:moveTo>
                    <a:cubicBezTo>
                      <a:pt x="173" y="2"/>
                      <a:pt x="173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6" y="2"/>
                      <a:pt x="178" y="3"/>
                      <a:pt x="181" y="4"/>
                    </a:cubicBezTo>
                    <a:cubicBezTo>
                      <a:pt x="189" y="8"/>
                      <a:pt x="192" y="18"/>
                      <a:pt x="198" y="25"/>
                    </a:cubicBezTo>
                    <a:cubicBezTo>
                      <a:pt x="202" y="29"/>
                      <a:pt x="208" y="33"/>
                      <a:pt x="213" y="37"/>
                    </a:cubicBezTo>
                    <a:cubicBezTo>
                      <a:pt x="217" y="39"/>
                      <a:pt x="224" y="46"/>
                      <a:pt x="224" y="51"/>
                    </a:cubicBezTo>
                    <a:cubicBezTo>
                      <a:pt x="224" y="51"/>
                      <a:pt x="224" y="51"/>
                      <a:pt x="224" y="52"/>
                    </a:cubicBezTo>
                    <a:cubicBezTo>
                      <a:pt x="224" y="60"/>
                      <a:pt x="206" y="70"/>
                      <a:pt x="197" y="71"/>
                    </a:cubicBezTo>
                    <a:cubicBezTo>
                      <a:pt x="197" y="71"/>
                      <a:pt x="197" y="71"/>
                      <a:pt x="197" y="71"/>
                    </a:cubicBezTo>
                    <a:cubicBezTo>
                      <a:pt x="197" y="71"/>
                      <a:pt x="197" y="71"/>
                      <a:pt x="197" y="71"/>
                    </a:cubicBezTo>
                    <a:cubicBezTo>
                      <a:pt x="196" y="71"/>
                      <a:pt x="195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4" y="71"/>
                      <a:pt x="194" y="71"/>
                      <a:pt x="194" y="71"/>
                    </a:cubicBezTo>
                    <a:cubicBezTo>
                      <a:pt x="191" y="71"/>
                      <a:pt x="188" y="70"/>
                      <a:pt x="185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78" y="67"/>
                      <a:pt x="171" y="57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4" y="56"/>
                      <a:pt x="164" y="56"/>
                      <a:pt x="164" y="56"/>
                    </a:cubicBezTo>
                    <a:cubicBezTo>
                      <a:pt x="163" y="56"/>
                      <a:pt x="162" y="57"/>
                      <a:pt x="160" y="57"/>
                    </a:cubicBezTo>
                    <a:cubicBezTo>
                      <a:pt x="160" y="57"/>
                      <a:pt x="160" y="57"/>
                      <a:pt x="160" y="57"/>
                    </a:cubicBezTo>
                    <a:cubicBezTo>
                      <a:pt x="160" y="57"/>
                      <a:pt x="160" y="58"/>
                      <a:pt x="160" y="58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60" y="58"/>
                      <a:pt x="160" y="58"/>
                      <a:pt x="160" y="58"/>
                    </a:cubicBezTo>
                    <a:cubicBezTo>
                      <a:pt x="153" y="61"/>
                      <a:pt x="146" y="69"/>
                      <a:pt x="146" y="74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75"/>
                      <a:pt x="146" y="75"/>
                      <a:pt x="146" y="75"/>
                    </a:cubicBezTo>
                    <a:cubicBezTo>
                      <a:pt x="146" y="81"/>
                      <a:pt x="159" y="89"/>
                      <a:pt x="161" y="93"/>
                    </a:cubicBezTo>
                    <a:cubicBezTo>
                      <a:pt x="164" y="97"/>
                      <a:pt x="165" y="101"/>
                      <a:pt x="165" y="104"/>
                    </a:cubicBezTo>
                    <a:cubicBezTo>
                      <a:pt x="165" y="114"/>
                      <a:pt x="158" y="122"/>
                      <a:pt x="148" y="124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47" y="124"/>
                      <a:pt x="146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45" y="124"/>
                      <a:pt x="145" y="124"/>
                      <a:pt x="145" y="124"/>
                    </a:cubicBezTo>
                    <a:cubicBezTo>
                      <a:pt x="131" y="124"/>
                      <a:pt x="118" y="114"/>
                      <a:pt x="118" y="102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118" y="102"/>
                      <a:pt x="118" y="102"/>
                      <a:pt x="118" y="102"/>
                    </a:cubicBezTo>
                    <a:cubicBezTo>
                      <a:pt x="119" y="93"/>
                      <a:pt x="126" y="90"/>
                      <a:pt x="128" y="82"/>
                    </a:cubicBezTo>
                    <a:cubicBezTo>
                      <a:pt x="124" y="71"/>
                      <a:pt x="115" y="75"/>
                      <a:pt x="104" y="70"/>
                    </a:cubicBezTo>
                    <a:cubicBezTo>
                      <a:pt x="102" y="69"/>
                      <a:pt x="97" y="65"/>
                      <a:pt x="95" y="62"/>
                    </a:cubicBezTo>
                    <a:cubicBezTo>
                      <a:pt x="91" y="57"/>
                      <a:pt x="89" y="48"/>
                      <a:pt x="83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82" y="47"/>
                      <a:pt x="82" y="47"/>
                      <a:pt x="82" y="47"/>
                    </a:cubicBezTo>
                    <a:cubicBezTo>
                      <a:pt x="75" y="47"/>
                      <a:pt x="69" y="55"/>
                      <a:pt x="63" y="60"/>
                    </a:cubicBezTo>
                    <a:cubicBezTo>
                      <a:pt x="61" y="62"/>
                      <a:pt x="59" y="63"/>
                      <a:pt x="57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64"/>
                      <a:pt x="56" y="64"/>
                      <a:pt x="56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48" y="68"/>
                      <a:pt x="38" y="67"/>
                      <a:pt x="32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32" y="69"/>
                      <a:pt x="32" y="69"/>
                    </a:cubicBezTo>
                    <a:cubicBezTo>
                      <a:pt x="32" y="69"/>
                      <a:pt x="32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31" y="69"/>
                      <a:pt x="31" y="69"/>
                      <a:pt x="31" y="69"/>
                    </a:cubicBezTo>
                    <a:cubicBezTo>
                      <a:pt x="29" y="70"/>
                      <a:pt x="27" y="71"/>
                      <a:pt x="25" y="72"/>
                    </a:cubicBezTo>
                    <a:cubicBezTo>
                      <a:pt x="23" y="74"/>
                      <a:pt x="20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18" y="75"/>
                      <a:pt x="17" y="75"/>
                    </a:cubicBezTo>
                    <a:cubicBezTo>
                      <a:pt x="17" y="75"/>
                      <a:pt x="17" y="75"/>
                      <a:pt x="17" y="75"/>
                    </a:cubicBezTo>
                    <a:cubicBezTo>
                      <a:pt x="13" y="74"/>
                      <a:pt x="7" y="65"/>
                      <a:pt x="7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8" y="50"/>
                      <a:pt x="20" y="46"/>
                      <a:pt x="26" y="43"/>
                    </a:cubicBezTo>
                    <a:cubicBezTo>
                      <a:pt x="31" y="40"/>
                      <a:pt x="43" y="35"/>
                      <a:pt x="47" y="31"/>
                    </a:cubicBezTo>
                    <a:cubicBezTo>
                      <a:pt x="52" y="25"/>
                      <a:pt x="55" y="15"/>
                      <a:pt x="61" y="13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4" y="11"/>
                      <a:pt x="67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81" y="10"/>
                      <a:pt x="91" y="21"/>
                      <a:pt x="97" y="27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7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7" y="28"/>
                      <a:pt x="98" y="28"/>
                      <a:pt x="98" y="28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9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107" y="28"/>
                      <a:pt x="114" y="26"/>
                      <a:pt x="120" y="25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21" y="24"/>
                      <a:pt x="121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22" y="24"/>
                      <a:pt x="122" y="24"/>
                      <a:pt x="122" y="24"/>
                    </a:cubicBezTo>
                    <a:cubicBezTo>
                      <a:pt x="130" y="22"/>
                      <a:pt x="139" y="22"/>
                      <a:pt x="146" y="19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46" y="19"/>
                      <a:pt x="146" y="19"/>
                      <a:pt x="146" y="19"/>
                    </a:cubicBezTo>
                    <a:cubicBezTo>
                      <a:pt x="148" y="19"/>
                      <a:pt x="149" y="18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57" y="12"/>
                      <a:pt x="163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cubicBezTo>
                      <a:pt x="173" y="2"/>
                      <a:pt x="173" y="2"/>
                      <a:pt x="173" y="2"/>
                    </a:cubicBezTo>
                    <a:moveTo>
                      <a:pt x="172" y="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161" y="0"/>
                      <a:pt x="157" y="10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8" y="16"/>
                    </a:cubicBezTo>
                    <a:cubicBezTo>
                      <a:pt x="148" y="16"/>
                      <a:pt x="148" y="16"/>
                      <a:pt x="147" y="1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6"/>
                      <a:pt x="147" y="16"/>
                      <a:pt x="147" y="17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147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5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0" y="20"/>
                      <a:pt x="132" y="20"/>
                      <a:pt x="125" y="21"/>
                    </a:cubicBezTo>
                    <a:cubicBezTo>
                      <a:pt x="125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4" y="21"/>
                      <a:pt x="124" y="21"/>
                    </a:cubicBezTo>
                    <a:cubicBezTo>
                      <a:pt x="124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3" y="21"/>
                      <a:pt x="123" y="21"/>
                      <a:pt x="123" y="21"/>
                    </a:cubicBezTo>
                    <a:cubicBezTo>
                      <a:pt x="122" y="21"/>
                      <a:pt x="122" y="21"/>
                      <a:pt x="121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1" y="22"/>
                      <a:pt x="121" y="22"/>
                      <a:pt x="121" y="22"/>
                    </a:cubicBezTo>
                    <a:cubicBezTo>
                      <a:pt x="120" y="22"/>
                      <a:pt x="120" y="22"/>
                      <a:pt x="120" y="22"/>
                    </a:cubicBezTo>
                    <a:cubicBezTo>
                      <a:pt x="115" y="23"/>
                      <a:pt x="111" y="24"/>
                      <a:pt x="107" y="24"/>
                    </a:cubicBezTo>
                    <a:cubicBezTo>
                      <a:pt x="107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6" y="24"/>
                      <a:pt x="106" y="24"/>
                      <a:pt x="106" y="24"/>
                    </a:cubicBezTo>
                    <a:cubicBezTo>
                      <a:pt x="105" y="24"/>
                      <a:pt x="103" y="24"/>
                      <a:pt x="102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1" y="23"/>
                      <a:pt x="101" y="23"/>
                      <a:pt x="101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100" y="23"/>
                      <a:pt x="100" y="23"/>
                    </a:cubicBezTo>
                    <a:cubicBezTo>
                      <a:pt x="100" y="23"/>
                      <a:pt x="99" y="23"/>
                      <a:pt x="99" y="23"/>
                    </a:cubicBezTo>
                    <a:cubicBezTo>
                      <a:pt x="99" y="23"/>
                      <a:pt x="99" y="23"/>
                      <a:pt x="99" y="23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9" y="22"/>
                    </a:cubicBezTo>
                    <a:cubicBezTo>
                      <a:pt x="99" y="22"/>
                      <a:pt x="99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89" y="18"/>
                      <a:pt x="84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53" y="9"/>
                      <a:pt x="53" y="22"/>
                      <a:pt x="45" y="30"/>
                    </a:cubicBezTo>
                    <a:cubicBezTo>
                      <a:pt x="41" y="34"/>
                      <a:pt x="30" y="39"/>
                      <a:pt x="23" y="43"/>
                    </a:cubicBezTo>
                    <a:cubicBezTo>
                      <a:pt x="16" y="46"/>
                      <a:pt x="1" y="50"/>
                      <a:pt x="1" y="56"/>
                    </a:cubicBezTo>
                    <a:cubicBezTo>
                      <a:pt x="1" y="56"/>
                      <a:pt x="0" y="56"/>
                      <a:pt x="0" y="56"/>
                    </a:cubicBezTo>
                    <a:cubicBezTo>
                      <a:pt x="0" y="60"/>
                      <a:pt x="5" y="66"/>
                      <a:pt x="7" y="70"/>
                    </a:cubicBezTo>
                    <a:cubicBezTo>
                      <a:pt x="10" y="75"/>
                      <a:pt x="12" y="80"/>
                      <a:pt x="17" y="81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21" y="81"/>
                      <a:pt x="24" y="77"/>
                      <a:pt x="28" y="75"/>
                    </a:cubicBezTo>
                    <a:cubicBezTo>
                      <a:pt x="29" y="74"/>
                      <a:pt x="30" y="73"/>
                      <a:pt x="31" y="72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31" y="72"/>
                      <a:pt x="31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6" y="70"/>
                      <a:pt x="49" y="70"/>
                      <a:pt x="56" y="67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6"/>
                      <a:pt x="60" y="65"/>
                      <a:pt x="61" y="64"/>
                    </a:cubicBezTo>
                    <a:cubicBezTo>
                      <a:pt x="66" y="60"/>
                      <a:pt x="72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79" y="54"/>
                      <a:pt x="79" y="54"/>
                    </a:cubicBezTo>
                    <a:cubicBezTo>
                      <a:pt x="79" y="54"/>
                      <a:pt x="80" y="54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92" y="56"/>
                      <a:pt x="96" y="75"/>
                      <a:pt x="106" y="79"/>
                    </a:cubicBezTo>
                    <a:cubicBezTo>
                      <a:pt x="106" y="79"/>
                      <a:pt x="106" y="79"/>
                      <a:pt x="106" y="79"/>
                    </a:cubicBezTo>
                    <a:cubicBezTo>
                      <a:pt x="107" y="79"/>
                      <a:pt x="107" y="79"/>
                      <a:pt x="108" y="79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8" y="79"/>
                      <a:pt x="108" y="79"/>
                      <a:pt x="108" y="79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109" y="79"/>
                      <a:pt x="109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0" y="79"/>
                      <a:pt x="110" y="79"/>
                      <a:pt x="110" y="79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11" y="79"/>
                      <a:pt x="112" y="79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2" y="79"/>
                      <a:pt x="112" y="79"/>
                      <a:pt x="112" y="79"/>
                    </a:cubicBezTo>
                    <a:cubicBezTo>
                      <a:pt x="115" y="79"/>
                      <a:pt x="118" y="79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4"/>
                    </a:cubicBezTo>
                    <a:cubicBezTo>
                      <a:pt x="119" y="88"/>
                      <a:pt x="111" y="90"/>
                      <a:pt x="110" y="96"/>
                    </a:cubicBezTo>
                    <a:cubicBezTo>
                      <a:pt x="110" y="96"/>
                      <a:pt x="110" y="97"/>
                      <a:pt x="110" y="98"/>
                    </a:cubicBezTo>
                    <a:cubicBezTo>
                      <a:pt x="110" y="107"/>
                      <a:pt x="120" y="118"/>
                      <a:pt x="128" y="122"/>
                    </a:cubicBezTo>
                    <a:cubicBezTo>
                      <a:pt x="128" y="122"/>
                      <a:pt x="128" y="122"/>
                      <a:pt x="128" y="122"/>
                    </a:cubicBezTo>
                    <a:cubicBezTo>
                      <a:pt x="129" y="122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29" y="123"/>
                      <a:pt x="129" y="123"/>
                      <a:pt x="129" y="123"/>
                    </a:cubicBezTo>
                    <a:cubicBezTo>
                      <a:pt x="133" y="125"/>
                      <a:pt x="139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4" y="126"/>
                      <a:pt x="144" y="126"/>
                      <a:pt x="144" y="126"/>
                    </a:cubicBezTo>
                    <a:cubicBezTo>
                      <a:pt x="146" y="126"/>
                      <a:pt x="148" y="126"/>
                      <a:pt x="149" y="125"/>
                    </a:cubicBezTo>
                    <a:cubicBezTo>
                      <a:pt x="149" y="125"/>
                      <a:pt x="149" y="125"/>
                      <a:pt x="149" y="125"/>
                    </a:cubicBezTo>
                    <a:cubicBezTo>
                      <a:pt x="149" y="125"/>
                      <a:pt x="149" y="125"/>
                      <a:pt x="149" y="125"/>
                    </a:cubicBezTo>
                    <a:cubicBezTo>
                      <a:pt x="157" y="124"/>
                      <a:pt x="163" y="121"/>
                      <a:pt x="166" y="113"/>
                    </a:cubicBezTo>
                    <a:cubicBezTo>
                      <a:pt x="167" y="110"/>
                      <a:pt x="168" y="108"/>
                      <a:pt x="168" y="105"/>
                    </a:cubicBezTo>
                    <a:cubicBezTo>
                      <a:pt x="168" y="91"/>
                      <a:pt x="151" y="83"/>
                      <a:pt x="151" y="74"/>
                    </a:cubicBezTo>
                    <a:cubicBezTo>
                      <a:pt x="151" y="74"/>
                      <a:pt x="151" y="74"/>
                      <a:pt x="151" y="74"/>
                    </a:cubicBezTo>
                    <a:cubicBezTo>
                      <a:pt x="151" y="68"/>
                      <a:pt x="158" y="60"/>
                      <a:pt x="164" y="60"/>
                    </a:cubicBezTo>
                    <a:cubicBezTo>
                      <a:pt x="170" y="60"/>
                      <a:pt x="175" y="68"/>
                      <a:pt x="181" y="71"/>
                    </a:cubicBezTo>
                    <a:cubicBezTo>
                      <a:pt x="181" y="71"/>
                      <a:pt x="181" y="71"/>
                      <a:pt x="181" y="71"/>
                    </a:cubicBezTo>
                    <a:cubicBezTo>
                      <a:pt x="184" y="72"/>
                      <a:pt x="188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3" y="73"/>
                      <a:pt x="193" y="73"/>
                      <a:pt x="193" y="73"/>
                    </a:cubicBezTo>
                    <a:cubicBezTo>
                      <a:pt x="194" y="73"/>
                      <a:pt x="195" y="73"/>
                      <a:pt x="197" y="73"/>
                    </a:cubicBezTo>
                    <a:cubicBezTo>
                      <a:pt x="207" y="71"/>
                      <a:pt x="231" y="57"/>
                      <a:pt x="231" y="53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44"/>
                      <a:pt x="213" y="36"/>
                      <a:pt x="205" y="28"/>
                    </a:cubicBezTo>
                    <a:cubicBezTo>
                      <a:pt x="195" y="20"/>
                      <a:pt x="191" y="4"/>
                      <a:pt x="178" y="1"/>
                    </a:cubicBezTo>
                    <a:cubicBezTo>
                      <a:pt x="176" y="1"/>
                      <a:pt x="174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2" name="Freeform 495"/>
              <p:cNvSpPr>
                <a:spLocks noEditPoints="1"/>
              </p:cNvSpPr>
              <p:nvPr/>
            </p:nvSpPr>
            <p:spPr bwMode="auto">
              <a:xfrm>
                <a:off x="4515" y="3339"/>
                <a:ext cx="764" cy="426"/>
              </a:xfrm>
              <a:custGeom>
                <a:avLst/>
                <a:gdLst>
                  <a:gd name="T0" fmla="*/ 86 w 219"/>
                  <a:gd name="T1" fmla="*/ 78 h 122"/>
                  <a:gd name="T2" fmla="*/ 103 w 219"/>
                  <a:gd name="T3" fmla="*/ 104 h 122"/>
                  <a:gd name="T4" fmla="*/ 81 w 219"/>
                  <a:gd name="T5" fmla="*/ 119 h 122"/>
                  <a:gd name="T6" fmla="*/ 65 w 219"/>
                  <a:gd name="T7" fmla="*/ 94 h 122"/>
                  <a:gd name="T8" fmla="*/ 65 w 219"/>
                  <a:gd name="T9" fmla="*/ 94 h 122"/>
                  <a:gd name="T10" fmla="*/ 73 w 219"/>
                  <a:gd name="T11" fmla="*/ 85 h 122"/>
                  <a:gd name="T12" fmla="*/ 157 w 219"/>
                  <a:gd name="T13" fmla="*/ 11 h 122"/>
                  <a:gd name="T14" fmla="*/ 175 w 219"/>
                  <a:gd name="T15" fmla="*/ 29 h 122"/>
                  <a:gd name="T16" fmla="*/ 206 w 219"/>
                  <a:gd name="T17" fmla="*/ 66 h 122"/>
                  <a:gd name="T18" fmla="*/ 204 w 219"/>
                  <a:gd name="T19" fmla="*/ 66 h 122"/>
                  <a:gd name="T20" fmla="*/ 202 w 219"/>
                  <a:gd name="T21" fmla="*/ 66 h 122"/>
                  <a:gd name="T22" fmla="*/ 151 w 219"/>
                  <a:gd name="T23" fmla="*/ 41 h 122"/>
                  <a:gd name="T24" fmla="*/ 157 w 219"/>
                  <a:gd name="T25" fmla="*/ 11 h 122"/>
                  <a:gd name="T26" fmla="*/ 52 w 219"/>
                  <a:gd name="T27" fmla="*/ 2 h 122"/>
                  <a:gd name="T28" fmla="*/ 107 w 219"/>
                  <a:gd name="T29" fmla="*/ 26 h 122"/>
                  <a:gd name="T30" fmla="*/ 92 w 219"/>
                  <a:gd name="T31" fmla="*/ 73 h 122"/>
                  <a:gd name="T32" fmla="*/ 90 w 219"/>
                  <a:gd name="T33" fmla="*/ 74 h 122"/>
                  <a:gd name="T34" fmla="*/ 62 w 219"/>
                  <a:gd name="T35" fmla="*/ 50 h 122"/>
                  <a:gd name="T36" fmla="*/ 33 w 219"/>
                  <a:gd name="T37" fmla="*/ 68 h 122"/>
                  <a:gd name="T38" fmla="*/ 5 w 219"/>
                  <a:gd name="T39" fmla="*/ 50 h 122"/>
                  <a:gd name="T40" fmla="*/ 28 w 219"/>
                  <a:gd name="T41" fmla="*/ 26 h 122"/>
                  <a:gd name="T42" fmla="*/ 28 w 219"/>
                  <a:gd name="T43" fmla="*/ 26 h 122"/>
                  <a:gd name="T44" fmla="*/ 29 w 219"/>
                  <a:gd name="T45" fmla="*/ 25 h 122"/>
                  <a:gd name="T46" fmla="*/ 52 w 219"/>
                  <a:gd name="T47" fmla="*/ 2 h 122"/>
                  <a:gd name="T48" fmla="*/ 52 w 219"/>
                  <a:gd name="T49" fmla="*/ 0 h 122"/>
                  <a:gd name="T50" fmla="*/ 26 w 219"/>
                  <a:gd name="T51" fmla="*/ 26 h 122"/>
                  <a:gd name="T52" fmla="*/ 14 w 219"/>
                  <a:gd name="T53" fmla="*/ 63 h 122"/>
                  <a:gd name="T54" fmla="*/ 33 w 219"/>
                  <a:gd name="T55" fmla="*/ 69 h 122"/>
                  <a:gd name="T56" fmla="*/ 34 w 219"/>
                  <a:gd name="T57" fmla="*/ 69 h 122"/>
                  <a:gd name="T58" fmla="*/ 35 w 219"/>
                  <a:gd name="T59" fmla="*/ 69 h 122"/>
                  <a:gd name="T60" fmla="*/ 62 w 219"/>
                  <a:gd name="T61" fmla="*/ 54 h 122"/>
                  <a:gd name="T62" fmla="*/ 79 w 219"/>
                  <a:gd name="T63" fmla="*/ 73 h 122"/>
                  <a:gd name="T64" fmla="*/ 81 w 219"/>
                  <a:gd name="T65" fmla="*/ 122 h 122"/>
                  <a:gd name="T66" fmla="*/ 84 w 219"/>
                  <a:gd name="T67" fmla="*/ 122 h 122"/>
                  <a:gd name="T68" fmla="*/ 97 w 219"/>
                  <a:gd name="T69" fmla="*/ 79 h 122"/>
                  <a:gd name="T70" fmla="*/ 143 w 219"/>
                  <a:gd name="T71" fmla="*/ 45 h 122"/>
                  <a:gd name="T72" fmla="*/ 144 w 219"/>
                  <a:gd name="T73" fmla="*/ 45 h 122"/>
                  <a:gd name="T74" fmla="*/ 194 w 219"/>
                  <a:gd name="T75" fmla="*/ 67 h 122"/>
                  <a:gd name="T76" fmla="*/ 194 w 219"/>
                  <a:gd name="T77" fmla="*/ 67 h 122"/>
                  <a:gd name="T78" fmla="*/ 208 w 219"/>
                  <a:gd name="T79" fmla="*/ 72 h 122"/>
                  <a:gd name="T80" fmla="*/ 209 w 219"/>
                  <a:gd name="T81" fmla="*/ 72 h 122"/>
                  <a:gd name="T82" fmla="*/ 178 w 219"/>
                  <a:gd name="T83" fmla="*/ 27 h 122"/>
                  <a:gd name="T84" fmla="*/ 156 w 219"/>
                  <a:gd name="T85" fmla="*/ 9 h 122"/>
                  <a:gd name="T86" fmla="*/ 126 w 219"/>
                  <a:gd name="T87" fmla="*/ 25 h 122"/>
                  <a:gd name="T88" fmla="*/ 126 w 219"/>
                  <a:gd name="T89" fmla="*/ 25 h 122"/>
                  <a:gd name="T90" fmla="*/ 122 w 219"/>
                  <a:gd name="T91" fmla="*/ 25 h 122"/>
                  <a:gd name="T92" fmla="*/ 105 w 219"/>
                  <a:gd name="T93" fmla="*/ 22 h 122"/>
                  <a:gd name="T94" fmla="*/ 104 w 219"/>
                  <a:gd name="T95" fmla="*/ 22 h 122"/>
                  <a:gd name="T96" fmla="*/ 79 w 219"/>
                  <a:gd name="T97" fmla="*/ 17 h 122"/>
                  <a:gd name="T98" fmla="*/ 52 w 219"/>
                  <a:gd name="T9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9" h="122">
                    <a:moveTo>
                      <a:pt x="86" y="78"/>
                    </a:move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93" y="78"/>
                      <a:pt x="103" y="92"/>
                      <a:pt x="103" y="102"/>
                    </a:cubicBezTo>
                    <a:cubicBezTo>
                      <a:pt x="103" y="103"/>
                      <a:pt x="103" y="103"/>
                      <a:pt x="103" y="104"/>
                    </a:cubicBezTo>
                    <a:cubicBezTo>
                      <a:pt x="102" y="112"/>
                      <a:pt x="94" y="118"/>
                      <a:pt x="83" y="119"/>
                    </a:cubicBezTo>
                    <a:cubicBezTo>
                      <a:pt x="82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81" y="119"/>
                      <a:pt x="81" y="119"/>
                      <a:pt x="81" y="119"/>
                    </a:cubicBezTo>
                    <a:cubicBezTo>
                      <a:pt x="68" y="119"/>
                      <a:pt x="59" y="109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5" y="94"/>
                      <a:pt x="65" y="94"/>
                      <a:pt x="65" y="94"/>
                    </a:cubicBezTo>
                    <a:cubicBezTo>
                      <a:pt x="67" y="90"/>
                      <a:pt x="70" y="87"/>
                      <a:pt x="73" y="85"/>
                    </a:cubicBezTo>
                    <a:cubicBezTo>
                      <a:pt x="73" y="85"/>
                      <a:pt x="73" y="85"/>
                      <a:pt x="73" y="85"/>
                    </a:cubicBezTo>
                    <a:cubicBezTo>
                      <a:pt x="73" y="85"/>
                      <a:pt x="73" y="85"/>
                      <a:pt x="73" y="85"/>
                    </a:cubicBezTo>
                    <a:cubicBezTo>
                      <a:pt x="78" y="81"/>
                      <a:pt x="83" y="78"/>
                      <a:pt x="86" y="78"/>
                    </a:cubicBezTo>
                    <a:cubicBezTo>
                      <a:pt x="86" y="78"/>
                      <a:pt x="86" y="78"/>
                      <a:pt x="86" y="78"/>
                    </a:cubicBezTo>
                    <a:moveTo>
                      <a:pt x="157" y="11"/>
                    </a:move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9" y="11"/>
                      <a:pt x="162" y="12"/>
                      <a:pt x="164" y="13"/>
                    </a:cubicBezTo>
                    <a:cubicBezTo>
                      <a:pt x="169" y="15"/>
                      <a:pt x="170" y="23"/>
                      <a:pt x="175" y="29"/>
                    </a:cubicBezTo>
                    <a:cubicBezTo>
                      <a:pt x="179" y="33"/>
                      <a:pt x="189" y="38"/>
                      <a:pt x="196" y="42"/>
                    </a:cubicBezTo>
                    <a:cubicBezTo>
                      <a:pt x="202" y="45"/>
                      <a:pt x="213" y="50"/>
                      <a:pt x="214" y="57"/>
                    </a:cubicBezTo>
                    <a:cubicBezTo>
                      <a:pt x="214" y="57"/>
                      <a:pt x="214" y="57"/>
                      <a:pt x="214" y="57"/>
                    </a:cubicBezTo>
                    <a:cubicBezTo>
                      <a:pt x="214" y="62"/>
                      <a:pt x="209" y="65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6" y="66"/>
                      <a:pt x="206" y="66"/>
                    </a:cubicBezTo>
                    <a:cubicBezTo>
                      <a:pt x="206" y="66"/>
                      <a:pt x="205" y="66"/>
                      <a:pt x="204" y="66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4" y="66"/>
                      <a:pt x="204" y="66"/>
                      <a:pt x="204" y="66"/>
                    </a:cubicBezTo>
                    <a:cubicBezTo>
                      <a:pt x="203" y="66"/>
                      <a:pt x="203" y="66"/>
                      <a:pt x="203" y="66"/>
                    </a:cubicBezTo>
                    <a:cubicBezTo>
                      <a:pt x="203" y="66"/>
                      <a:pt x="203" y="66"/>
                      <a:pt x="202" y="66"/>
                    </a:cubicBezTo>
                    <a:cubicBezTo>
                      <a:pt x="197" y="66"/>
                      <a:pt x="189" y="65"/>
                      <a:pt x="183" y="64"/>
                    </a:cubicBezTo>
                    <a:cubicBezTo>
                      <a:pt x="183" y="64"/>
                      <a:pt x="182" y="64"/>
                      <a:pt x="182" y="64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64" y="62"/>
                      <a:pt x="160" y="50"/>
                      <a:pt x="151" y="41"/>
                    </a:cubicBezTo>
                    <a:cubicBezTo>
                      <a:pt x="145" y="36"/>
                      <a:pt x="137" y="33"/>
                      <a:pt x="137" y="27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7" y="27"/>
                      <a:pt x="137" y="27"/>
                      <a:pt x="137" y="27"/>
                    </a:cubicBezTo>
                    <a:cubicBezTo>
                      <a:pt x="136" y="18"/>
                      <a:pt x="14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cubicBezTo>
                      <a:pt x="157" y="11"/>
                      <a:pt x="157" y="11"/>
                      <a:pt x="157" y="11"/>
                    </a:cubicBezTo>
                    <a:moveTo>
                      <a:pt x="52" y="2"/>
                    </a:move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3" y="2"/>
                      <a:pt x="54" y="3"/>
                      <a:pt x="55" y="3"/>
                    </a:cubicBezTo>
                    <a:cubicBezTo>
                      <a:pt x="65" y="4"/>
                      <a:pt x="69" y="16"/>
                      <a:pt x="78" y="20"/>
                    </a:cubicBezTo>
                    <a:cubicBezTo>
                      <a:pt x="87" y="23"/>
                      <a:pt x="98" y="22"/>
                      <a:pt x="107" y="26"/>
                    </a:cubicBezTo>
                    <a:cubicBezTo>
                      <a:pt x="118" y="29"/>
                      <a:pt x="131" y="33"/>
                      <a:pt x="131" y="44"/>
                    </a:cubicBezTo>
                    <a:cubicBezTo>
                      <a:pt x="131" y="47"/>
                      <a:pt x="131" y="49"/>
                      <a:pt x="130" y="52"/>
                    </a:cubicBezTo>
                    <a:cubicBezTo>
                      <a:pt x="125" y="62"/>
                      <a:pt x="106" y="68"/>
                      <a:pt x="94" y="72"/>
                    </a:cubicBezTo>
                    <a:cubicBezTo>
                      <a:pt x="93" y="72"/>
                      <a:pt x="93" y="73"/>
                      <a:pt x="92" y="73"/>
                    </a:cubicBezTo>
                    <a:cubicBezTo>
                      <a:pt x="92" y="73"/>
                      <a:pt x="92" y="73"/>
                      <a:pt x="91" y="74"/>
                    </a:cubicBezTo>
                    <a:cubicBezTo>
                      <a:pt x="91" y="74"/>
                      <a:pt x="91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90" y="74"/>
                      <a:pt x="90" y="74"/>
                      <a:pt x="90" y="74"/>
                    </a:cubicBezTo>
                    <a:cubicBezTo>
                      <a:pt x="83" y="74"/>
                      <a:pt x="78" y="63"/>
                      <a:pt x="72" y="56"/>
                    </a:cubicBezTo>
                    <a:cubicBezTo>
                      <a:pt x="69" y="53"/>
                      <a:pt x="66" y="50"/>
                      <a:pt x="62" y="50"/>
                    </a:cubicBezTo>
                    <a:cubicBezTo>
                      <a:pt x="52" y="50"/>
                      <a:pt x="49" y="66"/>
                      <a:pt x="35" y="68"/>
                    </a:cubicBezTo>
                    <a:cubicBezTo>
                      <a:pt x="35" y="68"/>
                      <a:pt x="34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2" y="68"/>
                    </a:cubicBezTo>
                    <a:cubicBezTo>
                      <a:pt x="21" y="67"/>
                      <a:pt x="6" y="59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50"/>
                      <a:pt x="5" y="50"/>
                      <a:pt x="5" y="50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5" y="37"/>
                      <a:pt x="22" y="33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6" y="17"/>
                      <a:pt x="38" y="3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37" y="0"/>
                      <a:pt x="33" y="17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6" y="25"/>
                      <a:pt x="26" y="26"/>
                    </a:cubicBezTo>
                    <a:cubicBezTo>
                      <a:pt x="19" y="32"/>
                      <a:pt x="0" y="39"/>
                      <a:pt x="0" y="50"/>
                    </a:cubicBezTo>
                    <a:cubicBezTo>
                      <a:pt x="0" y="50"/>
                      <a:pt x="1" y="50"/>
                      <a:pt x="1" y="50"/>
                    </a:cubicBezTo>
                    <a:cubicBezTo>
                      <a:pt x="1" y="56"/>
                      <a:pt x="10" y="61"/>
                      <a:pt x="14" y="63"/>
                    </a:cubicBezTo>
                    <a:cubicBezTo>
                      <a:pt x="14" y="63"/>
                      <a:pt x="14" y="63"/>
                      <a:pt x="14" y="63"/>
                    </a:cubicBezTo>
                    <a:cubicBezTo>
                      <a:pt x="14" y="64"/>
                      <a:pt x="14" y="64"/>
                      <a:pt x="15" y="64"/>
                    </a:cubicBezTo>
                    <a:cubicBezTo>
                      <a:pt x="15" y="64"/>
                      <a:pt x="15" y="64"/>
                      <a:pt x="15" y="64"/>
                    </a:cubicBezTo>
                    <a:cubicBezTo>
                      <a:pt x="20" y="67"/>
                      <a:pt x="26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3" y="69"/>
                      <a:pt x="33" y="69"/>
                    </a:cubicBezTo>
                    <a:cubicBezTo>
                      <a:pt x="33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40" y="69"/>
                      <a:pt x="44" y="66"/>
                      <a:pt x="48" y="63"/>
                    </a:cubicBezTo>
                    <a:cubicBezTo>
                      <a:pt x="53" y="59"/>
                      <a:pt x="57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9" y="55"/>
                      <a:pt x="79" y="65"/>
                      <a:pt x="79" y="73"/>
                    </a:cubicBezTo>
                    <a:cubicBezTo>
                      <a:pt x="79" y="73"/>
                      <a:pt x="79" y="73"/>
                      <a:pt x="79" y="74"/>
                    </a:cubicBezTo>
                    <a:cubicBezTo>
                      <a:pt x="78" y="79"/>
                      <a:pt x="68" y="83"/>
                      <a:pt x="64" y="91"/>
                    </a:cubicBezTo>
                    <a:cubicBezTo>
                      <a:pt x="55" y="107"/>
                      <a:pt x="65" y="122"/>
                      <a:pt x="81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2" y="122"/>
                      <a:pt x="83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84" y="122"/>
                      <a:pt x="84" y="122"/>
                      <a:pt x="84" y="122"/>
                    </a:cubicBezTo>
                    <a:cubicBezTo>
                      <a:pt x="97" y="120"/>
                      <a:pt x="106" y="113"/>
                      <a:pt x="107" y="103"/>
                    </a:cubicBezTo>
                    <a:cubicBezTo>
                      <a:pt x="107" y="102"/>
                      <a:pt x="107" y="102"/>
                      <a:pt x="107" y="101"/>
                    </a:cubicBezTo>
                    <a:cubicBezTo>
                      <a:pt x="107" y="92"/>
                      <a:pt x="97" y="86"/>
                      <a:pt x="97" y="79"/>
                    </a:cubicBezTo>
                    <a:cubicBezTo>
                      <a:pt x="97" y="79"/>
                      <a:pt x="97" y="79"/>
                      <a:pt x="97" y="78"/>
                    </a:cubicBezTo>
                    <a:cubicBezTo>
                      <a:pt x="98" y="74"/>
                      <a:pt x="103" y="72"/>
                      <a:pt x="108" y="71"/>
                    </a:cubicBezTo>
                    <a:cubicBezTo>
                      <a:pt x="116" y="68"/>
                      <a:pt x="123" y="66"/>
                      <a:pt x="128" y="62"/>
                    </a:cubicBezTo>
                    <a:cubicBezTo>
                      <a:pt x="133" y="57"/>
                      <a:pt x="136" y="46"/>
                      <a:pt x="143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4" y="45"/>
                      <a:pt x="144" y="45"/>
                      <a:pt x="144" y="45"/>
                    </a:cubicBezTo>
                    <a:cubicBezTo>
                      <a:pt x="149" y="45"/>
                      <a:pt x="154" y="51"/>
                      <a:pt x="158" y="54"/>
                    </a:cubicBezTo>
                    <a:cubicBezTo>
                      <a:pt x="158" y="54"/>
                      <a:pt x="158" y="54"/>
                      <a:pt x="158" y="54"/>
                    </a:cubicBezTo>
                    <a:cubicBezTo>
                      <a:pt x="162" y="57"/>
                      <a:pt x="166" y="62"/>
                      <a:pt x="171" y="63"/>
                    </a:cubicBezTo>
                    <a:cubicBezTo>
                      <a:pt x="177" y="66"/>
                      <a:pt x="186" y="65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4" y="67"/>
                      <a:pt x="194" y="67"/>
                      <a:pt x="194" y="67"/>
                    </a:cubicBezTo>
                    <a:cubicBezTo>
                      <a:pt x="196" y="67"/>
                      <a:pt x="197" y="68"/>
                      <a:pt x="199" y="69"/>
                    </a:cubicBezTo>
                    <a:cubicBezTo>
                      <a:pt x="202" y="71"/>
                      <a:pt x="205" y="72"/>
                      <a:pt x="208" y="72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8" y="72"/>
                      <a:pt x="208" y="72"/>
                      <a:pt x="209" y="72"/>
                    </a:cubicBezTo>
                    <a:cubicBezTo>
                      <a:pt x="213" y="72"/>
                      <a:pt x="219" y="63"/>
                      <a:pt x="219" y="57"/>
                    </a:cubicBezTo>
                    <a:cubicBezTo>
                      <a:pt x="219" y="56"/>
                      <a:pt x="219" y="55"/>
                      <a:pt x="219" y="54"/>
                    </a:cubicBezTo>
                    <a:cubicBezTo>
                      <a:pt x="218" y="51"/>
                      <a:pt x="213" y="48"/>
                      <a:pt x="210" y="47"/>
                    </a:cubicBezTo>
                    <a:cubicBezTo>
                      <a:pt x="199" y="40"/>
                      <a:pt x="185" y="36"/>
                      <a:pt x="178" y="27"/>
                    </a:cubicBezTo>
                    <a:cubicBezTo>
                      <a:pt x="171" y="20"/>
                      <a:pt x="169" y="9"/>
                      <a:pt x="157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56" y="9"/>
                      <a:pt x="156" y="9"/>
                      <a:pt x="156" y="9"/>
                    </a:cubicBezTo>
                    <a:cubicBezTo>
                      <a:pt x="142" y="9"/>
                      <a:pt x="137" y="19"/>
                      <a:pt x="129" y="24"/>
                    </a:cubicBezTo>
                    <a:cubicBezTo>
                      <a:pt x="128" y="24"/>
                      <a:pt x="127" y="24"/>
                      <a:pt x="127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6" y="25"/>
                      <a:pt x="126" y="25"/>
                      <a:pt x="126" y="25"/>
                    </a:cubicBezTo>
                    <a:cubicBezTo>
                      <a:pt x="125" y="25"/>
                      <a:pt x="123" y="25"/>
                      <a:pt x="122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22" y="25"/>
                      <a:pt x="122" y="25"/>
                      <a:pt x="122" y="25"/>
                    </a:cubicBezTo>
                    <a:cubicBezTo>
                      <a:pt x="116" y="25"/>
                      <a:pt x="111" y="24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6" y="22"/>
                      <a:pt x="106" y="22"/>
                      <a:pt x="106" y="22"/>
                    </a:cubicBezTo>
                    <a:cubicBezTo>
                      <a:pt x="105" y="22"/>
                      <a:pt x="105" y="22"/>
                      <a:pt x="105" y="22"/>
                    </a:cubicBezTo>
                    <a:cubicBezTo>
                      <a:pt x="105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4" y="22"/>
                      <a:pt x="104" y="22"/>
                      <a:pt x="104" y="22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3" y="21"/>
                      <a:pt x="103" y="21"/>
                    </a:cubicBezTo>
                    <a:cubicBezTo>
                      <a:pt x="94" y="20"/>
                      <a:pt x="85" y="20"/>
                      <a:pt x="79" y="17"/>
                    </a:cubicBezTo>
                    <a:cubicBezTo>
                      <a:pt x="70" y="13"/>
                      <a:pt x="68" y="3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5" y="1"/>
                      <a:pt x="54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3" name="Freeform 496"/>
              <p:cNvSpPr>
                <a:spLocks noEditPoints="1"/>
              </p:cNvSpPr>
              <p:nvPr/>
            </p:nvSpPr>
            <p:spPr bwMode="auto">
              <a:xfrm>
                <a:off x="2419" y="3339"/>
                <a:ext cx="756" cy="426"/>
              </a:xfrm>
              <a:custGeom>
                <a:avLst/>
                <a:gdLst>
                  <a:gd name="T0" fmla="*/ 133 w 217"/>
                  <a:gd name="T1" fmla="*/ 78 h 122"/>
                  <a:gd name="T2" fmla="*/ 153 w 217"/>
                  <a:gd name="T3" fmla="*/ 112 h 122"/>
                  <a:gd name="T4" fmla="*/ 153 w 217"/>
                  <a:gd name="T5" fmla="*/ 112 h 122"/>
                  <a:gd name="T6" fmla="*/ 141 w 217"/>
                  <a:gd name="T7" fmla="*/ 119 h 122"/>
                  <a:gd name="T8" fmla="*/ 137 w 217"/>
                  <a:gd name="T9" fmla="*/ 119 h 122"/>
                  <a:gd name="T10" fmla="*/ 116 w 217"/>
                  <a:gd name="T11" fmla="*/ 104 h 122"/>
                  <a:gd name="T12" fmla="*/ 116 w 217"/>
                  <a:gd name="T13" fmla="*/ 101 h 122"/>
                  <a:gd name="T14" fmla="*/ 132 w 217"/>
                  <a:gd name="T15" fmla="*/ 78 h 122"/>
                  <a:gd name="T16" fmla="*/ 62 w 217"/>
                  <a:gd name="T17" fmla="*/ 11 h 122"/>
                  <a:gd name="T18" fmla="*/ 67 w 217"/>
                  <a:gd name="T19" fmla="*/ 42 h 122"/>
                  <a:gd name="T20" fmla="*/ 19 w 217"/>
                  <a:gd name="T21" fmla="*/ 65 h 122"/>
                  <a:gd name="T22" fmla="*/ 13 w 217"/>
                  <a:gd name="T23" fmla="*/ 66 h 122"/>
                  <a:gd name="T24" fmla="*/ 10 w 217"/>
                  <a:gd name="T25" fmla="*/ 65 h 122"/>
                  <a:gd name="T26" fmla="*/ 39 w 217"/>
                  <a:gd name="T27" fmla="*/ 33 h 122"/>
                  <a:gd name="T28" fmla="*/ 62 w 217"/>
                  <a:gd name="T29" fmla="*/ 11 h 122"/>
                  <a:gd name="T30" fmla="*/ 166 w 217"/>
                  <a:gd name="T31" fmla="*/ 2 h 122"/>
                  <a:gd name="T32" fmla="*/ 189 w 217"/>
                  <a:gd name="T33" fmla="*/ 23 h 122"/>
                  <a:gd name="T34" fmla="*/ 213 w 217"/>
                  <a:gd name="T35" fmla="*/ 50 h 122"/>
                  <a:gd name="T36" fmla="*/ 189 w 217"/>
                  <a:gd name="T37" fmla="*/ 67 h 122"/>
                  <a:gd name="T38" fmla="*/ 186 w 217"/>
                  <a:gd name="T39" fmla="*/ 68 h 122"/>
                  <a:gd name="T40" fmla="*/ 168 w 217"/>
                  <a:gd name="T41" fmla="*/ 58 h 122"/>
                  <a:gd name="T42" fmla="*/ 157 w 217"/>
                  <a:gd name="T43" fmla="*/ 50 h 122"/>
                  <a:gd name="T44" fmla="*/ 131 w 217"/>
                  <a:gd name="T45" fmla="*/ 73 h 122"/>
                  <a:gd name="T46" fmla="*/ 129 w 217"/>
                  <a:gd name="T47" fmla="*/ 73 h 122"/>
                  <a:gd name="T48" fmla="*/ 100 w 217"/>
                  <a:gd name="T49" fmla="*/ 64 h 122"/>
                  <a:gd name="T50" fmla="*/ 99 w 217"/>
                  <a:gd name="T51" fmla="*/ 64 h 122"/>
                  <a:gd name="T52" fmla="*/ 99 w 217"/>
                  <a:gd name="T53" fmla="*/ 64 h 122"/>
                  <a:gd name="T54" fmla="*/ 99 w 217"/>
                  <a:gd name="T55" fmla="*/ 64 h 122"/>
                  <a:gd name="T56" fmla="*/ 98 w 217"/>
                  <a:gd name="T57" fmla="*/ 64 h 122"/>
                  <a:gd name="T58" fmla="*/ 88 w 217"/>
                  <a:gd name="T59" fmla="*/ 47 h 122"/>
                  <a:gd name="T60" fmla="*/ 141 w 217"/>
                  <a:gd name="T61" fmla="*/ 19 h 122"/>
                  <a:gd name="T62" fmla="*/ 142 w 217"/>
                  <a:gd name="T63" fmla="*/ 19 h 122"/>
                  <a:gd name="T64" fmla="*/ 145 w 217"/>
                  <a:gd name="T65" fmla="*/ 17 h 122"/>
                  <a:gd name="T66" fmla="*/ 166 w 217"/>
                  <a:gd name="T67" fmla="*/ 2 h 122"/>
                  <a:gd name="T68" fmla="*/ 143 w 217"/>
                  <a:gd name="T69" fmla="*/ 15 h 122"/>
                  <a:gd name="T70" fmla="*/ 139 w 217"/>
                  <a:gd name="T71" fmla="*/ 17 h 122"/>
                  <a:gd name="T72" fmla="*/ 115 w 217"/>
                  <a:gd name="T73" fmla="*/ 22 h 122"/>
                  <a:gd name="T74" fmla="*/ 114 w 217"/>
                  <a:gd name="T75" fmla="*/ 22 h 122"/>
                  <a:gd name="T76" fmla="*/ 93 w 217"/>
                  <a:gd name="T77" fmla="*/ 26 h 122"/>
                  <a:gd name="T78" fmla="*/ 91 w 217"/>
                  <a:gd name="T79" fmla="*/ 26 h 122"/>
                  <a:gd name="T80" fmla="*/ 90 w 217"/>
                  <a:gd name="T81" fmla="*/ 26 h 122"/>
                  <a:gd name="T82" fmla="*/ 90 w 217"/>
                  <a:gd name="T83" fmla="*/ 25 h 122"/>
                  <a:gd name="T84" fmla="*/ 63 w 217"/>
                  <a:gd name="T85" fmla="*/ 8 h 122"/>
                  <a:gd name="T86" fmla="*/ 19 w 217"/>
                  <a:gd name="T87" fmla="*/ 41 h 122"/>
                  <a:gd name="T88" fmla="*/ 10 w 217"/>
                  <a:gd name="T89" fmla="*/ 73 h 122"/>
                  <a:gd name="T90" fmla="*/ 11 w 217"/>
                  <a:gd name="T91" fmla="*/ 73 h 122"/>
                  <a:gd name="T92" fmla="*/ 24 w 217"/>
                  <a:gd name="T93" fmla="*/ 67 h 122"/>
                  <a:gd name="T94" fmla="*/ 49 w 217"/>
                  <a:gd name="T95" fmla="*/ 63 h 122"/>
                  <a:gd name="T96" fmla="*/ 49 w 217"/>
                  <a:gd name="T97" fmla="*/ 62 h 122"/>
                  <a:gd name="T98" fmla="*/ 56 w 217"/>
                  <a:gd name="T99" fmla="*/ 58 h 122"/>
                  <a:gd name="T100" fmla="*/ 75 w 217"/>
                  <a:gd name="T101" fmla="*/ 45 h 122"/>
                  <a:gd name="T102" fmla="*/ 97 w 217"/>
                  <a:gd name="T103" fmla="*/ 68 h 122"/>
                  <a:gd name="T104" fmla="*/ 111 w 217"/>
                  <a:gd name="T105" fmla="*/ 100 h 122"/>
                  <a:gd name="T106" fmla="*/ 138 w 217"/>
                  <a:gd name="T107" fmla="*/ 122 h 122"/>
                  <a:gd name="T108" fmla="*/ 141 w 217"/>
                  <a:gd name="T109" fmla="*/ 122 h 122"/>
                  <a:gd name="T110" fmla="*/ 139 w 217"/>
                  <a:gd name="T111" fmla="*/ 73 h 122"/>
                  <a:gd name="T112" fmla="*/ 153 w 217"/>
                  <a:gd name="T113" fmla="*/ 56 h 122"/>
                  <a:gd name="T114" fmla="*/ 157 w 217"/>
                  <a:gd name="T115" fmla="*/ 54 h 122"/>
                  <a:gd name="T116" fmla="*/ 157 w 217"/>
                  <a:gd name="T117" fmla="*/ 54 h 122"/>
                  <a:gd name="T118" fmla="*/ 178 w 217"/>
                  <a:gd name="T119" fmla="*/ 68 h 122"/>
                  <a:gd name="T120" fmla="*/ 187 w 217"/>
                  <a:gd name="T121" fmla="*/ 69 h 122"/>
                  <a:gd name="T122" fmla="*/ 217 w 217"/>
                  <a:gd name="T123" fmla="*/ 50 h 122"/>
                  <a:gd name="T124" fmla="*/ 174 w 217"/>
                  <a:gd name="T125" fmla="*/ 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17" h="122">
                    <a:moveTo>
                      <a:pt x="132" y="78"/>
                    </a:moveTo>
                    <a:cubicBezTo>
                      <a:pt x="132" y="78"/>
                      <a:pt x="132" y="78"/>
                      <a:pt x="132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3" y="78"/>
                      <a:pt x="133" y="78"/>
                      <a:pt x="133" y="78"/>
                    </a:cubicBezTo>
                    <a:cubicBezTo>
                      <a:pt x="135" y="78"/>
                      <a:pt x="136" y="79"/>
                      <a:pt x="138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38" y="80"/>
                      <a:pt x="138" y="80"/>
                      <a:pt x="138" y="80"/>
                    </a:cubicBezTo>
                    <a:cubicBezTo>
                      <a:pt x="148" y="84"/>
                      <a:pt x="160" y="100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2"/>
                    </a:cubicBezTo>
                    <a:cubicBezTo>
                      <a:pt x="153" y="112"/>
                      <a:pt x="153" y="112"/>
                      <a:pt x="153" y="113"/>
                    </a:cubicBezTo>
                    <a:cubicBezTo>
                      <a:pt x="150" y="116"/>
                      <a:pt x="146" y="118"/>
                      <a:pt x="141" y="119"/>
                    </a:cubicBezTo>
                    <a:cubicBezTo>
                      <a:pt x="141" y="119"/>
                      <a:pt x="141" y="119"/>
                      <a:pt x="141" y="119"/>
                    </a:cubicBezTo>
                    <a:cubicBezTo>
                      <a:pt x="141" y="119"/>
                      <a:pt x="141" y="119"/>
                      <a:pt x="141" y="119"/>
                    </a:cubicBezTo>
                    <a:cubicBezTo>
                      <a:pt x="140" y="119"/>
                      <a:pt x="138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27" y="119"/>
                      <a:pt x="118" y="113"/>
                      <a:pt x="116" y="105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4"/>
                      <a:pt x="116" y="104"/>
                      <a:pt x="116" y="104"/>
                    </a:cubicBezTo>
                    <a:cubicBezTo>
                      <a:pt x="116" y="103"/>
                      <a:pt x="116" y="102"/>
                      <a:pt x="116" y="101"/>
                    </a:cubicBezTo>
                    <a:cubicBezTo>
                      <a:pt x="116" y="96"/>
                      <a:pt x="119" y="92"/>
                      <a:pt x="121" y="89"/>
                    </a:cubicBezTo>
                    <a:cubicBezTo>
                      <a:pt x="124" y="85"/>
                      <a:pt x="127" y="79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cubicBezTo>
                      <a:pt x="132" y="78"/>
                      <a:pt x="132" y="78"/>
                      <a:pt x="132" y="78"/>
                    </a:cubicBezTo>
                    <a:moveTo>
                      <a:pt x="62" y="11"/>
                    </a:move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72" y="11"/>
                      <a:pt x="81" y="18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33"/>
                      <a:pt x="72" y="36"/>
                      <a:pt x="67" y="42"/>
                    </a:cubicBezTo>
                    <a:cubicBezTo>
                      <a:pt x="61" y="49"/>
                      <a:pt x="56" y="58"/>
                      <a:pt x="47" y="62"/>
                    </a:cubicBezTo>
                    <a:cubicBezTo>
                      <a:pt x="39" y="65"/>
                      <a:pt x="26" y="63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8" y="65"/>
                      <a:pt x="16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3" y="66"/>
                      <a:pt x="13" y="66"/>
                      <a:pt x="13" y="66"/>
                    </a:cubicBezTo>
                    <a:cubicBezTo>
                      <a:pt x="12" y="66"/>
                      <a:pt x="11" y="66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10" y="65"/>
                      <a:pt x="10" y="65"/>
                      <a:pt x="10" y="65"/>
                    </a:cubicBezTo>
                    <a:cubicBezTo>
                      <a:pt x="7" y="63"/>
                      <a:pt x="6" y="60"/>
                      <a:pt x="6" y="58"/>
                    </a:cubicBezTo>
                    <a:cubicBezTo>
                      <a:pt x="6" y="52"/>
                      <a:pt x="14" y="47"/>
                      <a:pt x="21" y="44"/>
                    </a:cubicBezTo>
                    <a:cubicBezTo>
                      <a:pt x="26" y="40"/>
                      <a:pt x="34" y="37"/>
                      <a:pt x="39" y="33"/>
                    </a:cubicBezTo>
                    <a:cubicBezTo>
                      <a:pt x="46" y="27"/>
                      <a:pt x="49" y="15"/>
                      <a:pt x="56" y="12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8" y="11"/>
                      <a:pt x="60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moveTo>
                      <a:pt x="166" y="2"/>
                    </a:move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7" y="2"/>
                      <a:pt x="168" y="3"/>
                      <a:pt x="169" y="3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69" y="3"/>
                      <a:pt x="169" y="3"/>
                      <a:pt x="169" y="3"/>
                    </a:cubicBezTo>
                    <a:cubicBezTo>
                      <a:pt x="180" y="5"/>
                      <a:pt x="184" y="16"/>
                      <a:pt x="189" y="23"/>
                    </a:cubicBezTo>
                    <a:cubicBezTo>
                      <a:pt x="194" y="29"/>
                      <a:pt x="213" y="38"/>
                      <a:pt x="213" y="49"/>
                    </a:cubicBezTo>
                    <a:cubicBezTo>
                      <a:pt x="213" y="49"/>
                      <a:pt x="213" y="49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2" y="58"/>
                      <a:pt x="198" y="66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9" y="67"/>
                      <a:pt x="189" y="67"/>
                      <a:pt x="189" y="67"/>
                    </a:cubicBezTo>
                    <a:cubicBezTo>
                      <a:pt x="188" y="67"/>
                      <a:pt x="188" y="67"/>
                      <a:pt x="187" y="68"/>
                    </a:cubicBezTo>
                    <a:cubicBezTo>
                      <a:pt x="187" y="68"/>
                      <a:pt x="187" y="68"/>
                      <a:pt x="187" y="68"/>
                    </a:cubicBezTo>
                    <a:cubicBezTo>
                      <a:pt x="187" y="68"/>
                      <a:pt x="187" y="68"/>
                      <a:pt x="186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86" y="68"/>
                      <a:pt x="186" y="68"/>
                      <a:pt x="186" y="68"/>
                    </a:cubicBezTo>
                    <a:cubicBezTo>
                      <a:pt x="178" y="67"/>
                      <a:pt x="172" y="62"/>
                      <a:pt x="168" y="58"/>
                    </a:cubicBezTo>
                    <a:cubicBezTo>
                      <a:pt x="165" y="55"/>
                      <a:pt x="162" y="50"/>
                      <a:pt x="158" y="50"/>
                    </a:cubicBezTo>
                    <a:cubicBezTo>
                      <a:pt x="158" y="50"/>
                      <a:pt x="158" y="50"/>
                      <a:pt x="158" y="50"/>
                    </a:cubicBezTo>
                    <a:cubicBezTo>
                      <a:pt x="158" y="50"/>
                      <a:pt x="158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49" y="50"/>
                      <a:pt x="144" y="61"/>
                      <a:pt x="137" y="68"/>
                    </a:cubicBezTo>
                    <a:cubicBezTo>
                      <a:pt x="136" y="70"/>
                      <a:pt x="134" y="72"/>
                      <a:pt x="131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1" y="73"/>
                      <a:pt x="131" y="73"/>
                      <a:pt x="131" y="73"/>
                    </a:cubicBezTo>
                    <a:cubicBezTo>
                      <a:pt x="130" y="73"/>
                      <a:pt x="130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22" y="73"/>
                      <a:pt x="106" y="68"/>
                      <a:pt x="100" y="64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100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9" y="64"/>
                      <a:pt x="99" y="64"/>
                      <a:pt x="99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3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3" y="60"/>
                      <a:pt x="88" y="54"/>
                      <a:pt x="88" y="47"/>
                    </a:cubicBezTo>
                    <a:cubicBezTo>
                      <a:pt x="88" y="45"/>
                      <a:pt x="88" y="43"/>
                      <a:pt x="89" y="42"/>
                    </a:cubicBezTo>
                    <a:cubicBezTo>
                      <a:pt x="92" y="32"/>
                      <a:pt x="101" y="29"/>
                      <a:pt x="111" y="26"/>
                    </a:cubicBezTo>
                    <a:cubicBezTo>
                      <a:pt x="120" y="22"/>
                      <a:pt x="132" y="23"/>
                      <a:pt x="141" y="19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1" y="19"/>
                      <a:pt x="141" y="19"/>
                      <a:pt x="141" y="19"/>
                    </a:cubicBezTo>
                    <a:cubicBezTo>
                      <a:pt x="141" y="19"/>
                      <a:pt x="141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2" y="19"/>
                      <a:pt x="142" y="19"/>
                      <a:pt x="142" y="19"/>
                    </a:cubicBezTo>
                    <a:cubicBezTo>
                      <a:pt x="143" y="18"/>
                      <a:pt x="144" y="18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52" y="12"/>
                      <a:pt x="157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56" y="0"/>
                      <a:pt x="150" y="10"/>
                      <a:pt x="143" y="15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3" y="15"/>
                      <a:pt x="143" y="15"/>
                      <a:pt x="143" y="15"/>
                    </a:cubicBezTo>
                    <a:cubicBezTo>
                      <a:pt x="142" y="16"/>
                      <a:pt x="141" y="17"/>
                      <a:pt x="139" y="17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2" y="20"/>
                      <a:pt x="123" y="20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5" y="22"/>
                      <a:pt x="115" y="22"/>
                      <a:pt x="115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4" y="22"/>
                    </a:cubicBezTo>
                    <a:cubicBezTo>
                      <a:pt x="114" y="22"/>
                      <a:pt x="114" y="22"/>
                      <a:pt x="113" y="22"/>
                    </a:cubicBezTo>
                    <a:cubicBezTo>
                      <a:pt x="113" y="22"/>
                      <a:pt x="113" y="22"/>
                      <a:pt x="113" y="23"/>
                    </a:cubicBezTo>
                    <a:cubicBezTo>
                      <a:pt x="107" y="24"/>
                      <a:pt x="100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3" y="26"/>
                      <a:pt x="93" y="26"/>
                    </a:cubicBezTo>
                    <a:cubicBezTo>
                      <a:pt x="93" y="26"/>
                      <a:pt x="92" y="26"/>
                      <a:pt x="91" y="26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1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6"/>
                      <a:pt x="90" y="26"/>
                    </a:cubicBezTo>
                    <a:cubicBezTo>
                      <a:pt x="90" y="26"/>
                      <a:pt x="90" y="25"/>
                      <a:pt x="90" y="25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84" y="19"/>
                      <a:pt x="74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0" y="8"/>
                      <a:pt x="57" y="9"/>
                      <a:pt x="54" y="10"/>
                    </a:cubicBezTo>
                    <a:cubicBezTo>
                      <a:pt x="54" y="10"/>
                      <a:pt x="54" y="10"/>
                      <a:pt x="54" y="11"/>
                    </a:cubicBezTo>
                    <a:cubicBezTo>
                      <a:pt x="48" y="13"/>
                      <a:pt x="45" y="23"/>
                      <a:pt x="40" y="29"/>
                    </a:cubicBezTo>
                    <a:cubicBezTo>
                      <a:pt x="36" y="33"/>
                      <a:pt x="24" y="38"/>
                      <a:pt x="19" y="41"/>
                    </a:cubicBezTo>
                    <a:cubicBezTo>
                      <a:pt x="13" y="44"/>
                      <a:pt x="1" y="48"/>
                      <a:pt x="0" y="56"/>
                    </a:cubicBezTo>
                    <a:cubicBezTo>
                      <a:pt x="0" y="56"/>
                      <a:pt x="0" y="56"/>
                      <a:pt x="0" y="57"/>
                    </a:cubicBezTo>
                    <a:cubicBezTo>
                      <a:pt x="0" y="63"/>
                      <a:pt x="6" y="72"/>
                      <a:pt x="10" y="73"/>
                    </a:cubicBezTo>
                    <a:cubicBezTo>
                      <a:pt x="10" y="73"/>
                      <a:pt x="10" y="73"/>
                      <a:pt x="10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3" y="73"/>
                      <a:pt x="16" y="72"/>
                      <a:pt x="18" y="70"/>
                    </a:cubicBezTo>
                    <a:cubicBezTo>
                      <a:pt x="20" y="69"/>
                      <a:pt x="22" y="68"/>
                      <a:pt x="2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31" y="65"/>
                      <a:pt x="41" y="66"/>
                      <a:pt x="49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9" y="63"/>
                      <a:pt x="49" y="63"/>
                      <a:pt x="49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49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2" y="61"/>
                      <a:pt x="54" y="60"/>
                      <a:pt x="56" y="58"/>
                    </a:cubicBezTo>
                    <a:cubicBezTo>
                      <a:pt x="62" y="53"/>
                      <a:pt x="68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5" y="45"/>
                      <a:pt x="75" y="45"/>
                    </a:cubicBezTo>
                    <a:cubicBezTo>
                      <a:pt x="75" y="45"/>
                      <a:pt x="76" y="45"/>
                      <a:pt x="76" y="45"/>
                    </a:cubicBezTo>
                    <a:cubicBezTo>
                      <a:pt x="76" y="45"/>
                      <a:pt x="76" y="45"/>
                      <a:pt x="76" y="45"/>
                    </a:cubicBezTo>
                    <a:cubicBezTo>
                      <a:pt x="82" y="46"/>
                      <a:pt x="84" y="55"/>
                      <a:pt x="88" y="60"/>
                    </a:cubicBezTo>
                    <a:cubicBezTo>
                      <a:pt x="90" y="63"/>
                      <a:pt x="95" y="67"/>
                      <a:pt x="97" y="68"/>
                    </a:cubicBezTo>
                    <a:cubicBezTo>
                      <a:pt x="108" y="73"/>
                      <a:pt x="117" y="69"/>
                      <a:pt x="121" y="80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19" y="88"/>
                      <a:pt x="112" y="91"/>
                      <a:pt x="111" y="100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00"/>
                      <a:pt x="111" y="100"/>
                      <a:pt x="111" y="100"/>
                    </a:cubicBezTo>
                    <a:cubicBezTo>
                      <a:pt x="111" y="112"/>
                      <a:pt x="124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9" y="122"/>
                      <a:pt x="140" y="122"/>
                      <a:pt x="141" y="122"/>
                    </a:cubicBezTo>
                    <a:cubicBezTo>
                      <a:pt x="141" y="122"/>
                      <a:pt x="141" y="122"/>
                      <a:pt x="141" y="122"/>
                    </a:cubicBezTo>
                    <a:cubicBezTo>
                      <a:pt x="141" y="122"/>
                      <a:pt x="141" y="122"/>
                      <a:pt x="141" y="122"/>
                    </a:cubicBezTo>
                    <a:cubicBezTo>
                      <a:pt x="151" y="120"/>
                      <a:pt x="158" y="112"/>
                      <a:pt x="158" y="102"/>
                    </a:cubicBezTo>
                    <a:cubicBezTo>
                      <a:pt x="158" y="99"/>
                      <a:pt x="157" y="95"/>
                      <a:pt x="154" y="91"/>
                    </a:cubicBezTo>
                    <a:cubicBezTo>
                      <a:pt x="152" y="87"/>
                      <a:pt x="139" y="79"/>
                      <a:pt x="139" y="73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9" y="73"/>
                      <a:pt x="139" y="73"/>
                      <a:pt x="139" y="73"/>
                    </a:cubicBezTo>
                    <a:cubicBezTo>
                      <a:pt x="139" y="73"/>
                      <a:pt x="139" y="73"/>
                      <a:pt x="139" y="72"/>
                    </a:cubicBezTo>
                    <a:cubicBezTo>
                      <a:pt x="139" y="67"/>
                      <a:pt x="146" y="59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6"/>
                      <a:pt x="153" y="56"/>
                    </a:cubicBezTo>
                    <a:cubicBezTo>
                      <a:pt x="153" y="56"/>
                      <a:pt x="153" y="55"/>
                      <a:pt x="153" y="55"/>
                    </a:cubicBezTo>
                    <a:cubicBezTo>
                      <a:pt x="153" y="55"/>
                      <a:pt x="153" y="55"/>
                      <a:pt x="153" y="55"/>
                    </a:cubicBezTo>
                    <a:cubicBezTo>
                      <a:pt x="155" y="55"/>
                      <a:pt x="156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64" y="55"/>
                      <a:pt x="171" y="65"/>
                      <a:pt x="178" y="68"/>
                    </a:cubicBezTo>
                    <a:cubicBezTo>
                      <a:pt x="178" y="68"/>
                      <a:pt x="178" y="68"/>
                      <a:pt x="178" y="68"/>
                    </a:cubicBezTo>
                    <a:cubicBezTo>
                      <a:pt x="178" y="68"/>
                      <a:pt x="178" y="68"/>
                      <a:pt x="178" y="68"/>
                    </a:cubicBezTo>
                    <a:cubicBezTo>
                      <a:pt x="178" y="68"/>
                      <a:pt x="178" y="68"/>
                      <a:pt x="178" y="68"/>
                    </a:cubicBezTo>
                    <a:cubicBezTo>
                      <a:pt x="181" y="68"/>
                      <a:pt x="184" y="69"/>
                      <a:pt x="187" y="69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88" y="69"/>
                      <a:pt x="189" y="69"/>
                      <a:pt x="190" y="69"/>
                    </a:cubicBezTo>
                    <a:cubicBezTo>
                      <a:pt x="190" y="69"/>
                      <a:pt x="190" y="69"/>
                      <a:pt x="190" y="69"/>
                    </a:cubicBezTo>
                    <a:cubicBezTo>
                      <a:pt x="190" y="69"/>
                      <a:pt x="190" y="69"/>
                      <a:pt x="190" y="69"/>
                    </a:cubicBezTo>
                    <a:cubicBezTo>
                      <a:pt x="199" y="68"/>
                      <a:pt x="217" y="58"/>
                      <a:pt x="217" y="50"/>
                    </a:cubicBezTo>
                    <a:cubicBezTo>
                      <a:pt x="217" y="49"/>
                      <a:pt x="217" y="49"/>
                      <a:pt x="217" y="49"/>
                    </a:cubicBezTo>
                    <a:cubicBezTo>
                      <a:pt x="217" y="44"/>
                      <a:pt x="210" y="37"/>
                      <a:pt x="206" y="35"/>
                    </a:cubicBezTo>
                    <a:cubicBezTo>
                      <a:pt x="201" y="31"/>
                      <a:pt x="195" y="27"/>
                      <a:pt x="191" y="23"/>
                    </a:cubicBezTo>
                    <a:cubicBezTo>
                      <a:pt x="185" y="16"/>
                      <a:pt x="182" y="6"/>
                      <a:pt x="174" y="2"/>
                    </a:cubicBezTo>
                    <a:cubicBezTo>
                      <a:pt x="171" y="1"/>
                      <a:pt x="169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4" name="Freeform 497"/>
              <p:cNvSpPr>
                <a:spLocks noEditPoints="1"/>
              </p:cNvSpPr>
              <p:nvPr/>
            </p:nvSpPr>
            <p:spPr bwMode="auto">
              <a:xfrm>
                <a:off x="4721" y="3611"/>
                <a:ext cx="153" cy="143"/>
              </a:xfrm>
              <a:custGeom>
                <a:avLst/>
                <a:gdLst>
                  <a:gd name="T0" fmla="*/ 25 w 44"/>
                  <a:gd name="T1" fmla="*/ 5 h 41"/>
                  <a:gd name="T2" fmla="*/ 25 w 44"/>
                  <a:gd name="T3" fmla="*/ 5 h 41"/>
                  <a:gd name="T4" fmla="*/ 25 w 44"/>
                  <a:gd name="T5" fmla="*/ 5 h 41"/>
                  <a:gd name="T6" fmla="*/ 25 w 44"/>
                  <a:gd name="T7" fmla="*/ 5 h 41"/>
                  <a:gd name="T8" fmla="*/ 26 w 44"/>
                  <a:gd name="T9" fmla="*/ 5 h 41"/>
                  <a:gd name="T10" fmla="*/ 26 w 44"/>
                  <a:gd name="T11" fmla="*/ 5 h 41"/>
                  <a:gd name="T12" fmla="*/ 40 w 44"/>
                  <a:gd name="T13" fmla="*/ 23 h 41"/>
                  <a:gd name="T14" fmla="*/ 40 w 44"/>
                  <a:gd name="T15" fmla="*/ 25 h 41"/>
                  <a:gd name="T16" fmla="*/ 26 w 44"/>
                  <a:gd name="T17" fmla="*/ 38 h 41"/>
                  <a:gd name="T18" fmla="*/ 26 w 44"/>
                  <a:gd name="T19" fmla="*/ 39 h 41"/>
                  <a:gd name="T20" fmla="*/ 22 w 44"/>
                  <a:gd name="T21" fmla="*/ 39 h 41"/>
                  <a:gd name="T22" fmla="*/ 22 w 44"/>
                  <a:gd name="T23" fmla="*/ 39 h 41"/>
                  <a:gd name="T24" fmla="*/ 22 w 44"/>
                  <a:gd name="T25" fmla="*/ 39 h 41"/>
                  <a:gd name="T26" fmla="*/ 22 w 44"/>
                  <a:gd name="T27" fmla="*/ 39 h 41"/>
                  <a:gd name="T28" fmla="*/ 22 w 44"/>
                  <a:gd name="T29" fmla="*/ 39 h 41"/>
                  <a:gd name="T30" fmla="*/ 8 w 44"/>
                  <a:gd name="T31" fmla="*/ 22 h 41"/>
                  <a:gd name="T32" fmla="*/ 8 w 44"/>
                  <a:gd name="T33" fmla="*/ 22 h 41"/>
                  <a:gd name="T34" fmla="*/ 25 w 44"/>
                  <a:gd name="T35" fmla="*/ 5 h 41"/>
                  <a:gd name="T36" fmla="*/ 25 w 44"/>
                  <a:gd name="T37" fmla="*/ 5 h 41"/>
                  <a:gd name="T38" fmla="*/ 25 w 44"/>
                  <a:gd name="T39" fmla="*/ 5 h 41"/>
                  <a:gd name="T40" fmla="*/ 27 w 44"/>
                  <a:gd name="T41" fmla="*/ 0 h 41"/>
                  <a:gd name="T42" fmla="*/ 14 w 44"/>
                  <a:gd name="T43" fmla="*/ 7 h 41"/>
                  <a:gd name="T44" fmla="*/ 14 w 44"/>
                  <a:gd name="T45" fmla="*/ 7 h 41"/>
                  <a:gd name="T46" fmla="*/ 14 w 44"/>
                  <a:gd name="T47" fmla="*/ 7 h 41"/>
                  <a:gd name="T48" fmla="*/ 6 w 44"/>
                  <a:gd name="T49" fmla="*/ 16 h 41"/>
                  <a:gd name="T50" fmla="*/ 6 w 44"/>
                  <a:gd name="T51" fmla="*/ 16 h 41"/>
                  <a:gd name="T52" fmla="*/ 6 w 44"/>
                  <a:gd name="T53" fmla="*/ 16 h 41"/>
                  <a:gd name="T54" fmla="*/ 6 w 44"/>
                  <a:gd name="T55" fmla="*/ 16 h 41"/>
                  <a:gd name="T56" fmla="*/ 6 w 44"/>
                  <a:gd name="T57" fmla="*/ 16 h 41"/>
                  <a:gd name="T58" fmla="*/ 6 w 44"/>
                  <a:gd name="T59" fmla="*/ 16 h 41"/>
                  <a:gd name="T60" fmla="*/ 6 w 44"/>
                  <a:gd name="T61" fmla="*/ 16 h 41"/>
                  <a:gd name="T62" fmla="*/ 6 w 44"/>
                  <a:gd name="T63" fmla="*/ 16 h 41"/>
                  <a:gd name="T64" fmla="*/ 22 w 44"/>
                  <a:gd name="T65" fmla="*/ 41 h 41"/>
                  <a:gd name="T66" fmla="*/ 22 w 44"/>
                  <a:gd name="T67" fmla="*/ 41 h 41"/>
                  <a:gd name="T68" fmla="*/ 22 w 44"/>
                  <a:gd name="T69" fmla="*/ 41 h 41"/>
                  <a:gd name="T70" fmla="*/ 22 w 44"/>
                  <a:gd name="T71" fmla="*/ 41 h 41"/>
                  <a:gd name="T72" fmla="*/ 24 w 44"/>
                  <a:gd name="T73" fmla="*/ 41 h 41"/>
                  <a:gd name="T74" fmla="*/ 44 w 44"/>
                  <a:gd name="T75" fmla="*/ 26 h 41"/>
                  <a:gd name="T76" fmla="*/ 44 w 44"/>
                  <a:gd name="T77" fmla="*/ 24 h 41"/>
                  <a:gd name="T78" fmla="*/ 27 w 44"/>
                  <a:gd name="T79" fmla="*/ 0 h 41"/>
                  <a:gd name="T80" fmla="*/ 27 w 44"/>
                  <a:gd name="T81" fmla="*/ 0 h 41"/>
                  <a:gd name="T82" fmla="*/ 27 w 44"/>
                  <a:gd name="T83" fmla="*/ 0 h 41"/>
                  <a:gd name="T84" fmla="*/ 27 w 44"/>
                  <a:gd name="T85" fmla="*/ 0 h 41"/>
                  <a:gd name="T86" fmla="*/ 27 w 44"/>
                  <a:gd name="T87" fmla="*/ 0 h 41"/>
                  <a:gd name="T88" fmla="*/ 27 w 44"/>
                  <a:gd name="T8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4" h="41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32" y="5"/>
                      <a:pt x="40" y="13"/>
                      <a:pt x="40" y="23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39" y="31"/>
                      <a:pt x="34" y="37"/>
                      <a:pt x="26" y="38"/>
                    </a:cubicBezTo>
                    <a:cubicBezTo>
                      <a:pt x="26" y="38"/>
                      <a:pt x="26" y="39"/>
                      <a:pt x="26" y="39"/>
                    </a:cubicBezTo>
                    <a:cubicBezTo>
                      <a:pt x="24" y="39"/>
                      <a:pt x="23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0" y="39"/>
                      <a:pt x="7" y="31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10" y="13"/>
                      <a:pt x="16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moveTo>
                      <a:pt x="27" y="0"/>
                    </a:moveTo>
                    <a:cubicBezTo>
                      <a:pt x="24" y="0"/>
                      <a:pt x="19" y="3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1" y="9"/>
                      <a:pt x="8" y="12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0" y="31"/>
                      <a:pt x="9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3" y="41"/>
                      <a:pt x="24" y="41"/>
                    </a:cubicBezTo>
                    <a:cubicBezTo>
                      <a:pt x="35" y="40"/>
                      <a:pt x="43" y="34"/>
                      <a:pt x="44" y="26"/>
                    </a:cubicBezTo>
                    <a:cubicBezTo>
                      <a:pt x="44" y="25"/>
                      <a:pt x="44" y="25"/>
                      <a:pt x="44" y="24"/>
                    </a:cubicBezTo>
                    <a:cubicBezTo>
                      <a:pt x="44" y="14"/>
                      <a:pt x="34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5" name="Freeform 498"/>
              <p:cNvSpPr>
                <a:spLocks noEditPoints="1"/>
              </p:cNvSpPr>
              <p:nvPr/>
            </p:nvSpPr>
            <p:spPr bwMode="auto">
              <a:xfrm>
                <a:off x="2823" y="3611"/>
                <a:ext cx="161" cy="143"/>
              </a:xfrm>
              <a:custGeom>
                <a:avLst/>
                <a:gdLst>
                  <a:gd name="T0" fmla="*/ 19 w 46"/>
                  <a:gd name="T1" fmla="*/ 6 h 41"/>
                  <a:gd name="T2" fmla="*/ 19 w 46"/>
                  <a:gd name="T3" fmla="*/ 6 h 41"/>
                  <a:gd name="T4" fmla="*/ 19 w 46"/>
                  <a:gd name="T5" fmla="*/ 6 h 41"/>
                  <a:gd name="T6" fmla="*/ 23 w 46"/>
                  <a:gd name="T7" fmla="*/ 38 h 41"/>
                  <a:gd name="T8" fmla="*/ 23 w 46"/>
                  <a:gd name="T9" fmla="*/ 38 h 41"/>
                  <a:gd name="T10" fmla="*/ 23 w 46"/>
                  <a:gd name="T11" fmla="*/ 38 h 41"/>
                  <a:gd name="T12" fmla="*/ 23 w 46"/>
                  <a:gd name="T13" fmla="*/ 38 h 41"/>
                  <a:gd name="T14" fmla="*/ 21 w 46"/>
                  <a:gd name="T15" fmla="*/ 38 h 41"/>
                  <a:gd name="T16" fmla="*/ 21 w 46"/>
                  <a:gd name="T17" fmla="*/ 38 h 41"/>
                  <a:gd name="T18" fmla="*/ 21 w 46"/>
                  <a:gd name="T19" fmla="*/ 38 h 41"/>
                  <a:gd name="T20" fmla="*/ 21 w 46"/>
                  <a:gd name="T21" fmla="*/ 38 h 41"/>
                  <a:gd name="T22" fmla="*/ 21 w 46"/>
                  <a:gd name="T23" fmla="*/ 38 h 41"/>
                  <a:gd name="T24" fmla="*/ 4 w 46"/>
                  <a:gd name="T25" fmla="*/ 25 h 41"/>
                  <a:gd name="T26" fmla="*/ 4 w 46"/>
                  <a:gd name="T27" fmla="*/ 24 h 41"/>
                  <a:gd name="T28" fmla="*/ 4 w 46"/>
                  <a:gd name="T29" fmla="*/ 24 h 41"/>
                  <a:gd name="T30" fmla="*/ 4 w 46"/>
                  <a:gd name="T31" fmla="*/ 24 h 41"/>
                  <a:gd name="T32" fmla="*/ 4 w 46"/>
                  <a:gd name="T33" fmla="*/ 23 h 41"/>
                  <a:gd name="T34" fmla="*/ 17 w 46"/>
                  <a:gd name="T35" fmla="*/ 6 h 41"/>
                  <a:gd name="T36" fmla="*/ 17 w 46"/>
                  <a:gd name="T37" fmla="*/ 6 h 41"/>
                  <a:gd name="T38" fmla="*/ 19 w 46"/>
                  <a:gd name="T39" fmla="*/ 6 h 41"/>
                  <a:gd name="T40" fmla="*/ 19 w 46"/>
                  <a:gd name="T41" fmla="*/ 6 h 41"/>
                  <a:gd name="T42" fmla="*/ 19 w 46"/>
                  <a:gd name="T43" fmla="*/ 6 h 41"/>
                  <a:gd name="T44" fmla="*/ 16 w 46"/>
                  <a:gd name="T45" fmla="*/ 0 h 41"/>
                  <a:gd name="T46" fmla="*/ 16 w 46"/>
                  <a:gd name="T47" fmla="*/ 0 h 41"/>
                  <a:gd name="T48" fmla="*/ 16 w 46"/>
                  <a:gd name="T49" fmla="*/ 0 h 41"/>
                  <a:gd name="T50" fmla="*/ 16 w 46"/>
                  <a:gd name="T51" fmla="*/ 0 h 41"/>
                  <a:gd name="T52" fmla="*/ 5 w 46"/>
                  <a:gd name="T53" fmla="*/ 11 h 41"/>
                  <a:gd name="T54" fmla="*/ 0 w 46"/>
                  <a:gd name="T55" fmla="*/ 23 h 41"/>
                  <a:gd name="T56" fmla="*/ 0 w 46"/>
                  <a:gd name="T57" fmla="*/ 26 h 41"/>
                  <a:gd name="T58" fmla="*/ 0 w 46"/>
                  <a:gd name="T59" fmla="*/ 26 h 41"/>
                  <a:gd name="T60" fmla="*/ 0 w 46"/>
                  <a:gd name="T61" fmla="*/ 26 h 41"/>
                  <a:gd name="T62" fmla="*/ 0 w 46"/>
                  <a:gd name="T63" fmla="*/ 26 h 41"/>
                  <a:gd name="T64" fmla="*/ 0 w 46"/>
                  <a:gd name="T65" fmla="*/ 26 h 41"/>
                  <a:gd name="T66" fmla="*/ 0 w 46"/>
                  <a:gd name="T67" fmla="*/ 27 h 41"/>
                  <a:gd name="T68" fmla="*/ 21 w 46"/>
                  <a:gd name="T69" fmla="*/ 41 h 41"/>
                  <a:gd name="T70" fmla="*/ 21 w 46"/>
                  <a:gd name="T71" fmla="*/ 41 h 41"/>
                  <a:gd name="T72" fmla="*/ 21 w 46"/>
                  <a:gd name="T73" fmla="*/ 41 h 41"/>
                  <a:gd name="T74" fmla="*/ 21 w 46"/>
                  <a:gd name="T75" fmla="*/ 41 h 41"/>
                  <a:gd name="T76" fmla="*/ 25 w 46"/>
                  <a:gd name="T77" fmla="*/ 41 h 41"/>
                  <a:gd name="T78" fmla="*/ 25 w 46"/>
                  <a:gd name="T79" fmla="*/ 41 h 41"/>
                  <a:gd name="T80" fmla="*/ 25 w 46"/>
                  <a:gd name="T81" fmla="*/ 41 h 41"/>
                  <a:gd name="T82" fmla="*/ 37 w 46"/>
                  <a:gd name="T83" fmla="*/ 35 h 41"/>
                  <a:gd name="T84" fmla="*/ 37 w 46"/>
                  <a:gd name="T85" fmla="*/ 34 h 41"/>
                  <a:gd name="T86" fmla="*/ 37 w 46"/>
                  <a:gd name="T87" fmla="*/ 34 h 41"/>
                  <a:gd name="T88" fmla="*/ 37 w 46"/>
                  <a:gd name="T89" fmla="*/ 34 h 41"/>
                  <a:gd name="T90" fmla="*/ 37 w 46"/>
                  <a:gd name="T91" fmla="*/ 34 h 41"/>
                  <a:gd name="T92" fmla="*/ 37 w 46"/>
                  <a:gd name="T93" fmla="*/ 34 h 41"/>
                  <a:gd name="T94" fmla="*/ 22 w 46"/>
                  <a:gd name="T95" fmla="*/ 2 h 41"/>
                  <a:gd name="T96" fmla="*/ 22 w 46"/>
                  <a:gd name="T97" fmla="*/ 2 h 41"/>
                  <a:gd name="T98" fmla="*/ 22 w 46"/>
                  <a:gd name="T99" fmla="*/ 2 h 41"/>
                  <a:gd name="T100" fmla="*/ 17 w 46"/>
                  <a:gd name="T101" fmla="*/ 0 h 41"/>
                  <a:gd name="T102" fmla="*/ 17 w 46"/>
                  <a:gd name="T103" fmla="*/ 0 h 41"/>
                  <a:gd name="T104" fmla="*/ 16 w 46"/>
                  <a:gd name="T105" fmla="*/ 0 h 41"/>
                  <a:gd name="T106" fmla="*/ 16 w 46"/>
                  <a:gd name="T10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6" h="41">
                    <a:moveTo>
                      <a:pt x="19" y="6"/>
                    </a:move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35" y="6"/>
                      <a:pt x="46" y="36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2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12" y="38"/>
                      <a:pt x="4" y="33"/>
                      <a:pt x="4" y="25"/>
                    </a:cubicBezTo>
                    <a:cubicBezTo>
                      <a:pt x="4" y="25"/>
                      <a:pt x="4" y="25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3"/>
                    </a:cubicBezTo>
                    <a:cubicBezTo>
                      <a:pt x="4" y="15"/>
                      <a:pt x="10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1" y="1"/>
                      <a:pt x="8" y="7"/>
                      <a:pt x="5" y="11"/>
                    </a:cubicBezTo>
                    <a:cubicBezTo>
                      <a:pt x="3" y="14"/>
                      <a:pt x="0" y="18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6"/>
                      <a:pt x="0" y="27"/>
                    </a:cubicBezTo>
                    <a:cubicBezTo>
                      <a:pt x="2" y="35"/>
                      <a:pt x="1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2" y="41"/>
                      <a:pt x="24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30" y="40"/>
                      <a:pt x="34" y="38"/>
                      <a:pt x="37" y="35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44" y="22"/>
                      <a:pt x="32" y="6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0" y="1"/>
                      <a:pt x="19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Freeform 499"/>
              <p:cNvSpPr>
                <a:spLocks noEditPoints="1"/>
              </p:cNvSpPr>
              <p:nvPr/>
            </p:nvSpPr>
            <p:spPr bwMode="auto">
              <a:xfrm>
                <a:off x="4735" y="3629"/>
                <a:ext cx="125" cy="118"/>
              </a:xfrm>
              <a:custGeom>
                <a:avLst/>
                <a:gdLst>
                  <a:gd name="T0" fmla="*/ 20 w 36"/>
                  <a:gd name="T1" fmla="*/ 4 h 34"/>
                  <a:gd name="T2" fmla="*/ 20 w 36"/>
                  <a:gd name="T3" fmla="*/ 4 h 34"/>
                  <a:gd name="T4" fmla="*/ 20 w 36"/>
                  <a:gd name="T5" fmla="*/ 4 h 34"/>
                  <a:gd name="T6" fmla="*/ 32 w 36"/>
                  <a:gd name="T7" fmla="*/ 14 h 34"/>
                  <a:gd name="T8" fmla="*/ 32 w 36"/>
                  <a:gd name="T9" fmla="*/ 14 h 34"/>
                  <a:gd name="T10" fmla="*/ 32 w 36"/>
                  <a:gd name="T11" fmla="*/ 15 h 34"/>
                  <a:gd name="T12" fmla="*/ 32 w 36"/>
                  <a:gd name="T13" fmla="*/ 18 h 34"/>
                  <a:gd name="T14" fmla="*/ 20 w 36"/>
                  <a:gd name="T15" fmla="*/ 30 h 34"/>
                  <a:gd name="T16" fmla="*/ 18 w 36"/>
                  <a:gd name="T17" fmla="*/ 30 h 34"/>
                  <a:gd name="T18" fmla="*/ 18 w 36"/>
                  <a:gd name="T19" fmla="*/ 30 h 34"/>
                  <a:gd name="T20" fmla="*/ 20 w 36"/>
                  <a:gd name="T21" fmla="*/ 4 h 34"/>
                  <a:gd name="T22" fmla="*/ 20 w 36"/>
                  <a:gd name="T23" fmla="*/ 4 h 34"/>
                  <a:gd name="T24" fmla="*/ 20 w 36"/>
                  <a:gd name="T25" fmla="*/ 4 h 34"/>
                  <a:gd name="T26" fmla="*/ 20 w 36"/>
                  <a:gd name="T27" fmla="*/ 4 h 34"/>
                  <a:gd name="T28" fmla="*/ 20 w 36"/>
                  <a:gd name="T29" fmla="*/ 4 h 34"/>
                  <a:gd name="T30" fmla="*/ 21 w 36"/>
                  <a:gd name="T31" fmla="*/ 0 h 34"/>
                  <a:gd name="T32" fmla="*/ 21 w 36"/>
                  <a:gd name="T33" fmla="*/ 0 h 34"/>
                  <a:gd name="T34" fmla="*/ 4 w 36"/>
                  <a:gd name="T35" fmla="*/ 17 h 34"/>
                  <a:gd name="T36" fmla="*/ 4 w 36"/>
                  <a:gd name="T37" fmla="*/ 17 h 34"/>
                  <a:gd name="T38" fmla="*/ 18 w 36"/>
                  <a:gd name="T39" fmla="*/ 34 h 34"/>
                  <a:gd name="T40" fmla="*/ 18 w 36"/>
                  <a:gd name="T41" fmla="*/ 34 h 34"/>
                  <a:gd name="T42" fmla="*/ 18 w 36"/>
                  <a:gd name="T43" fmla="*/ 34 h 34"/>
                  <a:gd name="T44" fmla="*/ 18 w 36"/>
                  <a:gd name="T45" fmla="*/ 34 h 34"/>
                  <a:gd name="T46" fmla="*/ 22 w 36"/>
                  <a:gd name="T47" fmla="*/ 34 h 34"/>
                  <a:gd name="T48" fmla="*/ 22 w 36"/>
                  <a:gd name="T49" fmla="*/ 33 h 34"/>
                  <a:gd name="T50" fmla="*/ 36 w 36"/>
                  <a:gd name="T51" fmla="*/ 20 h 34"/>
                  <a:gd name="T52" fmla="*/ 36 w 36"/>
                  <a:gd name="T53" fmla="*/ 18 h 34"/>
                  <a:gd name="T54" fmla="*/ 22 w 36"/>
                  <a:gd name="T55" fmla="*/ 0 h 34"/>
                  <a:gd name="T56" fmla="*/ 22 w 36"/>
                  <a:gd name="T57" fmla="*/ 0 h 34"/>
                  <a:gd name="T58" fmla="*/ 21 w 36"/>
                  <a:gd name="T59" fmla="*/ 0 h 34"/>
                  <a:gd name="T60" fmla="*/ 21 w 36"/>
                  <a:gd name="T61" fmla="*/ 0 h 34"/>
                  <a:gd name="T62" fmla="*/ 21 w 36"/>
                  <a:gd name="T63" fmla="*/ 0 h 34"/>
                  <a:gd name="T64" fmla="*/ 21 w 36"/>
                  <a:gd name="T6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6" h="34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6" y="4"/>
                      <a:pt x="30" y="10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2" y="14"/>
                      <a:pt x="32" y="15"/>
                    </a:cubicBezTo>
                    <a:cubicBezTo>
                      <a:pt x="32" y="16"/>
                      <a:pt x="32" y="17"/>
                      <a:pt x="32" y="18"/>
                    </a:cubicBezTo>
                    <a:cubicBezTo>
                      <a:pt x="32" y="25"/>
                      <a:pt x="27" y="29"/>
                      <a:pt x="20" y="30"/>
                    </a:cubicBezTo>
                    <a:cubicBezTo>
                      <a:pt x="19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0" y="30"/>
                      <a:pt x="7" y="5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2" y="0"/>
                      <a:pt x="6" y="8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26"/>
                      <a:pt x="6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20" y="34"/>
                      <a:pt x="22" y="34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30" y="32"/>
                      <a:pt x="35" y="26"/>
                      <a:pt x="36" y="20"/>
                    </a:cubicBezTo>
                    <a:cubicBezTo>
                      <a:pt x="36" y="19"/>
                      <a:pt x="36" y="19"/>
                      <a:pt x="36" y="18"/>
                    </a:cubicBezTo>
                    <a:cubicBezTo>
                      <a:pt x="36" y="8"/>
                      <a:pt x="28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7" name="Freeform 500"/>
              <p:cNvSpPr>
                <a:spLocks noEditPoints="1"/>
              </p:cNvSpPr>
              <p:nvPr/>
            </p:nvSpPr>
            <p:spPr bwMode="auto">
              <a:xfrm>
                <a:off x="3245" y="3426"/>
                <a:ext cx="1197" cy="321"/>
              </a:xfrm>
              <a:custGeom>
                <a:avLst/>
                <a:gdLst>
                  <a:gd name="T0" fmla="*/ 184 w 343"/>
                  <a:gd name="T1" fmla="*/ 5 h 92"/>
                  <a:gd name="T2" fmla="*/ 251 w 343"/>
                  <a:gd name="T3" fmla="*/ 41 h 92"/>
                  <a:gd name="T4" fmla="*/ 284 w 343"/>
                  <a:gd name="T5" fmla="*/ 43 h 92"/>
                  <a:gd name="T6" fmla="*/ 312 w 343"/>
                  <a:gd name="T7" fmla="*/ 12 h 92"/>
                  <a:gd name="T8" fmla="*/ 313 w 343"/>
                  <a:gd name="T9" fmla="*/ 12 h 92"/>
                  <a:gd name="T10" fmla="*/ 337 w 343"/>
                  <a:gd name="T11" fmla="*/ 35 h 92"/>
                  <a:gd name="T12" fmla="*/ 265 w 343"/>
                  <a:gd name="T13" fmla="*/ 88 h 92"/>
                  <a:gd name="T14" fmla="*/ 265 w 343"/>
                  <a:gd name="T15" fmla="*/ 88 h 92"/>
                  <a:gd name="T16" fmla="*/ 245 w 343"/>
                  <a:gd name="T17" fmla="*/ 70 h 92"/>
                  <a:gd name="T18" fmla="*/ 245 w 343"/>
                  <a:gd name="T19" fmla="*/ 70 h 92"/>
                  <a:gd name="T20" fmla="*/ 211 w 343"/>
                  <a:gd name="T21" fmla="*/ 46 h 92"/>
                  <a:gd name="T22" fmla="*/ 186 w 343"/>
                  <a:gd name="T23" fmla="*/ 51 h 92"/>
                  <a:gd name="T24" fmla="*/ 177 w 343"/>
                  <a:gd name="T25" fmla="*/ 51 h 92"/>
                  <a:gd name="T26" fmla="*/ 157 w 343"/>
                  <a:gd name="T27" fmla="*/ 50 h 92"/>
                  <a:gd name="T28" fmla="*/ 151 w 343"/>
                  <a:gd name="T29" fmla="*/ 48 h 92"/>
                  <a:gd name="T30" fmla="*/ 120 w 343"/>
                  <a:gd name="T31" fmla="*/ 48 h 92"/>
                  <a:gd name="T32" fmla="*/ 81 w 343"/>
                  <a:gd name="T33" fmla="*/ 89 h 92"/>
                  <a:gd name="T34" fmla="*/ 46 w 343"/>
                  <a:gd name="T35" fmla="*/ 84 h 92"/>
                  <a:gd name="T36" fmla="*/ 17 w 343"/>
                  <a:gd name="T37" fmla="*/ 21 h 92"/>
                  <a:gd name="T38" fmla="*/ 32 w 343"/>
                  <a:gd name="T39" fmla="*/ 12 h 92"/>
                  <a:gd name="T40" fmla="*/ 76 w 343"/>
                  <a:gd name="T41" fmla="*/ 44 h 92"/>
                  <a:gd name="T42" fmla="*/ 111 w 343"/>
                  <a:gd name="T43" fmla="*/ 25 h 92"/>
                  <a:gd name="T44" fmla="*/ 172 w 343"/>
                  <a:gd name="T45" fmla="*/ 3 h 92"/>
                  <a:gd name="T46" fmla="*/ 139 w 343"/>
                  <a:gd name="T47" fmla="*/ 13 h 92"/>
                  <a:gd name="T48" fmla="*/ 137 w 343"/>
                  <a:gd name="T49" fmla="*/ 14 h 92"/>
                  <a:gd name="T50" fmla="*/ 136 w 343"/>
                  <a:gd name="T51" fmla="*/ 14 h 92"/>
                  <a:gd name="T52" fmla="*/ 136 w 343"/>
                  <a:gd name="T53" fmla="*/ 14 h 92"/>
                  <a:gd name="T54" fmla="*/ 97 w 343"/>
                  <a:gd name="T55" fmla="*/ 30 h 92"/>
                  <a:gd name="T56" fmla="*/ 63 w 343"/>
                  <a:gd name="T57" fmla="*/ 39 h 92"/>
                  <a:gd name="T58" fmla="*/ 34 w 343"/>
                  <a:gd name="T59" fmla="*/ 7 h 92"/>
                  <a:gd name="T60" fmla="*/ 16 w 343"/>
                  <a:gd name="T61" fmla="*/ 18 h 92"/>
                  <a:gd name="T62" fmla="*/ 16 w 343"/>
                  <a:gd name="T63" fmla="*/ 19 h 92"/>
                  <a:gd name="T64" fmla="*/ 44 w 343"/>
                  <a:gd name="T65" fmla="*/ 85 h 92"/>
                  <a:gd name="T66" fmla="*/ 70 w 343"/>
                  <a:gd name="T67" fmla="*/ 89 h 92"/>
                  <a:gd name="T68" fmla="*/ 77 w 343"/>
                  <a:gd name="T69" fmla="*/ 91 h 92"/>
                  <a:gd name="T70" fmla="*/ 84 w 343"/>
                  <a:gd name="T71" fmla="*/ 92 h 92"/>
                  <a:gd name="T72" fmla="*/ 101 w 343"/>
                  <a:gd name="T73" fmla="*/ 75 h 92"/>
                  <a:gd name="T74" fmla="*/ 136 w 343"/>
                  <a:gd name="T75" fmla="*/ 49 h 92"/>
                  <a:gd name="T76" fmla="*/ 156 w 343"/>
                  <a:gd name="T77" fmla="*/ 53 h 92"/>
                  <a:gd name="T78" fmla="*/ 157 w 343"/>
                  <a:gd name="T79" fmla="*/ 53 h 92"/>
                  <a:gd name="T80" fmla="*/ 159 w 343"/>
                  <a:gd name="T81" fmla="*/ 53 h 92"/>
                  <a:gd name="T82" fmla="*/ 180 w 343"/>
                  <a:gd name="T83" fmla="*/ 54 h 92"/>
                  <a:gd name="T84" fmla="*/ 192 w 343"/>
                  <a:gd name="T85" fmla="*/ 54 h 92"/>
                  <a:gd name="T86" fmla="*/ 193 w 343"/>
                  <a:gd name="T87" fmla="*/ 54 h 92"/>
                  <a:gd name="T88" fmla="*/ 210 w 343"/>
                  <a:gd name="T89" fmla="*/ 50 h 92"/>
                  <a:gd name="T90" fmla="*/ 243 w 343"/>
                  <a:gd name="T91" fmla="*/ 73 h 92"/>
                  <a:gd name="T92" fmla="*/ 263 w 343"/>
                  <a:gd name="T93" fmla="*/ 91 h 92"/>
                  <a:gd name="T94" fmla="*/ 265 w 343"/>
                  <a:gd name="T95" fmla="*/ 91 h 92"/>
                  <a:gd name="T96" fmla="*/ 343 w 343"/>
                  <a:gd name="T97" fmla="*/ 34 h 92"/>
                  <a:gd name="T98" fmla="*/ 329 w 343"/>
                  <a:gd name="T99" fmla="*/ 18 h 92"/>
                  <a:gd name="T100" fmla="*/ 328 w 343"/>
                  <a:gd name="T101" fmla="*/ 18 h 92"/>
                  <a:gd name="T102" fmla="*/ 312 w 343"/>
                  <a:gd name="T103" fmla="*/ 7 h 92"/>
                  <a:gd name="T104" fmla="*/ 282 w 343"/>
                  <a:gd name="T105" fmla="*/ 40 h 92"/>
                  <a:gd name="T106" fmla="*/ 273 w 343"/>
                  <a:gd name="T107" fmla="*/ 41 h 92"/>
                  <a:gd name="T108" fmla="*/ 255 w 343"/>
                  <a:gd name="T109" fmla="*/ 37 h 92"/>
                  <a:gd name="T110" fmla="*/ 172 w 343"/>
                  <a:gd name="T111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43" h="92">
                    <a:moveTo>
                      <a:pt x="172" y="3"/>
                    </a:moveTo>
                    <a:cubicBezTo>
                      <a:pt x="172" y="3"/>
                      <a:pt x="172" y="3"/>
                      <a:pt x="172" y="3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75" y="3"/>
                      <a:pt x="179" y="3"/>
                      <a:pt x="184" y="5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84" y="5"/>
                      <a:pt x="184" y="5"/>
                      <a:pt x="184" y="5"/>
                    </a:cubicBezTo>
                    <a:cubicBezTo>
                      <a:pt x="190" y="7"/>
                      <a:pt x="198" y="12"/>
                      <a:pt x="207" y="16"/>
                    </a:cubicBezTo>
                    <a:cubicBezTo>
                      <a:pt x="216" y="19"/>
                      <a:pt x="226" y="20"/>
                      <a:pt x="232" y="23"/>
                    </a:cubicBezTo>
                    <a:cubicBezTo>
                      <a:pt x="239" y="27"/>
                      <a:pt x="243" y="37"/>
                      <a:pt x="250" y="41"/>
                    </a:cubicBezTo>
                    <a:cubicBezTo>
                      <a:pt x="251" y="41"/>
                      <a:pt x="251" y="41"/>
                      <a:pt x="251" y="41"/>
                    </a:cubicBezTo>
                    <a:cubicBezTo>
                      <a:pt x="251" y="41"/>
                      <a:pt x="251" y="41"/>
                      <a:pt x="251" y="41"/>
                    </a:cubicBezTo>
                    <a:cubicBezTo>
                      <a:pt x="257" y="44"/>
                      <a:pt x="264" y="45"/>
                      <a:pt x="271" y="45"/>
                    </a:cubicBezTo>
                    <a:cubicBezTo>
                      <a:pt x="271" y="45"/>
                      <a:pt x="271" y="45"/>
                      <a:pt x="271" y="45"/>
                    </a:cubicBezTo>
                    <a:cubicBezTo>
                      <a:pt x="271" y="45"/>
                      <a:pt x="271" y="45"/>
                      <a:pt x="271" y="45"/>
                    </a:cubicBezTo>
                    <a:cubicBezTo>
                      <a:pt x="275" y="45"/>
                      <a:pt x="280" y="45"/>
                      <a:pt x="284" y="43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84" y="43"/>
                      <a:pt x="284" y="43"/>
                      <a:pt x="284" y="43"/>
                    </a:cubicBezTo>
                    <a:cubicBezTo>
                      <a:pt x="297" y="38"/>
                      <a:pt x="300" y="13"/>
                      <a:pt x="312" y="12"/>
                    </a:cubicBezTo>
                    <a:cubicBezTo>
                      <a:pt x="312" y="12"/>
                      <a:pt x="312" y="12"/>
                      <a:pt x="312" y="12"/>
                    </a:cubicBezTo>
                    <a:cubicBezTo>
                      <a:pt x="312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3" y="12"/>
                      <a:pt x="313" y="12"/>
                      <a:pt x="313" y="12"/>
                    </a:cubicBezTo>
                    <a:cubicBezTo>
                      <a:pt x="316" y="12"/>
                      <a:pt x="319" y="14"/>
                      <a:pt x="323" y="16"/>
                    </a:cubicBezTo>
                    <a:cubicBezTo>
                      <a:pt x="323" y="16"/>
                      <a:pt x="323" y="16"/>
                      <a:pt x="323" y="16"/>
                    </a:cubicBezTo>
                    <a:cubicBezTo>
                      <a:pt x="323" y="16"/>
                      <a:pt x="323" y="16"/>
                      <a:pt x="323" y="16"/>
                    </a:cubicBezTo>
                    <a:cubicBezTo>
                      <a:pt x="330" y="21"/>
                      <a:pt x="337" y="29"/>
                      <a:pt x="337" y="35"/>
                    </a:cubicBezTo>
                    <a:cubicBezTo>
                      <a:pt x="337" y="35"/>
                      <a:pt x="337" y="35"/>
                      <a:pt x="337" y="35"/>
                    </a:cubicBezTo>
                    <a:cubicBezTo>
                      <a:pt x="337" y="47"/>
                      <a:pt x="319" y="50"/>
                      <a:pt x="312" y="61"/>
                    </a:cubicBezTo>
                    <a:cubicBezTo>
                      <a:pt x="308" y="67"/>
                      <a:pt x="308" y="79"/>
                      <a:pt x="301" y="83"/>
                    </a:cubicBezTo>
                    <a:cubicBezTo>
                      <a:pt x="293" y="88"/>
                      <a:pt x="273" y="87"/>
                      <a:pt x="267" y="88"/>
                    </a:cubicBezTo>
                    <a:cubicBezTo>
                      <a:pt x="267" y="88"/>
                      <a:pt x="266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65" y="88"/>
                      <a:pt x="265" y="88"/>
                      <a:pt x="265" y="88"/>
                    </a:cubicBezTo>
                    <a:cubicBezTo>
                      <a:pt x="255" y="88"/>
                      <a:pt x="251" y="77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6" y="70"/>
                      <a:pt x="246" y="70"/>
                      <a:pt x="246" y="70"/>
                    </a:cubicBezTo>
                    <a:cubicBezTo>
                      <a:pt x="246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45" y="70"/>
                      <a:pt x="245" y="70"/>
                      <a:pt x="245" y="70"/>
                    </a:cubicBezTo>
                    <a:cubicBezTo>
                      <a:pt x="237" y="59"/>
                      <a:pt x="228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11" y="46"/>
                      <a:pt x="211" y="46"/>
                      <a:pt x="211" y="46"/>
                    </a:cubicBezTo>
                    <a:cubicBezTo>
                      <a:pt x="207" y="46"/>
                      <a:pt x="203" y="47"/>
                      <a:pt x="199" y="48"/>
                    </a:cubicBezTo>
                    <a:cubicBezTo>
                      <a:pt x="195" y="49"/>
                      <a:pt x="191" y="50"/>
                      <a:pt x="187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87" y="51"/>
                      <a:pt x="187" y="51"/>
                      <a:pt x="187" y="51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183" y="51"/>
                      <a:pt x="180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7" y="51"/>
                      <a:pt x="177" y="51"/>
                      <a:pt x="177" y="51"/>
                    </a:cubicBezTo>
                    <a:cubicBezTo>
                      <a:pt x="170" y="51"/>
                      <a:pt x="164" y="51"/>
                      <a:pt x="158" y="50"/>
                    </a:cubicBezTo>
                    <a:cubicBezTo>
                      <a:pt x="158" y="50"/>
                      <a:pt x="158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7" y="50"/>
                      <a:pt x="157" y="50"/>
                      <a:pt x="157" y="50"/>
                    </a:cubicBezTo>
                    <a:cubicBezTo>
                      <a:pt x="155" y="49"/>
                      <a:pt x="153" y="49"/>
                      <a:pt x="151" y="48"/>
                    </a:cubicBezTo>
                    <a:cubicBezTo>
                      <a:pt x="151" y="48"/>
                      <a:pt x="151" y="48"/>
                      <a:pt x="151" y="48"/>
                    </a:cubicBezTo>
                    <a:cubicBezTo>
                      <a:pt x="151" y="48"/>
                      <a:pt x="151" y="48"/>
                      <a:pt x="150" y="48"/>
                    </a:cubicBezTo>
                    <a:cubicBezTo>
                      <a:pt x="144" y="47"/>
                      <a:pt x="138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32" y="45"/>
                      <a:pt x="132" y="45"/>
                      <a:pt x="132" y="45"/>
                    </a:cubicBezTo>
                    <a:cubicBezTo>
                      <a:pt x="128" y="45"/>
                      <a:pt x="124" y="46"/>
                      <a:pt x="120" y="48"/>
                    </a:cubicBezTo>
                    <a:cubicBezTo>
                      <a:pt x="113" y="52"/>
                      <a:pt x="106" y="61"/>
                      <a:pt x="102" y="68"/>
                    </a:cubicBezTo>
                    <a:cubicBezTo>
                      <a:pt x="97" y="74"/>
                      <a:pt x="93" y="86"/>
                      <a:pt x="85" y="88"/>
                    </a:cubicBezTo>
                    <a:cubicBezTo>
                      <a:pt x="84" y="88"/>
                      <a:pt x="82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79" y="89"/>
                      <a:pt x="76" y="88"/>
                      <a:pt x="74" y="88"/>
                    </a:cubicBezTo>
                    <a:cubicBezTo>
                      <a:pt x="71" y="87"/>
                      <a:pt x="68" y="87"/>
                      <a:pt x="65" y="86"/>
                    </a:cubicBezTo>
                    <a:cubicBezTo>
                      <a:pt x="58" y="86"/>
                      <a:pt x="50" y="86"/>
                      <a:pt x="46" y="84"/>
                    </a:cubicBezTo>
                    <a:cubicBezTo>
                      <a:pt x="38" y="80"/>
                      <a:pt x="38" y="70"/>
                      <a:pt x="33" y="62"/>
                    </a:cubicBezTo>
                    <a:cubicBezTo>
                      <a:pt x="28" y="54"/>
                      <a:pt x="6" y="47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28"/>
                      <a:pt x="13" y="24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21" y="17"/>
                      <a:pt x="26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3" y="12"/>
                      <a:pt x="33" y="12"/>
                    </a:cubicBezTo>
                    <a:cubicBezTo>
                      <a:pt x="46" y="12"/>
                      <a:pt x="49" y="36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4" y="44"/>
                      <a:pt x="70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83" y="44"/>
                      <a:pt x="91" y="43"/>
                      <a:pt x="95" y="41"/>
                    </a:cubicBezTo>
                    <a:cubicBezTo>
                      <a:pt x="95" y="41"/>
                      <a:pt x="96" y="41"/>
                      <a:pt x="96" y="41"/>
                    </a:cubicBezTo>
                    <a:cubicBezTo>
                      <a:pt x="103" y="37"/>
                      <a:pt x="106" y="28"/>
                      <a:pt x="111" y="25"/>
                    </a:cubicBezTo>
                    <a:cubicBezTo>
                      <a:pt x="119" y="20"/>
                      <a:pt x="130" y="19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50" y="11"/>
                      <a:pt x="158" y="3"/>
                      <a:pt x="172" y="3"/>
                    </a:cubicBezTo>
                    <a:cubicBezTo>
                      <a:pt x="172" y="3"/>
                      <a:pt x="172" y="3"/>
                      <a:pt x="172" y="3"/>
                    </a:cubicBezTo>
                    <a:cubicBezTo>
                      <a:pt x="172" y="3"/>
                      <a:pt x="172" y="3"/>
                      <a:pt x="172" y="3"/>
                    </a:cubicBezTo>
                    <a:moveTo>
                      <a:pt x="172" y="0"/>
                    </a:moveTo>
                    <a:cubicBezTo>
                      <a:pt x="172" y="0"/>
                      <a:pt x="172" y="0"/>
                      <a:pt x="172" y="0"/>
                    </a:cubicBezTo>
                    <a:cubicBezTo>
                      <a:pt x="156" y="0"/>
                      <a:pt x="150" y="8"/>
                      <a:pt x="139" y="13"/>
                    </a:cubicBezTo>
                    <a:cubicBezTo>
                      <a:pt x="139" y="13"/>
                      <a:pt x="139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3"/>
                      <a:pt x="138" y="13"/>
                      <a:pt x="138" y="13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6" y="14"/>
                      <a:pt x="136" y="14"/>
                      <a:pt x="136" y="14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35" y="14"/>
                      <a:pt x="135" y="14"/>
                      <a:pt x="135" y="14"/>
                    </a:cubicBezTo>
                    <a:cubicBezTo>
                      <a:pt x="127" y="17"/>
                      <a:pt x="111" y="17"/>
                      <a:pt x="104" y="21"/>
                    </a:cubicBezTo>
                    <a:cubicBezTo>
                      <a:pt x="101" y="23"/>
                      <a:pt x="99" y="27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2" y="36"/>
                      <a:pt x="8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70" y="41"/>
                      <a:pt x="66" y="40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63" y="39"/>
                      <a:pt x="63" y="39"/>
                      <a:pt x="63" y="39"/>
                    </a:cubicBezTo>
                    <a:cubicBezTo>
                      <a:pt x="52" y="34"/>
                      <a:pt x="47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26" y="7"/>
                      <a:pt x="22" y="13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8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2"/>
                      <a:pt x="0" y="28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9"/>
                      <a:pt x="9" y="46"/>
                      <a:pt x="15" y="50"/>
                    </a:cubicBezTo>
                    <a:cubicBezTo>
                      <a:pt x="21" y="55"/>
                      <a:pt x="28" y="59"/>
                      <a:pt x="31" y="65"/>
                    </a:cubicBezTo>
                    <a:cubicBezTo>
                      <a:pt x="35" y="71"/>
                      <a:pt x="38" y="82"/>
                      <a:pt x="44" y="85"/>
                    </a:cubicBezTo>
                    <a:cubicBezTo>
                      <a:pt x="51" y="89"/>
                      <a:pt x="59" y="87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0" y="89"/>
                      <a:pt x="70" y="89"/>
                      <a:pt x="70" y="89"/>
                    </a:cubicBezTo>
                    <a:cubicBezTo>
                      <a:pt x="72" y="89"/>
                      <a:pt x="75" y="90"/>
                      <a:pt x="77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80" y="91"/>
                      <a:pt x="82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4" y="92"/>
                      <a:pt x="84" y="92"/>
                      <a:pt x="84" y="92"/>
                    </a:cubicBezTo>
                    <a:cubicBezTo>
                      <a:pt x="85" y="92"/>
                      <a:pt x="86" y="92"/>
                      <a:pt x="8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93" y="90"/>
                      <a:pt x="97" y="80"/>
                      <a:pt x="101" y="75"/>
                    </a:cubicBezTo>
                    <a:cubicBezTo>
                      <a:pt x="104" y="71"/>
                      <a:pt x="110" y="67"/>
                      <a:pt x="115" y="62"/>
                    </a:cubicBezTo>
                    <a:cubicBezTo>
                      <a:pt x="122" y="56"/>
                      <a:pt x="125" y="51"/>
                      <a:pt x="131" y="49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1" y="49"/>
                      <a:pt x="131" y="49"/>
                      <a:pt x="131" y="49"/>
                    </a:cubicBezTo>
                    <a:cubicBezTo>
                      <a:pt x="133" y="49"/>
                      <a:pt x="134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40" y="49"/>
                      <a:pt x="144" y="50"/>
                      <a:pt x="149" y="51"/>
                    </a:cubicBezTo>
                    <a:cubicBezTo>
                      <a:pt x="151" y="52"/>
                      <a:pt x="154" y="53"/>
                      <a:pt x="156" y="53"/>
                    </a:cubicBezTo>
                    <a:cubicBezTo>
                      <a:pt x="156" y="53"/>
                      <a:pt x="156" y="53"/>
                      <a:pt x="156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8" y="53"/>
                      <a:pt x="158" y="53"/>
                    </a:cubicBezTo>
                    <a:cubicBezTo>
                      <a:pt x="158" y="53"/>
                      <a:pt x="159" y="53"/>
                      <a:pt x="159" y="53"/>
                    </a:cubicBezTo>
                    <a:cubicBezTo>
                      <a:pt x="159" y="53"/>
                      <a:pt x="159" y="53"/>
                      <a:pt x="159" y="53"/>
                    </a:cubicBezTo>
                    <a:cubicBezTo>
                      <a:pt x="159" y="53"/>
                      <a:pt x="159" y="53"/>
                      <a:pt x="159" y="53"/>
                    </a:cubicBezTo>
                    <a:cubicBezTo>
                      <a:pt x="159" y="54"/>
                      <a:pt x="160" y="54"/>
                      <a:pt x="160" y="54"/>
                    </a:cubicBezTo>
                    <a:cubicBezTo>
                      <a:pt x="166" y="54"/>
                      <a:pt x="173" y="54"/>
                      <a:pt x="179" y="54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0" y="54"/>
                      <a:pt x="180" y="54"/>
                      <a:pt x="180" y="54"/>
                    </a:cubicBezTo>
                    <a:cubicBezTo>
                      <a:pt x="184" y="54"/>
                      <a:pt x="188" y="54"/>
                      <a:pt x="191" y="54"/>
                    </a:cubicBezTo>
                    <a:cubicBezTo>
                      <a:pt x="191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3" y="54"/>
                      <a:pt x="193" y="54"/>
                    </a:cubicBezTo>
                    <a:cubicBezTo>
                      <a:pt x="194" y="54"/>
                      <a:pt x="196" y="53"/>
                      <a:pt x="197" y="53"/>
                    </a:cubicBezTo>
                    <a:cubicBezTo>
                      <a:pt x="201" y="52"/>
                      <a:pt x="205" y="50"/>
                      <a:pt x="210" y="50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10" y="50"/>
                      <a:pt x="210" y="50"/>
                      <a:pt x="210" y="50"/>
                    </a:cubicBezTo>
                    <a:cubicBezTo>
                      <a:pt x="211" y="50"/>
                      <a:pt x="212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9" y="51"/>
                      <a:pt x="223" y="56"/>
                      <a:pt x="228" y="61"/>
                    </a:cubicBezTo>
                    <a:cubicBezTo>
                      <a:pt x="234" y="66"/>
                      <a:pt x="239" y="70"/>
                      <a:pt x="243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3" y="73"/>
                      <a:pt x="243" y="73"/>
                      <a:pt x="243" y="73"/>
                    </a:cubicBezTo>
                    <a:cubicBezTo>
                      <a:pt x="243" y="73"/>
                      <a:pt x="243" y="73"/>
                      <a:pt x="243" y="74"/>
                    </a:cubicBezTo>
                    <a:cubicBezTo>
                      <a:pt x="243" y="74"/>
                      <a:pt x="243" y="74"/>
                      <a:pt x="243" y="74"/>
                    </a:cubicBezTo>
                    <a:cubicBezTo>
                      <a:pt x="250" y="81"/>
                      <a:pt x="252" y="91"/>
                      <a:pt x="263" y="91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3" y="91"/>
                      <a:pt x="263" y="91"/>
                      <a:pt x="263" y="91"/>
                    </a:cubicBezTo>
                    <a:cubicBezTo>
                      <a:pt x="264" y="91"/>
                      <a:pt x="265" y="91"/>
                      <a:pt x="265" y="91"/>
                    </a:cubicBezTo>
                    <a:cubicBezTo>
                      <a:pt x="265" y="91"/>
                      <a:pt x="265" y="91"/>
                      <a:pt x="265" y="91"/>
                    </a:cubicBezTo>
                    <a:cubicBezTo>
                      <a:pt x="265" y="91"/>
                      <a:pt x="265" y="91"/>
                      <a:pt x="265" y="91"/>
                    </a:cubicBezTo>
                    <a:cubicBezTo>
                      <a:pt x="269" y="91"/>
                      <a:pt x="272" y="89"/>
                      <a:pt x="276" y="89"/>
                    </a:cubicBezTo>
                    <a:cubicBezTo>
                      <a:pt x="286" y="87"/>
                      <a:pt x="296" y="88"/>
                      <a:pt x="301" y="85"/>
                    </a:cubicBezTo>
                    <a:cubicBezTo>
                      <a:pt x="310" y="80"/>
                      <a:pt x="311" y="67"/>
                      <a:pt x="315" y="61"/>
                    </a:cubicBezTo>
                    <a:cubicBezTo>
                      <a:pt x="321" y="52"/>
                      <a:pt x="343" y="46"/>
                      <a:pt x="343" y="34"/>
                    </a:cubicBezTo>
                    <a:cubicBezTo>
                      <a:pt x="343" y="34"/>
                      <a:pt x="343" y="34"/>
                      <a:pt x="343" y="34"/>
                    </a:cubicBezTo>
                    <a:cubicBezTo>
                      <a:pt x="343" y="29"/>
                      <a:pt x="333" y="22"/>
                      <a:pt x="329" y="19"/>
                    </a:cubicBezTo>
                    <a:cubicBezTo>
                      <a:pt x="329" y="19"/>
                      <a:pt x="329" y="19"/>
                      <a:pt x="329" y="19"/>
                    </a:cubicBezTo>
                    <a:cubicBezTo>
                      <a:pt x="329" y="19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9" y="18"/>
                    </a:cubicBezTo>
                    <a:cubicBezTo>
                      <a:pt x="329" y="18"/>
                      <a:pt x="329" y="18"/>
                      <a:pt x="328" y="18"/>
                    </a:cubicBezTo>
                    <a:cubicBezTo>
                      <a:pt x="328" y="18"/>
                      <a:pt x="328" y="18"/>
                      <a:pt x="328" y="18"/>
                    </a:cubicBezTo>
                    <a:cubicBezTo>
                      <a:pt x="324" y="14"/>
                      <a:pt x="319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12" y="7"/>
                      <a:pt x="312" y="7"/>
                      <a:pt x="312" y="7"/>
                    </a:cubicBezTo>
                    <a:cubicBezTo>
                      <a:pt x="306" y="7"/>
                      <a:pt x="300" y="16"/>
                      <a:pt x="297" y="23"/>
                    </a:cubicBezTo>
                    <a:cubicBezTo>
                      <a:pt x="293" y="30"/>
                      <a:pt x="289" y="38"/>
                      <a:pt x="282" y="40"/>
                    </a:cubicBezTo>
                    <a:cubicBezTo>
                      <a:pt x="282" y="40"/>
                      <a:pt x="282" y="40"/>
                      <a:pt x="282" y="40"/>
                    </a:cubicBezTo>
                    <a:cubicBezTo>
                      <a:pt x="282" y="40"/>
                      <a:pt x="282" y="40"/>
                      <a:pt x="282" y="40"/>
                    </a:cubicBezTo>
                    <a:cubicBezTo>
                      <a:pt x="282" y="40"/>
                      <a:pt x="282" y="40"/>
                      <a:pt x="282" y="40"/>
                    </a:cubicBezTo>
                    <a:cubicBezTo>
                      <a:pt x="279" y="41"/>
                      <a:pt x="276" y="41"/>
                      <a:pt x="273" y="41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73" y="41"/>
                      <a:pt x="273" y="41"/>
                      <a:pt x="273" y="41"/>
                    </a:cubicBezTo>
                    <a:cubicBezTo>
                      <a:pt x="267" y="41"/>
                      <a:pt x="260" y="40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55" y="37"/>
                      <a:pt x="255" y="37"/>
                      <a:pt x="255" y="37"/>
                    </a:cubicBezTo>
                    <a:cubicBezTo>
                      <a:pt x="249" y="33"/>
                      <a:pt x="247" y="25"/>
                      <a:pt x="241" y="22"/>
                    </a:cubicBezTo>
                    <a:cubicBezTo>
                      <a:pt x="235" y="18"/>
                      <a:pt x="223" y="17"/>
                      <a:pt x="213" y="14"/>
                    </a:cubicBezTo>
                    <a:cubicBezTo>
                      <a:pt x="199" y="10"/>
                      <a:pt x="190" y="2"/>
                      <a:pt x="177" y="1"/>
                    </a:cubicBezTo>
                    <a:cubicBezTo>
                      <a:pt x="175" y="0"/>
                      <a:pt x="173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72" y="0"/>
                      <a:pt x="172" y="0"/>
                      <a:pt x="172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8" name="Freeform 501"/>
              <p:cNvSpPr>
                <a:spLocks noEditPoints="1"/>
              </p:cNvSpPr>
              <p:nvPr/>
            </p:nvSpPr>
            <p:spPr bwMode="auto">
              <a:xfrm>
                <a:off x="2837" y="3632"/>
                <a:ext cx="147" cy="112"/>
              </a:xfrm>
              <a:custGeom>
                <a:avLst/>
                <a:gdLst>
                  <a:gd name="T0" fmla="*/ 15 w 42"/>
                  <a:gd name="T1" fmla="*/ 4 h 32"/>
                  <a:gd name="T2" fmla="*/ 15 w 42"/>
                  <a:gd name="T3" fmla="*/ 4 h 32"/>
                  <a:gd name="T4" fmla="*/ 15 w 42"/>
                  <a:gd name="T5" fmla="*/ 4 h 32"/>
                  <a:gd name="T6" fmla="*/ 21 w 42"/>
                  <a:gd name="T7" fmla="*/ 29 h 32"/>
                  <a:gd name="T8" fmla="*/ 21 w 42"/>
                  <a:gd name="T9" fmla="*/ 29 h 32"/>
                  <a:gd name="T10" fmla="*/ 20 w 42"/>
                  <a:gd name="T11" fmla="*/ 29 h 32"/>
                  <a:gd name="T12" fmla="*/ 20 w 42"/>
                  <a:gd name="T13" fmla="*/ 29 h 32"/>
                  <a:gd name="T14" fmla="*/ 20 w 42"/>
                  <a:gd name="T15" fmla="*/ 29 h 32"/>
                  <a:gd name="T16" fmla="*/ 20 w 42"/>
                  <a:gd name="T17" fmla="*/ 29 h 32"/>
                  <a:gd name="T18" fmla="*/ 16 w 42"/>
                  <a:gd name="T19" fmla="*/ 29 h 32"/>
                  <a:gd name="T20" fmla="*/ 16 w 42"/>
                  <a:gd name="T21" fmla="*/ 29 h 32"/>
                  <a:gd name="T22" fmla="*/ 16 w 42"/>
                  <a:gd name="T23" fmla="*/ 29 h 32"/>
                  <a:gd name="T24" fmla="*/ 16 w 42"/>
                  <a:gd name="T25" fmla="*/ 29 h 32"/>
                  <a:gd name="T26" fmla="*/ 16 w 42"/>
                  <a:gd name="T27" fmla="*/ 29 h 32"/>
                  <a:gd name="T28" fmla="*/ 4 w 42"/>
                  <a:gd name="T29" fmla="*/ 20 h 32"/>
                  <a:gd name="T30" fmla="*/ 4 w 42"/>
                  <a:gd name="T31" fmla="*/ 20 h 32"/>
                  <a:gd name="T32" fmla="*/ 3 w 42"/>
                  <a:gd name="T33" fmla="*/ 17 h 32"/>
                  <a:gd name="T34" fmla="*/ 13 w 42"/>
                  <a:gd name="T35" fmla="*/ 4 h 32"/>
                  <a:gd name="T36" fmla="*/ 13 w 42"/>
                  <a:gd name="T37" fmla="*/ 4 h 32"/>
                  <a:gd name="T38" fmla="*/ 15 w 42"/>
                  <a:gd name="T39" fmla="*/ 4 h 32"/>
                  <a:gd name="T40" fmla="*/ 15 w 42"/>
                  <a:gd name="T41" fmla="*/ 4 h 32"/>
                  <a:gd name="T42" fmla="*/ 15 w 42"/>
                  <a:gd name="T43" fmla="*/ 4 h 32"/>
                  <a:gd name="T44" fmla="*/ 15 w 42"/>
                  <a:gd name="T45" fmla="*/ 0 h 32"/>
                  <a:gd name="T46" fmla="*/ 15 w 42"/>
                  <a:gd name="T47" fmla="*/ 0 h 32"/>
                  <a:gd name="T48" fmla="*/ 13 w 42"/>
                  <a:gd name="T49" fmla="*/ 0 h 32"/>
                  <a:gd name="T50" fmla="*/ 13 w 42"/>
                  <a:gd name="T51" fmla="*/ 0 h 32"/>
                  <a:gd name="T52" fmla="*/ 0 w 42"/>
                  <a:gd name="T53" fmla="*/ 17 h 32"/>
                  <a:gd name="T54" fmla="*/ 0 w 42"/>
                  <a:gd name="T55" fmla="*/ 18 h 32"/>
                  <a:gd name="T56" fmla="*/ 0 w 42"/>
                  <a:gd name="T57" fmla="*/ 18 h 32"/>
                  <a:gd name="T58" fmla="*/ 0 w 42"/>
                  <a:gd name="T59" fmla="*/ 18 h 32"/>
                  <a:gd name="T60" fmla="*/ 0 w 42"/>
                  <a:gd name="T61" fmla="*/ 19 h 32"/>
                  <a:gd name="T62" fmla="*/ 17 w 42"/>
                  <a:gd name="T63" fmla="*/ 32 h 32"/>
                  <a:gd name="T64" fmla="*/ 17 w 42"/>
                  <a:gd name="T65" fmla="*/ 32 h 32"/>
                  <a:gd name="T66" fmla="*/ 17 w 42"/>
                  <a:gd name="T67" fmla="*/ 32 h 32"/>
                  <a:gd name="T68" fmla="*/ 17 w 42"/>
                  <a:gd name="T69" fmla="*/ 32 h 32"/>
                  <a:gd name="T70" fmla="*/ 19 w 42"/>
                  <a:gd name="T71" fmla="*/ 32 h 32"/>
                  <a:gd name="T72" fmla="*/ 19 w 42"/>
                  <a:gd name="T73" fmla="*/ 32 h 32"/>
                  <a:gd name="T74" fmla="*/ 19 w 42"/>
                  <a:gd name="T75" fmla="*/ 32 h 32"/>
                  <a:gd name="T76" fmla="*/ 19 w 42"/>
                  <a:gd name="T77" fmla="*/ 32 h 32"/>
                  <a:gd name="T78" fmla="*/ 15 w 42"/>
                  <a:gd name="T79" fmla="*/ 0 h 32"/>
                  <a:gd name="T80" fmla="*/ 15 w 42"/>
                  <a:gd name="T81" fmla="*/ 0 h 32"/>
                  <a:gd name="T82" fmla="*/ 15 w 42"/>
                  <a:gd name="T8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" h="32">
                    <a:moveTo>
                      <a:pt x="15" y="4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27" y="4"/>
                      <a:pt x="36" y="25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19" y="29"/>
                      <a:pt x="18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0" y="29"/>
                      <a:pt x="5" y="25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19"/>
                      <a:pt x="3" y="18"/>
                      <a:pt x="3" y="17"/>
                    </a:cubicBezTo>
                    <a:cubicBezTo>
                      <a:pt x="3" y="11"/>
                      <a:pt x="8" y="5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9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7"/>
                      <a:pt x="8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2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42" y="30"/>
                      <a:pt x="31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9" name="Freeform 502"/>
              <p:cNvSpPr>
                <a:spLocks noEditPoints="1"/>
              </p:cNvSpPr>
              <p:nvPr/>
            </p:nvSpPr>
            <p:spPr bwMode="auto">
              <a:xfrm>
                <a:off x="4735" y="3643"/>
                <a:ext cx="111" cy="90"/>
              </a:xfrm>
              <a:custGeom>
                <a:avLst/>
                <a:gdLst>
                  <a:gd name="T0" fmla="*/ 20 w 32"/>
                  <a:gd name="T1" fmla="*/ 8 h 26"/>
                  <a:gd name="T2" fmla="*/ 20 w 32"/>
                  <a:gd name="T3" fmla="*/ 8 h 26"/>
                  <a:gd name="T4" fmla="*/ 20 w 32"/>
                  <a:gd name="T5" fmla="*/ 8 h 26"/>
                  <a:gd name="T6" fmla="*/ 25 w 32"/>
                  <a:gd name="T7" fmla="*/ 13 h 26"/>
                  <a:gd name="T8" fmla="*/ 25 w 32"/>
                  <a:gd name="T9" fmla="*/ 13 h 26"/>
                  <a:gd name="T10" fmla="*/ 25 w 32"/>
                  <a:gd name="T11" fmla="*/ 13 h 26"/>
                  <a:gd name="T12" fmla="*/ 25 w 32"/>
                  <a:gd name="T13" fmla="*/ 13 h 26"/>
                  <a:gd name="T14" fmla="*/ 18 w 32"/>
                  <a:gd name="T15" fmla="*/ 20 h 26"/>
                  <a:gd name="T16" fmla="*/ 18 w 32"/>
                  <a:gd name="T17" fmla="*/ 20 h 26"/>
                  <a:gd name="T18" fmla="*/ 18 w 32"/>
                  <a:gd name="T19" fmla="*/ 20 h 26"/>
                  <a:gd name="T20" fmla="*/ 18 w 32"/>
                  <a:gd name="T21" fmla="*/ 20 h 26"/>
                  <a:gd name="T22" fmla="*/ 18 w 32"/>
                  <a:gd name="T23" fmla="*/ 20 h 26"/>
                  <a:gd name="T24" fmla="*/ 16 w 32"/>
                  <a:gd name="T25" fmla="*/ 20 h 26"/>
                  <a:gd name="T26" fmla="*/ 16 w 32"/>
                  <a:gd name="T27" fmla="*/ 20 h 26"/>
                  <a:gd name="T28" fmla="*/ 16 w 32"/>
                  <a:gd name="T29" fmla="*/ 19 h 26"/>
                  <a:gd name="T30" fmla="*/ 16 w 32"/>
                  <a:gd name="T31" fmla="*/ 19 h 26"/>
                  <a:gd name="T32" fmla="*/ 20 w 32"/>
                  <a:gd name="T33" fmla="*/ 8 h 26"/>
                  <a:gd name="T34" fmla="*/ 20 w 32"/>
                  <a:gd name="T35" fmla="*/ 8 h 26"/>
                  <a:gd name="T36" fmla="*/ 20 w 32"/>
                  <a:gd name="T37" fmla="*/ 8 h 26"/>
                  <a:gd name="T38" fmla="*/ 20 w 32"/>
                  <a:gd name="T39" fmla="*/ 0 h 26"/>
                  <a:gd name="T40" fmla="*/ 20 w 32"/>
                  <a:gd name="T41" fmla="*/ 0 h 26"/>
                  <a:gd name="T42" fmla="*/ 20 w 32"/>
                  <a:gd name="T43" fmla="*/ 0 h 26"/>
                  <a:gd name="T44" fmla="*/ 20 w 32"/>
                  <a:gd name="T45" fmla="*/ 0 h 26"/>
                  <a:gd name="T46" fmla="*/ 18 w 32"/>
                  <a:gd name="T47" fmla="*/ 26 h 26"/>
                  <a:gd name="T48" fmla="*/ 18 w 32"/>
                  <a:gd name="T49" fmla="*/ 26 h 26"/>
                  <a:gd name="T50" fmla="*/ 20 w 32"/>
                  <a:gd name="T51" fmla="*/ 26 h 26"/>
                  <a:gd name="T52" fmla="*/ 32 w 32"/>
                  <a:gd name="T53" fmla="*/ 14 h 26"/>
                  <a:gd name="T54" fmla="*/ 32 w 32"/>
                  <a:gd name="T55" fmla="*/ 11 h 26"/>
                  <a:gd name="T56" fmla="*/ 32 w 32"/>
                  <a:gd name="T57" fmla="*/ 10 h 26"/>
                  <a:gd name="T58" fmla="*/ 32 w 32"/>
                  <a:gd name="T59" fmla="*/ 10 h 26"/>
                  <a:gd name="T60" fmla="*/ 20 w 32"/>
                  <a:gd name="T61" fmla="*/ 0 h 26"/>
                  <a:gd name="T62" fmla="*/ 20 w 32"/>
                  <a:gd name="T63" fmla="*/ 0 h 26"/>
                  <a:gd name="T64" fmla="*/ 20 w 32"/>
                  <a:gd name="T6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" h="26">
                    <a:moveTo>
                      <a:pt x="20" y="8"/>
                    </a:move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3" y="8"/>
                      <a:pt x="25" y="9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17"/>
                      <a:pt x="23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7" y="20"/>
                      <a:pt x="17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0" y="14"/>
                      <a:pt x="16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7" y="1"/>
                      <a:pt x="0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9" y="26"/>
                      <a:pt x="20" y="26"/>
                    </a:cubicBezTo>
                    <a:cubicBezTo>
                      <a:pt x="27" y="25"/>
                      <a:pt x="32" y="21"/>
                      <a:pt x="32" y="14"/>
                    </a:cubicBezTo>
                    <a:cubicBezTo>
                      <a:pt x="32" y="13"/>
                      <a:pt x="32" y="12"/>
                      <a:pt x="32" y="11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0" y="6"/>
                      <a:pt x="2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0" name="Freeform 503"/>
              <p:cNvSpPr>
                <a:spLocks noEditPoints="1"/>
              </p:cNvSpPr>
              <p:nvPr/>
            </p:nvSpPr>
            <p:spPr bwMode="auto">
              <a:xfrm>
                <a:off x="3266" y="3437"/>
                <a:ext cx="1155" cy="300"/>
              </a:xfrm>
              <a:custGeom>
                <a:avLst/>
                <a:gdLst>
                  <a:gd name="T0" fmla="*/ 51 w 331"/>
                  <a:gd name="T1" fmla="*/ 40 h 86"/>
                  <a:gd name="T2" fmla="*/ 78 w 331"/>
                  <a:gd name="T3" fmla="*/ 81 h 86"/>
                  <a:gd name="T4" fmla="*/ 77 w 331"/>
                  <a:gd name="T5" fmla="*/ 81 h 86"/>
                  <a:gd name="T6" fmla="*/ 76 w 331"/>
                  <a:gd name="T7" fmla="*/ 81 h 86"/>
                  <a:gd name="T8" fmla="*/ 63 w 331"/>
                  <a:gd name="T9" fmla="*/ 82 h 86"/>
                  <a:gd name="T10" fmla="*/ 39 w 331"/>
                  <a:gd name="T11" fmla="*/ 78 h 86"/>
                  <a:gd name="T12" fmla="*/ 29 w 331"/>
                  <a:gd name="T13" fmla="*/ 58 h 86"/>
                  <a:gd name="T14" fmla="*/ 26 w 331"/>
                  <a:gd name="T15" fmla="*/ 13 h 86"/>
                  <a:gd name="T16" fmla="*/ 327 w 331"/>
                  <a:gd name="T17" fmla="*/ 32 h 86"/>
                  <a:gd name="T18" fmla="*/ 269 w 331"/>
                  <a:gd name="T19" fmla="*/ 82 h 86"/>
                  <a:gd name="T20" fmla="*/ 257 w 331"/>
                  <a:gd name="T21" fmla="*/ 81 h 86"/>
                  <a:gd name="T22" fmla="*/ 239 w 331"/>
                  <a:gd name="T23" fmla="*/ 50 h 86"/>
                  <a:gd name="T24" fmla="*/ 253 w 331"/>
                  <a:gd name="T25" fmla="*/ 45 h 86"/>
                  <a:gd name="T26" fmla="*/ 259 w 331"/>
                  <a:gd name="T27" fmla="*/ 45 h 86"/>
                  <a:gd name="T28" fmla="*/ 266 w 331"/>
                  <a:gd name="T29" fmla="*/ 46 h 86"/>
                  <a:gd name="T30" fmla="*/ 268 w 331"/>
                  <a:gd name="T31" fmla="*/ 46 h 86"/>
                  <a:gd name="T32" fmla="*/ 308 w 331"/>
                  <a:gd name="T33" fmla="*/ 12 h 86"/>
                  <a:gd name="T34" fmla="*/ 166 w 331"/>
                  <a:gd name="T35" fmla="*/ 2 h 86"/>
                  <a:gd name="T36" fmla="*/ 230 w 331"/>
                  <a:gd name="T37" fmla="*/ 36 h 86"/>
                  <a:gd name="T38" fmla="*/ 221 w 331"/>
                  <a:gd name="T39" fmla="*/ 40 h 86"/>
                  <a:gd name="T40" fmla="*/ 213 w 331"/>
                  <a:gd name="T41" fmla="*/ 39 h 86"/>
                  <a:gd name="T42" fmla="*/ 212 w 331"/>
                  <a:gd name="T43" fmla="*/ 39 h 86"/>
                  <a:gd name="T44" fmla="*/ 202 w 331"/>
                  <a:gd name="T45" fmla="*/ 39 h 86"/>
                  <a:gd name="T46" fmla="*/ 170 w 331"/>
                  <a:gd name="T47" fmla="*/ 45 h 86"/>
                  <a:gd name="T48" fmla="*/ 136 w 331"/>
                  <a:gd name="T49" fmla="*/ 39 h 86"/>
                  <a:gd name="T50" fmla="*/ 134 w 331"/>
                  <a:gd name="T51" fmla="*/ 38 h 86"/>
                  <a:gd name="T52" fmla="*/ 124 w 331"/>
                  <a:gd name="T53" fmla="*/ 38 h 86"/>
                  <a:gd name="T54" fmla="*/ 117 w 331"/>
                  <a:gd name="T55" fmla="*/ 38 h 86"/>
                  <a:gd name="T56" fmla="*/ 106 w 331"/>
                  <a:gd name="T57" fmla="*/ 36 h 86"/>
                  <a:gd name="T58" fmla="*/ 129 w 331"/>
                  <a:gd name="T59" fmla="*/ 17 h 86"/>
                  <a:gd name="T60" fmla="*/ 130 w 331"/>
                  <a:gd name="T61" fmla="*/ 17 h 86"/>
                  <a:gd name="T62" fmla="*/ 131 w 331"/>
                  <a:gd name="T63" fmla="*/ 16 h 86"/>
                  <a:gd name="T64" fmla="*/ 132 w 331"/>
                  <a:gd name="T65" fmla="*/ 16 h 86"/>
                  <a:gd name="T66" fmla="*/ 166 w 331"/>
                  <a:gd name="T67" fmla="*/ 2 h 86"/>
                  <a:gd name="T68" fmla="*/ 132 w 331"/>
                  <a:gd name="T69" fmla="*/ 13 h 86"/>
                  <a:gd name="T70" fmla="*/ 70 w 331"/>
                  <a:gd name="T71" fmla="*/ 41 h 86"/>
                  <a:gd name="T72" fmla="*/ 54 w 331"/>
                  <a:gd name="T73" fmla="*/ 38 h 86"/>
                  <a:gd name="T74" fmla="*/ 26 w 331"/>
                  <a:gd name="T75" fmla="*/ 9 h 86"/>
                  <a:gd name="T76" fmla="*/ 0 w 331"/>
                  <a:gd name="T77" fmla="*/ 32 h 86"/>
                  <a:gd name="T78" fmla="*/ 75 w 331"/>
                  <a:gd name="T79" fmla="*/ 86 h 86"/>
                  <a:gd name="T80" fmla="*/ 96 w 331"/>
                  <a:gd name="T81" fmla="*/ 65 h 86"/>
                  <a:gd name="T82" fmla="*/ 126 w 331"/>
                  <a:gd name="T83" fmla="*/ 42 h 86"/>
                  <a:gd name="T84" fmla="*/ 151 w 331"/>
                  <a:gd name="T85" fmla="*/ 47 h 86"/>
                  <a:gd name="T86" fmla="*/ 171 w 331"/>
                  <a:gd name="T87" fmla="*/ 48 h 86"/>
                  <a:gd name="T88" fmla="*/ 180 w 331"/>
                  <a:gd name="T89" fmla="*/ 48 h 86"/>
                  <a:gd name="T90" fmla="*/ 193 w 331"/>
                  <a:gd name="T91" fmla="*/ 45 h 86"/>
                  <a:gd name="T92" fmla="*/ 205 w 331"/>
                  <a:gd name="T93" fmla="*/ 43 h 86"/>
                  <a:gd name="T94" fmla="*/ 239 w 331"/>
                  <a:gd name="T95" fmla="*/ 67 h 86"/>
                  <a:gd name="T96" fmla="*/ 240 w 331"/>
                  <a:gd name="T97" fmla="*/ 67 h 86"/>
                  <a:gd name="T98" fmla="*/ 259 w 331"/>
                  <a:gd name="T99" fmla="*/ 85 h 86"/>
                  <a:gd name="T100" fmla="*/ 331 w 331"/>
                  <a:gd name="T101" fmla="*/ 32 h 86"/>
                  <a:gd name="T102" fmla="*/ 307 w 331"/>
                  <a:gd name="T103" fmla="*/ 9 h 86"/>
                  <a:gd name="T104" fmla="*/ 306 w 331"/>
                  <a:gd name="T105" fmla="*/ 9 h 86"/>
                  <a:gd name="T106" fmla="*/ 278 w 331"/>
                  <a:gd name="T107" fmla="*/ 40 h 86"/>
                  <a:gd name="T108" fmla="*/ 245 w 331"/>
                  <a:gd name="T109" fmla="*/ 38 h 86"/>
                  <a:gd name="T110" fmla="*/ 178 w 331"/>
                  <a:gd name="T111" fmla="*/ 2 h 86"/>
                  <a:gd name="T112" fmla="*/ 166 w 331"/>
                  <a:gd name="T113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31" h="86">
                    <a:moveTo>
                      <a:pt x="26" y="13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39" y="13"/>
                      <a:pt x="42" y="35"/>
                      <a:pt x="51" y="40"/>
                    </a:cubicBezTo>
                    <a:cubicBezTo>
                      <a:pt x="54" y="42"/>
                      <a:pt x="64" y="44"/>
                      <a:pt x="72" y="45"/>
                    </a:cubicBezTo>
                    <a:cubicBezTo>
                      <a:pt x="79" y="45"/>
                      <a:pt x="91" y="45"/>
                      <a:pt x="93" y="50"/>
                    </a:cubicBezTo>
                    <a:cubicBezTo>
                      <a:pt x="94" y="51"/>
                      <a:pt x="94" y="52"/>
                      <a:pt x="94" y="53"/>
                    </a:cubicBezTo>
                    <a:cubicBezTo>
                      <a:pt x="94" y="63"/>
                      <a:pt x="82" y="79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77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2" y="82"/>
                      <a:pt x="67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53" y="82"/>
                      <a:pt x="42" y="81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2" y="73"/>
                      <a:pt x="33" y="65"/>
                      <a:pt x="29" y="58"/>
                    </a:cubicBezTo>
                    <a:cubicBezTo>
                      <a:pt x="24" y="48"/>
                      <a:pt x="5" y="45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24"/>
                      <a:pt x="17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moveTo>
                      <a:pt x="308" y="12"/>
                    </a:moveTo>
                    <a:cubicBezTo>
                      <a:pt x="308" y="12"/>
                      <a:pt x="308" y="12"/>
                      <a:pt x="308" y="12"/>
                    </a:cubicBezTo>
                    <a:cubicBezTo>
                      <a:pt x="308" y="12"/>
                      <a:pt x="308" y="12"/>
                      <a:pt x="308" y="12"/>
                    </a:cubicBezTo>
                    <a:cubicBezTo>
                      <a:pt x="316" y="13"/>
                      <a:pt x="327" y="23"/>
                      <a:pt x="327" y="32"/>
                    </a:cubicBezTo>
                    <a:cubicBezTo>
                      <a:pt x="327" y="32"/>
                      <a:pt x="327" y="32"/>
                      <a:pt x="327" y="32"/>
                    </a:cubicBezTo>
                    <a:cubicBezTo>
                      <a:pt x="327" y="32"/>
                      <a:pt x="327" y="32"/>
                      <a:pt x="327" y="32"/>
                    </a:cubicBezTo>
                    <a:cubicBezTo>
                      <a:pt x="327" y="44"/>
                      <a:pt x="309" y="46"/>
                      <a:pt x="304" y="56"/>
                    </a:cubicBezTo>
                    <a:cubicBezTo>
                      <a:pt x="300" y="64"/>
                      <a:pt x="301" y="74"/>
                      <a:pt x="292" y="79"/>
                    </a:cubicBezTo>
                    <a:cubicBezTo>
                      <a:pt x="289" y="81"/>
                      <a:pt x="278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64" y="82"/>
                      <a:pt x="259" y="82"/>
                      <a:pt x="257" y="81"/>
                    </a:cubicBezTo>
                    <a:cubicBezTo>
                      <a:pt x="257" y="81"/>
                      <a:pt x="257" y="81"/>
                      <a:pt x="257" y="81"/>
                    </a:cubicBezTo>
                    <a:cubicBezTo>
                      <a:pt x="257" y="81"/>
                      <a:pt x="256" y="81"/>
                      <a:pt x="256" y="81"/>
                    </a:cubicBezTo>
                    <a:cubicBezTo>
                      <a:pt x="256" y="81"/>
                      <a:pt x="256" y="81"/>
                      <a:pt x="256" y="81"/>
                    </a:cubicBezTo>
                    <a:cubicBezTo>
                      <a:pt x="247" y="78"/>
                      <a:pt x="240" y="6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39" y="50"/>
                      <a:pt x="239" y="50"/>
                      <a:pt x="239" y="50"/>
                    </a:cubicBezTo>
                    <a:cubicBezTo>
                      <a:pt x="243" y="46"/>
                      <a:pt x="248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3" y="45"/>
                      <a:pt x="253" y="45"/>
                      <a:pt x="253" y="45"/>
                    </a:cubicBezTo>
                    <a:cubicBezTo>
                      <a:pt x="255" y="45"/>
                      <a:pt x="257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59" y="45"/>
                      <a:pt x="259" y="45"/>
                      <a:pt x="259" y="45"/>
                    </a:cubicBezTo>
                    <a:cubicBezTo>
                      <a:pt x="261" y="46"/>
                      <a:pt x="264" y="46"/>
                      <a:pt x="266" y="46"/>
                    </a:cubicBezTo>
                    <a:cubicBezTo>
                      <a:pt x="266" y="46"/>
                      <a:pt x="266" y="46"/>
                      <a:pt x="266" y="46"/>
                    </a:cubicBezTo>
                    <a:cubicBezTo>
                      <a:pt x="266" y="46"/>
                      <a:pt x="266" y="46"/>
                      <a:pt x="266" y="46"/>
                    </a:cubicBezTo>
                    <a:cubicBezTo>
                      <a:pt x="266" y="46"/>
                      <a:pt x="267" y="46"/>
                      <a:pt x="268" y="46"/>
                    </a:cubicBezTo>
                    <a:cubicBezTo>
                      <a:pt x="268" y="46"/>
                      <a:pt x="268" y="46"/>
                      <a:pt x="268" y="46"/>
                    </a:cubicBezTo>
                    <a:cubicBezTo>
                      <a:pt x="268" y="46"/>
                      <a:pt x="268" y="46"/>
                      <a:pt x="268" y="46"/>
                    </a:cubicBezTo>
                    <a:cubicBezTo>
                      <a:pt x="268" y="46"/>
                      <a:pt x="268" y="46"/>
                      <a:pt x="268" y="46"/>
                    </a:cubicBezTo>
                    <a:cubicBezTo>
                      <a:pt x="273" y="45"/>
                      <a:pt x="279" y="44"/>
                      <a:pt x="283" y="42"/>
                    </a:cubicBezTo>
                    <a:cubicBezTo>
                      <a:pt x="293" y="36"/>
                      <a:pt x="294" y="14"/>
                      <a:pt x="307" y="13"/>
                    </a:cubicBezTo>
                    <a:cubicBezTo>
                      <a:pt x="307" y="13"/>
                      <a:pt x="307" y="13"/>
                      <a:pt x="307" y="13"/>
                    </a:cubicBezTo>
                    <a:cubicBezTo>
                      <a:pt x="307" y="13"/>
                      <a:pt x="307" y="12"/>
                      <a:pt x="308" y="12"/>
                    </a:cubicBezTo>
                    <a:cubicBezTo>
                      <a:pt x="308" y="12"/>
                      <a:pt x="308" y="12"/>
                      <a:pt x="308" y="12"/>
                    </a:cubicBezTo>
                    <a:cubicBezTo>
                      <a:pt x="308" y="12"/>
                      <a:pt x="308" y="12"/>
                      <a:pt x="308" y="12"/>
                    </a:cubicBezTo>
                    <a:moveTo>
                      <a:pt x="166" y="2"/>
                    </a:move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9" y="2"/>
                      <a:pt x="171" y="3"/>
                      <a:pt x="175" y="3"/>
                    </a:cubicBezTo>
                    <a:cubicBezTo>
                      <a:pt x="175" y="3"/>
                      <a:pt x="175" y="3"/>
                      <a:pt x="175" y="4"/>
                    </a:cubicBezTo>
                    <a:cubicBezTo>
                      <a:pt x="175" y="4"/>
                      <a:pt x="175" y="4"/>
                      <a:pt x="175" y="4"/>
                    </a:cubicBezTo>
                    <a:cubicBezTo>
                      <a:pt x="186" y="6"/>
                      <a:pt x="196" y="13"/>
                      <a:pt x="207" y="17"/>
                    </a:cubicBezTo>
                    <a:cubicBezTo>
                      <a:pt x="217" y="21"/>
                      <a:pt x="230" y="25"/>
                      <a:pt x="230" y="36"/>
                    </a:cubicBezTo>
                    <a:cubicBezTo>
                      <a:pt x="230" y="37"/>
                      <a:pt x="230" y="37"/>
                      <a:pt x="229" y="38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9" y="38"/>
                      <a:pt x="229" y="38"/>
                      <a:pt x="229" y="38"/>
                    </a:cubicBezTo>
                    <a:cubicBezTo>
                      <a:pt x="226" y="40"/>
                      <a:pt x="224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21" y="40"/>
                      <a:pt x="221" y="40"/>
                      <a:pt x="221" y="40"/>
                    </a:cubicBezTo>
                    <a:cubicBezTo>
                      <a:pt x="218" y="40"/>
                      <a:pt x="216" y="40"/>
                      <a:pt x="213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3" y="39"/>
                      <a:pt x="213" y="39"/>
                      <a:pt x="213" y="39"/>
                    </a:cubicBezTo>
                    <a:cubicBezTo>
                      <a:pt x="213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2" y="39"/>
                      <a:pt x="212" y="39"/>
                      <a:pt x="212" y="39"/>
                    </a:cubicBezTo>
                    <a:cubicBezTo>
                      <a:pt x="210" y="39"/>
                      <a:pt x="208" y="39"/>
                      <a:pt x="205" y="39"/>
                    </a:cubicBezTo>
                    <a:cubicBezTo>
                      <a:pt x="205" y="39"/>
                      <a:pt x="205" y="39"/>
                      <a:pt x="205" y="39"/>
                    </a:cubicBezTo>
                    <a:cubicBezTo>
                      <a:pt x="205" y="39"/>
                      <a:pt x="205" y="39"/>
                      <a:pt x="205" y="39"/>
                    </a:cubicBezTo>
                    <a:cubicBezTo>
                      <a:pt x="204" y="39"/>
                      <a:pt x="204" y="39"/>
                      <a:pt x="203" y="39"/>
                    </a:cubicBezTo>
                    <a:cubicBezTo>
                      <a:pt x="203" y="39"/>
                      <a:pt x="203" y="39"/>
                      <a:pt x="202" y="39"/>
                    </a:cubicBezTo>
                    <a:cubicBezTo>
                      <a:pt x="202" y="39"/>
                      <a:pt x="202" y="39"/>
                      <a:pt x="202" y="39"/>
                    </a:cubicBezTo>
                    <a:cubicBezTo>
                      <a:pt x="194" y="40"/>
                      <a:pt x="187" y="44"/>
                      <a:pt x="179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9" y="45"/>
                      <a:pt x="179" y="45"/>
                      <a:pt x="179" y="45"/>
                    </a:cubicBezTo>
                    <a:cubicBezTo>
                      <a:pt x="176" y="45"/>
                      <a:pt x="173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70" y="45"/>
                      <a:pt x="170" y="45"/>
                      <a:pt x="170" y="45"/>
                    </a:cubicBezTo>
                    <a:cubicBezTo>
                      <a:pt x="156" y="45"/>
                      <a:pt x="147" y="41"/>
                      <a:pt x="136" y="39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6" y="39"/>
                      <a:pt x="135" y="39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2" y="38"/>
                      <a:pt x="130" y="38"/>
                      <a:pt x="128" y="38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8" y="38"/>
                      <a:pt x="128" y="38"/>
                      <a:pt x="128" y="38"/>
                    </a:cubicBezTo>
                    <a:cubicBezTo>
                      <a:pt x="127" y="38"/>
                      <a:pt x="125" y="38"/>
                      <a:pt x="124" y="38"/>
                    </a:cubicBezTo>
                    <a:cubicBezTo>
                      <a:pt x="124" y="38"/>
                      <a:pt x="123" y="38"/>
                      <a:pt x="123" y="38"/>
                    </a:cubicBezTo>
                    <a:cubicBezTo>
                      <a:pt x="123" y="38"/>
                      <a:pt x="123" y="38"/>
                      <a:pt x="123" y="38"/>
                    </a:cubicBezTo>
                    <a:cubicBezTo>
                      <a:pt x="121" y="38"/>
                      <a:pt x="119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8"/>
                      <a:pt x="110" y="38"/>
                      <a:pt x="106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6"/>
                      <a:pt x="106" y="36"/>
                      <a:pt x="106" y="36"/>
                    </a:cubicBezTo>
                    <a:cubicBezTo>
                      <a:pt x="106" y="35"/>
                      <a:pt x="106" y="35"/>
                      <a:pt x="106" y="34"/>
                    </a:cubicBezTo>
                    <a:cubicBezTo>
                      <a:pt x="106" y="23"/>
                      <a:pt x="120" y="21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29" y="17"/>
                      <a:pt x="129" y="17"/>
                    </a:cubicBezTo>
                    <a:cubicBezTo>
                      <a:pt x="129" y="17"/>
                      <a:pt x="130" y="17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7"/>
                      <a:pt x="130" y="17"/>
                      <a:pt x="130" y="17"/>
                    </a:cubicBezTo>
                    <a:cubicBezTo>
                      <a:pt x="130" y="17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1" y="16"/>
                    </a:cubicBezTo>
                    <a:cubicBezTo>
                      <a:pt x="131" y="16"/>
                      <a:pt x="131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43" y="11"/>
                      <a:pt x="152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cubicBezTo>
                      <a:pt x="166" y="2"/>
                      <a:pt x="166" y="2"/>
                      <a:pt x="166" y="2"/>
                    </a:cubicBezTo>
                    <a:moveTo>
                      <a:pt x="166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52" y="0"/>
                      <a:pt x="144" y="8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24" y="16"/>
                      <a:pt x="113" y="17"/>
                      <a:pt x="105" y="22"/>
                    </a:cubicBezTo>
                    <a:cubicBezTo>
                      <a:pt x="100" y="25"/>
                      <a:pt x="97" y="34"/>
                      <a:pt x="90" y="38"/>
                    </a:cubicBezTo>
                    <a:cubicBezTo>
                      <a:pt x="90" y="38"/>
                      <a:pt x="89" y="38"/>
                      <a:pt x="89" y="38"/>
                    </a:cubicBezTo>
                    <a:cubicBezTo>
                      <a:pt x="85" y="40"/>
                      <a:pt x="77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64" y="41"/>
                      <a:pt x="58" y="41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54" y="38"/>
                      <a:pt x="54" y="38"/>
                      <a:pt x="54" y="38"/>
                    </a:cubicBezTo>
                    <a:cubicBezTo>
                      <a:pt x="43" y="33"/>
                      <a:pt x="40" y="9"/>
                      <a:pt x="27" y="9"/>
                    </a:cubicBezTo>
                    <a:cubicBezTo>
                      <a:pt x="27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6" y="9"/>
                      <a:pt x="26" y="9"/>
                      <a:pt x="26" y="9"/>
                    </a:cubicBezTo>
                    <a:cubicBezTo>
                      <a:pt x="20" y="9"/>
                      <a:pt x="15" y="14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7" y="21"/>
                      <a:pt x="0" y="25"/>
                      <a:pt x="0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44"/>
                      <a:pt x="22" y="51"/>
                      <a:pt x="27" y="59"/>
                    </a:cubicBezTo>
                    <a:cubicBezTo>
                      <a:pt x="32" y="67"/>
                      <a:pt x="32" y="77"/>
                      <a:pt x="40" y="81"/>
                    </a:cubicBezTo>
                    <a:cubicBezTo>
                      <a:pt x="44" y="83"/>
                      <a:pt x="52" y="83"/>
                      <a:pt x="59" y="83"/>
                    </a:cubicBezTo>
                    <a:cubicBezTo>
                      <a:pt x="62" y="84"/>
                      <a:pt x="65" y="84"/>
                      <a:pt x="68" y="85"/>
                    </a:cubicBezTo>
                    <a:cubicBezTo>
                      <a:pt x="70" y="85"/>
                      <a:pt x="73" y="86"/>
                      <a:pt x="75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6" y="86"/>
                      <a:pt x="78" y="85"/>
                      <a:pt x="79" y="85"/>
                    </a:cubicBezTo>
                    <a:cubicBezTo>
                      <a:pt x="87" y="83"/>
                      <a:pt x="91" y="71"/>
                      <a:pt x="96" y="65"/>
                    </a:cubicBezTo>
                    <a:cubicBezTo>
                      <a:pt x="100" y="58"/>
                      <a:pt x="107" y="49"/>
                      <a:pt x="114" y="45"/>
                    </a:cubicBezTo>
                    <a:cubicBezTo>
                      <a:pt x="118" y="43"/>
                      <a:pt x="122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26" y="42"/>
                      <a:pt x="126" y="42"/>
                      <a:pt x="126" y="42"/>
                    </a:cubicBezTo>
                    <a:cubicBezTo>
                      <a:pt x="132" y="42"/>
                      <a:pt x="138" y="44"/>
                      <a:pt x="144" y="45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5" y="45"/>
                      <a:pt x="145" y="45"/>
                      <a:pt x="145" y="45"/>
                    </a:cubicBezTo>
                    <a:cubicBezTo>
                      <a:pt x="147" y="46"/>
                      <a:pt x="149" y="46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1" y="47"/>
                      <a:pt x="151" y="47"/>
                      <a:pt x="151" y="47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8" y="48"/>
                      <a:pt x="164" y="48"/>
                      <a:pt x="171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1" y="48"/>
                      <a:pt x="171" y="48"/>
                      <a:pt x="171" y="48"/>
                    </a:cubicBezTo>
                    <a:cubicBezTo>
                      <a:pt x="174" y="48"/>
                      <a:pt x="177" y="48"/>
                      <a:pt x="180" y="48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0" y="48"/>
                      <a:pt x="180" y="48"/>
                      <a:pt x="180" y="48"/>
                    </a:cubicBezTo>
                    <a:cubicBezTo>
                      <a:pt x="180" y="48"/>
                      <a:pt x="180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5" y="47"/>
                      <a:pt x="189" y="46"/>
                      <a:pt x="193" y="45"/>
                    </a:cubicBezTo>
                    <a:cubicBezTo>
                      <a:pt x="197" y="44"/>
                      <a:pt x="201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05" y="43"/>
                      <a:pt x="205" y="43"/>
                      <a:pt x="205" y="43"/>
                    </a:cubicBezTo>
                    <a:cubicBezTo>
                      <a:pt x="222" y="43"/>
                      <a:pt x="231" y="56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39" y="67"/>
                      <a:pt x="239" y="67"/>
                    </a:cubicBezTo>
                    <a:cubicBezTo>
                      <a:pt x="239" y="67"/>
                      <a:pt x="240" y="67"/>
                      <a:pt x="240" y="67"/>
                    </a:cubicBezTo>
                    <a:cubicBezTo>
                      <a:pt x="240" y="67"/>
                      <a:pt x="240" y="67"/>
                      <a:pt x="240" y="67"/>
                    </a:cubicBezTo>
                    <a:cubicBezTo>
                      <a:pt x="240" y="67"/>
                      <a:pt x="240" y="67"/>
                      <a:pt x="240" y="67"/>
                    </a:cubicBezTo>
                    <a:cubicBezTo>
                      <a:pt x="245" y="74"/>
                      <a:pt x="24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59" y="85"/>
                      <a:pt x="259" y="85"/>
                      <a:pt x="259" y="85"/>
                    </a:cubicBezTo>
                    <a:cubicBezTo>
                      <a:pt x="260" y="85"/>
                      <a:pt x="261" y="85"/>
                      <a:pt x="261" y="85"/>
                    </a:cubicBezTo>
                    <a:cubicBezTo>
                      <a:pt x="267" y="84"/>
                      <a:pt x="287" y="85"/>
                      <a:pt x="295" y="80"/>
                    </a:cubicBezTo>
                    <a:cubicBezTo>
                      <a:pt x="302" y="76"/>
                      <a:pt x="302" y="64"/>
                      <a:pt x="306" y="58"/>
                    </a:cubicBezTo>
                    <a:cubicBezTo>
                      <a:pt x="313" y="47"/>
                      <a:pt x="331" y="44"/>
                      <a:pt x="331" y="32"/>
                    </a:cubicBezTo>
                    <a:cubicBezTo>
                      <a:pt x="331" y="32"/>
                      <a:pt x="331" y="32"/>
                      <a:pt x="331" y="32"/>
                    </a:cubicBezTo>
                    <a:cubicBezTo>
                      <a:pt x="331" y="26"/>
                      <a:pt x="324" y="18"/>
                      <a:pt x="317" y="13"/>
                    </a:cubicBezTo>
                    <a:cubicBezTo>
                      <a:pt x="317" y="13"/>
                      <a:pt x="317" y="13"/>
                      <a:pt x="317" y="13"/>
                    </a:cubicBezTo>
                    <a:cubicBezTo>
                      <a:pt x="317" y="13"/>
                      <a:pt x="317" y="13"/>
                      <a:pt x="317" y="13"/>
                    </a:cubicBezTo>
                    <a:cubicBezTo>
                      <a:pt x="313" y="11"/>
                      <a:pt x="310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7" y="9"/>
                      <a:pt x="307" y="9"/>
                    </a:cubicBezTo>
                    <a:cubicBezTo>
                      <a:pt x="307" y="9"/>
                      <a:pt x="306" y="9"/>
                      <a:pt x="306" y="9"/>
                    </a:cubicBezTo>
                    <a:cubicBezTo>
                      <a:pt x="306" y="9"/>
                      <a:pt x="306" y="9"/>
                      <a:pt x="306" y="9"/>
                    </a:cubicBezTo>
                    <a:cubicBezTo>
                      <a:pt x="294" y="10"/>
                      <a:pt x="291" y="35"/>
                      <a:pt x="278" y="40"/>
                    </a:cubicBezTo>
                    <a:cubicBezTo>
                      <a:pt x="278" y="40"/>
                      <a:pt x="278" y="40"/>
                      <a:pt x="278" y="40"/>
                    </a:cubicBezTo>
                    <a:cubicBezTo>
                      <a:pt x="278" y="40"/>
                      <a:pt x="278" y="40"/>
                      <a:pt x="278" y="40"/>
                    </a:cubicBezTo>
                    <a:cubicBezTo>
                      <a:pt x="278" y="40"/>
                      <a:pt x="278" y="40"/>
                      <a:pt x="278" y="40"/>
                    </a:cubicBezTo>
                    <a:cubicBezTo>
                      <a:pt x="274" y="42"/>
                      <a:pt x="269" y="42"/>
                      <a:pt x="265" y="42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65" y="42"/>
                      <a:pt x="265" y="42"/>
                      <a:pt x="265" y="42"/>
                    </a:cubicBezTo>
                    <a:cubicBezTo>
                      <a:pt x="258" y="42"/>
                      <a:pt x="251" y="41"/>
                      <a:pt x="245" y="38"/>
                    </a:cubicBezTo>
                    <a:cubicBezTo>
                      <a:pt x="245" y="38"/>
                      <a:pt x="245" y="38"/>
                      <a:pt x="245" y="38"/>
                    </a:cubicBezTo>
                    <a:cubicBezTo>
                      <a:pt x="245" y="38"/>
                      <a:pt x="245" y="38"/>
                      <a:pt x="244" y="38"/>
                    </a:cubicBezTo>
                    <a:cubicBezTo>
                      <a:pt x="237" y="34"/>
                      <a:pt x="233" y="24"/>
                      <a:pt x="226" y="20"/>
                    </a:cubicBezTo>
                    <a:cubicBezTo>
                      <a:pt x="220" y="17"/>
                      <a:pt x="210" y="16"/>
                      <a:pt x="201" y="13"/>
                    </a:cubicBezTo>
                    <a:cubicBezTo>
                      <a:pt x="192" y="9"/>
                      <a:pt x="184" y="4"/>
                      <a:pt x="178" y="2"/>
                    </a:cubicBezTo>
                    <a:cubicBezTo>
                      <a:pt x="178" y="2"/>
                      <a:pt x="178" y="2"/>
                      <a:pt x="178" y="2"/>
                    </a:cubicBezTo>
                    <a:cubicBezTo>
                      <a:pt x="178" y="2"/>
                      <a:pt x="178" y="2"/>
                      <a:pt x="178" y="2"/>
                    </a:cubicBezTo>
                    <a:cubicBezTo>
                      <a:pt x="173" y="0"/>
                      <a:pt x="169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0"/>
                      <a:pt x="166" y="0"/>
                      <a:pt x="166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1" name="Freeform 504"/>
              <p:cNvSpPr>
                <a:spLocks noEditPoints="1"/>
              </p:cNvSpPr>
              <p:nvPr/>
            </p:nvSpPr>
            <p:spPr bwMode="auto">
              <a:xfrm>
                <a:off x="2848" y="3646"/>
                <a:ext cx="115" cy="87"/>
              </a:xfrm>
              <a:custGeom>
                <a:avLst/>
                <a:gdLst>
                  <a:gd name="T0" fmla="*/ 13 w 33"/>
                  <a:gd name="T1" fmla="*/ 7 h 25"/>
                  <a:gd name="T2" fmla="*/ 13 w 33"/>
                  <a:gd name="T3" fmla="*/ 7 h 25"/>
                  <a:gd name="T4" fmla="*/ 13 w 33"/>
                  <a:gd name="T5" fmla="*/ 7 h 25"/>
                  <a:gd name="T6" fmla="*/ 14 w 33"/>
                  <a:gd name="T7" fmla="*/ 7 h 25"/>
                  <a:gd name="T8" fmla="*/ 14 w 33"/>
                  <a:gd name="T9" fmla="*/ 7 h 25"/>
                  <a:gd name="T10" fmla="*/ 14 w 33"/>
                  <a:gd name="T11" fmla="*/ 7 h 25"/>
                  <a:gd name="T12" fmla="*/ 19 w 33"/>
                  <a:gd name="T13" fmla="*/ 13 h 25"/>
                  <a:gd name="T14" fmla="*/ 15 w 33"/>
                  <a:gd name="T15" fmla="*/ 18 h 25"/>
                  <a:gd name="T16" fmla="*/ 15 w 33"/>
                  <a:gd name="T17" fmla="*/ 18 h 25"/>
                  <a:gd name="T18" fmla="*/ 15 w 33"/>
                  <a:gd name="T19" fmla="*/ 18 h 25"/>
                  <a:gd name="T20" fmla="*/ 15 w 33"/>
                  <a:gd name="T21" fmla="*/ 18 h 25"/>
                  <a:gd name="T22" fmla="*/ 15 w 33"/>
                  <a:gd name="T23" fmla="*/ 18 h 25"/>
                  <a:gd name="T24" fmla="*/ 13 w 33"/>
                  <a:gd name="T25" fmla="*/ 18 h 25"/>
                  <a:gd name="T26" fmla="*/ 13 w 33"/>
                  <a:gd name="T27" fmla="*/ 18 h 25"/>
                  <a:gd name="T28" fmla="*/ 13 w 33"/>
                  <a:gd name="T29" fmla="*/ 18 h 25"/>
                  <a:gd name="T30" fmla="*/ 13 w 33"/>
                  <a:gd name="T31" fmla="*/ 18 h 25"/>
                  <a:gd name="T32" fmla="*/ 13 w 33"/>
                  <a:gd name="T33" fmla="*/ 18 h 25"/>
                  <a:gd name="T34" fmla="*/ 8 w 33"/>
                  <a:gd name="T35" fmla="*/ 13 h 25"/>
                  <a:gd name="T36" fmla="*/ 8 w 33"/>
                  <a:gd name="T37" fmla="*/ 13 h 25"/>
                  <a:gd name="T38" fmla="*/ 8 w 33"/>
                  <a:gd name="T39" fmla="*/ 13 h 25"/>
                  <a:gd name="T40" fmla="*/ 8 w 33"/>
                  <a:gd name="T41" fmla="*/ 13 h 25"/>
                  <a:gd name="T42" fmla="*/ 13 w 33"/>
                  <a:gd name="T43" fmla="*/ 7 h 25"/>
                  <a:gd name="T44" fmla="*/ 13 w 33"/>
                  <a:gd name="T45" fmla="*/ 7 h 25"/>
                  <a:gd name="T46" fmla="*/ 13 w 33"/>
                  <a:gd name="T47" fmla="*/ 7 h 25"/>
                  <a:gd name="T48" fmla="*/ 12 w 33"/>
                  <a:gd name="T49" fmla="*/ 0 h 25"/>
                  <a:gd name="T50" fmla="*/ 12 w 33"/>
                  <a:gd name="T51" fmla="*/ 0 h 25"/>
                  <a:gd name="T52" fmla="*/ 10 w 33"/>
                  <a:gd name="T53" fmla="*/ 0 h 25"/>
                  <a:gd name="T54" fmla="*/ 10 w 33"/>
                  <a:gd name="T55" fmla="*/ 0 h 25"/>
                  <a:gd name="T56" fmla="*/ 0 w 33"/>
                  <a:gd name="T57" fmla="*/ 13 h 25"/>
                  <a:gd name="T58" fmla="*/ 1 w 33"/>
                  <a:gd name="T59" fmla="*/ 16 h 25"/>
                  <a:gd name="T60" fmla="*/ 1 w 33"/>
                  <a:gd name="T61" fmla="*/ 16 h 25"/>
                  <a:gd name="T62" fmla="*/ 13 w 33"/>
                  <a:gd name="T63" fmla="*/ 25 h 25"/>
                  <a:gd name="T64" fmla="*/ 13 w 33"/>
                  <a:gd name="T65" fmla="*/ 25 h 25"/>
                  <a:gd name="T66" fmla="*/ 13 w 33"/>
                  <a:gd name="T67" fmla="*/ 25 h 25"/>
                  <a:gd name="T68" fmla="*/ 13 w 33"/>
                  <a:gd name="T69" fmla="*/ 25 h 25"/>
                  <a:gd name="T70" fmla="*/ 17 w 33"/>
                  <a:gd name="T71" fmla="*/ 25 h 25"/>
                  <a:gd name="T72" fmla="*/ 17 w 33"/>
                  <a:gd name="T73" fmla="*/ 25 h 25"/>
                  <a:gd name="T74" fmla="*/ 17 w 33"/>
                  <a:gd name="T75" fmla="*/ 25 h 25"/>
                  <a:gd name="T76" fmla="*/ 17 w 33"/>
                  <a:gd name="T77" fmla="*/ 25 h 25"/>
                  <a:gd name="T78" fmla="*/ 18 w 33"/>
                  <a:gd name="T79" fmla="*/ 25 h 25"/>
                  <a:gd name="T80" fmla="*/ 18 w 33"/>
                  <a:gd name="T81" fmla="*/ 25 h 25"/>
                  <a:gd name="T82" fmla="*/ 12 w 33"/>
                  <a:gd name="T83" fmla="*/ 0 h 25"/>
                  <a:gd name="T84" fmla="*/ 12 w 33"/>
                  <a:gd name="T85" fmla="*/ 0 h 25"/>
                  <a:gd name="T86" fmla="*/ 12 w 33"/>
                  <a:gd name="T8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25"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7" y="7"/>
                      <a:pt x="19" y="10"/>
                      <a:pt x="19" y="13"/>
                    </a:cubicBezTo>
                    <a:cubicBezTo>
                      <a:pt x="19" y="15"/>
                      <a:pt x="18" y="17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4" y="18"/>
                      <a:pt x="14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8"/>
                      <a:pt x="8" y="15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0"/>
                      <a:pt x="10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1"/>
                      <a:pt x="0" y="7"/>
                      <a:pt x="0" y="13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21"/>
                      <a:pt x="7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33" y="21"/>
                      <a:pt x="2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2" name="Freeform 505"/>
              <p:cNvSpPr>
                <a:spLocks noEditPoints="1"/>
              </p:cNvSpPr>
              <p:nvPr/>
            </p:nvSpPr>
            <p:spPr bwMode="auto">
              <a:xfrm>
                <a:off x="4100" y="3479"/>
                <a:ext cx="307" cy="244"/>
              </a:xfrm>
              <a:custGeom>
                <a:avLst/>
                <a:gdLst>
                  <a:gd name="T0" fmla="*/ 69 w 88"/>
                  <a:gd name="T1" fmla="*/ 4 h 70"/>
                  <a:gd name="T2" fmla="*/ 84 w 88"/>
                  <a:gd name="T3" fmla="*/ 19 h 70"/>
                  <a:gd name="T4" fmla="*/ 62 w 88"/>
                  <a:gd name="T5" fmla="*/ 41 h 70"/>
                  <a:gd name="T6" fmla="*/ 48 w 88"/>
                  <a:gd name="T7" fmla="*/ 67 h 70"/>
                  <a:gd name="T8" fmla="*/ 39 w 88"/>
                  <a:gd name="T9" fmla="*/ 67 h 70"/>
                  <a:gd name="T10" fmla="*/ 39 w 88"/>
                  <a:gd name="T11" fmla="*/ 67 h 70"/>
                  <a:gd name="T12" fmla="*/ 39 w 88"/>
                  <a:gd name="T13" fmla="*/ 67 h 70"/>
                  <a:gd name="T14" fmla="*/ 19 w 88"/>
                  <a:gd name="T15" fmla="*/ 64 h 70"/>
                  <a:gd name="T16" fmla="*/ 18 w 88"/>
                  <a:gd name="T17" fmla="*/ 64 h 70"/>
                  <a:gd name="T18" fmla="*/ 18 w 88"/>
                  <a:gd name="T19" fmla="*/ 64 h 70"/>
                  <a:gd name="T20" fmla="*/ 10 w 88"/>
                  <a:gd name="T21" fmla="*/ 44 h 70"/>
                  <a:gd name="T22" fmla="*/ 68 w 88"/>
                  <a:gd name="T23" fmla="*/ 4 h 70"/>
                  <a:gd name="T24" fmla="*/ 69 w 88"/>
                  <a:gd name="T25" fmla="*/ 4 h 70"/>
                  <a:gd name="T26" fmla="*/ 69 w 88"/>
                  <a:gd name="T27" fmla="*/ 4 h 70"/>
                  <a:gd name="T28" fmla="*/ 69 w 88"/>
                  <a:gd name="T29" fmla="*/ 0 h 70"/>
                  <a:gd name="T30" fmla="*/ 68 w 88"/>
                  <a:gd name="T31" fmla="*/ 1 h 70"/>
                  <a:gd name="T32" fmla="*/ 29 w 88"/>
                  <a:gd name="T33" fmla="*/ 34 h 70"/>
                  <a:gd name="T34" fmla="*/ 29 w 88"/>
                  <a:gd name="T35" fmla="*/ 34 h 70"/>
                  <a:gd name="T36" fmla="*/ 27 w 88"/>
                  <a:gd name="T37" fmla="*/ 34 h 70"/>
                  <a:gd name="T38" fmla="*/ 27 w 88"/>
                  <a:gd name="T39" fmla="*/ 34 h 70"/>
                  <a:gd name="T40" fmla="*/ 20 w 88"/>
                  <a:gd name="T41" fmla="*/ 33 h 70"/>
                  <a:gd name="T42" fmla="*/ 20 w 88"/>
                  <a:gd name="T43" fmla="*/ 33 h 70"/>
                  <a:gd name="T44" fmla="*/ 20 w 88"/>
                  <a:gd name="T45" fmla="*/ 33 h 70"/>
                  <a:gd name="T46" fmla="*/ 14 w 88"/>
                  <a:gd name="T47" fmla="*/ 33 h 70"/>
                  <a:gd name="T48" fmla="*/ 14 w 88"/>
                  <a:gd name="T49" fmla="*/ 33 h 70"/>
                  <a:gd name="T50" fmla="*/ 0 w 88"/>
                  <a:gd name="T51" fmla="*/ 38 h 70"/>
                  <a:gd name="T52" fmla="*/ 0 w 88"/>
                  <a:gd name="T53" fmla="*/ 38 h 70"/>
                  <a:gd name="T54" fmla="*/ 17 w 88"/>
                  <a:gd name="T55" fmla="*/ 69 h 70"/>
                  <a:gd name="T56" fmla="*/ 18 w 88"/>
                  <a:gd name="T57" fmla="*/ 69 h 70"/>
                  <a:gd name="T58" fmla="*/ 30 w 88"/>
                  <a:gd name="T59" fmla="*/ 70 h 70"/>
                  <a:gd name="T60" fmla="*/ 30 w 88"/>
                  <a:gd name="T61" fmla="*/ 70 h 70"/>
                  <a:gd name="T62" fmla="*/ 53 w 88"/>
                  <a:gd name="T63" fmla="*/ 67 h 70"/>
                  <a:gd name="T64" fmla="*/ 88 w 88"/>
                  <a:gd name="T65" fmla="*/ 20 h 70"/>
                  <a:gd name="T66" fmla="*/ 69 w 88"/>
                  <a:gd name="T67" fmla="*/ 0 h 70"/>
                  <a:gd name="T68" fmla="*/ 69 w 88"/>
                  <a:gd name="T6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88" h="70">
                    <a:moveTo>
                      <a:pt x="69" y="4"/>
                    </a:move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76" y="4"/>
                      <a:pt x="84" y="12"/>
                      <a:pt x="84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4" y="32"/>
                      <a:pt x="67" y="31"/>
                      <a:pt x="62" y="41"/>
                    </a:cubicBezTo>
                    <a:cubicBezTo>
                      <a:pt x="57" y="52"/>
                      <a:pt x="62" y="63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8" y="67"/>
                      <a:pt x="48" y="67"/>
                      <a:pt x="48" y="67"/>
                    </a:cubicBezTo>
                    <a:cubicBezTo>
                      <a:pt x="46" y="67"/>
                      <a:pt x="43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9" y="67"/>
                      <a:pt x="39" y="67"/>
                      <a:pt x="39" y="67"/>
                    </a:cubicBezTo>
                    <a:cubicBezTo>
                      <a:pt x="32" y="67"/>
                      <a:pt x="23" y="66"/>
                      <a:pt x="19" y="64"/>
                    </a:cubicBezTo>
                    <a:cubicBezTo>
                      <a:pt x="19" y="64"/>
                      <a:pt x="19" y="64"/>
                      <a:pt x="19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8" y="64"/>
                      <a:pt x="18" y="64"/>
                      <a:pt x="18" y="64"/>
                    </a:cubicBezTo>
                    <a:cubicBezTo>
                      <a:pt x="15" y="61"/>
                      <a:pt x="10" y="54"/>
                      <a:pt x="10" y="48"/>
                    </a:cubicBezTo>
                    <a:cubicBezTo>
                      <a:pt x="10" y="47"/>
                      <a:pt x="10" y="46"/>
                      <a:pt x="10" y="44"/>
                    </a:cubicBezTo>
                    <a:cubicBezTo>
                      <a:pt x="14" y="34"/>
                      <a:pt x="41" y="38"/>
                      <a:pt x="49" y="32"/>
                    </a:cubicBezTo>
                    <a:cubicBezTo>
                      <a:pt x="59" y="24"/>
                      <a:pt x="55" y="5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moveTo>
                      <a:pt x="6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8" y="0"/>
                      <a:pt x="68" y="1"/>
                      <a:pt x="68" y="1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55" y="2"/>
                      <a:pt x="54" y="24"/>
                      <a:pt x="44" y="30"/>
                    </a:cubicBezTo>
                    <a:cubicBezTo>
                      <a:pt x="40" y="32"/>
                      <a:pt x="34" y="33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8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5" y="34"/>
                      <a:pt x="22" y="34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8" y="33"/>
                      <a:pt x="16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9" y="33"/>
                      <a:pt x="4" y="34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48"/>
                      <a:pt x="8" y="66"/>
                      <a:pt x="17" y="69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9"/>
                      <a:pt x="18" y="69"/>
                      <a:pt x="18" y="69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20" y="70"/>
                      <a:pt x="25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9" y="70"/>
                      <a:pt x="50" y="69"/>
                      <a:pt x="53" y="67"/>
                    </a:cubicBezTo>
                    <a:cubicBezTo>
                      <a:pt x="62" y="62"/>
                      <a:pt x="61" y="52"/>
                      <a:pt x="65" y="44"/>
                    </a:cubicBezTo>
                    <a:cubicBezTo>
                      <a:pt x="70" y="34"/>
                      <a:pt x="88" y="32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11"/>
                      <a:pt x="77" y="1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3" name="Freeform 506"/>
              <p:cNvSpPr>
                <a:spLocks noEditPoints="1"/>
              </p:cNvSpPr>
              <p:nvPr/>
            </p:nvSpPr>
            <p:spPr bwMode="auto">
              <a:xfrm>
                <a:off x="3284" y="3482"/>
                <a:ext cx="310" cy="241"/>
              </a:xfrm>
              <a:custGeom>
                <a:avLst/>
                <a:gdLst>
                  <a:gd name="T0" fmla="*/ 20 w 89"/>
                  <a:gd name="T1" fmla="*/ 3 h 69"/>
                  <a:gd name="T2" fmla="*/ 20 w 89"/>
                  <a:gd name="T3" fmla="*/ 3 h 69"/>
                  <a:gd name="T4" fmla="*/ 20 w 89"/>
                  <a:gd name="T5" fmla="*/ 3 h 69"/>
                  <a:gd name="T6" fmla="*/ 21 w 89"/>
                  <a:gd name="T7" fmla="*/ 3 h 69"/>
                  <a:gd name="T8" fmla="*/ 41 w 89"/>
                  <a:gd name="T9" fmla="*/ 28 h 69"/>
                  <a:gd name="T10" fmla="*/ 61 w 89"/>
                  <a:gd name="T11" fmla="*/ 34 h 69"/>
                  <a:gd name="T12" fmla="*/ 80 w 89"/>
                  <a:gd name="T13" fmla="*/ 43 h 69"/>
                  <a:gd name="T14" fmla="*/ 81 w 89"/>
                  <a:gd name="T15" fmla="*/ 47 h 69"/>
                  <a:gd name="T16" fmla="*/ 71 w 89"/>
                  <a:gd name="T17" fmla="*/ 64 h 69"/>
                  <a:gd name="T18" fmla="*/ 55 w 89"/>
                  <a:gd name="T19" fmla="*/ 66 h 69"/>
                  <a:gd name="T20" fmla="*/ 47 w 89"/>
                  <a:gd name="T21" fmla="*/ 67 h 69"/>
                  <a:gd name="T22" fmla="*/ 47 w 89"/>
                  <a:gd name="T23" fmla="*/ 67 h 69"/>
                  <a:gd name="T24" fmla="*/ 47 w 89"/>
                  <a:gd name="T25" fmla="*/ 67 h 69"/>
                  <a:gd name="T26" fmla="*/ 47 w 89"/>
                  <a:gd name="T27" fmla="*/ 67 h 69"/>
                  <a:gd name="T28" fmla="*/ 47 w 89"/>
                  <a:gd name="T29" fmla="*/ 67 h 69"/>
                  <a:gd name="T30" fmla="*/ 36 w 89"/>
                  <a:gd name="T31" fmla="*/ 64 h 69"/>
                  <a:gd name="T32" fmla="*/ 35 w 89"/>
                  <a:gd name="T33" fmla="*/ 64 h 69"/>
                  <a:gd name="T34" fmla="*/ 26 w 89"/>
                  <a:gd name="T35" fmla="*/ 43 h 69"/>
                  <a:gd name="T36" fmla="*/ 4 w 89"/>
                  <a:gd name="T37" fmla="*/ 21 h 69"/>
                  <a:gd name="T38" fmla="*/ 20 w 89"/>
                  <a:gd name="T39" fmla="*/ 3 h 69"/>
                  <a:gd name="T40" fmla="*/ 20 w 89"/>
                  <a:gd name="T41" fmla="*/ 3 h 69"/>
                  <a:gd name="T42" fmla="*/ 20 w 89"/>
                  <a:gd name="T43" fmla="*/ 3 h 69"/>
                  <a:gd name="T44" fmla="*/ 21 w 89"/>
                  <a:gd name="T45" fmla="*/ 0 h 69"/>
                  <a:gd name="T46" fmla="*/ 21 w 89"/>
                  <a:gd name="T47" fmla="*/ 0 h 69"/>
                  <a:gd name="T48" fmla="*/ 0 w 89"/>
                  <a:gd name="T49" fmla="*/ 19 h 69"/>
                  <a:gd name="T50" fmla="*/ 0 w 89"/>
                  <a:gd name="T51" fmla="*/ 19 h 69"/>
                  <a:gd name="T52" fmla="*/ 0 w 89"/>
                  <a:gd name="T53" fmla="*/ 19 h 69"/>
                  <a:gd name="T54" fmla="*/ 24 w 89"/>
                  <a:gd name="T55" fmla="*/ 45 h 69"/>
                  <a:gd name="T56" fmla="*/ 34 w 89"/>
                  <a:gd name="T57" fmla="*/ 65 h 69"/>
                  <a:gd name="T58" fmla="*/ 34 w 89"/>
                  <a:gd name="T59" fmla="*/ 65 h 69"/>
                  <a:gd name="T60" fmla="*/ 34 w 89"/>
                  <a:gd name="T61" fmla="*/ 65 h 69"/>
                  <a:gd name="T62" fmla="*/ 34 w 89"/>
                  <a:gd name="T63" fmla="*/ 65 h 69"/>
                  <a:gd name="T64" fmla="*/ 34 w 89"/>
                  <a:gd name="T65" fmla="*/ 65 h 69"/>
                  <a:gd name="T66" fmla="*/ 34 w 89"/>
                  <a:gd name="T67" fmla="*/ 65 h 69"/>
                  <a:gd name="T68" fmla="*/ 58 w 89"/>
                  <a:gd name="T69" fmla="*/ 69 h 69"/>
                  <a:gd name="T70" fmla="*/ 58 w 89"/>
                  <a:gd name="T71" fmla="*/ 69 h 69"/>
                  <a:gd name="T72" fmla="*/ 58 w 89"/>
                  <a:gd name="T73" fmla="*/ 69 h 69"/>
                  <a:gd name="T74" fmla="*/ 58 w 89"/>
                  <a:gd name="T75" fmla="*/ 69 h 69"/>
                  <a:gd name="T76" fmla="*/ 71 w 89"/>
                  <a:gd name="T77" fmla="*/ 68 h 69"/>
                  <a:gd name="T78" fmla="*/ 71 w 89"/>
                  <a:gd name="T79" fmla="*/ 68 h 69"/>
                  <a:gd name="T80" fmla="*/ 71 w 89"/>
                  <a:gd name="T81" fmla="*/ 68 h 69"/>
                  <a:gd name="T82" fmla="*/ 71 w 89"/>
                  <a:gd name="T83" fmla="*/ 68 h 69"/>
                  <a:gd name="T84" fmla="*/ 71 w 89"/>
                  <a:gd name="T85" fmla="*/ 68 h 69"/>
                  <a:gd name="T86" fmla="*/ 71 w 89"/>
                  <a:gd name="T87" fmla="*/ 68 h 69"/>
                  <a:gd name="T88" fmla="*/ 71 w 89"/>
                  <a:gd name="T89" fmla="*/ 68 h 69"/>
                  <a:gd name="T90" fmla="*/ 71 w 89"/>
                  <a:gd name="T91" fmla="*/ 68 h 69"/>
                  <a:gd name="T92" fmla="*/ 72 w 89"/>
                  <a:gd name="T93" fmla="*/ 68 h 69"/>
                  <a:gd name="T94" fmla="*/ 72 w 89"/>
                  <a:gd name="T95" fmla="*/ 68 h 69"/>
                  <a:gd name="T96" fmla="*/ 72 w 89"/>
                  <a:gd name="T97" fmla="*/ 68 h 69"/>
                  <a:gd name="T98" fmla="*/ 72 w 89"/>
                  <a:gd name="T99" fmla="*/ 68 h 69"/>
                  <a:gd name="T100" fmla="*/ 73 w 89"/>
                  <a:gd name="T101" fmla="*/ 68 h 69"/>
                  <a:gd name="T102" fmla="*/ 73 w 89"/>
                  <a:gd name="T103" fmla="*/ 68 h 69"/>
                  <a:gd name="T104" fmla="*/ 73 w 89"/>
                  <a:gd name="T105" fmla="*/ 68 h 69"/>
                  <a:gd name="T106" fmla="*/ 89 w 89"/>
                  <a:gd name="T107" fmla="*/ 40 h 69"/>
                  <a:gd name="T108" fmla="*/ 88 w 89"/>
                  <a:gd name="T109" fmla="*/ 37 h 69"/>
                  <a:gd name="T110" fmla="*/ 67 w 89"/>
                  <a:gd name="T111" fmla="*/ 32 h 69"/>
                  <a:gd name="T112" fmla="*/ 46 w 89"/>
                  <a:gd name="T113" fmla="*/ 27 h 69"/>
                  <a:gd name="T114" fmla="*/ 21 w 89"/>
                  <a:gd name="T115" fmla="*/ 0 h 69"/>
                  <a:gd name="T116" fmla="*/ 21 w 89"/>
                  <a:gd name="T117" fmla="*/ 0 h 69"/>
                  <a:gd name="T118" fmla="*/ 21 w 89"/>
                  <a:gd name="T119" fmla="*/ 0 h 69"/>
                  <a:gd name="T120" fmla="*/ 21 w 89"/>
                  <a:gd name="T121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9" h="69">
                    <a:moveTo>
                      <a:pt x="20" y="3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33" y="4"/>
                      <a:pt x="33" y="21"/>
                      <a:pt x="41" y="28"/>
                    </a:cubicBezTo>
                    <a:cubicBezTo>
                      <a:pt x="46" y="32"/>
                      <a:pt x="54" y="33"/>
                      <a:pt x="61" y="34"/>
                    </a:cubicBezTo>
                    <a:cubicBezTo>
                      <a:pt x="68" y="36"/>
                      <a:pt x="78" y="37"/>
                      <a:pt x="80" y="43"/>
                    </a:cubicBezTo>
                    <a:cubicBezTo>
                      <a:pt x="80" y="44"/>
                      <a:pt x="81" y="46"/>
                      <a:pt x="81" y="47"/>
                    </a:cubicBezTo>
                    <a:cubicBezTo>
                      <a:pt x="81" y="54"/>
                      <a:pt x="75" y="62"/>
                      <a:pt x="71" y="64"/>
                    </a:cubicBezTo>
                    <a:cubicBezTo>
                      <a:pt x="67" y="66"/>
                      <a:pt x="60" y="66"/>
                      <a:pt x="55" y="66"/>
                    </a:cubicBezTo>
                    <a:cubicBezTo>
                      <a:pt x="53" y="66"/>
                      <a:pt x="50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7" y="67"/>
                      <a:pt x="47" y="67"/>
                      <a:pt x="47" y="67"/>
                    </a:cubicBezTo>
                    <a:cubicBezTo>
                      <a:pt x="43" y="67"/>
                      <a:pt x="39" y="66"/>
                      <a:pt x="36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60"/>
                      <a:pt x="30" y="51"/>
                      <a:pt x="26" y="43"/>
                    </a:cubicBezTo>
                    <a:cubicBezTo>
                      <a:pt x="21" y="34"/>
                      <a:pt x="5" y="31"/>
                      <a:pt x="4" y="21"/>
                    </a:cubicBezTo>
                    <a:cubicBezTo>
                      <a:pt x="3" y="12"/>
                      <a:pt x="12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2" y="0"/>
                      <a:pt x="0" y="11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2"/>
                      <a:pt x="19" y="35"/>
                      <a:pt x="24" y="45"/>
                    </a:cubicBezTo>
                    <a:cubicBezTo>
                      <a:pt x="28" y="52"/>
                      <a:pt x="27" y="60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7" y="68"/>
                      <a:pt x="4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2" y="69"/>
                      <a:pt x="67" y="69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1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2" y="68"/>
                    </a:cubicBezTo>
                    <a:cubicBezTo>
                      <a:pt x="72" y="68"/>
                      <a:pt x="72" y="68"/>
                      <a:pt x="73" y="68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3" y="68"/>
                      <a:pt x="73" y="68"/>
                      <a:pt x="73" y="68"/>
                    </a:cubicBezTo>
                    <a:cubicBezTo>
                      <a:pt x="77" y="66"/>
                      <a:pt x="89" y="50"/>
                      <a:pt x="89" y="40"/>
                    </a:cubicBezTo>
                    <a:cubicBezTo>
                      <a:pt x="89" y="39"/>
                      <a:pt x="89" y="38"/>
                      <a:pt x="88" y="37"/>
                    </a:cubicBezTo>
                    <a:cubicBezTo>
                      <a:pt x="86" y="32"/>
                      <a:pt x="74" y="32"/>
                      <a:pt x="67" y="32"/>
                    </a:cubicBezTo>
                    <a:cubicBezTo>
                      <a:pt x="59" y="31"/>
                      <a:pt x="49" y="29"/>
                      <a:pt x="46" y="27"/>
                    </a:cubicBezTo>
                    <a:cubicBezTo>
                      <a:pt x="37" y="22"/>
                      <a:pt x="34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4" name="Freeform 507"/>
              <p:cNvSpPr>
                <a:spLocks noEditPoints="1"/>
              </p:cNvSpPr>
              <p:nvPr/>
            </p:nvSpPr>
            <p:spPr bwMode="auto">
              <a:xfrm>
                <a:off x="3294" y="3493"/>
                <a:ext cx="272" cy="223"/>
              </a:xfrm>
              <a:custGeom>
                <a:avLst/>
                <a:gdLst>
                  <a:gd name="T0" fmla="*/ 17 w 78"/>
                  <a:gd name="T1" fmla="*/ 4 h 64"/>
                  <a:gd name="T2" fmla="*/ 17 w 78"/>
                  <a:gd name="T3" fmla="*/ 4 h 64"/>
                  <a:gd name="T4" fmla="*/ 17 w 78"/>
                  <a:gd name="T5" fmla="*/ 4 h 64"/>
                  <a:gd name="T6" fmla="*/ 35 w 78"/>
                  <a:gd name="T7" fmla="*/ 28 h 64"/>
                  <a:gd name="T8" fmla="*/ 35 w 78"/>
                  <a:gd name="T9" fmla="*/ 28 h 64"/>
                  <a:gd name="T10" fmla="*/ 35 w 78"/>
                  <a:gd name="T11" fmla="*/ 28 h 64"/>
                  <a:gd name="T12" fmla="*/ 36 w 78"/>
                  <a:gd name="T13" fmla="*/ 29 h 64"/>
                  <a:gd name="T14" fmla="*/ 36 w 78"/>
                  <a:gd name="T15" fmla="*/ 29 h 64"/>
                  <a:gd name="T16" fmla="*/ 36 w 78"/>
                  <a:gd name="T17" fmla="*/ 29 h 64"/>
                  <a:gd name="T18" fmla="*/ 36 w 78"/>
                  <a:gd name="T19" fmla="*/ 30 h 64"/>
                  <a:gd name="T20" fmla="*/ 70 w 78"/>
                  <a:gd name="T21" fmla="*/ 45 h 64"/>
                  <a:gd name="T22" fmla="*/ 70 w 78"/>
                  <a:gd name="T23" fmla="*/ 47 h 64"/>
                  <a:gd name="T24" fmla="*/ 51 w 78"/>
                  <a:gd name="T25" fmla="*/ 61 h 64"/>
                  <a:gd name="T26" fmla="*/ 51 w 78"/>
                  <a:gd name="T27" fmla="*/ 61 h 64"/>
                  <a:gd name="T28" fmla="*/ 51 w 78"/>
                  <a:gd name="T29" fmla="*/ 61 h 64"/>
                  <a:gd name="T30" fmla="*/ 51 w 78"/>
                  <a:gd name="T31" fmla="*/ 61 h 64"/>
                  <a:gd name="T32" fmla="*/ 50 w 78"/>
                  <a:gd name="T33" fmla="*/ 61 h 64"/>
                  <a:gd name="T34" fmla="*/ 45 w 78"/>
                  <a:gd name="T35" fmla="*/ 61 h 64"/>
                  <a:gd name="T36" fmla="*/ 45 w 78"/>
                  <a:gd name="T37" fmla="*/ 61 h 64"/>
                  <a:gd name="T38" fmla="*/ 45 w 78"/>
                  <a:gd name="T39" fmla="*/ 61 h 64"/>
                  <a:gd name="T40" fmla="*/ 45 w 78"/>
                  <a:gd name="T41" fmla="*/ 61 h 64"/>
                  <a:gd name="T42" fmla="*/ 45 w 78"/>
                  <a:gd name="T43" fmla="*/ 61 h 64"/>
                  <a:gd name="T44" fmla="*/ 30 w 78"/>
                  <a:gd name="T45" fmla="*/ 54 h 64"/>
                  <a:gd name="T46" fmla="*/ 30 w 78"/>
                  <a:gd name="T47" fmla="*/ 54 h 64"/>
                  <a:gd name="T48" fmla="*/ 25 w 78"/>
                  <a:gd name="T49" fmla="*/ 35 h 64"/>
                  <a:gd name="T50" fmla="*/ 4 w 78"/>
                  <a:gd name="T51" fmla="*/ 17 h 64"/>
                  <a:gd name="T52" fmla="*/ 4 w 78"/>
                  <a:gd name="T53" fmla="*/ 16 h 64"/>
                  <a:gd name="T54" fmla="*/ 16 w 78"/>
                  <a:gd name="T55" fmla="*/ 4 h 64"/>
                  <a:gd name="T56" fmla="*/ 16 w 78"/>
                  <a:gd name="T57" fmla="*/ 4 h 64"/>
                  <a:gd name="T58" fmla="*/ 16 w 78"/>
                  <a:gd name="T59" fmla="*/ 4 h 64"/>
                  <a:gd name="T60" fmla="*/ 16 w 78"/>
                  <a:gd name="T61" fmla="*/ 4 h 64"/>
                  <a:gd name="T62" fmla="*/ 16 w 78"/>
                  <a:gd name="T63" fmla="*/ 4 h 64"/>
                  <a:gd name="T64" fmla="*/ 16 w 78"/>
                  <a:gd name="T65" fmla="*/ 4 h 64"/>
                  <a:gd name="T66" fmla="*/ 16 w 78"/>
                  <a:gd name="T67" fmla="*/ 4 h 64"/>
                  <a:gd name="T68" fmla="*/ 17 w 78"/>
                  <a:gd name="T69" fmla="*/ 4 h 64"/>
                  <a:gd name="T70" fmla="*/ 17 w 78"/>
                  <a:gd name="T71" fmla="*/ 4 h 64"/>
                  <a:gd name="T72" fmla="*/ 17 w 78"/>
                  <a:gd name="T73" fmla="*/ 0 h 64"/>
                  <a:gd name="T74" fmla="*/ 17 w 78"/>
                  <a:gd name="T75" fmla="*/ 0 h 64"/>
                  <a:gd name="T76" fmla="*/ 1 w 78"/>
                  <a:gd name="T77" fmla="*/ 18 h 64"/>
                  <a:gd name="T78" fmla="*/ 23 w 78"/>
                  <a:gd name="T79" fmla="*/ 40 h 64"/>
                  <a:gd name="T80" fmla="*/ 32 w 78"/>
                  <a:gd name="T81" fmla="*/ 61 h 64"/>
                  <a:gd name="T82" fmla="*/ 33 w 78"/>
                  <a:gd name="T83" fmla="*/ 61 h 64"/>
                  <a:gd name="T84" fmla="*/ 44 w 78"/>
                  <a:gd name="T85" fmla="*/ 64 h 64"/>
                  <a:gd name="T86" fmla="*/ 44 w 78"/>
                  <a:gd name="T87" fmla="*/ 64 h 64"/>
                  <a:gd name="T88" fmla="*/ 44 w 78"/>
                  <a:gd name="T89" fmla="*/ 64 h 64"/>
                  <a:gd name="T90" fmla="*/ 44 w 78"/>
                  <a:gd name="T91" fmla="*/ 64 h 64"/>
                  <a:gd name="T92" fmla="*/ 52 w 78"/>
                  <a:gd name="T93" fmla="*/ 63 h 64"/>
                  <a:gd name="T94" fmla="*/ 68 w 78"/>
                  <a:gd name="T95" fmla="*/ 61 h 64"/>
                  <a:gd name="T96" fmla="*/ 78 w 78"/>
                  <a:gd name="T97" fmla="*/ 44 h 64"/>
                  <a:gd name="T98" fmla="*/ 77 w 78"/>
                  <a:gd name="T99" fmla="*/ 40 h 64"/>
                  <a:gd name="T100" fmla="*/ 58 w 78"/>
                  <a:gd name="T101" fmla="*/ 31 h 64"/>
                  <a:gd name="T102" fmla="*/ 38 w 78"/>
                  <a:gd name="T103" fmla="*/ 25 h 64"/>
                  <a:gd name="T104" fmla="*/ 18 w 78"/>
                  <a:gd name="T105" fmla="*/ 0 h 64"/>
                  <a:gd name="T106" fmla="*/ 17 w 78"/>
                  <a:gd name="T107" fmla="*/ 0 h 64"/>
                  <a:gd name="T108" fmla="*/ 17 w 78"/>
                  <a:gd name="T109" fmla="*/ 0 h 64"/>
                  <a:gd name="T110" fmla="*/ 17 w 78"/>
                  <a:gd name="T111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8" h="64">
                    <a:moveTo>
                      <a:pt x="17" y="4"/>
                    </a:move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29" y="4"/>
                      <a:pt x="29" y="22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8"/>
                      <a:pt x="35" y="28"/>
                      <a:pt x="35" y="28"/>
                    </a:cubicBezTo>
                    <a:cubicBezTo>
                      <a:pt x="35" y="29"/>
                      <a:pt x="35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45" y="35"/>
                      <a:pt x="67" y="32"/>
                      <a:pt x="70" y="45"/>
                    </a:cubicBezTo>
                    <a:cubicBezTo>
                      <a:pt x="70" y="46"/>
                      <a:pt x="70" y="47"/>
                      <a:pt x="70" y="47"/>
                    </a:cubicBezTo>
                    <a:cubicBezTo>
                      <a:pt x="70" y="58"/>
                      <a:pt x="58" y="60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1"/>
                      <a:pt x="51" y="61"/>
                      <a:pt x="50" y="61"/>
                    </a:cubicBezTo>
                    <a:cubicBezTo>
                      <a:pt x="48" y="61"/>
                      <a:pt x="47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38" y="61"/>
                      <a:pt x="33" y="59"/>
                      <a:pt x="30" y="54"/>
                    </a:cubicBezTo>
                    <a:cubicBezTo>
                      <a:pt x="30" y="54"/>
                      <a:pt x="30" y="54"/>
                      <a:pt x="30" y="54"/>
                    </a:cubicBezTo>
                    <a:cubicBezTo>
                      <a:pt x="27" y="49"/>
                      <a:pt x="29" y="41"/>
                      <a:pt x="25" y="35"/>
                    </a:cubicBezTo>
                    <a:cubicBezTo>
                      <a:pt x="21" y="29"/>
                      <a:pt x="5" y="27"/>
                      <a:pt x="4" y="17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0"/>
                      <a:pt x="11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9" y="0"/>
                      <a:pt x="0" y="9"/>
                      <a:pt x="1" y="18"/>
                    </a:cubicBezTo>
                    <a:cubicBezTo>
                      <a:pt x="2" y="28"/>
                      <a:pt x="18" y="31"/>
                      <a:pt x="23" y="40"/>
                    </a:cubicBezTo>
                    <a:cubicBezTo>
                      <a:pt x="27" y="48"/>
                      <a:pt x="27" y="57"/>
                      <a:pt x="32" y="61"/>
                    </a:cubicBezTo>
                    <a:cubicBezTo>
                      <a:pt x="32" y="61"/>
                      <a:pt x="32" y="61"/>
                      <a:pt x="33" y="61"/>
                    </a:cubicBezTo>
                    <a:cubicBezTo>
                      <a:pt x="36" y="63"/>
                      <a:pt x="40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7" y="64"/>
                      <a:pt x="50" y="63"/>
                      <a:pt x="52" y="63"/>
                    </a:cubicBezTo>
                    <a:cubicBezTo>
                      <a:pt x="57" y="63"/>
                      <a:pt x="64" y="63"/>
                      <a:pt x="68" y="61"/>
                    </a:cubicBezTo>
                    <a:cubicBezTo>
                      <a:pt x="72" y="59"/>
                      <a:pt x="78" y="51"/>
                      <a:pt x="78" y="44"/>
                    </a:cubicBezTo>
                    <a:cubicBezTo>
                      <a:pt x="78" y="43"/>
                      <a:pt x="77" y="41"/>
                      <a:pt x="77" y="40"/>
                    </a:cubicBezTo>
                    <a:cubicBezTo>
                      <a:pt x="75" y="34"/>
                      <a:pt x="65" y="33"/>
                      <a:pt x="58" y="31"/>
                    </a:cubicBezTo>
                    <a:cubicBezTo>
                      <a:pt x="51" y="30"/>
                      <a:pt x="43" y="29"/>
                      <a:pt x="38" y="25"/>
                    </a:cubicBezTo>
                    <a:cubicBezTo>
                      <a:pt x="30" y="18"/>
                      <a:pt x="30" y="1"/>
                      <a:pt x="18" y="0"/>
                    </a:cubicBezTo>
                    <a:cubicBezTo>
                      <a:pt x="18" y="0"/>
                      <a:pt x="18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5" name="Freeform 508"/>
              <p:cNvSpPr>
                <a:spLocks noEditPoints="1"/>
              </p:cNvSpPr>
              <p:nvPr/>
            </p:nvSpPr>
            <p:spPr bwMode="auto">
              <a:xfrm>
                <a:off x="4135" y="3493"/>
                <a:ext cx="258" cy="220"/>
              </a:xfrm>
              <a:custGeom>
                <a:avLst/>
                <a:gdLst>
                  <a:gd name="T0" fmla="*/ 31 w 74"/>
                  <a:gd name="T1" fmla="*/ 62 h 63"/>
                  <a:gd name="T2" fmla="*/ 9 w 74"/>
                  <a:gd name="T3" fmla="*/ 46 h 63"/>
                  <a:gd name="T4" fmla="*/ 43 w 74"/>
                  <a:gd name="T5" fmla="*/ 34 h 63"/>
                  <a:gd name="T6" fmla="*/ 47 w 74"/>
                  <a:gd name="T7" fmla="*/ 47 h 63"/>
                  <a:gd name="T8" fmla="*/ 42 w 74"/>
                  <a:gd name="T9" fmla="*/ 59 h 63"/>
                  <a:gd name="T10" fmla="*/ 31 w 74"/>
                  <a:gd name="T11" fmla="*/ 62 h 63"/>
                  <a:gd name="T12" fmla="*/ 31 w 74"/>
                  <a:gd name="T13" fmla="*/ 62 h 63"/>
                  <a:gd name="T14" fmla="*/ 31 w 74"/>
                  <a:gd name="T15" fmla="*/ 62 h 63"/>
                  <a:gd name="T16" fmla="*/ 31 w 74"/>
                  <a:gd name="T17" fmla="*/ 62 h 63"/>
                  <a:gd name="T18" fmla="*/ 31 w 74"/>
                  <a:gd name="T19" fmla="*/ 62 h 63"/>
                  <a:gd name="T20" fmla="*/ 60 w 74"/>
                  <a:gd name="T21" fmla="*/ 4 h 63"/>
                  <a:gd name="T22" fmla="*/ 60 w 74"/>
                  <a:gd name="T23" fmla="*/ 4 h 63"/>
                  <a:gd name="T24" fmla="*/ 60 w 74"/>
                  <a:gd name="T25" fmla="*/ 4 h 63"/>
                  <a:gd name="T26" fmla="*/ 70 w 74"/>
                  <a:gd name="T27" fmla="*/ 15 h 63"/>
                  <a:gd name="T28" fmla="*/ 70 w 74"/>
                  <a:gd name="T29" fmla="*/ 15 h 63"/>
                  <a:gd name="T30" fmla="*/ 70 w 74"/>
                  <a:gd name="T31" fmla="*/ 15 h 63"/>
                  <a:gd name="T32" fmla="*/ 54 w 74"/>
                  <a:gd name="T33" fmla="*/ 27 h 63"/>
                  <a:gd name="T34" fmla="*/ 54 w 74"/>
                  <a:gd name="T35" fmla="*/ 27 h 63"/>
                  <a:gd name="T36" fmla="*/ 54 w 74"/>
                  <a:gd name="T37" fmla="*/ 27 h 63"/>
                  <a:gd name="T38" fmla="*/ 54 w 74"/>
                  <a:gd name="T39" fmla="*/ 27 h 63"/>
                  <a:gd name="T40" fmla="*/ 54 w 74"/>
                  <a:gd name="T41" fmla="*/ 27 h 63"/>
                  <a:gd name="T42" fmla="*/ 50 w 74"/>
                  <a:gd name="T43" fmla="*/ 27 h 63"/>
                  <a:gd name="T44" fmla="*/ 50 w 74"/>
                  <a:gd name="T45" fmla="*/ 27 h 63"/>
                  <a:gd name="T46" fmla="*/ 49 w 74"/>
                  <a:gd name="T47" fmla="*/ 20 h 63"/>
                  <a:gd name="T48" fmla="*/ 59 w 74"/>
                  <a:gd name="T49" fmla="*/ 4 h 63"/>
                  <a:gd name="T50" fmla="*/ 59 w 74"/>
                  <a:gd name="T51" fmla="*/ 4 h 63"/>
                  <a:gd name="T52" fmla="*/ 60 w 74"/>
                  <a:gd name="T53" fmla="*/ 4 h 63"/>
                  <a:gd name="T54" fmla="*/ 60 w 74"/>
                  <a:gd name="T55" fmla="*/ 4 h 63"/>
                  <a:gd name="T56" fmla="*/ 60 w 74"/>
                  <a:gd name="T57" fmla="*/ 4 h 63"/>
                  <a:gd name="T58" fmla="*/ 59 w 74"/>
                  <a:gd name="T59" fmla="*/ 0 h 63"/>
                  <a:gd name="T60" fmla="*/ 59 w 74"/>
                  <a:gd name="T61" fmla="*/ 0 h 63"/>
                  <a:gd name="T62" fmla="*/ 58 w 74"/>
                  <a:gd name="T63" fmla="*/ 0 h 63"/>
                  <a:gd name="T64" fmla="*/ 58 w 74"/>
                  <a:gd name="T65" fmla="*/ 0 h 63"/>
                  <a:gd name="T66" fmla="*/ 39 w 74"/>
                  <a:gd name="T67" fmla="*/ 28 h 63"/>
                  <a:gd name="T68" fmla="*/ 0 w 74"/>
                  <a:gd name="T69" fmla="*/ 40 h 63"/>
                  <a:gd name="T70" fmla="*/ 0 w 74"/>
                  <a:gd name="T71" fmla="*/ 44 h 63"/>
                  <a:gd name="T72" fmla="*/ 8 w 74"/>
                  <a:gd name="T73" fmla="*/ 60 h 63"/>
                  <a:gd name="T74" fmla="*/ 8 w 74"/>
                  <a:gd name="T75" fmla="*/ 60 h 63"/>
                  <a:gd name="T76" fmla="*/ 8 w 74"/>
                  <a:gd name="T77" fmla="*/ 60 h 63"/>
                  <a:gd name="T78" fmla="*/ 8 w 74"/>
                  <a:gd name="T79" fmla="*/ 60 h 63"/>
                  <a:gd name="T80" fmla="*/ 9 w 74"/>
                  <a:gd name="T81" fmla="*/ 60 h 63"/>
                  <a:gd name="T82" fmla="*/ 9 w 74"/>
                  <a:gd name="T83" fmla="*/ 60 h 63"/>
                  <a:gd name="T84" fmla="*/ 29 w 74"/>
                  <a:gd name="T85" fmla="*/ 63 h 63"/>
                  <a:gd name="T86" fmla="*/ 29 w 74"/>
                  <a:gd name="T87" fmla="*/ 63 h 63"/>
                  <a:gd name="T88" fmla="*/ 29 w 74"/>
                  <a:gd name="T89" fmla="*/ 63 h 63"/>
                  <a:gd name="T90" fmla="*/ 29 w 74"/>
                  <a:gd name="T91" fmla="*/ 63 h 63"/>
                  <a:gd name="T92" fmla="*/ 38 w 74"/>
                  <a:gd name="T93" fmla="*/ 63 h 63"/>
                  <a:gd name="T94" fmla="*/ 38 w 74"/>
                  <a:gd name="T95" fmla="*/ 63 h 63"/>
                  <a:gd name="T96" fmla="*/ 38 w 74"/>
                  <a:gd name="T97" fmla="*/ 63 h 63"/>
                  <a:gd name="T98" fmla="*/ 52 w 74"/>
                  <a:gd name="T99" fmla="*/ 37 h 63"/>
                  <a:gd name="T100" fmla="*/ 74 w 74"/>
                  <a:gd name="T101" fmla="*/ 15 h 63"/>
                  <a:gd name="T102" fmla="*/ 74 w 74"/>
                  <a:gd name="T103" fmla="*/ 15 h 63"/>
                  <a:gd name="T104" fmla="*/ 59 w 74"/>
                  <a:gd name="T105" fmla="*/ 0 h 63"/>
                  <a:gd name="T106" fmla="*/ 59 w 74"/>
                  <a:gd name="T107" fmla="*/ 0 h 63"/>
                  <a:gd name="T108" fmla="*/ 59 w 74"/>
                  <a:gd name="T109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4" h="63">
                    <a:moveTo>
                      <a:pt x="31" y="62"/>
                    </a:moveTo>
                    <a:cubicBezTo>
                      <a:pt x="20" y="62"/>
                      <a:pt x="8" y="55"/>
                      <a:pt x="9" y="46"/>
                    </a:cubicBezTo>
                    <a:cubicBezTo>
                      <a:pt x="10" y="35"/>
                      <a:pt x="32" y="35"/>
                      <a:pt x="43" y="34"/>
                    </a:cubicBezTo>
                    <a:cubicBezTo>
                      <a:pt x="46" y="38"/>
                      <a:pt x="47" y="42"/>
                      <a:pt x="47" y="47"/>
                    </a:cubicBezTo>
                    <a:cubicBezTo>
                      <a:pt x="47" y="52"/>
                      <a:pt x="45" y="57"/>
                      <a:pt x="42" y="59"/>
                    </a:cubicBezTo>
                    <a:cubicBezTo>
                      <a:pt x="39" y="61"/>
                      <a:pt x="35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2"/>
                      <a:pt x="31" y="62"/>
                      <a:pt x="31" y="62"/>
                    </a:cubicBezTo>
                    <a:moveTo>
                      <a:pt x="60" y="4"/>
                    </a:move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6" y="4"/>
                      <a:pt x="70" y="10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23"/>
                      <a:pt x="62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2" y="27"/>
                      <a:pt x="51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9" y="25"/>
                      <a:pt x="49" y="23"/>
                      <a:pt x="49" y="20"/>
                    </a:cubicBezTo>
                    <a:cubicBezTo>
                      <a:pt x="49" y="12"/>
                      <a:pt x="53" y="5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5" y="1"/>
                      <a:pt x="49" y="20"/>
                      <a:pt x="39" y="28"/>
                    </a:cubicBezTo>
                    <a:cubicBezTo>
                      <a:pt x="31" y="34"/>
                      <a:pt x="4" y="30"/>
                      <a:pt x="0" y="40"/>
                    </a:cubicBezTo>
                    <a:cubicBezTo>
                      <a:pt x="0" y="42"/>
                      <a:pt x="0" y="43"/>
                      <a:pt x="0" y="44"/>
                    </a:cubicBezTo>
                    <a:cubicBezTo>
                      <a:pt x="0" y="50"/>
                      <a:pt x="5" y="57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8" y="60"/>
                      <a:pt x="8" y="60"/>
                      <a:pt x="9" y="60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13" y="62"/>
                      <a:pt x="22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33" y="63"/>
                      <a:pt x="36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38" y="63"/>
                      <a:pt x="38" y="63"/>
                      <a:pt x="38" y="63"/>
                    </a:cubicBezTo>
                    <a:cubicBezTo>
                      <a:pt x="52" y="59"/>
                      <a:pt x="47" y="48"/>
                      <a:pt x="52" y="37"/>
                    </a:cubicBezTo>
                    <a:cubicBezTo>
                      <a:pt x="57" y="27"/>
                      <a:pt x="74" y="28"/>
                      <a:pt x="74" y="15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8"/>
                      <a:pt x="66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6" name="Freeform 509"/>
              <p:cNvSpPr/>
              <p:nvPr/>
            </p:nvSpPr>
            <p:spPr bwMode="auto">
              <a:xfrm>
                <a:off x="4769" y="3671"/>
                <a:ext cx="53" cy="42"/>
              </a:xfrm>
              <a:custGeom>
                <a:avLst/>
                <a:gdLst>
                  <a:gd name="T0" fmla="*/ 10 w 15"/>
                  <a:gd name="T1" fmla="*/ 0 h 12"/>
                  <a:gd name="T2" fmla="*/ 10 w 15"/>
                  <a:gd name="T3" fmla="*/ 0 h 12"/>
                  <a:gd name="T4" fmla="*/ 6 w 15"/>
                  <a:gd name="T5" fmla="*/ 11 h 12"/>
                  <a:gd name="T6" fmla="*/ 6 w 15"/>
                  <a:gd name="T7" fmla="*/ 11 h 12"/>
                  <a:gd name="T8" fmla="*/ 6 w 15"/>
                  <a:gd name="T9" fmla="*/ 12 h 12"/>
                  <a:gd name="T10" fmla="*/ 6 w 15"/>
                  <a:gd name="T11" fmla="*/ 12 h 12"/>
                  <a:gd name="T12" fmla="*/ 8 w 15"/>
                  <a:gd name="T13" fmla="*/ 12 h 12"/>
                  <a:gd name="T14" fmla="*/ 8 w 15"/>
                  <a:gd name="T15" fmla="*/ 12 h 12"/>
                  <a:gd name="T16" fmla="*/ 8 w 15"/>
                  <a:gd name="T17" fmla="*/ 12 h 12"/>
                  <a:gd name="T18" fmla="*/ 8 w 15"/>
                  <a:gd name="T19" fmla="*/ 12 h 12"/>
                  <a:gd name="T20" fmla="*/ 15 w 15"/>
                  <a:gd name="T21" fmla="*/ 5 h 12"/>
                  <a:gd name="T22" fmla="*/ 15 w 15"/>
                  <a:gd name="T23" fmla="*/ 5 h 12"/>
                  <a:gd name="T24" fmla="*/ 15 w 15"/>
                  <a:gd name="T25" fmla="*/ 5 h 12"/>
                  <a:gd name="T26" fmla="*/ 15 w 15"/>
                  <a:gd name="T27" fmla="*/ 5 h 12"/>
                  <a:gd name="T28" fmla="*/ 10 w 15"/>
                  <a:gd name="T29" fmla="*/ 0 h 12"/>
                  <a:gd name="T30" fmla="*/ 10 w 15"/>
                  <a:gd name="T31" fmla="*/ 0 h 12"/>
                  <a:gd name="T32" fmla="*/ 10 w 15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5" h="12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0" y="6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3" y="12"/>
                      <a:pt x="15" y="9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1"/>
                      <a:pt x="13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7" name="Freeform 510"/>
              <p:cNvSpPr/>
              <p:nvPr/>
            </p:nvSpPr>
            <p:spPr bwMode="auto">
              <a:xfrm>
                <a:off x="2876" y="3671"/>
                <a:ext cx="38" cy="38"/>
              </a:xfrm>
              <a:custGeom>
                <a:avLst/>
                <a:gdLst>
                  <a:gd name="T0" fmla="*/ 5 w 11"/>
                  <a:gd name="T1" fmla="*/ 0 h 11"/>
                  <a:gd name="T2" fmla="*/ 5 w 11"/>
                  <a:gd name="T3" fmla="*/ 0 h 11"/>
                  <a:gd name="T4" fmla="*/ 0 w 11"/>
                  <a:gd name="T5" fmla="*/ 6 h 11"/>
                  <a:gd name="T6" fmla="*/ 0 w 11"/>
                  <a:gd name="T7" fmla="*/ 6 h 11"/>
                  <a:gd name="T8" fmla="*/ 0 w 11"/>
                  <a:gd name="T9" fmla="*/ 6 h 11"/>
                  <a:gd name="T10" fmla="*/ 0 w 11"/>
                  <a:gd name="T11" fmla="*/ 6 h 11"/>
                  <a:gd name="T12" fmla="*/ 5 w 11"/>
                  <a:gd name="T13" fmla="*/ 11 h 11"/>
                  <a:gd name="T14" fmla="*/ 5 w 11"/>
                  <a:gd name="T15" fmla="*/ 11 h 11"/>
                  <a:gd name="T16" fmla="*/ 5 w 11"/>
                  <a:gd name="T17" fmla="*/ 11 h 11"/>
                  <a:gd name="T18" fmla="*/ 5 w 11"/>
                  <a:gd name="T19" fmla="*/ 11 h 11"/>
                  <a:gd name="T20" fmla="*/ 7 w 11"/>
                  <a:gd name="T21" fmla="*/ 11 h 11"/>
                  <a:gd name="T22" fmla="*/ 7 w 11"/>
                  <a:gd name="T23" fmla="*/ 11 h 11"/>
                  <a:gd name="T24" fmla="*/ 7 w 11"/>
                  <a:gd name="T25" fmla="*/ 11 h 11"/>
                  <a:gd name="T26" fmla="*/ 7 w 11"/>
                  <a:gd name="T27" fmla="*/ 11 h 11"/>
                  <a:gd name="T28" fmla="*/ 7 w 11"/>
                  <a:gd name="T29" fmla="*/ 11 h 11"/>
                  <a:gd name="T30" fmla="*/ 11 w 11"/>
                  <a:gd name="T31" fmla="*/ 6 h 11"/>
                  <a:gd name="T32" fmla="*/ 6 w 11"/>
                  <a:gd name="T33" fmla="*/ 0 h 11"/>
                  <a:gd name="T34" fmla="*/ 6 w 11"/>
                  <a:gd name="T35" fmla="*/ 0 h 11"/>
                  <a:gd name="T36" fmla="*/ 6 w 11"/>
                  <a:gd name="T37" fmla="*/ 0 h 11"/>
                  <a:gd name="T38" fmla="*/ 5 w 11"/>
                  <a:gd name="T39" fmla="*/ 0 h 11"/>
                  <a:gd name="T40" fmla="*/ 5 w 11"/>
                  <a:gd name="T41" fmla="*/ 0 h 11"/>
                  <a:gd name="T42" fmla="*/ 5 w 11"/>
                  <a:gd name="T4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" h="11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0" y="10"/>
                      <a:pt x="11" y="8"/>
                      <a:pt x="11" y="6"/>
                    </a:cubicBezTo>
                    <a:cubicBezTo>
                      <a:pt x="11" y="3"/>
                      <a:pt x="9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8" name="Freeform 511"/>
              <p:cNvSpPr>
                <a:spLocks noEditPoints="1"/>
              </p:cNvSpPr>
              <p:nvPr/>
            </p:nvSpPr>
            <p:spPr bwMode="auto">
              <a:xfrm>
                <a:off x="4163" y="3611"/>
                <a:ext cx="136" cy="98"/>
              </a:xfrm>
              <a:custGeom>
                <a:avLst/>
                <a:gdLst>
                  <a:gd name="T0" fmla="*/ 23 w 39"/>
                  <a:gd name="T1" fmla="*/ 8 h 28"/>
                  <a:gd name="T2" fmla="*/ 23 w 39"/>
                  <a:gd name="T3" fmla="*/ 8 h 28"/>
                  <a:gd name="T4" fmla="*/ 23 w 39"/>
                  <a:gd name="T5" fmla="*/ 8 h 28"/>
                  <a:gd name="T6" fmla="*/ 33 w 39"/>
                  <a:gd name="T7" fmla="*/ 16 h 28"/>
                  <a:gd name="T8" fmla="*/ 33 w 39"/>
                  <a:gd name="T9" fmla="*/ 16 h 28"/>
                  <a:gd name="T10" fmla="*/ 28 w 39"/>
                  <a:gd name="T11" fmla="*/ 21 h 28"/>
                  <a:gd name="T12" fmla="*/ 28 w 39"/>
                  <a:gd name="T13" fmla="*/ 21 h 28"/>
                  <a:gd name="T14" fmla="*/ 28 w 39"/>
                  <a:gd name="T15" fmla="*/ 21 h 28"/>
                  <a:gd name="T16" fmla="*/ 23 w 39"/>
                  <a:gd name="T17" fmla="*/ 22 h 28"/>
                  <a:gd name="T18" fmla="*/ 23 w 39"/>
                  <a:gd name="T19" fmla="*/ 22 h 28"/>
                  <a:gd name="T20" fmla="*/ 23 w 39"/>
                  <a:gd name="T21" fmla="*/ 22 h 28"/>
                  <a:gd name="T22" fmla="*/ 23 w 39"/>
                  <a:gd name="T23" fmla="*/ 22 h 28"/>
                  <a:gd name="T24" fmla="*/ 23 w 39"/>
                  <a:gd name="T25" fmla="*/ 22 h 28"/>
                  <a:gd name="T26" fmla="*/ 14 w 39"/>
                  <a:gd name="T27" fmla="*/ 16 h 28"/>
                  <a:gd name="T28" fmla="*/ 14 w 39"/>
                  <a:gd name="T29" fmla="*/ 15 h 28"/>
                  <a:gd name="T30" fmla="*/ 14 w 39"/>
                  <a:gd name="T31" fmla="*/ 15 h 28"/>
                  <a:gd name="T32" fmla="*/ 14 w 39"/>
                  <a:gd name="T33" fmla="*/ 15 h 28"/>
                  <a:gd name="T34" fmla="*/ 23 w 39"/>
                  <a:gd name="T35" fmla="*/ 8 h 28"/>
                  <a:gd name="T36" fmla="*/ 23 w 39"/>
                  <a:gd name="T37" fmla="*/ 8 h 28"/>
                  <a:gd name="T38" fmla="*/ 23 w 39"/>
                  <a:gd name="T39" fmla="*/ 8 h 28"/>
                  <a:gd name="T40" fmla="*/ 35 w 39"/>
                  <a:gd name="T41" fmla="*/ 0 h 28"/>
                  <a:gd name="T42" fmla="*/ 1 w 39"/>
                  <a:gd name="T43" fmla="*/ 12 h 28"/>
                  <a:gd name="T44" fmla="*/ 23 w 39"/>
                  <a:gd name="T45" fmla="*/ 28 h 28"/>
                  <a:gd name="T46" fmla="*/ 23 w 39"/>
                  <a:gd name="T47" fmla="*/ 28 h 28"/>
                  <a:gd name="T48" fmla="*/ 23 w 39"/>
                  <a:gd name="T49" fmla="*/ 28 h 28"/>
                  <a:gd name="T50" fmla="*/ 23 w 39"/>
                  <a:gd name="T51" fmla="*/ 28 h 28"/>
                  <a:gd name="T52" fmla="*/ 34 w 39"/>
                  <a:gd name="T53" fmla="*/ 25 h 28"/>
                  <a:gd name="T54" fmla="*/ 39 w 39"/>
                  <a:gd name="T55" fmla="*/ 13 h 28"/>
                  <a:gd name="T56" fmla="*/ 35 w 39"/>
                  <a:gd name="T5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9" h="28">
                    <a:moveTo>
                      <a:pt x="23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8" y="8"/>
                      <a:pt x="33" y="10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7"/>
                      <a:pt x="32" y="20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6" y="22"/>
                      <a:pt x="25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19" y="22"/>
                      <a:pt x="14" y="20"/>
                      <a:pt x="14" y="16"/>
                    </a:cubicBezTo>
                    <a:cubicBezTo>
                      <a:pt x="14" y="16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0"/>
                      <a:pt x="18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moveTo>
                      <a:pt x="35" y="0"/>
                    </a:moveTo>
                    <a:cubicBezTo>
                      <a:pt x="24" y="1"/>
                      <a:pt x="2" y="1"/>
                      <a:pt x="1" y="12"/>
                    </a:cubicBezTo>
                    <a:cubicBezTo>
                      <a:pt x="0" y="21"/>
                      <a:pt x="12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7" y="28"/>
                      <a:pt x="31" y="27"/>
                      <a:pt x="34" y="25"/>
                    </a:cubicBezTo>
                    <a:cubicBezTo>
                      <a:pt x="37" y="23"/>
                      <a:pt x="39" y="18"/>
                      <a:pt x="39" y="13"/>
                    </a:cubicBezTo>
                    <a:cubicBezTo>
                      <a:pt x="39" y="8"/>
                      <a:pt x="38" y="4"/>
                      <a:pt x="3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89" name="Freeform 512"/>
              <p:cNvSpPr>
                <a:spLocks noEditPoints="1"/>
              </p:cNvSpPr>
              <p:nvPr/>
            </p:nvSpPr>
            <p:spPr bwMode="auto">
              <a:xfrm>
                <a:off x="3308" y="3506"/>
                <a:ext cx="230" cy="200"/>
              </a:xfrm>
              <a:custGeom>
                <a:avLst/>
                <a:gdLst>
                  <a:gd name="T0" fmla="*/ 39 w 66"/>
                  <a:gd name="T1" fmla="*/ 34 h 57"/>
                  <a:gd name="T2" fmla="*/ 55 w 66"/>
                  <a:gd name="T3" fmla="*/ 44 h 57"/>
                  <a:gd name="T4" fmla="*/ 39 w 66"/>
                  <a:gd name="T5" fmla="*/ 53 h 57"/>
                  <a:gd name="T6" fmla="*/ 39 w 66"/>
                  <a:gd name="T7" fmla="*/ 53 h 57"/>
                  <a:gd name="T8" fmla="*/ 39 w 66"/>
                  <a:gd name="T9" fmla="*/ 53 h 57"/>
                  <a:gd name="T10" fmla="*/ 36 w 66"/>
                  <a:gd name="T11" fmla="*/ 53 h 57"/>
                  <a:gd name="T12" fmla="*/ 32 w 66"/>
                  <a:gd name="T13" fmla="*/ 36 h 57"/>
                  <a:gd name="T14" fmla="*/ 39 w 66"/>
                  <a:gd name="T15" fmla="*/ 34 h 57"/>
                  <a:gd name="T16" fmla="*/ 39 w 66"/>
                  <a:gd name="T17" fmla="*/ 34 h 57"/>
                  <a:gd name="T18" fmla="*/ 12 w 66"/>
                  <a:gd name="T19" fmla="*/ 8 h 57"/>
                  <a:gd name="T20" fmla="*/ 16 w 66"/>
                  <a:gd name="T21" fmla="*/ 16 h 57"/>
                  <a:gd name="T22" fmla="*/ 16 w 66"/>
                  <a:gd name="T23" fmla="*/ 16 h 57"/>
                  <a:gd name="T24" fmla="*/ 16 w 66"/>
                  <a:gd name="T25" fmla="*/ 17 h 57"/>
                  <a:gd name="T26" fmla="*/ 14 w 66"/>
                  <a:gd name="T27" fmla="*/ 17 h 57"/>
                  <a:gd name="T28" fmla="*/ 14 w 66"/>
                  <a:gd name="T29" fmla="*/ 17 h 57"/>
                  <a:gd name="T30" fmla="*/ 14 w 66"/>
                  <a:gd name="T31" fmla="*/ 17 h 57"/>
                  <a:gd name="T32" fmla="*/ 9 w 66"/>
                  <a:gd name="T33" fmla="*/ 10 h 57"/>
                  <a:gd name="T34" fmla="*/ 9 w 66"/>
                  <a:gd name="T35" fmla="*/ 10 h 57"/>
                  <a:gd name="T36" fmla="*/ 9 w 66"/>
                  <a:gd name="T37" fmla="*/ 10 h 57"/>
                  <a:gd name="T38" fmla="*/ 9 w 66"/>
                  <a:gd name="T39" fmla="*/ 10 h 57"/>
                  <a:gd name="T40" fmla="*/ 12 w 66"/>
                  <a:gd name="T41" fmla="*/ 8 h 57"/>
                  <a:gd name="T42" fmla="*/ 13 w 66"/>
                  <a:gd name="T43" fmla="*/ 0 h 57"/>
                  <a:gd name="T44" fmla="*/ 12 w 66"/>
                  <a:gd name="T45" fmla="*/ 0 h 57"/>
                  <a:gd name="T46" fmla="*/ 12 w 66"/>
                  <a:gd name="T47" fmla="*/ 0 h 57"/>
                  <a:gd name="T48" fmla="*/ 12 w 66"/>
                  <a:gd name="T49" fmla="*/ 0 h 57"/>
                  <a:gd name="T50" fmla="*/ 0 w 66"/>
                  <a:gd name="T51" fmla="*/ 12 h 57"/>
                  <a:gd name="T52" fmla="*/ 21 w 66"/>
                  <a:gd name="T53" fmla="*/ 31 h 57"/>
                  <a:gd name="T54" fmla="*/ 26 w 66"/>
                  <a:gd name="T55" fmla="*/ 50 h 57"/>
                  <a:gd name="T56" fmla="*/ 41 w 66"/>
                  <a:gd name="T57" fmla="*/ 57 h 57"/>
                  <a:gd name="T58" fmla="*/ 41 w 66"/>
                  <a:gd name="T59" fmla="*/ 57 h 57"/>
                  <a:gd name="T60" fmla="*/ 47 w 66"/>
                  <a:gd name="T61" fmla="*/ 57 h 57"/>
                  <a:gd name="T62" fmla="*/ 47 w 66"/>
                  <a:gd name="T63" fmla="*/ 57 h 57"/>
                  <a:gd name="T64" fmla="*/ 66 w 66"/>
                  <a:gd name="T65" fmla="*/ 43 h 57"/>
                  <a:gd name="T66" fmla="*/ 32 w 66"/>
                  <a:gd name="T67" fmla="*/ 26 h 57"/>
                  <a:gd name="T68" fmla="*/ 32 w 66"/>
                  <a:gd name="T69" fmla="*/ 25 h 57"/>
                  <a:gd name="T70" fmla="*/ 31 w 66"/>
                  <a:gd name="T71" fmla="*/ 24 h 57"/>
                  <a:gd name="T72" fmla="*/ 31 w 66"/>
                  <a:gd name="T73" fmla="*/ 24 h 57"/>
                  <a:gd name="T74" fmla="*/ 13 w 66"/>
                  <a:gd name="T7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6" h="57">
                    <a:moveTo>
                      <a:pt x="39" y="34"/>
                    </a:move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6" y="34"/>
                      <a:pt x="55" y="39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50"/>
                      <a:pt x="47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38" y="53"/>
                      <a:pt x="37" y="53"/>
                      <a:pt x="36" y="53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2" y="52"/>
                      <a:pt x="29" y="47"/>
                      <a:pt x="29" y="42"/>
                    </a:cubicBezTo>
                    <a:cubicBezTo>
                      <a:pt x="29" y="40"/>
                      <a:pt x="30" y="37"/>
                      <a:pt x="32" y="36"/>
                    </a:cubicBezTo>
                    <a:cubicBezTo>
                      <a:pt x="32" y="36"/>
                      <a:pt x="32" y="36"/>
                      <a:pt x="32" y="36"/>
                    </a:cubicBezTo>
                    <a:cubicBezTo>
                      <a:pt x="34" y="34"/>
                      <a:pt x="36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39" y="34"/>
                      <a:pt x="39" y="34"/>
                      <a:pt x="39" y="34"/>
                    </a:cubicBezTo>
                    <a:moveTo>
                      <a:pt x="12" y="8"/>
                    </a:move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5" y="8"/>
                      <a:pt x="19" y="14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1" y="17"/>
                      <a:pt x="8" y="14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1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moveTo>
                      <a:pt x="13" y="0"/>
                    </a:move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0" y="6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23"/>
                      <a:pt x="17" y="25"/>
                      <a:pt x="21" y="31"/>
                    </a:cubicBezTo>
                    <a:cubicBezTo>
                      <a:pt x="25" y="37"/>
                      <a:pt x="23" y="45"/>
                      <a:pt x="26" y="50"/>
                    </a:cubicBezTo>
                    <a:cubicBezTo>
                      <a:pt x="26" y="50"/>
                      <a:pt x="26" y="50"/>
                      <a:pt x="26" y="50"/>
                    </a:cubicBezTo>
                    <a:cubicBezTo>
                      <a:pt x="29" y="55"/>
                      <a:pt x="34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3" y="57"/>
                      <a:pt x="44" y="57"/>
                      <a:pt x="46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54" y="56"/>
                      <a:pt x="66" y="54"/>
                      <a:pt x="66" y="43"/>
                    </a:cubicBezTo>
                    <a:cubicBezTo>
                      <a:pt x="66" y="43"/>
                      <a:pt x="66" y="42"/>
                      <a:pt x="66" y="41"/>
                    </a:cubicBezTo>
                    <a:cubicBezTo>
                      <a:pt x="63" y="28"/>
                      <a:pt x="41" y="31"/>
                      <a:pt x="32" y="26"/>
                    </a:cubicBezTo>
                    <a:cubicBezTo>
                      <a:pt x="32" y="26"/>
                      <a:pt x="32" y="26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1" y="25"/>
                      <a:pt x="31" y="25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25" y="18"/>
                      <a:pt x="2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0" name="Freeform 513"/>
              <p:cNvSpPr/>
              <p:nvPr/>
            </p:nvSpPr>
            <p:spPr bwMode="auto">
              <a:xfrm>
                <a:off x="3409" y="3625"/>
                <a:ext cx="91" cy="67"/>
              </a:xfrm>
              <a:custGeom>
                <a:avLst/>
                <a:gdLst>
                  <a:gd name="T0" fmla="*/ 10 w 26"/>
                  <a:gd name="T1" fmla="*/ 0 h 19"/>
                  <a:gd name="T2" fmla="*/ 10 w 26"/>
                  <a:gd name="T3" fmla="*/ 0 h 19"/>
                  <a:gd name="T4" fmla="*/ 3 w 26"/>
                  <a:gd name="T5" fmla="*/ 2 h 19"/>
                  <a:gd name="T6" fmla="*/ 3 w 26"/>
                  <a:gd name="T7" fmla="*/ 2 h 19"/>
                  <a:gd name="T8" fmla="*/ 0 w 26"/>
                  <a:gd name="T9" fmla="*/ 8 h 19"/>
                  <a:gd name="T10" fmla="*/ 7 w 26"/>
                  <a:gd name="T11" fmla="*/ 19 h 19"/>
                  <a:gd name="T12" fmla="*/ 7 w 26"/>
                  <a:gd name="T13" fmla="*/ 19 h 19"/>
                  <a:gd name="T14" fmla="*/ 10 w 26"/>
                  <a:gd name="T15" fmla="*/ 19 h 19"/>
                  <a:gd name="T16" fmla="*/ 10 w 26"/>
                  <a:gd name="T17" fmla="*/ 19 h 19"/>
                  <a:gd name="T18" fmla="*/ 10 w 26"/>
                  <a:gd name="T19" fmla="*/ 19 h 19"/>
                  <a:gd name="T20" fmla="*/ 10 w 26"/>
                  <a:gd name="T21" fmla="*/ 19 h 19"/>
                  <a:gd name="T22" fmla="*/ 26 w 26"/>
                  <a:gd name="T23" fmla="*/ 10 h 19"/>
                  <a:gd name="T24" fmla="*/ 26 w 26"/>
                  <a:gd name="T25" fmla="*/ 10 h 19"/>
                  <a:gd name="T26" fmla="*/ 10 w 26"/>
                  <a:gd name="T27" fmla="*/ 0 h 19"/>
                  <a:gd name="T28" fmla="*/ 10 w 26"/>
                  <a:gd name="T29" fmla="*/ 0 h 19"/>
                  <a:gd name="T30" fmla="*/ 10 w 26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6" h="1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0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0" y="13"/>
                      <a:pt x="3" y="18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9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8" y="19"/>
                      <a:pt x="26" y="16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5"/>
                      <a:pt x="17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1" name="Freeform 514"/>
              <p:cNvSpPr/>
              <p:nvPr/>
            </p:nvSpPr>
            <p:spPr bwMode="auto">
              <a:xfrm>
                <a:off x="4211" y="3639"/>
                <a:ext cx="67" cy="49"/>
              </a:xfrm>
              <a:custGeom>
                <a:avLst/>
                <a:gdLst>
                  <a:gd name="T0" fmla="*/ 9 w 19"/>
                  <a:gd name="T1" fmla="*/ 0 h 14"/>
                  <a:gd name="T2" fmla="*/ 9 w 19"/>
                  <a:gd name="T3" fmla="*/ 0 h 14"/>
                  <a:gd name="T4" fmla="*/ 0 w 19"/>
                  <a:gd name="T5" fmla="*/ 7 h 14"/>
                  <a:gd name="T6" fmla="*/ 0 w 19"/>
                  <a:gd name="T7" fmla="*/ 7 h 14"/>
                  <a:gd name="T8" fmla="*/ 0 w 19"/>
                  <a:gd name="T9" fmla="*/ 7 h 14"/>
                  <a:gd name="T10" fmla="*/ 0 w 19"/>
                  <a:gd name="T11" fmla="*/ 8 h 14"/>
                  <a:gd name="T12" fmla="*/ 9 w 19"/>
                  <a:gd name="T13" fmla="*/ 14 h 14"/>
                  <a:gd name="T14" fmla="*/ 9 w 19"/>
                  <a:gd name="T15" fmla="*/ 14 h 14"/>
                  <a:gd name="T16" fmla="*/ 9 w 19"/>
                  <a:gd name="T17" fmla="*/ 14 h 14"/>
                  <a:gd name="T18" fmla="*/ 9 w 19"/>
                  <a:gd name="T19" fmla="*/ 14 h 14"/>
                  <a:gd name="T20" fmla="*/ 14 w 19"/>
                  <a:gd name="T21" fmla="*/ 13 h 14"/>
                  <a:gd name="T22" fmla="*/ 14 w 19"/>
                  <a:gd name="T23" fmla="*/ 13 h 14"/>
                  <a:gd name="T24" fmla="*/ 14 w 19"/>
                  <a:gd name="T25" fmla="*/ 13 h 14"/>
                  <a:gd name="T26" fmla="*/ 19 w 19"/>
                  <a:gd name="T27" fmla="*/ 8 h 14"/>
                  <a:gd name="T28" fmla="*/ 19 w 19"/>
                  <a:gd name="T29" fmla="*/ 8 h 14"/>
                  <a:gd name="T30" fmla="*/ 9 w 19"/>
                  <a:gd name="T31" fmla="*/ 0 h 14"/>
                  <a:gd name="T32" fmla="*/ 9 w 19"/>
                  <a:gd name="T33" fmla="*/ 0 h 14"/>
                  <a:gd name="T34" fmla="*/ 9 w 19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4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2"/>
                      <a:pt x="5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1" y="14"/>
                      <a:pt x="12" y="14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8" y="12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2"/>
                      <a:pt x="14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2" name="Freeform 515"/>
              <p:cNvSpPr>
                <a:spLocks noEditPoints="1"/>
              </p:cNvSpPr>
              <p:nvPr/>
            </p:nvSpPr>
            <p:spPr bwMode="auto">
              <a:xfrm>
                <a:off x="4532" y="3346"/>
                <a:ext cx="440" cy="251"/>
              </a:xfrm>
              <a:custGeom>
                <a:avLst/>
                <a:gdLst>
                  <a:gd name="T0" fmla="*/ 47 w 126"/>
                  <a:gd name="T1" fmla="*/ 2 h 72"/>
                  <a:gd name="T2" fmla="*/ 49 w 126"/>
                  <a:gd name="T3" fmla="*/ 3 h 72"/>
                  <a:gd name="T4" fmla="*/ 49 w 126"/>
                  <a:gd name="T5" fmla="*/ 3 h 72"/>
                  <a:gd name="T6" fmla="*/ 90 w 126"/>
                  <a:gd name="T7" fmla="*/ 22 h 72"/>
                  <a:gd name="T8" fmla="*/ 119 w 126"/>
                  <a:gd name="T9" fmla="*/ 46 h 72"/>
                  <a:gd name="T10" fmla="*/ 90 w 126"/>
                  <a:gd name="T11" fmla="*/ 66 h 72"/>
                  <a:gd name="T12" fmla="*/ 88 w 126"/>
                  <a:gd name="T13" fmla="*/ 66 h 72"/>
                  <a:gd name="T14" fmla="*/ 88 w 126"/>
                  <a:gd name="T15" fmla="*/ 66 h 72"/>
                  <a:gd name="T16" fmla="*/ 88 w 126"/>
                  <a:gd name="T17" fmla="*/ 66 h 72"/>
                  <a:gd name="T18" fmla="*/ 71 w 126"/>
                  <a:gd name="T19" fmla="*/ 55 h 72"/>
                  <a:gd name="T20" fmla="*/ 70 w 126"/>
                  <a:gd name="T21" fmla="*/ 55 h 72"/>
                  <a:gd name="T22" fmla="*/ 56 w 126"/>
                  <a:gd name="T23" fmla="*/ 43 h 72"/>
                  <a:gd name="T24" fmla="*/ 56 w 126"/>
                  <a:gd name="T25" fmla="*/ 43 h 72"/>
                  <a:gd name="T26" fmla="*/ 56 w 126"/>
                  <a:gd name="T27" fmla="*/ 43 h 72"/>
                  <a:gd name="T28" fmla="*/ 31 w 126"/>
                  <a:gd name="T29" fmla="*/ 64 h 72"/>
                  <a:gd name="T30" fmla="*/ 31 w 126"/>
                  <a:gd name="T31" fmla="*/ 64 h 72"/>
                  <a:gd name="T32" fmla="*/ 27 w 126"/>
                  <a:gd name="T33" fmla="*/ 64 h 72"/>
                  <a:gd name="T34" fmla="*/ 27 w 126"/>
                  <a:gd name="T35" fmla="*/ 64 h 72"/>
                  <a:gd name="T36" fmla="*/ 4 w 126"/>
                  <a:gd name="T37" fmla="*/ 48 h 72"/>
                  <a:gd name="T38" fmla="*/ 4 w 126"/>
                  <a:gd name="T39" fmla="*/ 47 h 72"/>
                  <a:gd name="T40" fmla="*/ 27 w 126"/>
                  <a:gd name="T41" fmla="*/ 24 h 72"/>
                  <a:gd name="T42" fmla="*/ 27 w 126"/>
                  <a:gd name="T43" fmla="*/ 23 h 72"/>
                  <a:gd name="T44" fmla="*/ 27 w 126"/>
                  <a:gd name="T45" fmla="*/ 23 h 72"/>
                  <a:gd name="T46" fmla="*/ 47 w 126"/>
                  <a:gd name="T47" fmla="*/ 2 h 72"/>
                  <a:gd name="T48" fmla="*/ 47 w 126"/>
                  <a:gd name="T49" fmla="*/ 0 h 72"/>
                  <a:gd name="T50" fmla="*/ 24 w 126"/>
                  <a:gd name="T51" fmla="*/ 23 h 72"/>
                  <a:gd name="T52" fmla="*/ 24 w 126"/>
                  <a:gd name="T53" fmla="*/ 23 h 72"/>
                  <a:gd name="T54" fmla="*/ 24 w 126"/>
                  <a:gd name="T55" fmla="*/ 24 h 72"/>
                  <a:gd name="T56" fmla="*/ 24 w 126"/>
                  <a:gd name="T57" fmla="*/ 24 h 72"/>
                  <a:gd name="T58" fmla="*/ 23 w 126"/>
                  <a:gd name="T59" fmla="*/ 24 h 72"/>
                  <a:gd name="T60" fmla="*/ 23 w 126"/>
                  <a:gd name="T61" fmla="*/ 24 h 72"/>
                  <a:gd name="T62" fmla="*/ 0 w 126"/>
                  <a:gd name="T63" fmla="*/ 47 h 72"/>
                  <a:gd name="T64" fmla="*/ 0 w 126"/>
                  <a:gd name="T65" fmla="*/ 48 h 72"/>
                  <a:gd name="T66" fmla="*/ 0 w 126"/>
                  <a:gd name="T67" fmla="*/ 48 h 72"/>
                  <a:gd name="T68" fmla="*/ 28 w 126"/>
                  <a:gd name="T69" fmla="*/ 66 h 72"/>
                  <a:gd name="T70" fmla="*/ 28 w 126"/>
                  <a:gd name="T71" fmla="*/ 66 h 72"/>
                  <a:gd name="T72" fmla="*/ 57 w 126"/>
                  <a:gd name="T73" fmla="*/ 48 h 72"/>
                  <a:gd name="T74" fmla="*/ 85 w 126"/>
                  <a:gd name="T75" fmla="*/ 72 h 72"/>
                  <a:gd name="T76" fmla="*/ 85 w 126"/>
                  <a:gd name="T77" fmla="*/ 72 h 72"/>
                  <a:gd name="T78" fmla="*/ 86 w 126"/>
                  <a:gd name="T79" fmla="*/ 72 h 72"/>
                  <a:gd name="T80" fmla="*/ 89 w 126"/>
                  <a:gd name="T81" fmla="*/ 70 h 72"/>
                  <a:gd name="T82" fmla="*/ 126 w 126"/>
                  <a:gd name="T83" fmla="*/ 42 h 72"/>
                  <a:gd name="T84" fmla="*/ 73 w 126"/>
                  <a:gd name="T85" fmla="*/ 18 h 72"/>
                  <a:gd name="T86" fmla="*/ 47 w 126"/>
                  <a:gd name="T87" fmla="*/ 0 h 72"/>
                  <a:gd name="T88" fmla="*/ 47 w 126"/>
                  <a:gd name="T8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72">
                    <a:moveTo>
                      <a:pt x="47" y="2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2"/>
                      <a:pt x="48" y="2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60" y="3"/>
                      <a:pt x="62" y="16"/>
                      <a:pt x="71" y="19"/>
                    </a:cubicBezTo>
                    <a:cubicBezTo>
                      <a:pt x="76" y="22"/>
                      <a:pt x="84" y="21"/>
                      <a:pt x="90" y="22"/>
                    </a:cubicBezTo>
                    <a:cubicBezTo>
                      <a:pt x="102" y="25"/>
                      <a:pt x="119" y="31"/>
                      <a:pt x="119" y="45"/>
                    </a:cubicBezTo>
                    <a:cubicBezTo>
                      <a:pt x="119" y="45"/>
                      <a:pt x="119" y="45"/>
                      <a:pt x="119" y="46"/>
                    </a:cubicBezTo>
                    <a:cubicBezTo>
                      <a:pt x="118" y="58"/>
                      <a:pt x="100" y="65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90" y="66"/>
                      <a:pt x="90" y="66"/>
                      <a:pt x="90" y="66"/>
                    </a:cubicBezTo>
                    <a:cubicBezTo>
                      <a:pt x="89" y="66"/>
                      <a:pt x="89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8" y="66"/>
                      <a:pt x="88" y="66"/>
                      <a:pt x="88" y="66"/>
                    </a:cubicBezTo>
                    <a:cubicBezTo>
                      <a:pt x="80" y="66"/>
                      <a:pt x="75" y="61"/>
                      <a:pt x="71" y="55"/>
                    </a:cubicBezTo>
                    <a:cubicBezTo>
                      <a:pt x="71" y="55"/>
                      <a:pt x="71" y="55"/>
                      <a:pt x="71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68" y="52"/>
                      <a:pt x="66" y="49"/>
                      <a:pt x="64" y="47"/>
                    </a:cubicBezTo>
                    <a:cubicBezTo>
                      <a:pt x="62" y="44"/>
                      <a:pt x="59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48" y="43"/>
                      <a:pt x="43" y="62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0" y="64"/>
                      <a:pt x="28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16" y="64"/>
                      <a:pt x="4" y="57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4" y="35"/>
                      <a:pt x="21" y="32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33" y="15"/>
                      <a:pt x="35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3" y="1"/>
                      <a:pt x="31" y="15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17" y="31"/>
                      <a:pt x="0" y="35"/>
                      <a:pt x="0" y="47"/>
                    </a:cubicBezTo>
                    <a:cubicBezTo>
                      <a:pt x="0" y="47"/>
                      <a:pt x="0" y="47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57"/>
                      <a:pt x="16" y="65"/>
                      <a:pt x="27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6"/>
                      <a:pt x="30" y="66"/>
                      <a:pt x="30" y="66"/>
                    </a:cubicBezTo>
                    <a:cubicBezTo>
                      <a:pt x="44" y="64"/>
                      <a:pt x="47" y="48"/>
                      <a:pt x="57" y="48"/>
                    </a:cubicBezTo>
                    <a:cubicBezTo>
                      <a:pt x="61" y="48"/>
                      <a:pt x="64" y="51"/>
                      <a:pt x="67" y="54"/>
                    </a:cubicBezTo>
                    <a:cubicBezTo>
                      <a:pt x="73" y="61"/>
                      <a:pt x="78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6" y="72"/>
                      <a:pt x="86" y="72"/>
                      <a:pt x="86" y="72"/>
                    </a:cubicBezTo>
                    <a:cubicBezTo>
                      <a:pt x="87" y="71"/>
                      <a:pt x="87" y="71"/>
                      <a:pt x="87" y="71"/>
                    </a:cubicBezTo>
                    <a:cubicBezTo>
                      <a:pt x="88" y="71"/>
                      <a:pt x="88" y="70"/>
                      <a:pt x="89" y="70"/>
                    </a:cubicBezTo>
                    <a:cubicBezTo>
                      <a:pt x="101" y="66"/>
                      <a:pt x="120" y="60"/>
                      <a:pt x="125" y="50"/>
                    </a:cubicBezTo>
                    <a:cubicBezTo>
                      <a:pt x="126" y="47"/>
                      <a:pt x="126" y="45"/>
                      <a:pt x="126" y="42"/>
                    </a:cubicBezTo>
                    <a:cubicBezTo>
                      <a:pt x="126" y="31"/>
                      <a:pt x="113" y="27"/>
                      <a:pt x="102" y="24"/>
                    </a:cubicBezTo>
                    <a:cubicBezTo>
                      <a:pt x="93" y="20"/>
                      <a:pt x="82" y="21"/>
                      <a:pt x="73" y="18"/>
                    </a:cubicBezTo>
                    <a:cubicBezTo>
                      <a:pt x="64" y="14"/>
                      <a:pt x="60" y="2"/>
                      <a:pt x="50" y="1"/>
                    </a:cubicBezTo>
                    <a:cubicBezTo>
                      <a:pt x="49" y="1"/>
                      <a:pt x="48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3" name="Freeform 516"/>
              <p:cNvSpPr>
                <a:spLocks noEditPoints="1"/>
              </p:cNvSpPr>
              <p:nvPr/>
            </p:nvSpPr>
            <p:spPr bwMode="auto">
              <a:xfrm>
                <a:off x="2726" y="3346"/>
                <a:ext cx="436" cy="248"/>
              </a:xfrm>
              <a:custGeom>
                <a:avLst/>
                <a:gdLst>
                  <a:gd name="T0" fmla="*/ 78 w 125"/>
                  <a:gd name="T1" fmla="*/ 2 h 71"/>
                  <a:gd name="T2" fmla="*/ 122 w 125"/>
                  <a:gd name="T3" fmla="*/ 46 h 71"/>
                  <a:gd name="T4" fmla="*/ 98 w 125"/>
                  <a:gd name="T5" fmla="*/ 64 h 71"/>
                  <a:gd name="T6" fmla="*/ 98 w 125"/>
                  <a:gd name="T7" fmla="*/ 64 h 71"/>
                  <a:gd name="T8" fmla="*/ 70 w 125"/>
                  <a:gd name="T9" fmla="*/ 44 h 71"/>
                  <a:gd name="T10" fmla="*/ 70 w 125"/>
                  <a:gd name="T11" fmla="*/ 44 h 71"/>
                  <a:gd name="T12" fmla="*/ 41 w 125"/>
                  <a:gd name="T13" fmla="*/ 67 h 71"/>
                  <a:gd name="T14" fmla="*/ 40 w 125"/>
                  <a:gd name="T15" fmla="*/ 67 h 71"/>
                  <a:gd name="T16" fmla="*/ 40 w 125"/>
                  <a:gd name="T17" fmla="*/ 67 h 71"/>
                  <a:gd name="T18" fmla="*/ 38 w 125"/>
                  <a:gd name="T19" fmla="*/ 67 h 71"/>
                  <a:gd name="T20" fmla="*/ 37 w 125"/>
                  <a:gd name="T21" fmla="*/ 67 h 71"/>
                  <a:gd name="T22" fmla="*/ 36 w 125"/>
                  <a:gd name="T23" fmla="*/ 67 h 71"/>
                  <a:gd name="T24" fmla="*/ 36 w 125"/>
                  <a:gd name="T25" fmla="*/ 67 h 71"/>
                  <a:gd name="T26" fmla="*/ 6 w 125"/>
                  <a:gd name="T27" fmla="*/ 46 h 71"/>
                  <a:gd name="T28" fmla="*/ 55 w 125"/>
                  <a:gd name="T29" fmla="*/ 19 h 71"/>
                  <a:gd name="T30" fmla="*/ 55 w 125"/>
                  <a:gd name="T31" fmla="*/ 19 h 71"/>
                  <a:gd name="T32" fmla="*/ 56 w 125"/>
                  <a:gd name="T33" fmla="*/ 18 h 71"/>
                  <a:gd name="T34" fmla="*/ 56 w 125"/>
                  <a:gd name="T35" fmla="*/ 18 h 71"/>
                  <a:gd name="T36" fmla="*/ 56 w 125"/>
                  <a:gd name="T37" fmla="*/ 18 h 71"/>
                  <a:gd name="T38" fmla="*/ 57 w 125"/>
                  <a:gd name="T39" fmla="*/ 18 h 71"/>
                  <a:gd name="T40" fmla="*/ 78 w 125"/>
                  <a:gd name="T41" fmla="*/ 2 h 71"/>
                  <a:gd name="T42" fmla="*/ 78 w 125"/>
                  <a:gd name="T43" fmla="*/ 0 h 71"/>
                  <a:gd name="T44" fmla="*/ 57 w 125"/>
                  <a:gd name="T45" fmla="*/ 15 h 71"/>
                  <a:gd name="T46" fmla="*/ 54 w 125"/>
                  <a:gd name="T47" fmla="*/ 17 h 71"/>
                  <a:gd name="T48" fmla="*/ 53 w 125"/>
                  <a:gd name="T49" fmla="*/ 17 h 71"/>
                  <a:gd name="T50" fmla="*/ 53 w 125"/>
                  <a:gd name="T51" fmla="*/ 17 h 71"/>
                  <a:gd name="T52" fmla="*/ 0 w 125"/>
                  <a:gd name="T53" fmla="*/ 45 h 71"/>
                  <a:gd name="T54" fmla="*/ 10 w 125"/>
                  <a:gd name="T55" fmla="*/ 62 h 71"/>
                  <a:gd name="T56" fmla="*/ 11 w 125"/>
                  <a:gd name="T57" fmla="*/ 62 h 71"/>
                  <a:gd name="T58" fmla="*/ 11 w 125"/>
                  <a:gd name="T59" fmla="*/ 62 h 71"/>
                  <a:gd name="T60" fmla="*/ 11 w 125"/>
                  <a:gd name="T61" fmla="*/ 62 h 71"/>
                  <a:gd name="T62" fmla="*/ 11 w 125"/>
                  <a:gd name="T63" fmla="*/ 62 h 71"/>
                  <a:gd name="T64" fmla="*/ 11 w 125"/>
                  <a:gd name="T65" fmla="*/ 62 h 71"/>
                  <a:gd name="T66" fmla="*/ 12 w 125"/>
                  <a:gd name="T67" fmla="*/ 62 h 71"/>
                  <a:gd name="T68" fmla="*/ 41 w 125"/>
                  <a:gd name="T69" fmla="*/ 71 h 71"/>
                  <a:gd name="T70" fmla="*/ 43 w 125"/>
                  <a:gd name="T71" fmla="*/ 71 h 71"/>
                  <a:gd name="T72" fmla="*/ 69 w 125"/>
                  <a:gd name="T73" fmla="*/ 48 h 71"/>
                  <a:gd name="T74" fmla="*/ 69 w 125"/>
                  <a:gd name="T75" fmla="*/ 48 h 71"/>
                  <a:gd name="T76" fmla="*/ 80 w 125"/>
                  <a:gd name="T77" fmla="*/ 56 h 71"/>
                  <a:gd name="T78" fmla="*/ 98 w 125"/>
                  <a:gd name="T79" fmla="*/ 66 h 71"/>
                  <a:gd name="T80" fmla="*/ 101 w 125"/>
                  <a:gd name="T81" fmla="*/ 65 h 71"/>
                  <a:gd name="T82" fmla="*/ 101 w 125"/>
                  <a:gd name="T83" fmla="*/ 65 h 71"/>
                  <a:gd name="T84" fmla="*/ 125 w 125"/>
                  <a:gd name="T85" fmla="*/ 48 h 71"/>
                  <a:gd name="T86" fmla="*/ 101 w 125"/>
                  <a:gd name="T87" fmla="*/ 21 h 71"/>
                  <a:gd name="T88" fmla="*/ 81 w 125"/>
                  <a:gd name="T89" fmla="*/ 1 h 71"/>
                  <a:gd name="T90" fmla="*/ 78 w 125"/>
                  <a:gd name="T91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25" h="71">
                    <a:moveTo>
                      <a:pt x="78" y="2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9" y="2"/>
                      <a:pt x="80" y="2"/>
                      <a:pt x="81" y="3"/>
                    </a:cubicBezTo>
                    <a:cubicBezTo>
                      <a:pt x="92" y="4"/>
                      <a:pt x="95" y="17"/>
                      <a:pt x="101" y="25"/>
                    </a:cubicBezTo>
                    <a:cubicBezTo>
                      <a:pt x="106" y="32"/>
                      <a:pt x="121" y="35"/>
                      <a:pt x="122" y="46"/>
                    </a:cubicBezTo>
                    <a:cubicBezTo>
                      <a:pt x="122" y="46"/>
                      <a:pt x="122" y="46"/>
                      <a:pt x="122" y="47"/>
                    </a:cubicBezTo>
                    <a:cubicBezTo>
                      <a:pt x="122" y="55"/>
                      <a:pt x="110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7" y="64"/>
                      <a:pt x="95" y="64"/>
                      <a:pt x="93" y="63"/>
                    </a:cubicBezTo>
                    <a:cubicBezTo>
                      <a:pt x="93" y="63"/>
                      <a:pt x="93" y="63"/>
                      <a:pt x="93" y="63"/>
                    </a:cubicBezTo>
                    <a:cubicBezTo>
                      <a:pt x="81" y="60"/>
                      <a:pt x="8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63" y="44"/>
                      <a:pt x="58" y="53"/>
                      <a:pt x="52" y="59"/>
                    </a:cubicBezTo>
                    <a:cubicBezTo>
                      <a:pt x="49" y="63"/>
                      <a:pt x="45" y="66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39" y="67"/>
                      <a:pt x="39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7" y="67"/>
                      <a:pt x="37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24" y="66"/>
                      <a:pt x="7" y="58"/>
                      <a:pt x="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47"/>
                      <a:pt x="6" y="47"/>
                      <a:pt x="6" y="46"/>
                    </a:cubicBezTo>
                    <a:cubicBezTo>
                      <a:pt x="6" y="35"/>
                      <a:pt x="19" y="26"/>
                      <a:pt x="31" y="23"/>
                    </a:cubicBezTo>
                    <a:cubicBezTo>
                      <a:pt x="40" y="20"/>
                      <a:pt x="48" y="22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9"/>
                      <a:pt x="55" y="19"/>
                    </a:cubicBezTo>
                    <a:cubicBezTo>
                      <a:pt x="55" y="19"/>
                      <a:pt x="55" y="18"/>
                      <a:pt x="55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8"/>
                      <a:pt x="57" y="17"/>
                      <a:pt x="57" y="17"/>
                    </a:cubicBezTo>
                    <a:cubicBezTo>
                      <a:pt x="64" y="12"/>
                      <a:pt x="67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cubicBezTo>
                      <a:pt x="78" y="2"/>
                      <a:pt x="78" y="2"/>
                      <a:pt x="78" y="2"/>
                    </a:cubicBezTo>
                    <a:moveTo>
                      <a:pt x="78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69" y="0"/>
                      <a:pt x="64" y="10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6" y="16"/>
                      <a:pt x="55" y="16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44" y="21"/>
                      <a:pt x="32" y="20"/>
                      <a:pt x="23" y="24"/>
                    </a:cubicBezTo>
                    <a:cubicBezTo>
                      <a:pt x="13" y="27"/>
                      <a:pt x="4" y="30"/>
                      <a:pt x="1" y="40"/>
                    </a:cubicBezTo>
                    <a:cubicBezTo>
                      <a:pt x="0" y="41"/>
                      <a:pt x="0" y="43"/>
                      <a:pt x="0" y="45"/>
                    </a:cubicBezTo>
                    <a:cubicBezTo>
                      <a:pt x="0" y="52"/>
                      <a:pt x="5" y="58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1" y="62"/>
                      <a:pt x="11" y="62"/>
                    </a:cubicBezTo>
                    <a:cubicBezTo>
                      <a:pt x="11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2" y="62"/>
                      <a:pt x="12" y="62"/>
                      <a:pt x="12" y="62"/>
                    </a:cubicBezTo>
                    <a:cubicBezTo>
                      <a:pt x="18" y="66"/>
                      <a:pt x="34" y="71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1"/>
                      <a:pt x="42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6" y="70"/>
                      <a:pt x="48" y="68"/>
                      <a:pt x="49" y="66"/>
                    </a:cubicBezTo>
                    <a:cubicBezTo>
                      <a:pt x="56" y="59"/>
                      <a:pt x="61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69" y="48"/>
                      <a:pt x="69" y="48"/>
                      <a:pt x="69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4" y="48"/>
                      <a:pt x="77" y="53"/>
                      <a:pt x="80" y="56"/>
                    </a:cubicBezTo>
                    <a:cubicBezTo>
                      <a:pt x="84" y="60"/>
                      <a:pt x="90" y="65"/>
                      <a:pt x="98" y="66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8" y="66"/>
                      <a:pt x="98" y="66"/>
                      <a:pt x="98" y="66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99" y="66"/>
                      <a:pt x="99" y="66"/>
                      <a:pt x="99" y="66"/>
                    </a:cubicBezTo>
                    <a:cubicBezTo>
                      <a:pt x="100" y="65"/>
                      <a:pt x="100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01" y="65"/>
                      <a:pt x="101" y="65"/>
                      <a:pt x="101" y="65"/>
                    </a:cubicBezTo>
                    <a:cubicBezTo>
                      <a:pt x="110" y="64"/>
                      <a:pt x="124" y="56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8"/>
                      <a:pt x="125" y="48"/>
                      <a:pt x="125" y="48"/>
                    </a:cubicBezTo>
                    <a:cubicBezTo>
                      <a:pt x="125" y="47"/>
                      <a:pt x="125" y="47"/>
                      <a:pt x="125" y="47"/>
                    </a:cubicBezTo>
                    <a:cubicBezTo>
                      <a:pt x="125" y="36"/>
                      <a:pt x="106" y="27"/>
                      <a:pt x="101" y="21"/>
                    </a:cubicBezTo>
                    <a:cubicBezTo>
                      <a:pt x="96" y="14"/>
                      <a:pt x="92" y="3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1" y="1"/>
                      <a:pt x="81" y="1"/>
                      <a:pt x="81" y="1"/>
                    </a:cubicBezTo>
                    <a:cubicBezTo>
                      <a:pt x="80" y="1"/>
                      <a:pt x="79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4" name="Freeform 517"/>
              <p:cNvSpPr>
                <a:spLocks noEditPoints="1"/>
              </p:cNvSpPr>
              <p:nvPr/>
            </p:nvSpPr>
            <p:spPr bwMode="auto">
              <a:xfrm>
                <a:off x="3636" y="3444"/>
                <a:ext cx="432" cy="150"/>
              </a:xfrm>
              <a:custGeom>
                <a:avLst/>
                <a:gdLst>
                  <a:gd name="T0" fmla="*/ 60 w 124"/>
                  <a:gd name="T1" fmla="*/ 3 h 43"/>
                  <a:gd name="T2" fmla="*/ 68 w 124"/>
                  <a:gd name="T3" fmla="*/ 4 h 43"/>
                  <a:gd name="T4" fmla="*/ 68 w 124"/>
                  <a:gd name="T5" fmla="*/ 4 h 43"/>
                  <a:gd name="T6" fmla="*/ 113 w 124"/>
                  <a:gd name="T7" fmla="*/ 29 h 43"/>
                  <a:gd name="T8" fmla="*/ 113 w 124"/>
                  <a:gd name="T9" fmla="*/ 29 h 43"/>
                  <a:gd name="T10" fmla="*/ 91 w 124"/>
                  <a:gd name="T11" fmla="*/ 35 h 43"/>
                  <a:gd name="T12" fmla="*/ 90 w 124"/>
                  <a:gd name="T13" fmla="*/ 35 h 43"/>
                  <a:gd name="T14" fmla="*/ 90 w 124"/>
                  <a:gd name="T15" fmla="*/ 35 h 43"/>
                  <a:gd name="T16" fmla="*/ 89 w 124"/>
                  <a:gd name="T17" fmla="*/ 35 h 43"/>
                  <a:gd name="T18" fmla="*/ 62 w 124"/>
                  <a:gd name="T19" fmla="*/ 41 h 43"/>
                  <a:gd name="T20" fmla="*/ 62 w 124"/>
                  <a:gd name="T21" fmla="*/ 41 h 43"/>
                  <a:gd name="T22" fmla="*/ 62 w 124"/>
                  <a:gd name="T23" fmla="*/ 41 h 43"/>
                  <a:gd name="T24" fmla="*/ 58 w 124"/>
                  <a:gd name="T25" fmla="*/ 41 h 43"/>
                  <a:gd name="T26" fmla="*/ 12 w 124"/>
                  <a:gd name="T27" fmla="*/ 27 h 43"/>
                  <a:gd name="T28" fmla="*/ 12 w 124"/>
                  <a:gd name="T29" fmla="*/ 27 h 43"/>
                  <a:gd name="T30" fmla="*/ 32 w 124"/>
                  <a:gd name="T31" fmla="*/ 14 h 43"/>
                  <a:gd name="T32" fmla="*/ 32 w 124"/>
                  <a:gd name="T33" fmla="*/ 13 h 43"/>
                  <a:gd name="T34" fmla="*/ 60 w 124"/>
                  <a:gd name="T35" fmla="*/ 3 h 43"/>
                  <a:gd name="T36" fmla="*/ 60 w 124"/>
                  <a:gd name="T37" fmla="*/ 0 h 43"/>
                  <a:gd name="T38" fmla="*/ 26 w 124"/>
                  <a:gd name="T39" fmla="*/ 14 h 43"/>
                  <a:gd name="T40" fmla="*/ 26 w 124"/>
                  <a:gd name="T41" fmla="*/ 14 h 43"/>
                  <a:gd name="T42" fmla="*/ 26 w 124"/>
                  <a:gd name="T43" fmla="*/ 14 h 43"/>
                  <a:gd name="T44" fmla="*/ 25 w 124"/>
                  <a:gd name="T45" fmla="*/ 14 h 43"/>
                  <a:gd name="T46" fmla="*/ 25 w 124"/>
                  <a:gd name="T47" fmla="*/ 14 h 43"/>
                  <a:gd name="T48" fmla="*/ 25 w 124"/>
                  <a:gd name="T49" fmla="*/ 14 h 43"/>
                  <a:gd name="T50" fmla="*/ 24 w 124"/>
                  <a:gd name="T51" fmla="*/ 15 h 43"/>
                  <a:gd name="T52" fmla="*/ 24 w 124"/>
                  <a:gd name="T53" fmla="*/ 15 h 43"/>
                  <a:gd name="T54" fmla="*/ 23 w 124"/>
                  <a:gd name="T55" fmla="*/ 15 h 43"/>
                  <a:gd name="T56" fmla="*/ 23 w 124"/>
                  <a:gd name="T57" fmla="*/ 15 h 43"/>
                  <a:gd name="T58" fmla="*/ 0 w 124"/>
                  <a:gd name="T59" fmla="*/ 32 h 43"/>
                  <a:gd name="T60" fmla="*/ 0 w 124"/>
                  <a:gd name="T61" fmla="*/ 34 h 43"/>
                  <a:gd name="T62" fmla="*/ 0 w 124"/>
                  <a:gd name="T63" fmla="*/ 34 h 43"/>
                  <a:gd name="T64" fmla="*/ 11 w 124"/>
                  <a:gd name="T65" fmla="*/ 36 h 43"/>
                  <a:gd name="T66" fmla="*/ 11 w 124"/>
                  <a:gd name="T67" fmla="*/ 36 h 43"/>
                  <a:gd name="T68" fmla="*/ 17 w 124"/>
                  <a:gd name="T69" fmla="*/ 36 h 43"/>
                  <a:gd name="T70" fmla="*/ 22 w 124"/>
                  <a:gd name="T71" fmla="*/ 36 h 43"/>
                  <a:gd name="T72" fmla="*/ 22 w 124"/>
                  <a:gd name="T73" fmla="*/ 36 h 43"/>
                  <a:gd name="T74" fmla="*/ 28 w 124"/>
                  <a:gd name="T75" fmla="*/ 36 h 43"/>
                  <a:gd name="T76" fmla="*/ 28 w 124"/>
                  <a:gd name="T77" fmla="*/ 36 h 43"/>
                  <a:gd name="T78" fmla="*/ 29 w 124"/>
                  <a:gd name="T79" fmla="*/ 36 h 43"/>
                  <a:gd name="T80" fmla="*/ 30 w 124"/>
                  <a:gd name="T81" fmla="*/ 37 h 43"/>
                  <a:gd name="T82" fmla="*/ 64 w 124"/>
                  <a:gd name="T83" fmla="*/ 43 h 43"/>
                  <a:gd name="T84" fmla="*/ 64 w 124"/>
                  <a:gd name="T85" fmla="*/ 43 h 43"/>
                  <a:gd name="T86" fmla="*/ 73 w 124"/>
                  <a:gd name="T87" fmla="*/ 43 h 43"/>
                  <a:gd name="T88" fmla="*/ 96 w 124"/>
                  <a:gd name="T89" fmla="*/ 37 h 43"/>
                  <a:gd name="T90" fmla="*/ 97 w 124"/>
                  <a:gd name="T91" fmla="*/ 37 h 43"/>
                  <a:gd name="T92" fmla="*/ 99 w 124"/>
                  <a:gd name="T93" fmla="*/ 37 h 43"/>
                  <a:gd name="T94" fmla="*/ 99 w 124"/>
                  <a:gd name="T95" fmla="*/ 37 h 43"/>
                  <a:gd name="T96" fmla="*/ 106 w 124"/>
                  <a:gd name="T97" fmla="*/ 37 h 43"/>
                  <a:gd name="T98" fmla="*/ 106 w 124"/>
                  <a:gd name="T99" fmla="*/ 37 h 43"/>
                  <a:gd name="T100" fmla="*/ 107 w 124"/>
                  <a:gd name="T101" fmla="*/ 37 h 43"/>
                  <a:gd name="T102" fmla="*/ 115 w 124"/>
                  <a:gd name="T103" fmla="*/ 38 h 43"/>
                  <a:gd name="T104" fmla="*/ 115 w 124"/>
                  <a:gd name="T105" fmla="*/ 38 h 43"/>
                  <a:gd name="T106" fmla="*/ 123 w 124"/>
                  <a:gd name="T107" fmla="*/ 36 h 43"/>
                  <a:gd name="T108" fmla="*/ 123 w 124"/>
                  <a:gd name="T109" fmla="*/ 36 h 43"/>
                  <a:gd name="T110" fmla="*/ 101 w 124"/>
                  <a:gd name="T111" fmla="*/ 15 h 43"/>
                  <a:gd name="T112" fmla="*/ 69 w 124"/>
                  <a:gd name="T113" fmla="*/ 2 h 43"/>
                  <a:gd name="T114" fmla="*/ 60 w 124"/>
                  <a:gd name="T115" fmla="*/ 0 h 43"/>
                  <a:gd name="T116" fmla="*/ 60 w 124"/>
                  <a:gd name="T11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4" h="43">
                    <a:moveTo>
                      <a:pt x="60" y="3"/>
                    </a:move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3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68" y="4"/>
                      <a:pt x="68" y="4"/>
                      <a:pt x="68" y="4"/>
                    </a:cubicBezTo>
                    <a:cubicBezTo>
                      <a:pt x="76" y="6"/>
                      <a:pt x="84" y="11"/>
                      <a:pt x="92" y="15"/>
                    </a:cubicBezTo>
                    <a:cubicBezTo>
                      <a:pt x="100" y="19"/>
                      <a:pt x="112" y="20"/>
                      <a:pt x="113" y="29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7" y="34"/>
                      <a:pt x="99" y="33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91" y="35"/>
                      <a:pt x="91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90" y="35"/>
                      <a:pt x="90" y="35"/>
                    </a:cubicBezTo>
                    <a:cubicBezTo>
                      <a:pt x="90" y="35"/>
                      <a:pt x="89" y="35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0" y="38"/>
                      <a:pt x="73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1" y="41"/>
                      <a:pt x="59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0" y="40"/>
                      <a:pt x="42" y="38"/>
                      <a:pt x="34" y="35"/>
                    </a:cubicBezTo>
                    <a:cubicBezTo>
                      <a:pt x="26" y="33"/>
                      <a:pt x="18" y="32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5" y="21"/>
                      <a:pt x="24" y="17"/>
                      <a:pt x="32" y="14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32" y="13"/>
                      <a:pt x="32" y="13"/>
                      <a:pt x="32" y="13"/>
                    </a:cubicBezTo>
                    <a:cubicBezTo>
                      <a:pt x="41" y="8"/>
                      <a:pt x="49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moveTo>
                      <a:pt x="6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46" y="0"/>
                      <a:pt x="37" y="9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4" y="19"/>
                      <a:pt x="0" y="21"/>
                      <a:pt x="0" y="32"/>
                    </a:cubicBezTo>
                    <a:cubicBezTo>
                      <a:pt x="0" y="33"/>
                      <a:pt x="0" y="33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6"/>
                      <a:pt x="7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3" y="36"/>
                      <a:pt x="15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8" y="36"/>
                      <a:pt x="18" y="36"/>
                    </a:cubicBezTo>
                    <a:cubicBezTo>
                      <a:pt x="19" y="36"/>
                      <a:pt x="21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4" y="36"/>
                      <a:pt x="26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41" y="39"/>
                      <a:pt x="50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7" y="43"/>
                      <a:pt x="70" y="43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73" y="43"/>
                      <a:pt x="73" y="43"/>
                      <a:pt x="73" y="43"/>
                    </a:cubicBezTo>
                    <a:cubicBezTo>
                      <a:pt x="81" y="42"/>
                      <a:pt x="88" y="38"/>
                      <a:pt x="96" y="37"/>
                    </a:cubicBezTo>
                    <a:cubicBezTo>
                      <a:pt x="96" y="37"/>
                      <a:pt x="96" y="37"/>
                      <a:pt x="96" y="37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98" y="37"/>
                      <a:pt x="98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99" y="37"/>
                      <a:pt x="99" y="37"/>
                      <a:pt x="99" y="37"/>
                    </a:cubicBezTo>
                    <a:cubicBezTo>
                      <a:pt x="102" y="37"/>
                      <a:pt x="104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6" y="37"/>
                      <a:pt x="106" y="37"/>
                    </a:cubicBezTo>
                    <a:cubicBezTo>
                      <a:pt x="106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07" y="37"/>
                      <a:pt x="107" y="37"/>
                      <a:pt x="107" y="37"/>
                    </a:cubicBezTo>
                    <a:cubicBezTo>
                      <a:pt x="110" y="38"/>
                      <a:pt x="112" y="38"/>
                      <a:pt x="115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18" y="38"/>
                      <a:pt x="120" y="38"/>
                      <a:pt x="123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4" y="35"/>
                      <a:pt x="124" y="35"/>
                      <a:pt x="124" y="34"/>
                    </a:cubicBezTo>
                    <a:cubicBezTo>
                      <a:pt x="124" y="23"/>
                      <a:pt x="111" y="19"/>
                      <a:pt x="101" y="15"/>
                    </a:cubicBezTo>
                    <a:cubicBezTo>
                      <a:pt x="90" y="11"/>
                      <a:pt x="80" y="4"/>
                      <a:pt x="69" y="2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5" y="1"/>
                      <a:pt x="63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60" y="0"/>
                      <a:pt x="6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5" name="Freeform 518"/>
              <p:cNvSpPr/>
              <p:nvPr/>
            </p:nvSpPr>
            <p:spPr bwMode="auto">
              <a:xfrm>
                <a:off x="4306" y="3506"/>
                <a:ext cx="73" cy="81"/>
              </a:xfrm>
              <a:custGeom>
                <a:avLst/>
                <a:gdLst>
                  <a:gd name="T0" fmla="*/ 11 w 21"/>
                  <a:gd name="T1" fmla="*/ 0 h 23"/>
                  <a:gd name="T2" fmla="*/ 11 w 21"/>
                  <a:gd name="T3" fmla="*/ 0 h 23"/>
                  <a:gd name="T4" fmla="*/ 10 w 21"/>
                  <a:gd name="T5" fmla="*/ 0 h 23"/>
                  <a:gd name="T6" fmla="*/ 10 w 21"/>
                  <a:gd name="T7" fmla="*/ 0 h 23"/>
                  <a:gd name="T8" fmla="*/ 0 w 21"/>
                  <a:gd name="T9" fmla="*/ 16 h 23"/>
                  <a:gd name="T10" fmla="*/ 1 w 21"/>
                  <a:gd name="T11" fmla="*/ 23 h 23"/>
                  <a:gd name="T12" fmla="*/ 1 w 21"/>
                  <a:gd name="T13" fmla="*/ 23 h 23"/>
                  <a:gd name="T14" fmla="*/ 5 w 21"/>
                  <a:gd name="T15" fmla="*/ 23 h 23"/>
                  <a:gd name="T16" fmla="*/ 5 w 21"/>
                  <a:gd name="T17" fmla="*/ 23 h 23"/>
                  <a:gd name="T18" fmla="*/ 5 w 21"/>
                  <a:gd name="T19" fmla="*/ 23 h 23"/>
                  <a:gd name="T20" fmla="*/ 5 w 21"/>
                  <a:gd name="T21" fmla="*/ 23 h 23"/>
                  <a:gd name="T22" fmla="*/ 21 w 21"/>
                  <a:gd name="T23" fmla="*/ 11 h 23"/>
                  <a:gd name="T24" fmla="*/ 21 w 21"/>
                  <a:gd name="T25" fmla="*/ 11 h 23"/>
                  <a:gd name="T26" fmla="*/ 11 w 21"/>
                  <a:gd name="T27" fmla="*/ 0 h 23"/>
                  <a:gd name="T28" fmla="*/ 11 w 21"/>
                  <a:gd name="T29" fmla="*/ 0 h 23"/>
                  <a:gd name="T30" fmla="*/ 11 w 21"/>
                  <a:gd name="T3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" h="2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1"/>
                      <a:pt x="0" y="8"/>
                      <a:pt x="0" y="16"/>
                    </a:cubicBezTo>
                    <a:cubicBezTo>
                      <a:pt x="0" y="19"/>
                      <a:pt x="0" y="21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3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3" y="23"/>
                      <a:pt x="21" y="19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6"/>
                      <a:pt x="17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6" name="Freeform 519"/>
              <p:cNvSpPr>
                <a:spLocks noEditPoints="1"/>
              </p:cNvSpPr>
              <p:nvPr/>
            </p:nvSpPr>
            <p:spPr bwMode="auto">
              <a:xfrm>
                <a:off x="3678" y="3454"/>
                <a:ext cx="352" cy="133"/>
              </a:xfrm>
              <a:custGeom>
                <a:avLst/>
                <a:gdLst>
                  <a:gd name="T0" fmla="*/ 48 w 101"/>
                  <a:gd name="T1" fmla="*/ 4 h 38"/>
                  <a:gd name="T2" fmla="*/ 70 w 101"/>
                  <a:gd name="T3" fmla="*/ 10 h 38"/>
                  <a:gd name="T4" fmla="*/ 70 w 101"/>
                  <a:gd name="T5" fmla="*/ 10 h 38"/>
                  <a:gd name="T6" fmla="*/ 70 w 101"/>
                  <a:gd name="T7" fmla="*/ 10 h 38"/>
                  <a:gd name="T8" fmla="*/ 87 w 101"/>
                  <a:gd name="T9" fmla="*/ 22 h 38"/>
                  <a:gd name="T10" fmla="*/ 59 w 101"/>
                  <a:gd name="T11" fmla="*/ 33 h 38"/>
                  <a:gd name="T12" fmla="*/ 58 w 101"/>
                  <a:gd name="T13" fmla="*/ 33 h 38"/>
                  <a:gd name="T14" fmla="*/ 49 w 101"/>
                  <a:gd name="T15" fmla="*/ 34 h 38"/>
                  <a:gd name="T16" fmla="*/ 49 w 101"/>
                  <a:gd name="T17" fmla="*/ 34 h 38"/>
                  <a:gd name="T18" fmla="*/ 25 w 101"/>
                  <a:gd name="T19" fmla="*/ 30 h 38"/>
                  <a:gd name="T20" fmla="*/ 25 w 101"/>
                  <a:gd name="T21" fmla="*/ 30 h 38"/>
                  <a:gd name="T22" fmla="*/ 25 w 101"/>
                  <a:gd name="T23" fmla="*/ 30 h 38"/>
                  <a:gd name="T24" fmla="*/ 13 w 101"/>
                  <a:gd name="T25" fmla="*/ 22 h 38"/>
                  <a:gd name="T26" fmla="*/ 27 w 101"/>
                  <a:gd name="T27" fmla="*/ 9 h 38"/>
                  <a:gd name="T28" fmla="*/ 48 w 101"/>
                  <a:gd name="T29" fmla="*/ 4 h 38"/>
                  <a:gd name="T30" fmla="*/ 48 w 101"/>
                  <a:gd name="T31" fmla="*/ 4 h 38"/>
                  <a:gd name="T32" fmla="*/ 48 w 101"/>
                  <a:gd name="T33" fmla="*/ 0 h 38"/>
                  <a:gd name="T34" fmla="*/ 20 w 101"/>
                  <a:gd name="T35" fmla="*/ 10 h 38"/>
                  <a:gd name="T36" fmla="*/ 20 w 101"/>
                  <a:gd name="T37" fmla="*/ 11 h 38"/>
                  <a:gd name="T38" fmla="*/ 0 w 101"/>
                  <a:gd name="T39" fmla="*/ 24 h 38"/>
                  <a:gd name="T40" fmla="*/ 46 w 101"/>
                  <a:gd name="T41" fmla="*/ 38 h 38"/>
                  <a:gd name="T42" fmla="*/ 50 w 101"/>
                  <a:gd name="T43" fmla="*/ 38 h 38"/>
                  <a:gd name="T44" fmla="*/ 50 w 101"/>
                  <a:gd name="T45" fmla="*/ 38 h 38"/>
                  <a:gd name="T46" fmla="*/ 77 w 101"/>
                  <a:gd name="T47" fmla="*/ 32 h 38"/>
                  <a:gd name="T48" fmla="*/ 78 w 101"/>
                  <a:gd name="T49" fmla="*/ 32 h 38"/>
                  <a:gd name="T50" fmla="*/ 78 w 101"/>
                  <a:gd name="T51" fmla="*/ 32 h 38"/>
                  <a:gd name="T52" fmla="*/ 79 w 101"/>
                  <a:gd name="T53" fmla="*/ 32 h 38"/>
                  <a:gd name="T54" fmla="*/ 79 w 101"/>
                  <a:gd name="T55" fmla="*/ 32 h 38"/>
                  <a:gd name="T56" fmla="*/ 101 w 101"/>
                  <a:gd name="T57" fmla="*/ 26 h 38"/>
                  <a:gd name="T58" fmla="*/ 56 w 101"/>
                  <a:gd name="T59" fmla="*/ 1 h 38"/>
                  <a:gd name="T60" fmla="*/ 56 w 101"/>
                  <a:gd name="T61" fmla="*/ 1 h 38"/>
                  <a:gd name="T62" fmla="*/ 48 w 101"/>
                  <a:gd name="T6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1" h="38">
                    <a:moveTo>
                      <a:pt x="48" y="4"/>
                    </a:moveTo>
                    <a:cubicBezTo>
                      <a:pt x="48" y="4"/>
                      <a:pt x="48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55" y="4"/>
                      <a:pt x="62" y="6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4" y="12"/>
                      <a:pt x="87" y="16"/>
                      <a:pt x="87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7" y="27"/>
                      <a:pt x="78" y="28"/>
                      <a:pt x="74" y="29"/>
                    </a:cubicBezTo>
                    <a:cubicBezTo>
                      <a:pt x="68" y="31"/>
                      <a:pt x="65" y="33"/>
                      <a:pt x="59" y="33"/>
                    </a:cubicBezTo>
                    <a:cubicBezTo>
                      <a:pt x="59" y="33"/>
                      <a:pt x="59" y="33"/>
                      <a:pt x="59" y="33"/>
                    </a:cubicBezTo>
                    <a:cubicBezTo>
                      <a:pt x="59" y="33"/>
                      <a:pt x="58" y="33"/>
                      <a:pt x="58" y="33"/>
                    </a:cubicBezTo>
                    <a:cubicBezTo>
                      <a:pt x="55" y="34"/>
                      <a:pt x="52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0" y="34"/>
                      <a:pt x="32" y="32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2" y="29"/>
                      <a:pt x="13" y="25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17"/>
                      <a:pt x="23" y="12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35" y="5"/>
                      <a:pt x="41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4"/>
                      <a:pt x="48" y="4"/>
                      <a:pt x="48" y="4"/>
                    </a:cubicBezTo>
                    <a:moveTo>
                      <a:pt x="4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37" y="0"/>
                      <a:pt x="29" y="5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2" y="14"/>
                      <a:pt x="3" y="18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" y="29"/>
                      <a:pt x="14" y="30"/>
                      <a:pt x="22" y="32"/>
                    </a:cubicBezTo>
                    <a:cubicBezTo>
                      <a:pt x="30" y="35"/>
                      <a:pt x="38" y="37"/>
                      <a:pt x="46" y="38"/>
                    </a:cubicBezTo>
                    <a:cubicBezTo>
                      <a:pt x="46" y="38"/>
                      <a:pt x="46" y="38"/>
                      <a:pt x="46" y="38"/>
                    </a:cubicBezTo>
                    <a:cubicBezTo>
                      <a:pt x="47" y="38"/>
                      <a:pt x="49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61" y="38"/>
                      <a:pt x="68" y="35"/>
                      <a:pt x="77" y="32"/>
                    </a:cubicBezTo>
                    <a:cubicBezTo>
                      <a:pt x="77" y="32"/>
                      <a:pt x="77" y="32"/>
                      <a:pt x="77" y="32"/>
                    </a:cubicBezTo>
                    <a:cubicBezTo>
                      <a:pt x="77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8" y="32"/>
                      <a:pt x="78" y="32"/>
                      <a:pt x="78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7" y="30"/>
                      <a:pt x="95" y="31"/>
                      <a:pt x="101" y="26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17"/>
                      <a:pt x="88" y="16"/>
                      <a:pt x="80" y="12"/>
                    </a:cubicBezTo>
                    <a:cubicBezTo>
                      <a:pt x="72" y="8"/>
                      <a:pt x="64" y="3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3" y="0"/>
                      <a:pt x="51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7" name="Freeform 520"/>
              <p:cNvSpPr>
                <a:spLocks noEditPoints="1"/>
              </p:cNvSpPr>
              <p:nvPr/>
            </p:nvSpPr>
            <p:spPr bwMode="auto">
              <a:xfrm>
                <a:off x="2746" y="3353"/>
                <a:ext cx="405" cy="227"/>
              </a:xfrm>
              <a:custGeom>
                <a:avLst/>
                <a:gdLst>
                  <a:gd name="T0" fmla="*/ 72 w 116"/>
                  <a:gd name="T1" fmla="*/ 2 h 65"/>
                  <a:gd name="T2" fmla="*/ 92 w 116"/>
                  <a:gd name="T3" fmla="*/ 24 h 65"/>
                  <a:gd name="T4" fmla="*/ 93 w 116"/>
                  <a:gd name="T5" fmla="*/ 25 h 65"/>
                  <a:gd name="T6" fmla="*/ 112 w 116"/>
                  <a:gd name="T7" fmla="*/ 45 h 65"/>
                  <a:gd name="T8" fmla="*/ 93 w 116"/>
                  <a:gd name="T9" fmla="*/ 59 h 65"/>
                  <a:gd name="T10" fmla="*/ 93 w 116"/>
                  <a:gd name="T11" fmla="*/ 59 h 65"/>
                  <a:gd name="T12" fmla="*/ 86 w 116"/>
                  <a:gd name="T13" fmla="*/ 58 h 65"/>
                  <a:gd name="T14" fmla="*/ 75 w 116"/>
                  <a:gd name="T15" fmla="*/ 46 h 65"/>
                  <a:gd name="T16" fmla="*/ 64 w 116"/>
                  <a:gd name="T17" fmla="*/ 35 h 65"/>
                  <a:gd name="T18" fmla="*/ 48 w 116"/>
                  <a:gd name="T19" fmla="*/ 51 h 65"/>
                  <a:gd name="T20" fmla="*/ 35 w 116"/>
                  <a:gd name="T21" fmla="*/ 61 h 65"/>
                  <a:gd name="T22" fmla="*/ 32 w 116"/>
                  <a:gd name="T23" fmla="*/ 61 h 65"/>
                  <a:gd name="T24" fmla="*/ 32 w 116"/>
                  <a:gd name="T25" fmla="*/ 61 h 65"/>
                  <a:gd name="T26" fmla="*/ 31 w 116"/>
                  <a:gd name="T27" fmla="*/ 61 h 65"/>
                  <a:gd name="T28" fmla="*/ 30 w 116"/>
                  <a:gd name="T29" fmla="*/ 61 h 65"/>
                  <a:gd name="T30" fmla="*/ 6 w 116"/>
                  <a:gd name="T31" fmla="*/ 46 h 65"/>
                  <a:gd name="T32" fmla="*/ 6 w 116"/>
                  <a:gd name="T33" fmla="*/ 44 h 65"/>
                  <a:gd name="T34" fmla="*/ 51 w 116"/>
                  <a:gd name="T35" fmla="*/ 20 h 65"/>
                  <a:gd name="T36" fmla="*/ 72 w 116"/>
                  <a:gd name="T37" fmla="*/ 2 h 65"/>
                  <a:gd name="T38" fmla="*/ 72 w 116"/>
                  <a:gd name="T39" fmla="*/ 0 h 65"/>
                  <a:gd name="T40" fmla="*/ 51 w 116"/>
                  <a:gd name="T41" fmla="*/ 15 h 65"/>
                  <a:gd name="T42" fmla="*/ 51 w 116"/>
                  <a:gd name="T43" fmla="*/ 16 h 65"/>
                  <a:gd name="T44" fmla="*/ 50 w 116"/>
                  <a:gd name="T45" fmla="*/ 16 h 65"/>
                  <a:gd name="T46" fmla="*/ 50 w 116"/>
                  <a:gd name="T47" fmla="*/ 16 h 65"/>
                  <a:gd name="T48" fmla="*/ 50 w 116"/>
                  <a:gd name="T49" fmla="*/ 16 h 65"/>
                  <a:gd name="T50" fmla="*/ 50 w 116"/>
                  <a:gd name="T51" fmla="*/ 16 h 65"/>
                  <a:gd name="T52" fmla="*/ 49 w 116"/>
                  <a:gd name="T53" fmla="*/ 16 h 65"/>
                  <a:gd name="T54" fmla="*/ 49 w 116"/>
                  <a:gd name="T55" fmla="*/ 17 h 65"/>
                  <a:gd name="T56" fmla="*/ 49 w 116"/>
                  <a:gd name="T57" fmla="*/ 17 h 65"/>
                  <a:gd name="T58" fmla="*/ 25 w 116"/>
                  <a:gd name="T59" fmla="*/ 21 h 65"/>
                  <a:gd name="T60" fmla="*/ 0 w 116"/>
                  <a:gd name="T61" fmla="*/ 46 h 65"/>
                  <a:gd name="T62" fmla="*/ 30 w 116"/>
                  <a:gd name="T63" fmla="*/ 65 h 65"/>
                  <a:gd name="T64" fmla="*/ 30 w 116"/>
                  <a:gd name="T65" fmla="*/ 65 h 65"/>
                  <a:gd name="T66" fmla="*/ 30 w 116"/>
                  <a:gd name="T67" fmla="*/ 65 h 65"/>
                  <a:gd name="T68" fmla="*/ 31 w 116"/>
                  <a:gd name="T69" fmla="*/ 65 h 65"/>
                  <a:gd name="T70" fmla="*/ 32 w 116"/>
                  <a:gd name="T71" fmla="*/ 65 h 65"/>
                  <a:gd name="T72" fmla="*/ 34 w 116"/>
                  <a:gd name="T73" fmla="*/ 65 h 65"/>
                  <a:gd name="T74" fmla="*/ 34 w 116"/>
                  <a:gd name="T75" fmla="*/ 65 h 65"/>
                  <a:gd name="T76" fmla="*/ 34 w 116"/>
                  <a:gd name="T77" fmla="*/ 65 h 65"/>
                  <a:gd name="T78" fmla="*/ 35 w 116"/>
                  <a:gd name="T79" fmla="*/ 65 h 65"/>
                  <a:gd name="T80" fmla="*/ 46 w 116"/>
                  <a:gd name="T81" fmla="*/ 57 h 65"/>
                  <a:gd name="T82" fmla="*/ 64 w 116"/>
                  <a:gd name="T83" fmla="*/ 42 h 65"/>
                  <a:gd name="T84" fmla="*/ 64 w 116"/>
                  <a:gd name="T85" fmla="*/ 42 h 65"/>
                  <a:gd name="T86" fmla="*/ 64 w 116"/>
                  <a:gd name="T87" fmla="*/ 42 h 65"/>
                  <a:gd name="T88" fmla="*/ 87 w 116"/>
                  <a:gd name="T89" fmla="*/ 61 h 65"/>
                  <a:gd name="T90" fmla="*/ 92 w 116"/>
                  <a:gd name="T91" fmla="*/ 62 h 65"/>
                  <a:gd name="T92" fmla="*/ 92 w 116"/>
                  <a:gd name="T93" fmla="*/ 62 h 65"/>
                  <a:gd name="T94" fmla="*/ 116 w 116"/>
                  <a:gd name="T95" fmla="*/ 44 h 65"/>
                  <a:gd name="T96" fmla="*/ 75 w 116"/>
                  <a:gd name="T97" fmla="*/ 1 h 65"/>
                  <a:gd name="T98" fmla="*/ 72 w 116"/>
                  <a:gd name="T9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16" h="65">
                    <a:moveTo>
                      <a:pt x="72" y="2"/>
                    </a:moveTo>
                    <a:cubicBezTo>
                      <a:pt x="72" y="2"/>
                      <a:pt x="72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85" y="2"/>
                      <a:pt x="87" y="16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3" y="24"/>
                      <a:pt x="93" y="25"/>
                    </a:cubicBezTo>
                    <a:cubicBezTo>
                      <a:pt x="98" y="31"/>
                      <a:pt x="112" y="35"/>
                      <a:pt x="112" y="44"/>
                    </a:cubicBezTo>
                    <a:cubicBezTo>
                      <a:pt x="112" y="44"/>
                      <a:pt x="112" y="45"/>
                      <a:pt x="112" y="45"/>
                    </a:cubicBezTo>
                    <a:cubicBezTo>
                      <a:pt x="112" y="55"/>
                      <a:pt x="102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1" y="59"/>
                      <a:pt x="88" y="59"/>
                      <a:pt x="86" y="58"/>
                    </a:cubicBezTo>
                    <a:cubicBezTo>
                      <a:pt x="86" y="58"/>
                      <a:pt x="86" y="58"/>
                      <a:pt x="86" y="58"/>
                    </a:cubicBezTo>
                    <a:cubicBezTo>
                      <a:pt x="80" y="56"/>
                      <a:pt x="78" y="51"/>
                      <a:pt x="75" y="46"/>
                    </a:cubicBezTo>
                    <a:cubicBezTo>
                      <a:pt x="73" y="43"/>
                      <a:pt x="71" y="35"/>
                      <a:pt x="64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58" y="35"/>
                      <a:pt x="53" y="44"/>
                      <a:pt x="48" y="51"/>
                    </a:cubicBezTo>
                    <a:cubicBezTo>
                      <a:pt x="44" y="56"/>
                      <a:pt x="40" y="60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4" y="61"/>
                      <a:pt x="33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1" y="61"/>
                      <a:pt x="31" y="61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1" y="61"/>
                      <a:pt x="7" y="55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5"/>
                      <a:pt x="6" y="44"/>
                      <a:pt x="6" y="44"/>
                    </a:cubicBezTo>
                    <a:cubicBezTo>
                      <a:pt x="6" y="30"/>
                      <a:pt x="23" y="23"/>
                      <a:pt x="35" y="22"/>
                    </a:cubicBezTo>
                    <a:cubicBezTo>
                      <a:pt x="40" y="21"/>
                      <a:pt x="46" y="22"/>
                      <a:pt x="51" y="20"/>
                    </a:cubicBezTo>
                    <a:cubicBezTo>
                      <a:pt x="60" y="16"/>
                      <a:pt x="61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72" y="2"/>
                      <a:pt x="72" y="2"/>
                      <a:pt x="72" y="2"/>
                    </a:cubicBezTo>
                    <a:moveTo>
                      <a:pt x="72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61" y="0"/>
                      <a:pt x="58" y="10"/>
                      <a:pt x="51" y="15"/>
                    </a:cubicBezTo>
                    <a:cubicBezTo>
                      <a:pt x="51" y="15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1" y="16"/>
                      <a:pt x="51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49" y="16"/>
                    </a:cubicBezTo>
                    <a:cubicBezTo>
                      <a:pt x="49" y="16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2" y="20"/>
                      <a:pt x="34" y="18"/>
                      <a:pt x="25" y="21"/>
                    </a:cubicBezTo>
                    <a:cubicBezTo>
                      <a:pt x="13" y="24"/>
                      <a:pt x="0" y="33"/>
                      <a:pt x="0" y="44"/>
                    </a:cubicBezTo>
                    <a:cubicBezTo>
                      <a:pt x="0" y="45"/>
                      <a:pt x="0" y="45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1" y="56"/>
                      <a:pt x="18" y="64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1" y="65"/>
                      <a:pt x="31" y="65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1" y="65"/>
                      <a:pt x="32" y="65"/>
                      <a:pt x="32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3" y="65"/>
                      <a:pt x="33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9" y="64"/>
                      <a:pt x="43" y="61"/>
                      <a:pt x="46" y="57"/>
                    </a:cubicBezTo>
                    <a:cubicBezTo>
                      <a:pt x="52" y="51"/>
                      <a:pt x="57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64" y="42"/>
                      <a:pt x="64" y="42"/>
                      <a:pt x="64" y="42"/>
                    </a:cubicBezTo>
                    <a:cubicBezTo>
                      <a:pt x="74" y="42"/>
                      <a:pt x="75" y="58"/>
                      <a:pt x="87" y="61"/>
                    </a:cubicBezTo>
                    <a:cubicBezTo>
                      <a:pt x="87" y="61"/>
                      <a:pt x="87" y="61"/>
                      <a:pt x="87" y="61"/>
                    </a:cubicBezTo>
                    <a:cubicBezTo>
                      <a:pt x="89" y="62"/>
                      <a:pt x="91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92" y="62"/>
                      <a:pt x="92" y="62"/>
                      <a:pt x="92" y="62"/>
                    </a:cubicBezTo>
                    <a:cubicBezTo>
                      <a:pt x="104" y="62"/>
                      <a:pt x="116" y="53"/>
                      <a:pt x="116" y="45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5" y="33"/>
                      <a:pt x="100" y="30"/>
                      <a:pt x="95" y="23"/>
                    </a:cubicBezTo>
                    <a:cubicBezTo>
                      <a:pt x="89" y="15"/>
                      <a:pt x="86" y="2"/>
                      <a:pt x="75" y="1"/>
                    </a:cubicBezTo>
                    <a:cubicBezTo>
                      <a:pt x="74" y="0"/>
                      <a:pt x="73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72" y="0"/>
                      <a:pt x="7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8" name="Freeform 521"/>
              <p:cNvSpPr>
                <a:spLocks noEditPoints="1"/>
              </p:cNvSpPr>
              <p:nvPr/>
            </p:nvSpPr>
            <p:spPr bwMode="auto">
              <a:xfrm>
                <a:off x="4546" y="3353"/>
                <a:ext cx="401" cy="223"/>
              </a:xfrm>
              <a:custGeom>
                <a:avLst/>
                <a:gdLst>
                  <a:gd name="T0" fmla="*/ 43 w 115"/>
                  <a:gd name="T1" fmla="*/ 3 h 64"/>
                  <a:gd name="T2" fmla="*/ 44 w 115"/>
                  <a:gd name="T3" fmla="*/ 3 h 64"/>
                  <a:gd name="T4" fmla="*/ 72 w 115"/>
                  <a:gd name="T5" fmla="*/ 21 h 64"/>
                  <a:gd name="T6" fmla="*/ 72 w 115"/>
                  <a:gd name="T7" fmla="*/ 21 h 64"/>
                  <a:gd name="T8" fmla="*/ 75 w 115"/>
                  <a:gd name="T9" fmla="*/ 21 h 64"/>
                  <a:gd name="T10" fmla="*/ 81 w 115"/>
                  <a:gd name="T11" fmla="*/ 22 h 64"/>
                  <a:gd name="T12" fmla="*/ 109 w 115"/>
                  <a:gd name="T13" fmla="*/ 43 h 64"/>
                  <a:gd name="T14" fmla="*/ 84 w 115"/>
                  <a:gd name="T15" fmla="*/ 61 h 64"/>
                  <a:gd name="T16" fmla="*/ 84 w 115"/>
                  <a:gd name="T17" fmla="*/ 61 h 64"/>
                  <a:gd name="T18" fmla="*/ 84 w 115"/>
                  <a:gd name="T19" fmla="*/ 61 h 64"/>
                  <a:gd name="T20" fmla="*/ 66 w 115"/>
                  <a:gd name="T21" fmla="*/ 49 h 64"/>
                  <a:gd name="T22" fmla="*/ 66 w 115"/>
                  <a:gd name="T23" fmla="*/ 49 h 64"/>
                  <a:gd name="T24" fmla="*/ 66 w 115"/>
                  <a:gd name="T25" fmla="*/ 49 h 64"/>
                  <a:gd name="T26" fmla="*/ 66 w 115"/>
                  <a:gd name="T27" fmla="*/ 49 h 64"/>
                  <a:gd name="T28" fmla="*/ 66 w 115"/>
                  <a:gd name="T29" fmla="*/ 49 h 64"/>
                  <a:gd name="T30" fmla="*/ 66 w 115"/>
                  <a:gd name="T31" fmla="*/ 49 h 64"/>
                  <a:gd name="T32" fmla="*/ 53 w 115"/>
                  <a:gd name="T33" fmla="*/ 34 h 64"/>
                  <a:gd name="T34" fmla="*/ 52 w 115"/>
                  <a:gd name="T35" fmla="*/ 34 h 64"/>
                  <a:gd name="T36" fmla="*/ 35 w 115"/>
                  <a:gd name="T37" fmla="*/ 55 h 64"/>
                  <a:gd name="T38" fmla="*/ 30 w 115"/>
                  <a:gd name="T39" fmla="*/ 59 h 64"/>
                  <a:gd name="T40" fmla="*/ 23 w 115"/>
                  <a:gd name="T41" fmla="*/ 60 h 64"/>
                  <a:gd name="T42" fmla="*/ 23 w 115"/>
                  <a:gd name="T43" fmla="*/ 60 h 64"/>
                  <a:gd name="T44" fmla="*/ 4 w 115"/>
                  <a:gd name="T45" fmla="*/ 46 h 64"/>
                  <a:gd name="T46" fmla="*/ 4 w 115"/>
                  <a:gd name="T47" fmla="*/ 45 h 64"/>
                  <a:gd name="T48" fmla="*/ 25 w 115"/>
                  <a:gd name="T49" fmla="*/ 23 h 64"/>
                  <a:gd name="T50" fmla="*/ 25 w 115"/>
                  <a:gd name="T51" fmla="*/ 23 h 64"/>
                  <a:gd name="T52" fmla="*/ 25 w 115"/>
                  <a:gd name="T53" fmla="*/ 23 h 64"/>
                  <a:gd name="T54" fmla="*/ 26 w 115"/>
                  <a:gd name="T55" fmla="*/ 23 h 64"/>
                  <a:gd name="T56" fmla="*/ 43 w 115"/>
                  <a:gd name="T57" fmla="*/ 3 h 64"/>
                  <a:gd name="T58" fmla="*/ 43 w 115"/>
                  <a:gd name="T59" fmla="*/ 0 h 64"/>
                  <a:gd name="T60" fmla="*/ 23 w 115"/>
                  <a:gd name="T61" fmla="*/ 21 h 64"/>
                  <a:gd name="T62" fmla="*/ 23 w 115"/>
                  <a:gd name="T63" fmla="*/ 21 h 64"/>
                  <a:gd name="T64" fmla="*/ 23 w 115"/>
                  <a:gd name="T65" fmla="*/ 22 h 64"/>
                  <a:gd name="T66" fmla="*/ 0 w 115"/>
                  <a:gd name="T67" fmla="*/ 45 h 64"/>
                  <a:gd name="T68" fmla="*/ 0 w 115"/>
                  <a:gd name="T69" fmla="*/ 46 h 64"/>
                  <a:gd name="T70" fmla="*/ 23 w 115"/>
                  <a:gd name="T71" fmla="*/ 62 h 64"/>
                  <a:gd name="T72" fmla="*/ 23 w 115"/>
                  <a:gd name="T73" fmla="*/ 62 h 64"/>
                  <a:gd name="T74" fmla="*/ 27 w 115"/>
                  <a:gd name="T75" fmla="*/ 62 h 64"/>
                  <a:gd name="T76" fmla="*/ 52 w 115"/>
                  <a:gd name="T77" fmla="*/ 41 h 64"/>
                  <a:gd name="T78" fmla="*/ 52 w 115"/>
                  <a:gd name="T79" fmla="*/ 41 h 64"/>
                  <a:gd name="T80" fmla="*/ 52 w 115"/>
                  <a:gd name="T81" fmla="*/ 41 h 64"/>
                  <a:gd name="T82" fmla="*/ 52 w 115"/>
                  <a:gd name="T83" fmla="*/ 41 h 64"/>
                  <a:gd name="T84" fmla="*/ 66 w 115"/>
                  <a:gd name="T85" fmla="*/ 53 h 64"/>
                  <a:gd name="T86" fmla="*/ 67 w 115"/>
                  <a:gd name="T87" fmla="*/ 53 h 64"/>
                  <a:gd name="T88" fmla="*/ 84 w 115"/>
                  <a:gd name="T89" fmla="*/ 64 h 64"/>
                  <a:gd name="T90" fmla="*/ 84 w 115"/>
                  <a:gd name="T91" fmla="*/ 64 h 64"/>
                  <a:gd name="T92" fmla="*/ 86 w 115"/>
                  <a:gd name="T93" fmla="*/ 64 h 64"/>
                  <a:gd name="T94" fmla="*/ 86 w 115"/>
                  <a:gd name="T95" fmla="*/ 64 h 64"/>
                  <a:gd name="T96" fmla="*/ 115 w 115"/>
                  <a:gd name="T97" fmla="*/ 43 h 64"/>
                  <a:gd name="T98" fmla="*/ 67 w 115"/>
                  <a:gd name="T99" fmla="*/ 17 h 64"/>
                  <a:gd name="T100" fmla="*/ 45 w 115"/>
                  <a:gd name="T101" fmla="*/ 1 h 64"/>
                  <a:gd name="T102" fmla="*/ 43 w 115"/>
                  <a:gd name="T103" fmla="*/ 0 h 64"/>
                  <a:gd name="T104" fmla="*/ 43 w 115"/>
                  <a:gd name="T10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" h="64">
                    <a:moveTo>
                      <a:pt x="43" y="3"/>
                    </a:move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55" y="4"/>
                      <a:pt x="55" y="17"/>
                      <a:pt x="64" y="20"/>
                    </a:cubicBezTo>
                    <a:cubicBezTo>
                      <a:pt x="66" y="21"/>
                      <a:pt x="69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73" y="21"/>
                      <a:pt x="74" y="21"/>
                      <a:pt x="75" y="2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1"/>
                      <a:pt x="77" y="21"/>
                      <a:pt x="78" y="21"/>
                    </a:cubicBezTo>
                    <a:cubicBezTo>
                      <a:pt x="79" y="21"/>
                      <a:pt x="80" y="21"/>
                      <a:pt x="81" y="22"/>
                    </a:cubicBezTo>
                    <a:cubicBezTo>
                      <a:pt x="96" y="23"/>
                      <a:pt x="109" y="32"/>
                      <a:pt x="109" y="43"/>
                    </a:cubicBezTo>
                    <a:cubicBezTo>
                      <a:pt x="109" y="43"/>
                      <a:pt x="109" y="43"/>
                      <a:pt x="109" y="43"/>
                    </a:cubicBezTo>
                    <a:cubicBezTo>
                      <a:pt x="109" y="54"/>
                      <a:pt x="94" y="60"/>
                      <a:pt x="86" y="61"/>
                    </a:cubicBezTo>
                    <a:cubicBezTo>
                      <a:pt x="85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84" y="61"/>
                      <a:pt x="84" y="61"/>
                      <a:pt x="84" y="61"/>
                    </a:cubicBezTo>
                    <a:cubicBezTo>
                      <a:pt x="76" y="61"/>
                      <a:pt x="71" y="56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2" y="43"/>
                      <a:pt x="58" y="35"/>
                      <a:pt x="53" y="34"/>
                    </a:cubicBezTo>
                    <a:cubicBezTo>
                      <a:pt x="53" y="34"/>
                      <a:pt x="53" y="34"/>
                      <a:pt x="53" y="34"/>
                    </a:cubicBezTo>
                    <a:cubicBezTo>
                      <a:pt x="53" y="34"/>
                      <a:pt x="53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52" y="34"/>
                      <a:pt x="52" y="34"/>
                      <a:pt x="52" y="34"/>
                    </a:cubicBezTo>
                    <a:cubicBezTo>
                      <a:pt x="44" y="34"/>
                      <a:pt x="41" y="48"/>
                      <a:pt x="35" y="55"/>
                    </a:cubicBezTo>
                    <a:cubicBezTo>
                      <a:pt x="33" y="57"/>
                      <a:pt x="32" y="58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28" y="60"/>
                      <a:pt x="26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14" y="60"/>
                      <a:pt x="4" y="54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33"/>
                      <a:pt x="19" y="32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3"/>
                      <a:pt x="25" y="23"/>
                      <a:pt x="26" y="23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30" y="16"/>
                      <a:pt x="31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1" y="0"/>
                      <a:pt x="29" y="13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3" y="22"/>
                    </a:cubicBezTo>
                    <a:cubicBezTo>
                      <a:pt x="23" y="22"/>
                      <a:pt x="23" y="22"/>
                      <a:pt x="23" y="22"/>
                    </a:cubicBezTo>
                    <a:cubicBezTo>
                      <a:pt x="17" y="30"/>
                      <a:pt x="0" y="33"/>
                      <a:pt x="0" y="45"/>
                    </a:cubicBezTo>
                    <a:cubicBezTo>
                      <a:pt x="0" y="45"/>
                      <a:pt x="0" y="45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5"/>
                      <a:pt x="12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4" y="62"/>
                      <a:pt x="26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39" y="60"/>
                      <a:pt x="44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5" y="41"/>
                      <a:pt x="58" y="42"/>
                      <a:pt x="60" y="45"/>
                    </a:cubicBezTo>
                    <a:cubicBezTo>
                      <a:pt x="62" y="47"/>
                      <a:pt x="64" y="50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7" y="53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71" y="59"/>
                      <a:pt x="76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4"/>
                      <a:pt x="85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96" y="63"/>
                      <a:pt x="114" y="56"/>
                      <a:pt x="115" y="44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29"/>
                      <a:pt x="98" y="23"/>
                      <a:pt x="86" y="20"/>
                    </a:cubicBezTo>
                    <a:cubicBezTo>
                      <a:pt x="80" y="19"/>
                      <a:pt x="72" y="20"/>
                      <a:pt x="67" y="17"/>
                    </a:cubicBezTo>
                    <a:cubicBezTo>
                      <a:pt x="58" y="14"/>
                      <a:pt x="56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9" name="Freeform 522"/>
              <p:cNvSpPr>
                <a:spLocks noEditPoints="1"/>
              </p:cNvSpPr>
              <p:nvPr/>
            </p:nvSpPr>
            <p:spPr bwMode="auto">
              <a:xfrm>
                <a:off x="3723" y="3468"/>
                <a:ext cx="258" cy="105"/>
              </a:xfrm>
              <a:custGeom>
                <a:avLst/>
                <a:gdLst>
                  <a:gd name="T0" fmla="*/ 36 w 74"/>
                  <a:gd name="T1" fmla="*/ 5 h 30"/>
                  <a:gd name="T2" fmla="*/ 36 w 74"/>
                  <a:gd name="T3" fmla="*/ 5 h 30"/>
                  <a:gd name="T4" fmla="*/ 36 w 74"/>
                  <a:gd name="T5" fmla="*/ 5 h 30"/>
                  <a:gd name="T6" fmla="*/ 39 w 74"/>
                  <a:gd name="T7" fmla="*/ 5 h 30"/>
                  <a:gd name="T8" fmla="*/ 59 w 74"/>
                  <a:gd name="T9" fmla="*/ 16 h 30"/>
                  <a:gd name="T10" fmla="*/ 59 w 74"/>
                  <a:gd name="T11" fmla="*/ 16 h 30"/>
                  <a:gd name="T12" fmla="*/ 59 w 74"/>
                  <a:gd name="T13" fmla="*/ 16 h 30"/>
                  <a:gd name="T14" fmla="*/ 37 w 74"/>
                  <a:gd name="T15" fmla="*/ 24 h 30"/>
                  <a:gd name="T16" fmla="*/ 37 w 74"/>
                  <a:gd name="T17" fmla="*/ 24 h 30"/>
                  <a:gd name="T18" fmla="*/ 37 w 74"/>
                  <a:gd name="T19" fmla="*/ 24 h 30"/>
                  <a:gd name="T20" fmla="*/ 37 w 74"/>
                  <a:gd name="T21" fmla="*/ 24 h 30"/>
                  <a:gd name="T22" fmla="*/ 37 w 74"/>
                  <a:gd name="T23" fmla="*/ 24 h 30"/>
                  <a:gd name="T24" fmla="*/ 23 w 74"/>
                  <a:gd name="T25" fmla="*/ 23 h 30"/>
                  <a:gd name="T26" fmla="*/ 23 w 74"/>
                  <a:gd name="T27" fmla="*/ 23 h 30"/>
                  <a:gd name="T28" fmla="*/ 13 w 74"/>
                  <a:gd name="T29" fmla="*/ 17 h 30"/>
                  <a:gd name="T30" fmla="*/ 13 w 74"/>
                  <a:gd name="T31" fmla="*/ 17 h 30"/>
                  <a:gd name="T32" fmla="*/ 13 w 74"/>
                  <a:gd name="T33" fmla="*/ 17 h 30"/>
                  <a:gd name="T34" fmla="*/ 36 w 74"/>
                  <a:gd name="T35" fmla="*/ 5 h 30"/>
                  <a:gd name="T36" fmla="*/ 36 w 74"/>
                  <a:gd name="T37" fmla="*/ 5 h 30"/>
                  <a:gd name="T38" fmla="*/ 36 w 74"/>
                  <a:gd name="T39" fmla="*/ 5 h 30"/>
                  <a:gd name="T40" fmla="*/ 35 w 74"/>
                  <a:gd name="T41" fmla="*/ 0 h 30"/>
                  <a:gd name="T42" fmla="*/ 35 w 74"/>
                  <a:gd name="T43" fmla="*/ 0 h 30"/>
                  <a:gd name="T44" fmla="*/ 14 w 74"/>
                  <a:gd name="T45" fmla="*/ 5 h 30"/>
                  <a:gd name="T46" fmla="*/ 14 w 74"/>
                  <a:gd name="T47" fmla="*/ 5 h 30"/>
                  <a:gd name="T48" fmla="*/ 0 w 74"/>
                  <a:gd name="T49" fmla="*/ 18 h 30"/>
                  <a:gd name="T50" fmla="*/ 0 w 74"/>
                  <a:gd name="T51" fmla="*/ 18 h 30"/>
                  <a:gd name="T52" fmla="*/ 12 w 74"/>
                  <a:gd name="T53" fmla="*/ 26 h 30"/>
                  <a:gd name="T54" fmla="*/ 12 w 74"/>
                  <a:gd name="T55" fmla="*/ 26 h 30"/>
                  <a:gd name="T56" fmla="*/ 12 w 74"/>
                  <a:gd name="T57" fmla="*/ 26 h 30"/>
                  <a:gd name="T58" fmla="*/ 12 w 74"/>
                  <a:gd name="T59" fmla="*/ 26 h 30"/>
                  <a:gd name="T60" fmla="*/ 12 w 74"/>
                  <a:gd name="T61" fmla="*/ 26 h 30"/>
                  <a:gd name="T62" fmla="*/ 12 w 74"/>
                  <a:gd name="T63" fmla="*/ 26 h 30"/>
                  <a:gd name="T64" fmla="*/ 36 w 74"/>
                  <a:gd name="T65" fmla="*/ 30 h 30"/>
                  <a:gd name="T66" fmla="*/ 36 w 74"/>
                  <a:gd name="T67" fmla="*/ 30 h 30"/>
                  <a:gd name="T68" fmla="*/ 36 w 74"/>
                  <a:gd name="T69" fmla="*/ 30 h 30"/>
                  <a:gd name="T70" fmla="*/ 36 w 74"/>
                  <a:gd name="T71" fmla="*/ 30 h 30"/>
                  <a:gd name="T72" fmla="*/ 45 w 74"/>
                  <a:gd name="T73" fmla="*/ 29 h 30"/>
                  <a:gd name="T74" fmla="*/ 46 w 74"/>
                  <a:gd name="T75" fmla="*/ 29 h 30"/>
                  <a:gd name="T76" fmla="*/ 46 w 74"/>
                  <a:gd name="T77" fmla="*/ 29 h 30"/>
                  <a:gd name="T78" fmla="*/ 61 w 74"/>
                  <a:gd name="T79" fmla="*/ 25 h 30"/>
                  <a:gd name="T80" fmla="*/ 74 w 74"/>
                  <a:gd name="T81" fmla="*/ 18 h 30"/>
                  <a:gd name="T82" fmla="*/ 74 w 74"/>
                  <a:gd name="T83" fmla="*/ 18 h 30"/>
                  <a:gd name="T84" fmla="*/ 57 w 74"/>
                  <a:gd name="T85" fmla="*/ 6 h 30"/>
                  <a:gd name="T86" fmla="*/ 57 w 74"/>
                  <a:gd name="T87" fmla="*/ 6 h 30"/>
                  <a:gd name="T88" fmla="*/ 57 w 74"/>
                  <a:gd name="T89" fmla="*/ 6 h 30"/>
                  <a:gd name="T90" fmla="*/ 57 w 74"/>
                  <a:gd name="T91" fmla="*/ 6 h 30"/>
                  <a:gd name="T92" fmla="*/ 57 w 74"/>
                  <a:gd name="T93" fmla="*/ 6 h 30"/>
                  <a:gd name="T94" fmla="*/ 35 w 74"/>
                  <a:gd name="T95" fmla="*/ 0 h 30"/>
                  <a:gd name="T96" fmla="*/ 35 w 74"/>
                  <a:gd name="T97" fmla="*/ 0 h 30"/>
                  <a:gd name="T98" fmla="*/ 35 w 74"/>
                  <a:gd name="T9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4" h="30">
                    <a:moveTo>
                      <a:pt x="36" y="5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7" y="5"/>
                      <a:pt x="38" y="5"/>
                      <a:pt x="39" y="5"/>
                    </a:cubicBezTo>
                    <a:cubicBezTo>
                      <a:pt x="49" y="6"/>
                      <a:pt x="55" y="10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6" y="22"/>
                      <a:pt x="4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2" y="24"/>
                      <a:pt x="28" y="24"/>
                      <a:pt x="23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0" y="22"/>
                      <a:pt x="14" y="20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2" y="10"/>
                      <a:pt x="2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28" y="0"/>
                      <a:pt x="22" y="1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0" y="8"/>
                      <a:pt x="0" y="13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21"/>
                      <a:pt x="9" y="25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9" y="28"/>
                      <a:pt x="27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9" y="30"/>
                      <a:pt x="42" y="30"/>
                      <a:pt x="45" y="29"/>
                    </a:cubicBezTo>
                    <a:cubicBezTo>
                      <a:pt x="45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52" y="29"/>
                      <a:pt x="55" y="27"/>
                      <a:pt x="61" y="25"/>
                    </a:cubicBezTo>
                    <a:cubicBezTo>
                      <a:pt x="65" y="24"/>
                      <a:pt x="74" y="23"/>
                      <a:pt x="74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2"/>
                      <a:pt x="61" y="8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49" y="2"/>
                      <a:pt x="42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0" name="Freeform 523"/>
              <p:cNvSpPr>
                <a:spLocks noEditPoints="1"/>
              </p:cNvSpPr>
              <p:nvPr/>
            </p:nvSpPr>
            <p:spPr bwMode="auto">
              <a:xfrm>
                <a:off x="4989" y="3377"/>
                <a:ext cx="272" cy="192"/>
              </a:xfrm>
              <a:custGeom>
                <a:avLst/>
                <a:gdLst>
                  <a:gd name="T0" fmla="*/ 20 w 78"/>
                  <a:gd name="T1" fmla="*/ 3 h 55"/>
                  <a:gd name="T2" fmla="*/ 20 w 78"/>
                  <a:gd name="T3" fmla="*/ 3 h 55"/>
                  <a:gd name="T4" fmla="*/ 20 w 78"/>
                  <a:gd name="T5" fmla="*/ 3 h 55"/>
                  <a:gd name="T6" fmla="*/ 27 w 78"/>
                  <a:gd name="T7" fmla="*/ 5 h 55"/>
                  <a:gd name="T8" fmla="*/ 35 w 78"/>
                  <a:gd name="T9" fmla="*/ 17 h 55"/>
                  <a:gd name="T10" fmla="*/ 70 w 78"/>
                  <a:gd name="T11" fmla="*/ 45 h 55"/>
                  <a:gd name="T12" fmla="*/ 70 w 78"/>
                  <a:gd name="T13" fmla="*/ 45 h 55"/>
                  <a:gd name="T14" fmla="*/ 70 w 78"/>
                  <a:gd name="T15" fmla="*/ 45 h 55"/>
                  <a:gd name="T16" fmla="*/ 70 w 78"/>
                  <a:gd name="T17" fmla="*/ 45 h 55"/>
                  <a:gd name="T18" fmla="*/ 70 w 78"/>
                  <a:gd name="T19" fmla="*/ 45 h 55"/>
                  <a:gd name="T20" fmla="*/ 52 w 78"/>
                  <a:gd name="T21" fmla="*/ 51 h 55"/>
                  <a:gd name="T22" fmla="*/ 52 w 78"/>
                  <a:gd name="T23" fmla="*/ 51 h 55"/>
                  <a:gd name="T24" fmla="*/ 52 w 78"/>
                  <a:gd name="T25" fmla="*/ 51 h 55"/>
                  <a:gd name="T26" fmla="*/ 52 w 78"/>
                  <a:gd name="T27" fmla="*/ 51 h 55"/>
                  <a:gd name="T28" fmla="*/ 52 w 78"/>
                  <a:gd name="T29" fmla="*/ 51 h 55"/>
                  <a:gd name="T30" fmla="*/ 35 w 78"/>
                  <a:gd name="T31" fmla="*/ 48 h 55"/>
                  <a:gd name="T32" fmla="*/ 35 w 78"/>
                  <a:gd name="T33" fmla="*/ 48 h 55"/>
                  <a:gd name="T34" fmla="*/ 35 w 78"/>
                  <a:gd name="T35" fmla="*/ 48 h 55"/>
                  <a:gd name="T36" fmla="*/ 35 w 78"/>
                  <a:gd name="T37" fmla="*/ 48 h 55"/>
                  <a:gd name="T38" fmla="*/ 20 w 78"/>
                  <a:gd name="T39" fmla="*/ 29 h 55"/>
                  <a:gd name="T40" fmla="*/ 8 w 78"/>
                  <a:gd name="T41" fmla="*/ 13 h 55"/>
                  <a:gd name="T42" fmla="*/ 8 w 78"/>
                  <a:gd name="T43" fmla="*/ 13 h 55"/>
                  <a:gd name="T44" fmla="*/ 8 w 78"/>
                  <a:gd name="T45" fmla="*/ 13 h 55"/>
                  <a:gd name="T46" fmla="*/ 20 w 78"/>
                  <a:gd name="T47" fmla="*/ 3 h 55"/>
                  <a:gd name="T48" fmla="*/ 20 w 78"/>
                  <a:gd name="T49" fmla="*/ 3 h 55"/>
                  <a:gd name="T50" fmla="*/ 20 w 78"/>
                  <a:gd name="T51" fmla="*/ 3 h 55"/>
                  <a:gd name="T52" fmla="*/ 21 w 78"/>
                  <a:gd name="T53" fmla="*/ 0 h 55"/>
                  <a:gd name="T54" fmla="*/ 21 w 78"/>
                  <a:gd name="T55" fmla="*/ 0 h 55"/>
                  <a:gd name="T56" fmla="*/ 1 w 78"/>
                  <a:gd name="T57" fmla="*/ 16 h 55"/>
                  <a:gd name="T58" fmla="*/ 1 w 78"/>
                  <a:gd name="T59" fmla="*/ 16 h 55"/>
                  <a:gd name="T60" fmla="*/ 1 w 78"/>
                  <a:gd name="T61" fmla="*/ 16 h 55"/>
                  <a:gd name="T62" fmla="*/ 15 w 78"/>
                  <a:gd name="T63" fmla="*/ 30 h 55"/>
                  <a:gd name="T64" fmla="*/ 46 w 78"/>
                  <a:gd name="T65" fmla="*/ 53 h 55"/>
                  <a:gd name="T66" fmla="*/ 46 w 78"/>
                  <a:gd name="T67" fmla="*/ 53 h 55"/>
                  <a:gd name="T68" fmla="*/ 47 w 78"/>
                  <a:gd name="T69" fmla="*/ 53 h 55"/>
                  <a:gd name="T70" fmla="*/ 66 w 78"/>
                  <a:gd name="T71" fmla="*/ 55 h 55"/>
                  <a:gd name="T72" fmla="*/ 67 w 78"/>
                  <a:gd name="T73" fmla="*/ 55 h 55"/>
                  <a:gd name="T74" fmla="*/ 68 w 78"/>
                  <a:gd name="T75" fmla="*/ 55 h 55"/>
                  <a:gd name="T76" fmla="*/ 68 w 78"/>
                  <a:gd name="T77" fmla="*/ 55 h 55"/>
                  <a:gd name="T78" fmla="*/ 68 w 78"/>
                  <a:gd name="T79" fmla="*/ 55 h 55"/>
                  <a:gd name="T80" fmla="*/ 70 w 78"/>
                  <a:gd name="T81" fmla="*/ 55 h 55"/>
                  <a:gd name="T82" fmla="*/ 70 w 78"/>
                  <a:gd name="T83" fmla="*/ 55 h 55"/>
                  <a:gd name="T84" fmla="*/ 70 w 78"/>
                  <a:gd name="T85" fmla="*/ 55 h 55"/>
                  <a:gd name="T86" fmla="*/ 78 w 78"/>
                  <a:gd name="T87" fmla="*/ 46 h 55"/>
                  <a:gd name="T88" fmla="*/ 78 w 78"/>
                  <a:gd name="T89" fmla="*/ 46 h 55"/>
                  <a:gd name="T90" fmla="*/ 60 w 78"/>
                  <a:gd name="T91" fmla="*/ 31 h 55"/>
                  <a:gd name="T92" fmla="*/ 39 w 78"/>
                  <a:gd name="T93" fmla="*/ 18 h 55"/>
                  <a:gd name="T94" fmla="*/ 28 w 78"/>
                  <a:gd name="T95" fmla="*/ 2 h 55"/>
                  <a:gd name="T96" fmla="*/ 21 w 78"/>
                  <a:gd name="T97" fmla="*/ 0 h 55"/>
                  <a:gd name="T98" fmla="*/ 21 w 78"/>
                  <a:gd name="T99" fmla="*/ 0 h 55"/>
                  <a:gd name="T100" fmla="*/ 21 w 78"/>
                  <a:gd name="T101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8" h="55">
                    <a:moveTo>
                      <a:pt x="20" y="3"/>
                    </a:move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3"/>
                      <a:pt x="25" y="4"/>
                      <a:pt x="27" y="5"/>
                    </a:cubicBezTo>
                    <a:cubicBezTo>
                      <a:pt x="31" y="7"/>
                      <a:pt x="32" y="13"/>
                      <a:pt x="35" y="17"/>
                    </a:cubicBezTo>
                    <a:cubicBezTo>
                      <a:pt x="44" y="28"/>
                      <a:pt x="68" y="32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70" y="45"/>
                      <a:pt x="70" y="45"/>
                      <a:pt x="70" y="45"/>
                    </a:cubicBezTo>
                    <a:cubicBezTo>
                      <a:pt x="67" y="50"/>
                      <a:pt x="60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45" y="51"/>
                      <a:pt x="39" y="50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35" y="48"/>
                      <a:pt x="35" y="48"/>
                      <a:pt x="35" y="48"/>
                    </a:cubicBezTo>
                    <a:cubicBezTo>
                      <a:pt x="28" y="45"/>
                      <a:pt x="24" y="35"/>
                      <a:pt x="20" y="29"/>
                    </a:cubicBezTo>
                    <a:cubicBezTo>
                      <a:pt x="17" y="24"/>
                      <a:pt x="8" y="19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8"/>
                      <a:pt x="14" y="4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1" y="0"/>
                      <a:pt x="0" y="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22"/>
                      <a:pt x="9" y="25"/>
                      <a:pt x="15" y="30"/>
                    </a:cubicBezTo>
                    <a:cubicBezTo>
                      <a:pt x="24" y="39"/>
                      <a:pt x="28" y="51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3"/>
                      <a:pt x="47" y="53"/>
                      <a:pt x="47" y="53"/>
                    </a:cubicBezTo>
                    <a:cubicBezTo>
                      <a:pt x="53" y="54"/>
                      <a:pt x="61" y="55"/>
                      <a:pt x="66" y="55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67" y="55"/>
                      <a:pt x="67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9" y="55"/>
                      <a:pt x="70" y="55"/>
                      <a:pt x="7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0" y="55"/>
                      <a:pt x="70" y="55"/>
                      <a:pt x="70" y="55"/>
                    </a:cubicBezTo>
                    <a:cubicBezTo>
                      <a:pt x="73" y="54"/>
                      <a:pt x="78" y="51"/>
                      <a:pt x="78" y="46"/>
                    </a:cubicBezTo>
                    <a:cubicBezTo>
                      <a:pt x="78" y="46"/>
                      <a:pt x="78" y="46"/>
                      <a:pt x="78" y="46"/>
                    </a:cubicBezTo>
                    <a:cubicBezTo>
                      <a:pt x="77" y="39"/>
                      <a:pt x="66" y="34"/>
                      <a:pt x="60" y="31"/>
                    </a:cubicBezTo>
                    <a:cubicBezTo>
                      <a:pt x="53" y="27"/>
                      <a:pt x="43" y="22"/>
                      <a:pt x="39" y="18"/>
                    </a:cubicBezTo>
                    <a:cubicBezTo>
                      <a:pt x="34" y="12"/>
                      <a:pt x="33" y="4"/>
                      <a:pt x="28" y="2"/>
                    </a:cubicBezTo>
                    <a:cubicBezTo>
                      <a:pt x="26" y="1"/>
                      <a:pt x="23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1" name="Freeform 524"/>
              <p:cNvSpPr>
                <a:spLocks noEditPoints="1"/>
              </p:cNvSpPr>
              <p:nvPr/>
            </p:nvSpPr>
            <p:spPr bwMode="auto">
              <a:xfrm>
                <a:off x="4560" y="3363"/>
                <a:ext cx="366" cy="203"/>
              </a:xfrm>
              <a:custGeom>
                <a:avLst/>
                <a:gdLst>
                  <a:gd name="T0" fmla="*/ 76 w 105"/>
                  <a:gd name="T1" fmla="*/ 22 h 58"/>
                  <a:gd name="T2" fmla="*/ 97 w 105"/>
                  <a:gd name="T3" fmla="*/ 41 h 58"/>
                  <a:gd name="T4" fmla="*/ 97 w 105"/>
                  <a:gd name="T5" fmla="*/ 42 h 58"/>
                  <a:gd name="T6" fmla="*/ 97 w 105"/>
                  <a:gd name="T7" fmla="*/ 42 h 58"/>
                  <a:gd name="T8" fmla="*/ 81 w 105"/>
                  <a:gd name="T9" fmla="*/ 55 h 58"/>
                  <a:gd name="T10" fmla="*/ 80 w 105"/>
                  <a:gd name="T11" fmla="*/ 55 h 58"/>
                  <a:gd name="T12" fmla="*/ 80 w 105"/>
                  <a:gd name="T13" fmla="*/ 55 h 58"/>
                  <a:gd name="T14" fmla="*/ 61 w 105"/>
                  <a:gd name="T15" fmla="*/ 28 h 58"/>
                  <a:gd name="T16" fmla="*/ 76 w 105"/>
                  <a:gd name="T17" fmla="*/ 22 h 58"/>
                  <a:gd name="T18" fmla="*/ 76 w 105"/>
                  <a:gd name="T19" fmla="*/ 22 h 58"/>
                  <a:gd name="T20" fmla="*/ 39 w 105"/>
                  <a:gd name="T21" fmla="*/ 5 h 58"/>
                  <a:gd name="T22" fmla="*/ 40 w 105"/>
                  <a:gd name="T23" fmla="*/ 5 h 58"/>
                  <a:gd name="T24" fmla="*/ 40 w 105"/>
                  <a:gd name="T25" fmla="*/ 5 h 58"/>
                  <a:gd name="T26" fmla="*/ 48 w 105"/>
                  <a:gd name="T27" fmla="*/ 16 h 58"/>
                  <a:gd name="T28" fmla="*/ 32 w 105"/>
                  <a:gd name="T29" fmla="*/ 38 h 58"/>
                  <a:gd name="T30" fmla="*/ 31 w 105"/>
                  <a:gd name="T31" fmla="*/ 46 h 58"/>
                  <a:gd name="T32" fmla="*/ 18 w 105"/>
                  <a:gd name="T33" fmla="*/ 53 h 58"/>
                  <a:gd name="T34" fmla="*/ 18 w 105"/>
                  <a:gd name="T35" fmla="*/ 53 h 58"/>
                  <a:gd name="T36" fmla="*/ 18 w 105"/>
                  <a:gd name="T37" fmla="*/ 53 h 58"/>
                  <a:gd name="T38" fmla="*/ 5 w 105"/>
                  <a:gd name="T39" fmla="*/ 43 h 58"/>
                  <a:gd name="T40" fmla="*/ 5 w 105"/>
                  <a:gd name="T41" fmla="*/ 43 h 58"/>
                  <a:gd name="T42" fmla="*/ 28 w 105"/>
                  <a:gd name="T43" fmla="*/ 25 h 58"/>
                  <a:gd name="T44" fmla="*/ 28 w 105"/>
                  <a:gd name="T45" fmla="*/ 24 h 58"/>
                  <a:gd name="T46" fmla="*/ 39 w 105"/>
                  <a:gd name="T47" fmla="*/ 5 h 58"/>
                  <a:gd name="T48" fmla="*/ 39 w 105"/>
                  <a:gd name="T49" fmla="*/ 0 h 58"/>
                  <a:gd name="T50" fmla="*/ 22 w 105"/>
                  <a:gd name="T51" fmla="*/ 20 h 58"/>
                  <a:gd name="T52" fmla="*/ 21 w 105"/>
                  <a:gd name="T53" fmla="*/ 20 h 58"/>
                  <a:gd name="T54" fmla="*/ 21 w 105"/>
                  <a:gd name="T55" fmla="*/ 20 h 58"/>
                  <a:gd name="T56" fmla="*/ 21 w 105"/>
                  <a:gd name="T57" fmla="*/ 20 h 58"/>
                  <a:gd name="T58" fmla="*/ 0 w 105"/>
                  <a:gd name="T59" fmla="*/ 42 h 58"/>
                  <a:gd name="T60" fmla="*/ 0 w 105"/>
                  <a:gd name="T61" fmla="*/ 43 h 58"/>
                  <a:gd name="T62" fmla="*/ 19 w 105"/>
                  <a:gd name="T63" fmla="*/ 57 h 58"/>
                  <a:gd name="T64" fmla="*/ 19 w 105"/>
                  <a:gd name="T65" fmla="*/ 57 h 58"/>
                  <a:gd name="T66" fmla="*/ 26 w 105"/>
                  <a:gd name="T67" fmla="*/ 56 h 58"/>
                  <a:gd name="T68" fmla="*/ 48 w 105"/>
                  <a:gd name="T69" fmla="*/ 31 h 58"/>
                  <a:gd name="T70" fmla="*/ 48 w 105"/>
                  <a:gd name="T71" fmla="*/ 31 h 58"/>
                  <a:gd name="T72" fmla="*/ 49 w 105"/>
                  <a:gd name="T73" fmla="*/ 31 h 58"/>
                  <a:gd name="T74" fmla="*/ 62 w 105"/>
                  <a:gd name="T75" fmla="*/ 46 h 58"/>
                  <a:gd name="T76" fmla="*/ 62 w 105"/>
                  <a:gd name="T77" fmla="*/ 46 h 58"/>
                  <a:gd name="T78" fmla="*/ 62 w 105"/>
                  <a:gd name="T79" fmla="*/ 46 h 58"/>
                  <a:gd name="T80" fmla="*/ 62 w 105"/>
                  <a:gd name="T81" fmla="*/ 46 h 58"/>
                  <a:gd name="T82" fmla="*/ 62 w 105"/>
                  <a:gd name="T83" fmla="*/ 46 h 58"/>
                  <a:gd name="T84" fmla="*/ 62 w 105"/>
                  <a:gd name="T85" fmla="*/ 46 h 58"/>
                  <a:gd name="T86" fmla="*/ 80 w 105"/>
                  <a:gd name="T87" fmla="*/ 58 h 58"/>
                  <a:gd name="T88" fmla="*/ 80 w 105"/>
                  <a:gd name="T89" fmla="*/ 58 h 58"/>
                  <a:gd name="T90" fmla="*/ 82 w 105"/>
                  <a:gd name="T91" fmla="*/ 58 h 58"/>
                  <a:gd name="T92" fmla="*/ 105 w 105"/>
                  <a:gd name="T93" fmla="*/ 40 h 58"/>
                  <a:gd name="T94" fmla="*/ 74 w 105"/>
                  <a:gd name="T95" fmla="*/ 18 h 58"/>
                  <a:gd name="T96" fmla="*/ 71 w 105"/>
                  <a:gd name="T97" fmla="*/ 18 h 58"/>
                  <a:gd name="T98" fmla="*/ 68 w 105"/>
                  <a:gd name="T99" fmla="*/ 18 h 58"/>
                  <a:gd name="T100" fmla="*/ 68 w 105"/>
                  <a:gd name="T101" fmla="*/ 18 h 58"/>
                  <a:gd name="T102" fmla="*/ 40 w 105"/>
                  <a:gd name="T103" fmla="*/ 0 h 58"/>
                  <a:gd name="T104" fmla="*/ 39 w 105"/>
                  <a:gd name="T10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5" h="58">
                    <a:moveTo>
                      <a:pt x="76" y="22"/>
                    </a:move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87" y="22"/>
                      <a:pt x="99" y="30"/>
                      <a:pt x="97" y="41"/>
                    </a:cubicBezTo>
                    <a:cubicBezTo>
                      <a:pt x="97" y="41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49"/>
                      <a:pt x="88" y="54"/>
                      <a:pt x="81" y="55"/>
                    </a:cubicBezTo>
                    <a:cubicBezTo>
                      <a:pt x="81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68" y="55"/>
                      <a:pt x="61" y="41"/>
                      <a:pt x="61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5" y="24"/>
                      <a:pt x="70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cubicBezTo>
                      <a:pt x="76" y="22"/>
                      <a:pt x="76" y="22"/>
                      <a:pt x="76" y="22"/>
                    </a:cubicBezTo>
                    <a:moveTo>
                      <a:pt x="39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4" y="5"/>
                      <a:pt x="48" y="8"/>
                      <a:pt x="48" y="14"/>
                    </a:cubicBezTo>
                    <a:cubicBezTo>
                      <a:pt x="48" y="14"/>
                      <a:pt x="48" y="15"/>
                      <a:pt x="48" y="16"/>
                    </a:cubicBezTo>
                    <a:cubicBezTo>
                      <a:pt x="46" y="23"/>
                      <a:pt x="35" y="23"/>
                      <a:pt x="32" y="28"/>
                    </a:cubicBezTo>
                    <a:cubicBezTo>
                      <a:pt x="32" y="32"/>
                      <a:pt x="32" y="35"/>
                      <a:pt x="32" y="38"/>
                    </a:cubicBezTo>
                    <a:cubicBezTo>
                      <a:pt x="32" y="40"/>
                      <a:pt x="32" y="43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28" y="51"/>
                      <a:pt x="23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1" y="53"/>
                      <a:pt x="5" y="49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31"/>
                      <a:pt x="21" y="31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9" y="15"/>
                      <a:pt x="30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27" y="0"/>
                      <a:pt x="26" y="13"/>
                      <a:pt x="22" y="20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5" y="29"/>
                      <a:pt x="0" y="30"/>
                      <a:pt x="0" y="42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1"/>
                      <a:pt x="10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2" y="57"/>
                      <a:pt x="24" y="57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8" y="55"/>
                      <a:pt x="29" y="54"/>
                      <a:pt x="31" y="52"/>
                    </a:cubicBezTo>
                    <a:cubicBezTo>
                      <a:pt x="37" y="45"/>
                      <a:pt x="40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4" y="32"/>
                      <a:pt x="58" y="40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7" y="53"/>
                      <a:pt x="72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0" y="58"/>
                      <a:pt x="80" y="58"/>
                    </a:cubicBezTo>
                    <a:cubicBezTo>
                      <a:pt x="80" y="58"/>
                      <a:pt x="81" y="58"/>
                      <a:pt x="82" y="58"/>
                    </a:cubicBezTo>
                    <a:cubicBezTo>
                      <a:pt x="90" y="57"/>
                      <a:pt x="105" y="51"/>
                      <a:pt x="105" y="40"/>
                    </a:cubicBezTo>
                    <a:cubicBezTo>
                      <a:pt x="105" y="40"/>
                      <a:pt x="105" y="40"/>
                      <a:pt x="105" y="40"/>
                    </a:cubicBezTo>
                    <a:cubicBezTo>
                      <a:pt x="105" y="29"/>
                      <a:pt x="92" y="20"/>
                      <a:pt x="77" y="19"/>
                    </a:cubicBezTo>
                    <a:cubicBezTo>
                      <a:pt x="76" y="18"/>
                      <a:pt x="75" y="18"/>
                      <a:pt x="74" y="18"/>
                    </a:cubicBezTo>
                    <a:cubicBezTo>
                      <a:pt x="73" y="18"/>
                      <a:pt x="72" y="18"/>
                      <a:pt x="71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8"/>
                      <a:pt x="69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5" y="18"/>
                      <a:pt x="62" y="18"/>
                      <a:pt x="60" y="17"/>
                    </a:cubicBezTo>
                    <a:cubicBezTo>
                      <a:pt x="51" y="14"/>
                      <a:pt x="51" y="1"/>
                      <a:pt x="40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2" name="Freeform 525"/>
              <p:cNvSpPr>
                <a:spLocks noEditPoints="1"/>
              </p:cNvSpPr>
              <p:nvPr/>
            </p:nvSpPr>
            <p:spPr bwMode="auto">
              <a:xfrm>
                <a:off x="2767" y="3360"/>
                <a:ext cx="370" cy="206"/>
              </a:xfrm>
              <a:custGeom>
                <a:avLst/>
                <a:gdLst>
                  <a:gd name="T0" fmla="*/ 32 w 106"/>
                  <a:gd name="T1" fmla="*/ 23 h 59"/>
                  <a:gd name="T2" fmla="*/ 34 w 106"/>
                  <a:gd name="T3" fmla="*/ 23 h 59"/>
                  <a:gd name="T4" fmla="*/ 46 w 106"/>
                  <a:gd name="T5" fmla="*/ 33 h 59"/>
                  <a:gd name="T6" fmla="*/ 28 w 106"/>
                  <a:gd name="T7" fmla="*/ 55 h 59"/>
                  <a:gd name="T8" fmla="*/ 25 w 106"/>
                  <a:gd name="T9" fmla="*/ 55 h 59"/>
                  <a:gd name="T10" fmla="*/ 25 w 106"/>
                  <a:gd name="T11" fmla="*/ 55 h 59"/>
                  <a:gd name="T12" fmla="*/ 25 w 106"/>
                  <a:gd name="T13" fmla="*/ 55 h 59"/>
                  <a:gd name="T14" fmla="*/ 8 w 106"/>
                  <a:gd name="T15" fmla="*/ 44 h 59"/>
                  <a:gd name="T16" fmla="*/ 8 w 106"/>
                  <a:gd name="T17" fmla="*/ 44 h 59"/>
                  <a:gd name="T18" fmla="*/ 7 w 106"/>
                  <a:gd name="T19" fmla="*/ 44 h 59"/>
                  <a:gd name="T20" fmla="*/ 7 w 106"/>
                  <a:gd name="T21" fmla="*/ 43 h 59"/>
                  <a:gd name="T22" fmla="*/ 32 w 106"/>
                  <a:gd name="T23" fmla="*/ 23 h 59"/>
                  <a:gd name="T24" fmla="*/ 67 w 106"/>
                  <a:gd name="T25" fmla="*/ 5 h 59"/>
                  <a:gd name="T26" fmla="*/ 67 w 106"/>
                  <a:gd name="T27" fmla="*/ 5 h 59"/>
                  <a:gd name="T28" fmla="*/ 79 w 106"/>
                  <a:gd name="T29" fmla="*/ 23 h 59"/>
                  <a:gd name="T30" fmla="*/ 79 w 106"/>
                  <a:gd name="T31" fmla="*/ 23 h 59"/>
                  <a:gd name="T32" fmla="*/ 79 w 106"/>
                  <a:gd name="T33" fmla="*/ 23 h 59"/>
                  <a:gd name="T34" fmla="*/ 101 w 106"/>
                  <a:gd name="T35" fmla="*/ 43 h 59"/>
                  <a:gd name="T36" fmla="*/ 89 w 106"/>
                  <a:gd name="T37" fmla="*/ 54 h 59"/>
                  <a:gd name="T38" fmla="*/ 87 w 106"/>
                  <a:gd name="T39" fmla="*/ 54 h 59"/>
                  <a:gd name="T40" fmla="*/ 87 w 106"/>
                  <a:gd name="T41" fmla="*/ 54 h 59"/>
                  <a:gd name="T42" fmla="*/ 74 w 106"/>
                  <a:gd name="T43" fmla="*/ 43 h 59"/>
                  <a:gd name="T44" fmla="*/ 72 w 106"/>
                  <a:gd name="T45" fmla="*/ 31 h 59"/>
                  <a:gd name="T46" fmla="*/ 56 w 106"/>
                  <a:gd name="T47" fmla="*/ 16 h 59"/>
                  <a:gd name="T48" fmla="*/ 65 w 106"/>
                  <a:gd name="T49" fmla="*/ 5 h 59"/>
                  <a:gd name="T50" fmla="*/ 67 w 106"/>
                  <a:gd name="T51" fmla="*/ 5 h 59"/>
                  <a:gd name="T52" fmla="*/ 66 w 106"/>
                  <a:gd name="T53" fmla="*/ 0 h 59"/>
                  <a:gd name="T54" fmla="*/ 45 w 106"/>
                  <a:gd name="T55" fmla="*/ 18 h 59"/>
                  <a:gd name="T56" fmla="*/ 0 w 106"/>
                  <a:gd name="T57" fmla="*/ 42 h 59"/>
                  <a:gd name="T58" fmla="*/ 0 w 106"/>
                  <a:gd name="T59" fmla="*/ 44 h 59"/>
                  <a:gd name="T60" fmla="*/ 24 w 106"/>
                  <a:gd name="T61" fmla="*/ 59 h 59"/>
                  <a:gd name="T62" fmla="*/ 25 w 106"/>
                  <a:gd name="T63" fmla="*/ 59 h 59"/>
                  <a:gd name="T64" fmla="*/ 26 w 106"/>
                  <a:gd name="T65" fmla="*/ 59 h 59"/>
                  <a:gd name="T66" fmla="*/ 26 w 106"/>
                  <a:gd name="T67" fmla="*/ 59 h 59"/>
                  <a:gd name="T68" fmla="*/ 29 w 106"/>
                  <a:gd name="T69" fmla="*/ 59 h 59"/>
                  <a:gd name="T70" fmla="*/ 58 w 106"/>
                  <a:gd name="T71" fmla="*/ 33 h 59"/>
                  <a:gd name="T72" fmla="*/ 58 w 106"/>
                  <a:gd name="T73" fmla="*/ 33 h 59"/>
                  <a:gd name="T74" fmla="*/ 69 w 106"/>
                  <a:gd name="T75" fmla="*/ 44 h 59"/>
                  <a:gd name="T76" fmla="*/ 80 w 106"/>
                  <a:gd name="T77" fmla="*/ 56 h 59"/>
                  <a:gd name="T78" fmla="*/ 87 w 106"/>
                  <a:gd name="T79" fmla="*/ 57 h 59"/>
                  <a:gd name="T80" fmla="*/ 87 w 106"/>
                  <a:gd name="T81" fmla="*/ 57 h 59"/>
                  <a:gd name="T82" fmla="*/ 106 w 106"/>
                  <a:gd name="T83" fmla="*/ 42 h 59"/>
                  <a:gd name="T84" fmla="*/ 86 w 106"/>
                  <a:gd name="T85" fmla="*/ 22 h 59"/>
                  <a:gd name="T86" fmla="*/ 66 w 106"/>
                  <a:gd name="T87" fmla="*/ 0 h 59"/>
                  <a:gd name="T88" fmla="*/ 66 w 106"/>
                  <a:gd name="T8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06" h="59">
                    <a:moveTo>
                      <a:pt x="32" y="23"/>
                    </a:move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3"/>
                      <a:pt x="33" y="23"/>
                      <a:pt x="34" y="23"/>
                    </a:cubicBezTo>
                    <a:cubicBezTo>
                      <a:pt x="37" y="23"/>
                      <a:pt x="43" y="25"/>
                      <a:pt x="45" y="28"/>
                    </a:cubicBezTo>
                    <a:cubicBezTo>
                      <a:pt x="46" y="29"/>
                      <a:pt x="46" y="31"/>
                      <a:pt x="46" y="33"/>
                    </a:cubicBezTo>
                    <a:cubicBezTo>
                      <a:pt x="46" y="43"/>
                      <a:pt x="35" y="54"/>
                      <a:pt x="29" y="55"/>
                    </a:cubicBezTo>
                    <a:cubicBezTo>
                      <a:pt x="29" y="55"/>
                      <a:pt x="28" y="55"/>
                      <a:pt x="28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27" y="55"/>
                      <a:pt x="26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17" y="55"/>
                      <a:pt x="9" y="50"/>
                      <a:pt x="8" y="45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7" y="44"/>
                      <a:pt x="7" y="44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6" y="31"/>
                      <a:pt x="21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23"/>
                      <a:pt x="32" y="23"/>
                      <a:pt x="32" y="23"/>
                    </a:cubicBezTo>
                    <a:moveTo>
                      <a:pt x="67" y="5"/>
                    </a:move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76" y="5"/>
                      <a:pt x="75" y="14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79" y="23"/>
                      <a:pt x="79" y="23"/>
                      <a:pt x="79" y="23"/>
                    </a:cubicBezTo>
                    <a:cubicBezTo>
                      <a:pt x="83" y="33"/>
                      <a:pt x="100" y="31"/>
                      <a:pt x="101" y="4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50"/>
                      <a:pt x="94" y="53"/>
                      <a:pt x="89" y="54"/>
                    </a:cubicBezTo>
                    <a:cubicBezTo>
                      <a:pt x="88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7" y="54"/>
                      <a:pt x="87" y="54"/>
                      <a:pt x="87" y="54"/>
                    </a:cubicBezTo>
                    <a:cubicBezTo>
                      <a:pt x="80" y="54"/>
                      <a:pt x="76" y="49"/>
                      <a:pt x="74" y="43"/>
                    </a:cubicBezTo>
                    <a:cubicBezTo>
                      <a:pt x="74" y="43"/>
                      <a:pt x="74" y="43"/>
                      <a:pt x="74" y="43"/>
                    </a:cubicBezTo>
                    <a:cubicBezTo>
                      <a:pt x="73" y="40"/>
                      <a:pt x="74" y="35"/>
                      <a:pt x="72" y="31"/>
                    </a:cubicBezTo>
                    <a:cubicBezTo>
                      <a:pt x="69" y="24"/>
                      <a:pt x="58" y="25"/>
                      <a:pt x="57" y="19"/>
                    </a:cubicBezTo>
                    <a:cubicBezTo>
                      <a:pt x="57" y="18"/>
                      <a:pt x="56" y="17"/>
                      <a:pt x="56" y="16"/>
                    </a:cubicBezTo>
                    <a:cubicBezTo>
                      <a:pt x="56" y="11"/>
                      <a:pt x="62" y="6"/>
                      <a:pt x="65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4" y="14"/>
                      <a:pt x="45" y="18"/>
                    </a:cubicBezTo>
                    <a:cubicBezTo>
                      <a:pt x="40" y="20"/>
                      <a:pt x="34" y="19"/>
                      <a:pt x="29" y="20"/>
                    </a:cubicBezTo>
                    <a:cubicBezTo>
                      <a:pt x="17" y="21"/>
                      <a:pt x="0" y="28"/>
                      <a:pt x="0" y="42"/>
                    </a:cubicBezTo>
                    <a:cubicBezTo>
                      <a:pt x="0" y="42"/>
                      <a:pt x="0" y="43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53"/>
                      <a:pt x="15" y="59"/>
                      <a:pt x="24" y="59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7" y="59"/>
                      <a:pt x="28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4" y="58"/>
                      <a:pt x="38" y="54"/>
                      <a:pt x="42" y="49"/>
                    </a:cubicBezTo>
                    <a:cubicBezTo>
                      <a:pt x="47" y="42"/>
                      <a:pt x="52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58" y="33"/>
                      <a:pt x="58" y="33"/>
                      <a:pt x="58" y="33"/>
                    </a:cubicBezTo>
                    <a:cubicBezTo>
                      <a:pt x="65" y="33"/>
                      <a:pt x="67" y="41"/>
                      <a:pt x="69" y="44"/>
                    </a:cubicBezTo>
                    <a:cubicBezTo>
                      <a:pt x="72" y="49"/>
                      <a:pt x="74" y="54"/>
                      <a:pt x="80" y="56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82" y="57"/>
                      <a:pt x="85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96" y="57"/>
                      <a:pt x="106" y="53"/>
                      <a:pt x="106" y="43"/>
                    </a:cubicBezTo>
                    <a:cubicBezTo>
                      <a:pt x="106" y="43"/>
                      <a:pt x="106" y="42"/>
                      <a:pt x="106" y="42"/>
                    </a:cubicBezTo>
                    <a:cubicBezTo>
                      <a:pt x="106" y="33"/>
                      <a:pt x="92" y="29"/>
                      <a:pt x="87" y="23"/>
                    </a:cubicBezTo>
                    <a:cubicBezTo>
                      <a:pt x="87" y="22"/>
                      <a:pt x="86" y="22"/>
                      <a:pt x="86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1" y="14"/>
                      <a:pt x="79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3" name="Freeform 526"/>
              <p:cNvSpPr>
                <a:spLocks noEditPoints="1"/>
              </p:cNvSpPr>
              <p:nvPr/>
            </p:nvSpPr>
            <p:spPr bwMode="auto">
              <a:xfrm>
                <a:off x="2440" y="3377"/>
                <a:ext cx="261" cy="192"/>
              </a:xfrm>
              <a:custGeom>
                <a:avLst/>
                <a:gdLst>
                  <a:gd name="T0" fmla="*/ 56 w 75"/>
                  <a:gd name="T1" fmla="*/ 3 h 55"/>
                  <a:gd name="T2" fmla="*/ 56 w 75"/>
                  <a:gd name="T3" fmla="*/ 3 h 55"/>
                  <a:gd name="T4" fmla="*/ 56 w 75"/>
                  <a:gd name="T5" fmla="*/ 3 h 55"/>
                  <a:gd name="T6" fmla="*/ 68 w 75"/>
                  <a:gd name="T7" fmla="*/ 11 h 55"/>
                  <a:gd name="T8" fmla="*/ 68 w 75"/>
                  <a:gd name="T9" fmla="*/ 11 h 55"/>
                  <a:gd name="T10" fmla="*/ 68 w 75"/>
                  <a:gd name="T11" fmla="*/ 12 h 55"/>
                  <a:gd name="T12" fmla="*/ 68 w 75"/>
                  <a:gd name="T13" fmla="*/ 12 h 55"/>
                  <a:gd name="T14" fmla="*/ 58 w 75"/>
                  <a:gd name="T15" fmla="*/ 27 h 55"/>
                  <a:gd name="T16" fmla="*/ 33 w 75"/>
                  <a:gd name="T17" fmla="*/ 50 h 55"/>
                  <a:gd name="T18" fmla="*/ 33 w 75"/>
                  <a:gd name="T19" fmla="*/ 50 h 55"/>
                  <a:gd name="T20" fmla="*/ 33 w 75"/>
                  <a:gd name="T21" fmla="*/ 50 h 55"/>
                  <a:gd name="T22" fmla="*/ 33 w 75"/>
                  <a:gd name="T23" fmla="*/ 50 h 55"/>
                  <a:gd name="T24" fmla="*/ 33 w 75"/>
                  <a:gd name="T25" fmla="*/ 50 h 55"/>
                  <a:gd name="T26" fmla="*/ 33 w 75"/>
                  <a:gd name="T27" fmla="*/ 50 h 55"/>
                  <a:gd name="T28" fmla="*/ 33 w 75"/>
                  <a:gd name="T29" fmla="*/ 50 h 55"/>
                  <a:gd name="T30" fmla="*/ 23 w 75"/>
                  <a:gd name="T31" fmla="*/ 51 h 55"/>
                  <a:gd name="T32" fmla="*/ 23 w 75"/>
                  <a:gd name="T33" fmla="*/ 51 h 55"/>
                  <a:gd name="T34" fmla="*/ 23 w 75"/>
                  <a:gd name="T35" fmla="*/ 51 h 55"/>
                  <a:gd name="T36" fmla="*/ 23 w 75"/>
                  <a:gd name="T37" fmla="*/ 51 h 55"/>
                  <a:gd name="T38" fmla="*/ 23 w 75"/>
                  <a:gd name="T39" fmla="*/ 51 h 55"/>
                  <a:gd name="T40" fmla="*/ 7 w 75"/>
                  <a:gd name="T41" fmla="*/ 46 h 55"/>
                  <a:gd name="T42" fmla="*/ 7 w 75"/>
                  <a:gd name="T43" fmla="*/ 46 h 55"/>
                  <a:gd name="T44" fmla="*/ 7 w 75"/>
                  <a:gd name="T45" fmla="*/ 45 h 55"/>
                  <a:gd name="T46" fmla="*/ 22 w 75"/>
                  <a:gd name="T47" fmla="*/ 30 h 55"/>
                  <a:gd name="T48" fmla="*/ 40 w 75"/>
                  <a:gd name="T49" fmla="*/ 19 h 55"/>
                  <a:gd name="T50" fmla="*/ 50 w 75"/>
                  <a:gd name="T51" fmla="*/ 5 h 55"/>
                  <a:gd name="T52" fmla="*/ 50 w 75"/>
                  <a:gd name="T53" fmla="*/ 5 h 55"/>
                  <a:gd name="T54" fmla="*/ 56 w 75"/>
                  <a:gd name="T55" fmla="*/ 3 h 55"/>
                  <a:gd name="T56" fmla="*/ 56 w 75"/>
                  <a:gd name="T57" fmla="*/ 3 h 55"/>
                  <a:gd name="T58" fmla="*/ 56 w 75"/>
                  <a:gd name="T59" fmla="*/ 3 h 55"/>
                  <a:gd name="T60" fmla="*/ 56 w 75"/>
                  <a:gd name="T61" fmla="*/ 0 h 55"/>
                  <a:gd name="T62" fmla="*/ 56 w 75"/>
                  <a:gd name="T63" fmla="*/ 0 h 55"/>
                  <a:gd name="T64" fmla="*/ 50 w 75"/>
                  <a:gd name="T65" fmla="*/ 1 h 55"/>
                  <a:gd name="T66" fmla="*/ 50 w 75"/>
                  <a:gd name="T67" fmla="*/ 1 h 55"/>
                  <a:gd name="T68" fmla="*/ 33 w 75"/>
                  <a:gd name="T69" fmla="*/ 22 h 55"/>
                  <a:gd name="T70" fmla="*/ 15 w 75"/>
                  <a:gd name="T71" fmla="*/ 33 h 55"/>
                  <a:gd name="T72" fmla="*/ 0 w 75"/>
                  <a:gd name="T73" fmla="*/ 47 h 55"/>
                  <a:gd name="T74" fmla="*/ 4 w 75"/>
                  <a:gd name="T75" fmla="*/ 54 h 55"/>
                  <a:gd name="T76" fmla="*/ 4 w 75"/>
                  <a:gd name="T77" fmla="*/ 54 h 55"/>
                  <a:gd name="T78" fmla="*/ 4 w 75"/>
                  <a:gd name="T79" fmla="*/ 54 h 55"/>
                  <a:gd name="T80" fmla="*/ 4 w 75"/>
                  <a:gd name="T81" fmla="*/ 54 h 55"/>
                  <a:gd name="T82" fmla="*/ 7 w 75"/>
                  <a:gd name="T83" fmla="*/ 55 h 55"/>
                  <a:gd name="T84" fmla="*/ 7 w 75"/>
                  <a:gd name="T85" fmla="*/ 55 h 55"/>
                  <a:gd name="T86" fmla="*/ 7 w 75"/>
                  <a:gd name="T87" fmla="*/ 55 h 55"/>
                  <a:gd name="T88" fmla="*/ 7 w 75"/>
                  <a:gd name="T89" fmla="*/ 55 h 55"/>
                  <a:gd name="T90" fmla="*/ 13 w 75"/>
                  <a:gd name="T91" fmla="*/ 54 h 55"/>
                  <a:gd name="T92" fmla="*/ 13 w 75"/>
                  <a:gd name="T93" fmla="*/ 54 h 55"/>
                  <a:gd name="T94" fmla="*/ 13 w 75"/>
                  <a:gd name="T95" fmla="*/ 54 h 55"/>
                  <a:gd name="T96" fmla="*/ 41 w 75"/>
                  <a:gd name="T97" fmla="*/ 51 h 55"/>
                  <a:gd name="T98" fmla="*/ 61 w 75"/>
                  <a:gd name="T99" fmla="*/ 31 h 55"/>
                  <a:gd name="T100" fmla="*/ 75 w 75"/>
                  <a:gd name="T101" fmla="*/ 15 h 55"/>
                  <a:gd name="T102" fmla="*/ 75 w 75"/>
                  <a:gd name="T103" fmla="*/ 15 h 55"/>
                  <a:gd name="T104" fmla="*/ 56 w 75"/>
                  <a:gd name="T105" fmla="*/ 0 h 55"/>
                  <a:gd name="T106" fmla="*/ 56 w 75"/>
                  <a:gd name="T107" fmla="*/ 0 h 55"/>
                  <a:gd name="T108" fmla="*/ 56 w 75"/>
                  <a:gd name="T109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5" h="55">
                    <a:moveTo>
                      <a:pt x="56" y="3"/>
                    </a:move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62" y="3"/>
                      <a:pt x="67" y="7"/>
                      <a:pt x="68" y="11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11"/>
                      <a:pt x="68" y="11"/>
                      <a:pt x="68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8" y="19"/>
                      <a:pt x="61" y="22"/>
                      <a:pt x="58" y="27"/>
                    </a:cubicBezTo>
                    <a:cubicBezTo>
                      <a:pt x="49" y="39"/>
                      <a:pt x="50" y="47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3" y="50"/>
                      <a:pt x="33" y="50"/>
                      <a:pt x="33" y="50"/>
                    </a:cubicBezTo>
                    <a:cubicBezTo>
                      <a:pt x="31" y="50"/>
                      <a:pt x="27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16" y="51"/>
                      <a:pt x="8" y="50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7" y="39"/>
                      <a:pt x="20" y="31"/>
                      <a:pt x="22" y="30"/>
                    </a:cubicBezTo>
                    <a:cubicBezTo>
                      <a:pt x="27" y="27"/>
                      <a:pt x="37" y="23"/>
                      <a:pt x="40" y="19"/>
                    </a:cubicBezTo>
                    <a:cubicBezTo>
                      <a:pt x="44" y="15"/>
                      <a:pt x="46" y="7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4"/>
                      <a:pt x="54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moveTo>
                      <a:pt x="5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0"/>
                      <a:pt x="52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3" y="4"/>
                      <a:pt x="40" y="16"/>
                      <a:pt x="33" y="22"/>
                    </a:cubicBezTo>
                    <a:cubicBezTo>
                      <a:pt x="28" y="26"/>
                      <a:pt x="20" y="29"/>
                      <a:pt x="15" y="33"/>
                    </a:cubicBezTo>
                    <a:cubicBezTo>
                      <a:pt x="8" y="36"/>
                      <a:pt x="0" y="41"/>
                      <a:pt x="0" y="47"/>
                    </a:cubicBezTo>
                    <a:cubicBezTo>
                      <a:pt x="0" y="49"/>
                      <a:pt x="1" y="52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5" y="55"/>
                      <a:pt x="6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10" y="55"/>
                      <a:pt x="12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20" y="52"/>
                      <a:pt x="33" y="54"/>
                      <a:pt x="41" y="51"/>
                    </a:cubicBezTo>
                    <a:cubicBezTo>
                      <a:pt x="50" y="47"/>
                      <a:pt x="55" y="38"/>
                      <a:pt x="61" y="31"/>
                    </a:cubicBezTo>
                    <a:cubicBezTo>
                      <a:pt x="66" y="25"/>
                      <a:pt x="74" y="22"/>
                      <a:pt x="75" y="15"/>
                    </a:cubicBezTo>
                    <a:cubicBezTo>
                      <a:pt x="75" y="15"/>
                      <a:pt x="75" y="15"/>
                      <a:pt x="75" y="15"/>
                    </a:cubicBezTo>
                    <a:cubicBezTo>
                      <a:pt x="75" y="7"/>
                      <a:pt x="6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6" y="0"/>
                      <a:pt x="5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4" name="Freeform 527"/>
              <p:cNvSpPr/>
              <p:nvPr/>
            </p:nvSpPr>
            <p:spPr bwMode="auto">
              <a:xfrm>
                <a:off x="3336" y="3534"/>
                <a:ext cx="38" cy="32"/>
              </a:xfrm>
              <a:custGeom>
                <a:avLst/>
                <a:gdLst>
                  <a:gd name="T0" fmla="*/ 4 w 11"/>
                  <a:gd name="T1" fmla="*/ 0 h 9"/>
                  <a:gd name="T2" fmla="*/ 4 w 11"/>
                  <a:gd name="T3" fmla="*/ 0 h 9"/>
                  <a:gd name="T4" fmla="*/ 1 w 11"/>
                  <a:gd name="T5" fmla="*/ 2 h 9"/>
                  <a:gd name="T6" fmla="*/ 1 w 11"/>
                  <a:gd name="T7" fmla="*/ 2 h 9"/>
                  <a:gd name="T8" fmla="*/ 1 w 11"/>
                  <a:gd name="T9" fmla="*/ 2 h 9"/>
                  <a:gd name="T10" fmla="*/ 1 w 11"/>
                  <a:gd name="T11" fmla="*/ 2 h 9"/>
                  <a:gd name="T12" fmla="*/ 1 w 11"/>
                  <a:gd name="T13" fmla="*/ 2 h 9"/>
                  <a:gd name="T14" fmla="*/ 1 w 11"/>
                  <a:gd name="T15" fmla="*/ 2 h 9"/>
                  <a:gd name="T16" fmla="*/ 1 w 11"/>
                  <a:gd name="T17" fmla="*/ 2 h 9"/>
                  <a:gd name="T18" fmla="*/ 1 w 11"/>
                  <a:gd name="T19" fmla="*/ 2 h 9"/>
                  <a:gd name="T20" fmla="*/ 6 w 11"/>
                  <a:gd name="T21" fmla="*/ 9 h 9"/>
                  <a:gd name="T22" fmla="*/ 6 w 11"/>
                  <a:gd name="T23" fmla="*/ 9 h 9"/>
                  <a:gd name="T24" fmla="*/ 6 w 11"/>
                  <a:gd name="T25" fmla="*/ 9 h 9"/>
                  <a:gd name="T26" fmla="*/ 6 w 11"/>
                  <a:gd name="T27" fmla="*/ 9 h 9"/>
                  <a:gd name="T28" fmla="*/ 8 w 11"/>
                  <a:gd name="T29" fmla="*/ 9 h 9"/>
                  <a:gd name="T30" fmla="*/ 8 w 11"/>
                  <a:gd name="T31" fmla="*/ 9 h 9"/>
                  <a:gd name="T32" fmla="*/ 8 w 11"/>
                  <a:gd name="T33" fmla="*/ 8 h 9"/>
                  <a:gd name="T34" fmla="*/ 8 w 11"/>
                  <a:gd name="T35" fmla="*/ 8 h 9"/>
                  <a:gd name="T36" fmla="*/ 8 w 11"/>
                  <a:gd name="T37" fmla="*/ 8 h 9"/>
                  <a:gd name="T38" fmla="*/ 8 w 11"/>
                  <a:gd name="T39" fmla="*/ 8 h 9"/>
                  <a:gd name="T40" fmla="*/ 4 w 11"/>
                  <a:gd name="T41" fmla="*/ 0 h 9"/>
                  <a:gd name="T42" fmla="*/ 4 w 11"/>
                  <a:gd name="T43" fmla="*/ 0 h 9"/>
                  <a:gd name="T44" fmla="*/ 4 w 11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9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6"/>
                      <a:pt x="3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9"/>
                      <a:pt x="7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" y="6"/>
                      <a:pt x="7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5" name="Freeform 528"/>
              <p:cNvSpPr>
                <a:spLocks noEditPoints="1"/>
              </p:cNvSpPr>
              <p:nvPr/>
            </p:nvSpPr>
            <p:spPr bwMode="auto">
              <a:xfrm>
                <a:off x="5017" y="3388"/>
                <a:ext cx="216" cy="167"/>
              </a:xfrm>
              <a:custGeom>
                <a:avLst/>
                <a:gdLst>
                  <a:gd name="T0" fmla="*/ 14 w 62"/>
                  <a:gd name="T1" fmla="*/ 6 h 48"/>
                  <a:gd name="T2" fmla="*/ 14 w 62"/>
                  <a:gd name="T3" fmla="*/ 6 h 48"/>
                  <a:gd name="T4" fmla="*/ 14 w 62"/>
                  <a:gd name="T5" fmla="*/ 6 h 48"/>
                  <a:gd name="T6" fmla="*/ 24 w 62"/>
                  <a:gd name="T7" fmla="*/ 17 h 48"/>
                  <a:gd name="T8" fmla="*/ 24 w 62"/>
                  <a:gd name="T9" fmla="*/ 17 h 48"/>
                  <a:gd name="T10" fmla="*/ 24 w 62"/>
                  <a:gd name="T11" fmla="*/ 17 h 48"/>
                  <a:gd name="T12" fmla="*/ 24 w 62"/>
                  <a:gd name="T13" fmla="*/ 17 h 48"/>
                  <a:gd name="T14" fmla="*/ 24 w 62"/>
                  <a:gd name="T15" fmla="*/ 17 h 48"/>
                  <a:gd name="T16" fmla="*/ 24 w 62"/>
                  <a:gd name="T17" fmla="*/ 17 h 48"/>
                  <a:gd name="T18" fmla="*/ 24 w 62"/>
                  <a:gd name="T19" fmla="*/ 17 h 48"/>
                  <a:gd name="T20" fmla="*/ 25 w 62"/>
                  <a:gd name="T21" fmla="*/ 18 h 48"/>
                  <a:gd name="T22" fmla="*/ 25 w 62"/>
                  <a:gd name="T23" fmla="*/ 18 h 48"/>
                  <a:gd name="T24" fmla="*/ 25 w 62"/>
                  <a:gd name="T25" fmla="*/ 18 h 48"/>
                  <a:gd name="T26" fmla="*/ 25 w 62"/>
                  <a:gd name="T27" fmla="*/ 19 h 48"/>
                  <a:gd name="T28" fmla="*/ 25 w 62"/>
                  <a:gd name="T29" fmla="*/ 19 h 48"/>
                  <a:gd name="T30" fmla="*/ 25 w 62"/>
                  <a:gd name="T31" fmla="*/ 19 h 48"/>
                  <a:gd name="T32" fmla="*/ 25 w 62"/>
                  <a:gd name="T33" fmla="*/ 19 h 48"/>
                  <a:gd name="T34" fmla="*/ 25 w 62"/>
                  <a:gd name="T35" fmla="*/ 19 h 48"/>
                  <a:gd name="T36" fmla="*/ 41 w 62"/>
                  <a:gd name="T37" fmla="*/ 27 h 48"/>
                  <a:gd name="T38" fmla="*/ 53 w 62"/>
                  <a:gd name="T39" fmla="*/ 39 h 48"/>
                  <a:gd name="T40" fmla="*/ 53 w 62"/>
                  <a:gd name="T41" fmla="*/ 39 h 48"/>
                  <a:gd name="T42" fmla="*/ 39 w 62"/>
                  <a:gd name="T43" fmla="*/ 45 h 48"/>
                  <a:gd name="T44" fmla="*/ 39 w 62"/>
                  <a:gd name="T45" fmla="*/ 45 h 48"/>
                  <a:gd name="T46" fmla="*/ 39 w 62"/>
                  <a:gd name="T47" fmla="*/ 45 h 48"/>
                  <a:gd name="T48" fmla="*/ 39 w 62"/>
                  <a:gd name="T49" fmla="*/ 45 h 48"/>
                  <a:gd name="T50" fmla="*/ 39 w 62"/>
                  <a:gd name="T51" fmla="*/ 45 h 48"/>
                  <a:gd name="T52" fmla="*/ 34 w 62"/>
                  <a:gd name="T53" fmla="*/ 45 h 48"/>
                  <a:gd name="T54" fmla="*/ 34 w 62"/>
                  <a:gd name="T55" fmla="*/ 45 h 48"/>
                  <a:gd name="T56" fmla="*/ 20 w 62"/>
                  <a:gd name="T57" fmla="*/ 34 h 48"/>
                  <a:gd name="T58" fmla="*/ 17 w 62"/>
                  <a:gd name="T59" fmla="*/ 22 h 48"/>
                  <a:gd name="T60" fmla="*/ 9 w 62"/>
                  <a:gd name="T61" fmla="*/ 10 h 48"/>
                  <a:gd name="T62" fmla="*/ 9 w 62"/>
                  <a:gd name="T63" fmla="*/ 9 h 48"/>
                  <a:gd name="T64" fmla="*/ 9 w 62"/>
                  <a:gd name="T65" fmla="*/ 8 h 48"/>
                  <a:gd name="T66" fmla="*/ 14 w 62"/>
                  <a:gd name="T67" fmla="*/ 6 h 48"/>
                  <a:gd name="T68" fmla="*/ 14 w 62"/>
                  <a:gd name="T69" fmla="*/ 6 h 48"/>
                  <a:gd name="T70" fmla="*/ 14 w 62"/>
                  <a:gd name="T71" fmla="*/ 6 h 48"/>
                  <a:gd name="T72" fmla="*/ 12 w 62"/>
                  <a:gd name="T73" fmla="*/ 0 h 48"/>
                  <a:gd name="T74" fmla="*/ 12 w 62"/>
                  <a:gd name="T75" fmla="*/ 0 h 48"/>
                  <a:gd name="T76" fmla="*/ 0 w 62"/>
                  <a:gd name="T77" fmla="*/ 10 h 48"/>
                  <a:gd name="T78" fmla="*/ 0 w 62"/>
                  <a:gd name="T79" fmla="*/ 10 h 48"/>
                  <a:gd name="T80" fmla="*/ 0 w 62"/>
                  <a:gd name="T81" fmla="*/ 10 h 48"/>
                  <a:gd name="T82" fmla="*/ 12 w 62"/>
                  <a:gd name="T83" fmla="*/ 26 h 48"/>
                  <a:gd name="T84" fmla="*/ 27 w 62"/>
                  <a:gd name="T85" fmla="*/ 45 h 48"/>
                  <a:gd name="T86" fmla="*/ 27 w 62"/>
                  <a:gd name="T87" fmla="*/ 45 h 48"/>
                  <a:gd name="T88" fmla="*/ 27 w 62"/>
                  <a:gd name="T89" fmla="*/ 45 h 48"/>
                  <a:gd name="T90" fmla="*/ 27 w 62"/>
                  <a:gd name="T91" fmla="*/ 45 h 48"/>
                  <a:gd name="T92" fmla="*/ 44 w 62"/>
                  <a:gd name="T93" fmla="*/ 48 h 48"/>
                  <a:gd name="T94" fmla="*/ 44 w 62"/>
                  <a:gd name="T95" fmla="*/ 48 h 48"/>
                  <a:gd name="T96" fmla="*/ 44 w 62"/>
                  <a:gd name="T97" fmla="*/ 48 h 48"/>
                  <a:gd name="T98" fmla="*/ 44 w 62"/>
                  <a:gd name="T99" fmla="*/ 48 h 48"/>
                  <a:gd name="T100" fmla="*/ 62 w 62"/>
                  <a:gd name="T101" fmla="*/ 42 h 48"/>
                  <a:gd name="T102" fmla="*/ 62 w 62"/>
                  <a:gd name="T103" fmla="*/ 42 h 48"/>
                  <a:gd name="T104" fmla="*/ 62 w 62"/>
                  <a:gd name="T105" fmla="*/ 42 h 48"/>
                  <a:gd name="T106" fmla="*/ 62 w 62"/>
                  <a:gd name="T107" fmla="*/ 42 h 48"/>
                  <a:gd name="T108" fmla="*/ 27 w 62"/>
                  <a:gd name="T109" fmla="*/ 14 h 48"/>
                  <a:gd name="T110" fmla="*/ 19 w 62"/>
                  <a:gd name="T111" fmla="*/ 2 h 48"/>
                  <a:gd name="T112" fmla="*/ 12 w 62"/>
                  <a:gd name="T113" fmla="*/ 0 h 48"/>
                  <a:gd name="T114" fmla="*/ 12 w 62"/>
                  <a:gd name="T115" fmla="*/ 0 h 48"/>
                  <a:gd name="T116" fmla="*/ 12 w 62"/>
                  <a:gd name="T1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2" h="48"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8" y="6"/>
                      <a:pt x="21" y="13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8"/>
                      <a:pt x="24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30" y="22"/>
                      <a:pt x="36" y="24"/>
                      <a:pt x="41" y="27"/>
                    </a:cubicBezTo>
                    <a:cubicBezTo>
                      <a:pt x="46" y="30"/>
                      <a:pt x="53" y="34"/>
                      <a:pt x="53" y="39"/>
                    </a:cubicBezTo>
                    <a:cubicBezTo>
                      <a:pt x="53" y="39"/>
                      <a:pt x="53" y="39"/>
                      <a:pt x="53" y="39"/>
                    </a:cubicBezTo>
                    <a:cubicBezTo>
                      <a:pt x="53" y="44"/>
                      <a:pt x="45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9" y="45"/>
                      <a:pt x="39" y="45"/>
                      <a:pt x="39" y="45"/>
                    </a:cubicBezTo>
                    <a:cubicBezTo>
                      <a:pt x="37" y="45"/>
                      <a:pt x="36" y="45"/>
                      <a:pt x="34" y="45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28" y="44"/>
                      <a:pt x="22" y="38"/>
                      <a:pt x="20" y="34"/>
                    </a:cubicBezTo>
                    <a:cubicBezTo>
                      <a:pt x="18" y="29"/>
                      <a:pt x="18" y="25"/>
                      <a:pt x="17" y="22"/>
                    </a:cubicBezTo>
                    <a:cubicBezTo>
                      <a:pt x="15" y="18"/>
                      <a:pt x="9" y="15"/>
                      <a:pt x="9" y="10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1" y="7"/>
                      <a:pt x="12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6" y="1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9" y="21"/>
                      <a:pt x="12" y="26"/>
                    </a:cubicBezTo>
                    <a:cubicBezTo>
                      <a:pt x="16" y="32"/>
                      <a:pt x="20" y="42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31" y="47"/>
                      <a:pt x="37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44" y="48"/>
                      <a:pt x="44" y="48"/>
                      <a:pt x="44" y="48"/>
                    </a:cubicBezTo>
                    <a:cubicBezTo>
                      <a:pt x="52" y="48"/>
                      <a:pt x="59" y="47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2" y="42"/>
                      <a:pt x="62" y="42"/>
                      <a:pt x="62" y="42"/>
                    </a:cubicBezTo>
                    <a:cubicBezTo>
                      <a:pt x="60" y="29"/>
                      <a:pt x="36" y="25"/>
                      <a:pt x="27" y="14"/>
                    </a:cubicBezTo>
                    <a:cubicBezTo>
                      <a:pt x="24" y="10"/>
                      <a:pt x="23" y="4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6" name="Freeform 529"/>
              <p:cNvSpPr/>
              <p:nvPr/>
            </p:nvSpPr>
            <p:spPr bwMode="auto">
              <a:xfrm>
                <a:off x="4773" y="3440"/>
                <a:ext cx="132" cy="115"/>
              </a:xfrm>
              <a:custGeom>
                <a:avLst/>
                <a:gdLst>
                  <a:gd name="T0" fmla="*/ 15 w 38"/>
                  <a:gd name="T1" fmla="*/ 0 h 33"/>
                  <a:gd name="T2" fmla="*/ 15 w 38"/>
                  <a:gd name="T3" fmla="*/ 0 h 33"/>
                  <a:gd name="T4" fmla="*/ 0 w 38"/>
                  <a:gd name="T5" fmla="*/ 6 h 33"/>
                  <a:gd name="T6" fmla="*/ 0 w 38"/>
                  <a:gd name="T7" fmla="*/ 6 h 33"/>
                  <a:gd name="T8" fmla="*/ 19 w 38"/>
                  <a:gd name="T9" fmla="*/ 33 h 33"/>
                  <a:gd name="T10" fmla="*/ 19 w 38"/>
                  <a:gd name="T11" fmla="*/ 33 h 33"/>
                  <a:gd name="T12" fmla="*/ 19 w 38"/>
                  <a:gd name="T13" fmla="*/ 33 h 33"/>
                  <a:gd name="T14" fmla="*/ 19 w 38"/>
                  <a:gd name="T15" fmla="*/ 33 h 33"/>
                  <a:gd name="T16" fmla="*/ 20 w 38"/>
                  <a:gd name="T17" fmla="*/ 33 h 33"/>
                  <a:gd name="T18" fmla="*/ 36 w 38"/>
                  <a:gd name="T19" fmla="*/ 20 h 33"/>
                  <a:gd name="T20" fmla="*/ 36 w 38"/>
                  <a:gd name="T21" fmla="*/ 20 h 33"/>
                  <a:gd name="T22" fmla="*/ 36 w 38"/>
                  <a:gd name="T23" fmla="*/ 20 h 33"/>
                  <a:gd name="T24" fmla="*/ 36 w 38"/>
                  <a:gd name="T25" fmla="*/ 20 h 33"/>
                  <a:gd name="T26" fmla="*/ 36 w 38"/>
                  <a:gd name="T27" fmla="*/ 20 h 33"/>
                  <a:gd name="T28" fmla="*/ 36 w 38"/>
                  <a:gd name="T29" fmla="*/ 19 h 33"/>
                  <a:gd name="T30" fmla="*/ 15 w 38"/>
                  <a:gd name="T31" fmla="*/ 0 h 33"/>
                  <a:gd name="T32" fmla="*/ 15 w 38"/>
                  <a:gd name="T33" fmla="*/ 0 h 33"/>
                  <a:gd name="T34" fmla="*/ 15 w 38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8" h="33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4" y="2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9"/>
                      <a:pt x="7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20" y="33"/>
                      <a:pt x="20" y="33"/>
                    </a:cubicBezTo>
                    <a:cubicBezTo>
                      <a:pt x="27" y="32"/>
                      <a:pt x="35" y="27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19"/>
                      <a:pt x="36" y="19"/>
                    </a:cubicBezTo>
                    <a:cubicBezTo>
                      <a:pt x="38" y="8"/>
                      <a:pt x="2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7" name="Freeform 530"/>
              <p:cNvSpPr/>
              <p:nvPr/>
            </p:nvSpPr>
            <p:spPr bwMode="auto">
              <a:xfrm>
                <a:off x="3765" y="3486"/>
                <a:ext cx="164" cy="66"/>
              </a:xfrm>
              <a:custGeom>
                <a:avLst/>
                <a:gdLst>
                  <a:gd name="T0" fmla="*/ 24 w 47"/>
                  <a:gd name="T1" fmla="*/ 0 h 19"/>
                  <a:gd name="T2" fmla="*/ 24 w 47"/>
                  <a:gd name="T3" fmla="*/ 0 h 19"/>
                  <a:gd name="T4" fmla="*/ 1 w 47"/>
                  <a:gd name="T5" fmla="*/ 12 h 19"/>
                  <a:gd name="T6" fmla="*/ 1 w 47"/>
                  <a:gd name="T7" fmla="*/ 12 h 19"/>
                  <a:gd name="T8" fmla="*/ 1 w 47"/>
                  <a:gd name="T9" fmla="*/ 12 h 19"/>
                  <a:gd name="T10" fmla="*/ 11 w 47"/>
                  <a:gd name="T11" fmla="*/ 18 h 19"/>
                  <a:gd name="T12" fmla="*/ 11 w 47"/>
                  <a:gd name="T13" fmla="*/ 18 h 19"/>
                  <a:gd name="T14" fmla="*/ 25 w 47"/>
                  <a:gd name="T15" fmla="*/ 19 h 19"/>
                  <a:gd name="T16" fmla="*/ 25 w 47"/>
                  <a:gd name="T17" fmla="*/ 19 h 19"/>
                  <a:gd name="T18" fmla="*/ 25 w 47"/>
                  <a:gd name="T19" fmla="*/ 19 h 19"/>
                  <a:gd name="T20" fmla="*/ 25 w 47"/>
                  <a:gd name="T21" fmla="*/ 19 h 19"/>
                  <a:gd name="T22" fmla="*/ 47 w 47"/>
                  <a:gd name="T23" fmla="*/ 11 h 19"/>
                  <a:gd name="T24" fmla="*/ 47 w 47"/>
                  <a:gd name="T25" fmla="*/ 11 h 19"/>
                  <a:gd name="T26" fmla="*/ 27 w 47"/>
                  <a:gd name="T27" fmla="*/ 0 h 19"/>
                  <a:gd name="T28" fmla="*/ 24 w 47"/>
                  <a:gd name="T29" fmla="*/ 0 h 19"/>
                  <a:gd name="T30" fmla="*/ 24 w 47"/>
                  <a:gd name="T31" fmla="*/ 0 h 19"/>
                  <a:gd name="T32" fmla="*/ 24 w 47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7" h="19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4" y="0"/>
                      <a:pt x="0" y="5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5"/>
                      <a:pt x="8" y="17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6" y="19"/>
                      <a:pt x="20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35" y="19"/>
                      <a:pt x="44" y="17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3" y="5"/>
                      <a:pt x="37" y="1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8" name="Freeform 531"/>
              <p:cNvSpPr/>
              <p:nvPr/>
            </p:nvSpPr>
            <p:spPr bwMode="auto">
              <a:xfrm>
                <a:off x="2788" y="3440"/>
                <a:ext cx="140" cy="112"/>
              </a:xfrm>
              <a:custGeom>
                <a:avLst/>
                <a:gdLst>
                  <a:gd name="T0" fmla="*/ 26 w 40"/>
                  <a:gd name="T1" fmla="*/ 0 h 32"/>
                  <a:gd name="T2" fmla="*/ 26 w 40"/>
                  <a:gd name="T3" fmla="*/ 0 h 32"/>
                  <a:gd name="T4" fmla="*/ 1 w 40"/>
                  <a:gd name="T5" fmla="*/ 20 h 32"/>
                  <a:gd name="T6" fmla="*/ 1 w 40"/>
                  <a:gd name="T7" fmla="*/ 20 h 32"/>
                  <a:gd name="T8" fmla="*/ 1 w 40"/>
                  <a:gd name="T9" fmla="*/ 21 h 32"/>
                  <a:gd name="T10" fmla="*/ 2 w 40"/>
                  <a:gd name="T11" fmla="*/ 21 h 32"/>
                  <a:gd name="T12" fmla="*/ 2 w 40"/>
                  <a:gd name="T13" fmla="*/ 21 h 32"/>
                  <a:gd name="T14" fmla="*/ 2 w 40"/>
                  <a:gd name="T15" fmla="*/ 21 h 32"/>
                  <a:gd name="T16" fmla="*/ 2 w 40"/>
                  <a:gd name="T17" fmla="*/ 21 h 32"/>
                  <a:gd name="T18" fmla="*/ 2 w 40"/>
                  <a:gd name="T19" fmla="*/ 22 h 32"/>
                  <a:gd name="T20" fmla="*/ 19 w 40"/>
                  <a:gd name="T21" fmla="*/ 32 h 32"/>
                  <a:gd name="T22" fmla="*/ 19 w 40"/>
                  <a:gd name="T23" fmla="*/ 32 h 32"/>
                  <a:gd name="T24" fmla="*/ 19 w 40"/>
                  <a:gd name="T25" fmla="*/ 32 h 32"/>
                  <a:gd name="T26" fmla="*/ 19 w 40"/>
                  <a:gd name="T27" fmla="*/ 32 h 32"/>
                  <a:gd name="T28" fmla="*/ 22 w 40"/>
                  <a:gd name="T29" fmla="*/ 32 h 32"/>
                  <a:gd name="T30" fmla="*/ 22 w 40"/>
                  <a:gd name="T31" fmla="*/ 32 h 32"/>
                  <a:gd name="T32" fmla="*/ 23 w 40"/>
                  <a:gd name="T33" fmla="*/ 32 h 32"/>
                  <a:gd name="T34" fmla="*/ 40 w 40"/>
                  <a:gd name="T35" fmla="*/ 10 h 32"/>
                  <a:gd name="T36" fmla="*/ 39 w 40"/>
                  <a:gd name="T37" fmla="*/ 5 h 32"/>
                  <a:gd name="T38" fmla="*/ 28 w 40"/>
                  <a:gd name="T39" fmla="*/ 0 h 32"/>
                  <a:gd name="T40" fmla="*/ 26 w 40"/>
                  <a:gd name="T41" fmla="*/ 0 h 32"/>
                  <a:gd name="T42" fmla="*/ 26 w 40"/>
                  <a:gd name="T43" fmla="*/ 0 h 32"/>
                  <a:gd name="T44" fmla="*/ 26 w 40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" h="32"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5" y="0"/>
                      <a:pt x="0" y="8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1"/>
                    </a:cubicBezTo>
                    <a:cubicBezTo>
                      <a:pt x="1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2"/>
                    </a:cubicBezTo>
                    <a:cubicBezTo>
                      <a:pt x="3" y="27"/>
                      <a:pt x="11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1" y="32"/>
                      <a:pt x="22" y="32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22" y="32"/>
                      <a:pt x="23" y="32"/>
                      <a:pt x="23" y="32"/>
                    </a:cubicBezTo>
                    <a:cubicBezTo>
                      <a:pt x="29" y="31"/>
                      <a:pt x="40" y="20"/>
                      <a:pt x="40" y="10"/>
                    </a:cubicBezTo>
                    <a:cubicBezTo>
                      <a:pt x="40" y="8"/>
                      <a:pt x="40" y="6"/>
                      <a:pt x="39" y="5"/>
                    </a:cubicBezTo>
                    <a:cubicBezTo>
                      <a:pt x="37" y="2"/>
                      <a:pt x="31" y="0"/>
                      <a:pt x="28" y="0"/>
                    </a:cubicBezTo>
                    <a:cubicBezTo>
                      <a:pt x="27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9" name="Freeform 532"/>
              <p:cNvSpPr>
                <a:spLocks noEditPoints="1"/>
              </p:cNvSpPr>
              <p:nvPr/>
            </p:nvSpPr>
            <p:spPr bwMode="auto">
              <a:xfrm>
                <a:off x="2464" y="3388"/>
                <a:ext cx="213" cy="167"/>
              </a:xfrm>
              <a:custGeom>
                <a:avLst/>
                <a:gdLst>
                  <a:gd name="T0" fmla="*/ 48 w 61"/>
                  <a:gd name="T1" fmla="*/ 6 h 48"/>
                  <a:gd name="T2" fmla="*/ 48 w 61"/>
                  <a:gd name="T3" fmla="*/ 6 h 48"/>
                  <a:gd name="T4" fmla="*/ 48 w 61"/>
                  <a:gd name="T5" fmla="*/ 6 h 48"/>
                  <a:gd name="T6" fmla="*/ 52 w 61"/>
                  <a:gd name="T7" fmla="*/ 8 h 48"/>
                  <a:gd name="T8" fmla="*/ 52 w 61"/>
                  <a:gd name="T9" fmla="*/ 8 h 48"/>
                  <a:gd name="T10" fmla="*/ 53 w 61"/>
                  <a:gd name="T11" fmla="*/ 8 h 48"/>
                  <a:gd name="T12" fmla="*/ 53 w 61"/>
                  <a:gd name="T13" fmla="*/ 10 h 48"/>
                  <a:gd name="T14" fmla="*/ 45 w 61"/>
                  <a:gd name="T15" fmla="*/ 22 h 48"/>
                  <a:gd name="T16" fmla="*/ 40 w 61"/>
                  <a:gd name="T17" fmla="*/ 37 h 48"/>
                  <a:gd name="T18" fmla="*/ 24 w 61"/>
                  <a:gd name="T19" fmla="*/ 45 h 48"/>
                  <a:gd name="T20" fmla="*/ 24 w 61"/>
                  <a:gd name="T21" fmla="*/ 45 h 48"/>
                  <a:gd name="T22" fmla="*/ 24 w 61"/>
                  <a:gd name="T23" fmla="*/ 45 h 48"/>
                  <a:gd name="T24" fmla="*/ 24 w 61"/>
                  <a:gd name="T25" fmla="*/ 45 h 48"/>
                  <a:gd name="T26" fmla="*/ 24 w 61"/>
                  <a:gd name="T27" fmla="*/ 45 h 48"/>
                  <a:gd name="T28" fmla="*/ 10 w 61"/>
                  <a:gd name="T29" fmla="*/ 41 h 48"/>
                  <a:gd name="T30" fmla="*/ 10 w 61"/>
                  <a:gd name="T31" fmla="*/ 41 h 48"/>
                  <a:gd name="T32" fmla="*/ 9 w 61"/>
                  <a:gd name="T33" fmla="*/ 40 h 48"/>
                  <a:gd name="T34" fmla="*/ 9 w 61"/>
                  <a:gd name="T35" fmla="*/ 40 h 48"/>
                  <a:gd name="T36" fmla="*/ 9 w 61"/>
                  <a:gd name="T37" fmla="*/ 40 h 48"/>
                  <a:gd name="T38" fmla="*/ 9 w 61"/>
                  <a:gd name="T39" fmla="*/ 40 h 48"/>
                  <a:gd name="T40" fmla="*/ 39 w 61"/>
                  <a:gd name="T41" fmla="*/ 16 h 48"/>
                  <a:gd name="T42" fmla="*/ 39 w 61"/>
                  <a:gd name="T43" fmla="*/ 16 h 48"/>
                  <a:gd name="T44" fmla="*/ 39 w 61"/>
                  <a:gd name="T45" fmla="*/ 16 h 48"/>
                  <a:gd name="T46" fmla="*/ 39 w 61"/>
                  <a:gd name="T47" fmla="*/ 16 h 48"/>
                  <a:gd name="T48" fmla="*/ 39 w 61"/>
                  <a:gd name="T49" fmla="*/ 16 h 48"/>
                  <a:gd name="T50" fmla="*/ 40 w 61"/>
                  <a:gd name="T51" fmla="*/ 16 h 48"/>
                  <a:gd name="T52" fmla="*/ 40 w 61"/>
                  <a:gd name="T53" fmla="*/ 16 h 48"/>
                  <a:gd name="T54" fmla="*/ 40 w 61"/>
                  <a:gd name="T55" fmla="*/ 16 h 48"/>
                  <a:gd name="T56" fmla="*/ 48 w 61"/>
                  <a:gd name="T57" fmla="*/ 6 h 48"/>
                  <a:gd name="T58" fmla="*/ 48 w 61"/>
                  <a:gd name="T59" fmla="*/ 6 h 48"/>
                  <a:gd name="T60" fmla="*/ 48 w 61"/>
                  <a:gd name="T61" fmla="*/ 6 h 48"/>
                  <a:gd name="T62" fmla="*/ 49 w 61"/>
                  <a:gd name="T63" fmla="*/ 0 h 48"/>
                  <a:gd name="T64" fmla="*/ 49 w 61"/>
                  <a:gd name="T65" fmla="*/ 0 h 48"/>
                  <a:gd name="T66" fmla="*/ 43 w 61"/>
                  <a:gd name="T67" fmla="*/ 2 h 48"/>
                  <a:gd name="T68" fmla="*/ 43 w 61"/>
                  <a:gd name="T69" fmla="*/ 2 h 48"/>
                  <a:gd name="T70" fmla="*/ 33 w 61"/>
                  <a:gd name="T71" fmla="*/ 16 h 48"/>
                  <a:gd name="T72" fmla="*/ 15 w 61"/>
                  <a:gd name="T73" fmla="*/ 27 h 48"/>
                  <a:gd name="T74" fmla="*/ 0 w 61"/>
                  <a:gd name="T75" fmla="*/ 42 h 48"/>
                  <a:gd name="T76" fmla="*/ 0 w 61"/>
                  <a:gd name="T77" fmla="*/ 43 h 48"/>
                  <a:gd name="T78" fmla="*/ 0 w 61"/>
                  <a:gd name="T79" fmla="*/ 43 h 48"/>
                  <a:gd name="T80" fmla="*/ 16 w 61"/>
                  <a:gd name="T81" fmla="*/ 48 h 48"/>
                  <a:gd name="T82" fmla="*/ 16 w 61"/>
                  <a:gd name="T83" fmla="*/ 48 h 48"/>
                  <a:gd name="T84" fmla="*/ 16 w 61"/>
                  <a:gd name="T85" fmla="*/ 48 h 48"/>
                  <a:gd name="T86" fmla="*/ 16 w 61"/>
                  <a:gd name="T87" fmla="*/ 48 h 48"/>
                  <a:gd name="T88" fmla="*/ 26 w 61"/>
                  <a:gd name="T89" fmla="*/ 47 h 48"/>
                  <a:gd name="T90" fmla="*/ 26 w 61"/>
                  <a:gd name="T91" fmla="*/ 47 h 48"/>
                  <a:gd name="T92" fmla="*/ 26 w 61"/>
                  <a:gd name="T93" fmla="*/ 47 h 48"/>
                  <a:gd name="T94" fmla="*/ 26 w 61"/>
                  <a:gd name="T95" fmla="*/ 47 h 48"/>
                  <a:gd name="T96" fmla="*/ 26 w 61"/>
                  <a:gd name="T97" fmla="*/ 47 h 48"/>
                  <a:gd name="T98" fmla="*/ 26 w 61"/>
                  <a:gd name="T99" fmla="*/ 47 h 48"/>
                  <a:gd name="T100" fmla="*/ 26 w 61"/>
                  <a:gd name="T101" fmla="*/ 47 h 48"/>
                  <a:gd name="T102" fmla="*/ 51 w 61"/>
                  <a:gd name="T103" fmla="*/ 24 h 48"/>
                  <a:gd name="T104" fmla="*/ 61 w 61"/>
                  <a:gd name="T105" fmla="*/ 9 h 48"/>
                  <a:gd name="T106" fmla="*/ 61 w 61"/>
                  <a:gd name="T107" fmla="*/ 9 h 48"/>
                  <a:gd name="T108" fmla="*/ 61 w 61"/>
                  <a:gd name="T109" fmla="*/ 8 h 48"/>
                  <a:gd name="T110" fmla="*/ 61 w 61"/>
                  <a:gd name="T111" fmla="*/ 8 h 48"/>
                  <a:gd name="T112" fmla="*/ 49 w 61"/>
                  <a:gd name="T113" fmla="*/ 0 h 48"/>
                  <a:gd name="T114" fmla="*/ 49 w 61"/>
                  <a:gd name="T115" fmla="*/ 0 h 48"/>
                  <a:gd name="T116" fmla="*/ 49 w 61"/>
                  <a:gd name="T11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1" h="48">
                    <a:moveTo>
                      <a:pt x="48" y="6"/>
                    </a:move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6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8"/>
                      <a:pt x="53" y="8"/>
                      <a:pt x="53" y="8"/>
                    </a:cubicBezTo>
                    <a:cubicBezTo>
                      <a:pt x="53" y="9"/>
                      <a:pt x="53" y="9"/>
                      <a:pt x="53" y="10"/>
                    </a:cubicBezTo>
                    <a:cubicBezTo>
                      <a:pt x="53" y="14"/>
                      <a:pt x="47" y="17"/>
                      <a:pt x="45" y="22"/>
                    </a:cubicBezTo>
                    <a:cubicBezTo>
                      <a:pt x="43" y="26"/>
                      <a:pt x="43" y="32"/>
                      <a:pt x="40" y="37"/>
                    </a:cubicBezTo>
                    <a:cubicBezTo>
                      <a:pt x="36" y="42"/>
                      <a:pt x="30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19" y="45"/>
                      <a:pt x="14" y="44"/>
                      <a:pt x="10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1" y="25"/>
                      <a:pt x="32" y="2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42" y="12"/>
                      <a:pt x="44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7" y="0"/>
                      <a:pt x="45" y="1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39" y="4"/>
                      <a:pt x="37" y="12"/>
                      <a:pt x="33" y="16"/>
                    </a:cubicBezTo>
                    <a:cubicBezTo>
                      <a:pt x="30" y="20"/>
                      <a:pt x="20" y="24"/>
                      <a:pt x="15" y="27"/>
                    </a:cubicBezTo>
                    <a:cubicBezTo>
                      <a:pt x="13" y="28"/>
                      <a:pt x="0" y="36"/>
                      <a:pt x="0" y="42"/>
                    </a:cubicBezTo>
                    <a:cubicBezTo>
                      <a:pt x="0" y="42"/>
                      <a:pt x="0" y="42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1" y="47"/>
                      <a:pt x="9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20" y="48"/>
                      <a:pt x="24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43" y="44"/>
                      <a:pt x="42" y="36"/>
                      <a:pt x="51" y="24"/>
                    </a:cubicBezTo>
                    <a:cubicBezTo>
                      <a:pt x="54" y="19"/>
                      <a:pt x="61" y="16"/>
                      <a:pt x="61" y="9"/>
                    </a:cubicBezTo>
                    <a:cubicBezTo>
                      <a:pt x="61" y="9"/>
                      <a:pt x="61" y="9"/>
                      <a:pt x="61" y="9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60" y="4"/>
                      <a:pt x="55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0" name="Freeform 533"/>
              <p:cNvSpPr/>
              <p:nvPr/>
            </p:nvSpPr>
            <p:spPr bwMode="auto">
              <a:xfrm>
                <a:off x="4578" y="3381"/>
                <a:ext cx="150" cy="167"/>
              </a:xfrm>
              <a:custGeom>
                <a:avLst/>
                <a:gdLst>
                  <a:gd name="T0" fmla="*/ 34 w 43"/>
                  <a:gd name="T1" fmla="*/ 0 h 48"/>
                  <a:gd name="T2" fmla="*/ 34 w 43"/>
                  <a:gd name="T3" fmla="*/ 0 h 48"/>
                  <a:gd name="T4" fmla="*/ 23 w 43"/>
                  <a:gd name="T5" fmla="*/ 19 h 48"/>
                  <a:gd name="T6" fmla="*/ 23 w 43"/>
                  <a:gd name="T7" fmla="*/ 19 h 48"/>
                  <a:gd name="T8" fmla="*/ 23 w 43"/>
                  <a:gd name="T9" fmla="*/ 20 h 48"/>
                  <a:gd name="T10" fmla="*/ 23 w 43"/>
                  <a:gd name="T11" fmla="*/ 20 h 48"/>
                  <a:gd name="T12" fmla="*/ 0 w 43"/>
                  <a:gd name="T13" fmla="*/ 38 h 48"/>
                  <a:gd name="T14" fmla="*/ 0 w 43"/>
                  <a:gd name="T15" fmla="*/ 38 h 48"/>
                  <a:gd name="T16" fmla="*/ 0 w 43"/>
                  <a:gd name="T17" fmla="*/ 38 h 48"/>
                  <a:gd name="T18" fmla="*/ 13 w 43"/>
                  <a:gd name="T19" fmla="*/ 48 h 48"/>
                  <a:gd name="T20" fmla="*/ 13 w 43"/>
                  <a:gd name="T21" fmla="*/ 48 h 48"/>
                  <a:gd name="T22" fmla="*/ 13 w 43"/>
                  <a:gd name="T23" fmla="*/ 48 h 48"/>
                  <a:gd name="T24" fmla="*/ 13 w 43"/>
                  <a:gd name="T25" fmla="*/ 48 h 48"/>
                  <a:gd name="T26" fmla="*/ 26 w 43"/>
                  <a:gd name="T27" fmla="*/ 41 h 48"/>
                  <a:gd name="T28" fmla="*/ 26 w 43"/>
                  <a:gd name="T29" fmla="*/ 41 h 48"/>
                  <a:gd name="T30" fmla="*/ 26 w 43"/>
                  <a:gd name="T31" fmla="*/ 41 h 48"/>
                  <a:gd name="T32" fmla="*/ 27 w 43"/>
                  <a:gd name="T33" fmla="*/ 33 h 48"/>
                  <a:gd name="T34" fmla="*/ 27 w 43"/>
                  <a:gd name="T35" fmla="*/ 23 h 48"/>
                  <a:gd name="T36" fmla="*/ 27 w 43"/>
                  <a:gd name="T37" fmla="*/ 23 h 48"/>
                  <a:gd name="T38" fmla="*/ 43 w 43"/>
                  <a:gd name="T39" fmla="*/ 11 h 48"/>
                  <a:gd name="T40" fmla="*/ 43 w 43"/>
                  <a:gd name="T41" fmla="*/ 9 h 48"/>
                  <a:gd name="T42" fmla="*/ 35 w 43"/>
                  <a:gd name="T43" fmla="*/ 0 h 48"/>
                  <a:gd name="T44" fmla="*/ 35 w 43"/>
                  <a:gd name="T45" fmla="*/ 0 h 48"/>
                  <a:gd name="T46" fmla="*/ 35 w 43"/>
                  <a:gd name="T47" fmla="*/ 0 h 48"/>
                  <a:gd name="T48" fmla="*/ 34 w 43"/>
                  <a:gd name="T49" fmla="*/ 0 h 48"/>
                  <a:gd name="T50" fmla="*/ 34 w 43"/>
                  <a:gd name="T51" fmla="*/ 0 h 48"/>
                  <a:gd name="T52" fmla="*/ 34 w 43"/>
                  <a:gd name="T5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" h="48">
                    <a:moveTo>
                      <a:pt x="34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25" y="0"/>
                      <a:pt x="24" y="10"/>
                      <a:pt x="23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9"/>
                      <a:pt x="23" y="19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16" y="26"/>
                      <a:pt x="0" y="26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4"/>
                      <a:pt x="6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8" y="48"/>
                      <a:pt x="23" y="46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7" y="38"/>
                      <a:pt x="27" y="35"/>
                      <a:pt x="27" y="33"/>
                    </a:cubicBezTo>
                    <a:cubicBezTo>
                      <a:pt x="27" y="30"/>
                      <a:pt x="27" y="27"/>
                      <a:pt x="27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30" y="18"/>
                      <a:pt x="41" y="18"/>
                      <a:pt x="43" y="11"/>
                    </a:cubicBezTo>
                    <a:cubicBezTo>
                      <a:pt x="43" y="10"/>
                      <a:pt x="43" y="9"/>
                      <a:pt x="43" y="9"/>
                    </a:cubicBezTo>
                    <a:cubicBezTo>
                      <a:pt x="43" y="3"/>
                      <a:pt x="39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1" name="Freeform 534"/>
              <p:cNvSpPr/>
              <p:nvPr/>
            </p:nvSpPr>
            <p:spPr bwMode="auto">
              <a:xfrm>
                <a:off x="2963" y="3377"/>
                <a:ext cx="157" cy="171"/>
              </a:xfrm>
              <a:custGeom>
                <a:avLst/>
                <a:gdLst>
                  <a:gd name="T0" fmla="*/ 11 w 45"/>
                  <a:gd name="T1" fmla="*/ 0 h 49"/>
                  <a:gd name="T2" fmla="*/ 11 w 45"/>
                  <a:gd name="T3" fmla="*/ 0 h 49"/>
                  <a:gd name="T4" fmla="*/ 9 w 45"/>
                  <a:gd name="T5" fmla="*/ 0 h 49"/>
                  <a:gd name="T6" fmla="*/ 9 w 45"/>
                  <a:gd name="T7" fmla="*/ 0 h 49"/>
                  <a:gd name="T8" fmla="*/ 0 w 45"/>
                  <a:gd name="T9" fmla="*/ 11 h 49"/>
                  <a:gd name="T10" fmla="*/ 1 w 45"/>
                  <a:gd name="T11" fmla="*/ 14 h 49"/>
                  <a:gd name="T12" fmla="*/ 16 w 45"/>
                  <a:gd name="T13" fmla="*/ 26 h 49"/>
                  <a:gd name="T14" fmla="*/ 18 w 45"/>
                  <a:gd name="T15" fmla="*/ 38 h 49"/>
                  <a:gd name="T16" fmla="*/ 18 w 45"/>
                  <a:gd name="T17" fmla="*/ 38 h 49"/>
                  <a:gd name="T18" fmla="*/ 31 w 45"/>
                  <a:gd name="T19" fmla="*/ 49 h 49"/>
                  <a:gd name="T20" fmla="*/ 31 w 45"/>
                  <a:gd name="T21" fmla="*/ 49 h 49"/>
                  <a:gd name="T22" fmla="*/ 31 w 45"/>
                  <a:gd name="T23" fmla="*/ 49 h 49"/>
                  <a:gd name="T24" fmla="*/ 31 w 45"/>
                  <a:gd name="T25" fmla="*/ 49 h 49"/>
                  <a:gd name="T26" fmla="*/ 33 w 45"/>
                  <a:gd name="T27" fmla="*/ 49 h 49"/>
                  <a:gd name="T28" fmla="*/ 45 w 45"/>
                  <a:gd name="T29" fmla="*/ 38 h 49"/>
                  <a:gd name="T30" fmla="*/ 45 w 45"/>
                  <a:gd name="T31" fmla="*/ 38 h 49"/>
                  <a:gd name="T32" fmla="*/ 23 w 45"/>
                  <a:gd name="T33" fmla="*/ 18 h 49"/>
                  <a:gd name="T34" fmla="*/ 23 w 45"/>
                  <a:gd name="T35" fmla="*/ 18 h 49"/>
                  <a:gd name="T36" fmla="*/ 23 w 45"/>
                  <a:gd name="T37" fmla="*/ 18 h 49"/>
                  <a:gd name="T38" fmla="*/ 23 w 45"/>
                  <a:gd name="T39" fmla="*/ 18 h 49"/>
                  <a:gd name="T40" fmla="*/ 23 w 45"/>
                  <a:gd name="T41" fmla="*/ 18 h 49"/>
                  <a:gd name="T42" fmla="*/ 23 w 45"/>
                  <a:gd name="T43" fmla="*/ 18 h 49"/>
                  <a:gd name="T44" fmla="*/ 23 w 45"/>
                  <a:gd name="T45" fmla="*/ 18 h 49"/>
                  <a:gd name="T46" fmla="*/ 11 w 45"/>
                  <a:gd name="T47" fmla="*/ 0 h 49"/>
                  <a:gd name="T48" fmla="*/ 11 w 45"/>
                  <a:gd name="T49" fmla="*/ 0 h 49"/>
                  <a:gd name="T50" fmla="*/ 11 w 45"/>
                  <a:gd name="T5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5" h="49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"/>
                      <a:pt x="0" y="6"/>
                      <a:pt x="0" y="11"/>
                    </a:cubicBezTo>
                    <a:cubicBezTo>
                      <a:pt x="0" y="12"/>
                      <a:pt x="1" y="13"/>
                      <a:pt x="1" y="14"/>
                    </a:cubicBezTo>
                    <a:cubicBezTo>
                      <a:pt x="2" y="20"/>
                      <a:pt x="13" y="19"/>
                      <a:pt x="16" y="26"/>
                    </a:cubicBezTo>
                    <a:cubicBezTo>
                      <a:pt x="18" y="30"/>
                      <a:pt x="17" y="35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20" y="44"/>
                      <a:pt x="24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49"/>
                      <a:pt x="32" y="49"/>
                      <a:pt x="33" y="49"/>
                    </a:cubicBezTo>
                    <a:cubicBezTo>
                      <a:pt x="38" y="48"/>
                      <a:pt x="45" y="45"/>
                      <a:pt x="45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4" y="26"/>
                      <a:pt x="27" y="2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19" y="9"/>
                      <a:pt x="2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2" name="Freeform 535"/>
              <p:cNvSpPr>
                <a:spLocks noEditPoints="1"/>
              </p:cNvSpPr>
              <p:nvPr/>
            </p:nvSpPr>
            <p:spPr bwMode="auto">
              <a:xfrm>
                <a:off x="5048" y="3409"/>
                <a:ext cx="154" cy="136"/>
              </a:xfrm>
              <a:custGeom>
                <a:avLst/>
                <a:gdLst>
                  <a:gd name="T0" fmla="*/ 24 w 44"/>
                  <a:gd name="T1" fmla="*/ 23 h 39"/>
                  <a:gd name="T2" fmla="*/ 24 w 44"/>
                  <a:gd name="T3" fmla="*/ 23 h 39"/>
                  <a:gd name="T4" fmla="*/ 24 w 44"/>
                  <a:gd name="T5" fmla="*/ 23 h 39"/>
                  <a:gd name="T6" fmla="*/ 34 w 44"/>
                  <a:gd name="T7" fmla="*/ 30 h 39"/>
                  <a:gd name="T8" fmla="*/ 34 w 44"/>
                  <a:gd name="T9" fmla="*/ 30 h 39"/>
                  <a:gd name="T10" fmla="*/ 34 w 44"/>
                  <a:gd name="T11" fmla="*/ 30 h 39"/>
                  <a:gd name="T12" fmla="*/ 34 w 44"/>
                  <a:gd name="T13" fmla="*/ 30 h 39"/>
                  <a:gd name="T14" fmla="*/ 34 w 44"/>
                  <a:gd name="T15" fmla="*/ 30 h 39"/>
                  <a:gd name="T16" fmla="*/ 28 w 44"/>
                  <a:gd name="T17" fmla="*/ 34 h 39"/>
                  <a:gd name="T18" fmla="*/ 28 w 44"/>
                  <a:gd name="T19" fmla="*/ 34 h 39"/>
                  <a:gd name="T20" fmla="*/ 28 w 44"/>
                  <a:gd name="T21" fmla="*/ 34 h 39"/>
                  <a:gd name="T22" fmla="*/ 28 w 44"/>
                  <a:gd name="T23" fmla="*/ 34 h 39"/>
                  <a:gd name="T24" fmla="*/ 28 w 44"/>
                  <a:gd name="T25" fmla="*/ 34 h 39"/>
                  <a:gd name="T26" fmla="*/ 19 w 44"/>
                  <a:gd name="T27" fmla="*/ 26 h 39"/>
                  <a:gd name="T28" fmla="*/ 19 w 44"/>
                  <a:gd name="T29" fmla="*/ 26 h 39"/>
                  <a:gd name="T30" fmla="*/ 19 w 44"/>
                  <a:gd name="T31" fmla="*/ 26 h 39"/>
                  <a:gd name="T32" fmla="*/ 19 w 44"/>
                  <a:gd name="T33" fmla="*/ 26 h 39"/>
                  <a:gd name="T34" fmla="*/ 19 w 44"/>
                  <a:gd name="T35" fmla="*/ 26 h 39"/>
                  <a:gd name="T36" fmla="*/ 19 w 44"/>
                  <a:gd name="T37" fmla="*/ 26 h 39"/>
                  <a:gd name="T38" fmla="*/ 23 w 44"/>
                  <a:gd name="T39" fmla="*/ 23 h 39"/>
                  <a:gd name="T40" fmla="*/ 24 w 44"/>
                  <a:gd name="T41" fmla="*/ 23 h 39"/>
                  <a:gd name="T42" fmla="*/ 24 w 44"/>
                  <a:gd name="T43" fmla="*/ 23 h 39"/>
                  <a:gd name="T44" fmla="*/ 5 w 44"/>
                  <a:gd name="T45" fmla="*/ 0 h 39"/>
                  <a:gd name="T46" fmla="*/ 5 w 44"/>
                  <a:gd name="T47" fmla="*/ 0 h 39"/>
                  <a:gd name="T48" fmla="*/ 0 w 44"/>
                  <a:gd name="T49" fmla="*/ 2 h 39"/>
                  <a:gd name="T50" fmla="*/ 0 w 44"/>
                  <a:gd name="T51" fmla="*/ 3 h 39"/>
                  <a:gd name="T52" fmla="*/ 0 w 44"/>
                  <a:gd name="T53" fmla="*/ 4 h 39"/>
                  <a:gd name="T54" fmla="*/ 8 w 44"/>
                  <a:gd name="T55" fmla="*/ 16 h 39"/>
                  <a:gd name="T56" fmla="*/ 11 w 44"/>
                  <a:gd name="T57" fmla="*/ 28 h 39"/>
                  <a:gd name="T58" fmla="*/ 25 w 44"/>
                  <a:gd name="T59" fmla="*/ 39 h 39"/>
                  <a:gd name="T60" fmla="*/ 25 w 44"/>
                  <a:gd name="T61" fmla="*/ 39 h 39"/>
                  <a:gd name="T62" fmla="*/ 30 w 44"/>
                  <a:gd name="T63" fmla="*/ 39 h 39"/>
                  <a:gd name="T64" fmla="*/ 30 w 44"/>
                  <a:gd name="T65" fmla="*/ 39 h 39"/>
                  <a:gd name="T66" fmla="*/ 30 w 44"/>
                  <a:gd name="T67" fmla="*/ 39 h 39"/>
                  <a:gd name="T68" fmla="*/ 30 w 44"/>
                  <a:gd name="T69" fmla="*/ 39 h 39"/>
                  <a:gd name="T70" fmla="*/ 44 w 44"/>
                  <a:gd name="T71" fmla="*/ 33 h 39"/>
                  <a:gd name="T72" fmla="*/ 44 w 44"/>
                  <a:gd name="T73" fmla="*/ 33 h 39"/>
                  <a:gd name="T74" fmla="*/ 32 w 44"/>
                  <a:gd name="T75" fmla="*/ 21 h 39"/>
                  <a:gd name="T76" fmla="*/ 16 w 44"/>
                  <a:gd name="T77" fmla="*/ 13 h 39"/>
                  <a:gd name="T78" fmla="*/ 16 w 44"/>
                  <a:gd name="T79" fmla="*/ 13 h 39"/>
                  <a:gd name="T80" fmla="*/ 16 w 44"/>
                  <a:gd name="T81" fmla="*/ 13 h 39"/>
                  <a:gd name="T82" fmla="*/ 16 w 44"/>
                  <a:gd name="T83" fmla="*/ 13 h 39"/>
                  <a:gd name="T84" fmla="*/ 16 w 44"/>
                  <a:gd name="T85" fmla="*/ 13 h 39"/>
                  <a:gd name="T86" fmla="*/ 16 w 44"/>
                  <a:gd name="T87" fmla="*/ 12 h 39"/>
                  <a:gd name="T88" fmla="*/ 16 w 44"/>
                  <a:gd name="T89" fmla="*/ 12 h 39"/>
                  <a:gd name="T90" fmla="*/ 16 w 44"/>
                  <a:gd name="T91" fmla="*/ 12 h 39"/>
                  <a:gd name="T92" fmla="*/ 15 w 44"/>
                  <a:gd name="T93" fmla="*/ 11 h 39"/>
                  <a:gd name="T94" fmla="*/ 15 w 44"/>
                  <a:gd name="T95" fmla="*/ 11 h 39"/>
                  <a:gd name="T96" fmla="*/ 15 w 44"/>
                  <a:gd name="T97" fmla="*/ 11 h 39"/>
                  <a:gd name="T98" fmla="*/ 15 w 44"/>
                  <a:gd name="T99" fmla="*/ 11 h 39"/>
                  <a:gd name="T100" fmla="*/ 15 w 44"/>
                  <a:gd name="T101" fmla="*/ 11 h 39"/>
                  <a:gd name="T102" fmla="*/ 15 w 44"/>
                  <a:gd name="T103" fmla="*/ 11 h 39"/>
                  <a:gd name="T104" fmla="*/ 15 w 44"/>
                  <a:gd name="T105" fmla="*/ 11 h 39"/>
                  <a:gd name="T106" fmla="*/ 5 w 44"/>
                  <a:gd name="T107" fmla="*/ 0 h 39"/>
                  <a:gd name="T108" fmla="*/ 5 w 44"/>
                  <a:gd name="T109" fmla="*/ 0 h 39"/>
                  <a:gd name="T110" fmla="*/ 5 w 44"/>
                  <a:gd name="T11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" h="39">
                    <a:moveTo>
                      <a:pt x="24" y="23"/>
                    </a:move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8" y="23"/>
                      <a:pt x="33" y="27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3" y="33"/>
                      <a:pt x="30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3" y="34"/>
                      <a:pt x="18" y="31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0" y="24"/>
                      <a:pt x="22" y="23"/>
                      <a:pt x="23" y="23"/>
                    </a:cubicBezTo>
                    <a:cubicBezTo>
                      <a:pt x="23" y="23"/>
                      <a:pt x="24" y="23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9"/>
                      <a:pt x="6" y="12"/>
                      <a:pt x="8" y="16"/>
                    </a:cubicBezTo>
                    <a:cubicBezTo>
                      <a:pt x="9" y="19"/>
                      <a:pt x="9" y="23"/>
                      <a:pt x="11" y="28"/>
                    </a:cubicBezTo>
                    <a:cubicBezTo>
                      <a:pt x="13" y="32"/>
                      <a:pt x="19" y="38"/>
                      <a:pt x="25" y="39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7" y="39"/>
                      <a:pt x="28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6" y="39"/>
                      <a:pt x="44" y="38"/>
                      <a:pt x="44" y="33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4" y="28"/>
                      <a:pt x="37" y="24"/>
                      <a:pt x="32" y="21"/>
                    </a:cubicBezTo>
                    <a:cubicBezTo>
                      <a:pt x="27" y="18"/>
                      <a:pt x="21" y="16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2" y="7"/>
                      <a:pt x="9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3" name="Freeform 536"/>
              <p:cNvSpPr>
                <a:spLocks noEditPoints="1"/>
              </p:cNvSpPr>
              <p:nvPr/>
            </p:nvSpPr>
            <p:spPr bwMode="auto">
              <a:xfrm>
                <a:off x="2495" y="3409"/>
                <a:ext cx="154" cy="136"/>
              </a:xfrm>
              <a:custGeom>
                <a:avLst/>
                <a:gdLst>
                  <a:gd name="T0" fmla="*/ 20 w 44"/>
                  <a:gd name="T1" fmla="*/ 24 h 39"/>
                  <a:gd name="T2" fmla="*/ 20 w 44"/>
                  <a:gd name="T3" fmla="*/ 24 h 39"/>
                  <a:gd name="T4" fmla="*/ 20 w 44"/>
                  <a:gd name="T5" fmla="*/ 24 h 39"/>
                  <a:gd name="T6" fmla="*/ 24 w 44"/>
                  <a:gd name="T7" fmla="*/ 25 h 39"/>
                  <a:gd name="T8" fmla="*/ 24 w 44"/>
                  <a:gd name="T9" fmla="*/ 25 h 39"/>
                  <a:gd name="T10" fmla="*/ 24 w 44"/>
                  <a:gd name="T11" fmla="*/ 25 h 39"/>
                  <a:gd name="T12" fmla="*/ 24 w 44"/>
                  <a:gd name="T13" fmla="*/ 26 h 39"/>
                  <a:gd name="T14" fmla="*/ 17 w 44"/>
                  <a:gd name="T15" fmla="*/ 33 h 39"/>
                  <a:gd name="T16" fmla="*/ 17 w 44"/>
                  <a:gd name="T17" fmla="*/ 33 h 39"/>
                  <a:gd name="T18" fmla="*/ 17 w 44"/>
                  <a:gd name="T19" fmla="*/ 33 h 39"/>
                  <a:gd name="T20" fmla="*/ 17 w 44"/>
                  <a:gd name="T21" fmla="*/ 33 h 39"/>
                  <a:gd name="T22" fmla="*/ 17 w 44"/>
                  <a:gd name="T23" fmla="*/ 33 h 39"/>
                  <a:gd name="T24" fmla="*/ 12 w 44"/>
                  <a:gd name="T25" fmla="*/ 31 h 39"/>
                  <a:gd name="T26" fmla="*/ 12 w 44"/>
                  <a:gd name="T27" fmla="*/ 31 h 39"/>
                  <a:gd name="T28" fmla="*/ 12 w 44"/>
                  <a:gd name="T29" fmla="*/ 31 h 39"/>
                  <a:gd name="T30" fmla="*/ 12 w 44"/>
                  <a:gd name="T31" fmla="*/ 31 h 39"/>
                  <a:gd name="T32" fmla="*/ 12 w 44"/>
                  <a:gd name="T33" fmla="*/ 31 h 39"/>
                  <a:gd name="T34" fmla="*/ 12 w 44"/>
                  <a:gd name="T35" fmla="*/ 30 h 39"/>
                  <a:gd name="T36" fmla="*/ 12 w 44"/>
                  <a:gd name="T37" fmla="*/ 30 h 39"/>
                  <a:gd name="T38" fmla="*/ 20 w 44"/>
                  <a:gd name="T39" fmla="*/ 24 h 39"/>
                  <a:gd name="T40" fmla="*/ 20 w 44"/>
                  <a:gd name="T41" fmla="*/ 24 h 39"/>
                  <a:gd name="T42" fmla="*/ 20 w 44"/>
                  <a:gd name="T43" fmla="*/ 24 h 39"/>
                  <a:gd name="T44" fmla="*/ 39 w 44"/>
                  <a:gd name="T45" fmla="*/ 0 h 39"/>
                  <a:gd name="T46" fmla="*/ 39 w 44"/>
                  <a:gd name="T47" fmla="*/ 0 h 39"/>
                  <a:gd name="T48" fmla="*/ 31 w 44"/>
                  <a:gd name="T49" fmla="*/ 10 h 39"/>
                  <a:gd name="T50" fmla="*/ 31 w 44"/>
                  <a:gd name="T51" fmla="*/ 10 h 39"/>
                  <a:gd name="T52" fmla="*/ 31 w 44"/>
                  <a:gd name="T53" fmla="*/ 10 h 39"/>
                  <a:gd name="T54" fmla="*/ 30 w 44"/>
                  <a:gd name="T55" fmla="*/ 10 h 39"/>
                  <a:gd name="T56" fmla="*/ 30 w 44"/>
                  <a:gd name="T57" fmla="*/ 10 h 39"/>
                  <a:gd name="T58" fmla="*/ 30 w 44"/>
                  <a:gd name="T59" fmla="*/ 10 h 39"/>
                  <a:gd name="T60" fmla="*/ 30 w 44"/>
                  <a:gd name="T61" fmla="*/ 10 h 39"/>
                  <a:gd name="T62" fmla="*/ 30 w 44"/>
                  <a:gd name="T63" fmla="*/ 10 h 39"/>
                  <a:gd name="T64" fmla="*/ 0 w 44"/>
                  <a:gd name="T65" fmla="*/ 34 h 39"/>
                  <a:gd name="T66" fmla="*/ 0 w 44"/>
                  <a:gd name="T67" fmla="*/ 34 h 39"/>
                  <a:gd name="T68" fmla="*/ 0 w 44"/>
                  <a:gd name="T69" fmla="*/ 34 h 39"/>
                  <a:gd name="T70" fmla="*/ 1 w 44"/>
                  <a:gd name="T71" fmla="*/ 35 h 39"/>
                  <a:gd name="T72" fmla="*/ 1 w 44"/>
                  <a:gd name="T73" fmla="*/ 35 h 39"/>
                  <a:gd name="T74" fmla="*/ 15 w 44"/>
                  <a:gd name="T75" fmla="*/ 39 h 39"/>
                  <a:gd name="T76" fmla="*/ 15 w 44"/>
                  <a:gd name="T77" fmla="*/ 39 h 39"/>
                  <a:gd name="T78" fmla="*/ 15 w 44"/>
                  <a:gd name="T79" fmla="*/ 39 h 39"/>
                  <a:gd name="T80" fmla="*/ 15 w 44"/>
                  <a:gd name="T81" fmla="*/ 39 h 39"/>
                  <a:gd name="T82" fmla="*/ 31 w 44"/>
                  <a:gd name="T83" fmla="*/ 31 h 39"/>
                  <a:gd name="T84" fmla="*/ 36 w 44"/>
                  <a:gd name="T85" fmla="*/ 16 h 39"/>
                  <a:gd name="T86" fmla="*/ 44 w 44"/>
                  <a:gd name="T87" fmla="*/ 4 h 39"/>
                  <a:gd name="T88" fmla="*/ 44 w 44"/>
                  <a:gd name="T89" fmla="*/ 2 h 39"/>
                  <a:gd name="T90" fmla="*/ 43 w 44"/>
                  <a:gd name="T91" fmla="*/ 2 h 39"/>
                  <a:gd name="T92" fmla="*/ 43 w 44"/>
                  <a:gd name="T93" fmla="*/ 2 h 39"/>
                  <a:gd name="T94" fmla="*/ 39 w 44"/>
                  <a:gd name="T95" fmla="*/ 0 h 39"/>
                  <a:gd name="T96" fmla="*/ 39 w 44"/>
                  <a:gd name="T97" fmla="*/ 0 h 39"/>
                  <a:gd name="T98" fmla="*/ 39 w 44"/>
                  <a:gd name="T9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4" h="39">
                    <a:moveTo>
                      <a:pt x="20" y="24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4"/>
                      <a:pt x="23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6"/>
                    </a:cubicBezTo>
                    <a:cubicBezTo>
                      <a:pt x="25" y="30"/>
                      <a:pt x="21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6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moveTo>
                      <a:pt x="3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5" y="0"/>
                      <a:pt x="33" y="6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0"/>
                      <a:pt x="31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3" y="20"/>
                      <a:pt x="2" y="19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1" y="34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5" y="38"/>
                      <a:pt x="10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21" y="39"/>
                      <a:pt x="27" y="36"/>
                      <a:pt x="31" y="31"/>
                    </a:cubicBezTo>
                    <a:cubicBezTo>
                      <a:pt x="34" y="26"/>
                      <a:pt x="34" y="20"/>
                      <a:pt x="36" y="16"/>
                    </a:cubicBezTo>
                    <a:cubicBezTo>
                      <a:pt x="38" y="11"/>
                      <a:pt x="44" y="8"/>
                      <a:pt x="44" y="4"/>
                    </a:cubicBezTo>
                    <a:cubicBezTo>
                      <a:pt x="44" y="3"/>
                      <a:pt x="44" y="3"/>
                      <a:pt x="44" y="2"/>
                    </a:cubicBezTo>
                    <a:cubicBezTo>
                      <a:pt x="44" y="2"/>
                      <a:pt x="43" y="2"/>
                      <a:pt x="43" y="2"/>
                    </a:cubicBezTo>
                    <a:cubicBezTo>
                      <a:pt x="43" y="2"/>
                      <a:pt x="43" y="2"/>
                      <a:pt x="43" y="2"/>
                    </a:cubicBezTo>
                    <a:cubicBezTo>
                      <a:pt x="42" y="0"/>
                      <a:pt x="40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4" name="Freeform 537"/>
              <p:cNvSpPr/>
              <p:nvPr/>
            </p:nvSpPr>
            <p:spPr bwMode="auto">
              <a:xfrm>
                <a:off x="4197" y="3458"/>
                <a:ext cx="70" cy="73"/>
              </a:xfrm>
              <a:custGeom>
                <a:avLst/>
                <a:gdLst>
                  <a:gd name="T0" fmla="*/ 16 w 20"/>
                  <a:gd name="T1" fmla="*/ 0 h 21"/>
                  <a:gd name="T2" fmla="*/ 16 w 20"/>
                  <a:gd name="T3" fmla="*/ 0 h 21"/>
                  <a:gd name="T4" fmla="*/ 7 w 20"/>
                  <a:gd name="T5" fmla="*/ 7 h 21"/>
                  <a:gd name="T6" fmla="*/ 7 w 20"/>
                  <a:gd name="T7" fmla="*/ 8 h 21"/>
                  <a:gd name="T8" fmla="*/ 0 w 20"/>
                  <a:gd name="T9" fmla="*/ 19 h 21"/>
                  <a:gd name="T10" fmla="*/ 0 w 20"/>
                  <a:gd name="T11" fmla="*/ 19 h 21"/>
                  <a:gd name="T12" fmla="*/ 0 w 20"/>
                  <a:gd name="T13" fmla="*/ 19 h 21"/>
                  <a:gd name="T14" fmla="*/ 5 w 20"/>
                  <a:gd name="T15" fmla="*/ 21 h 21"/>
                  <a:gd name="T16" fmla="*/ 5 w 20"/>
                  <a:gd name="T17" fmla="*/ 21 h 21"/>
                  <a:gd name="T18" fmla="*/ 5 w 20"/>
                  <a:gd name="T19" fmla="*/ 21 h 21"/>
                  <a:gd name="T20" fmla="*/ 5 w 20"/>
                  <a:gd name="T21" fmla="*/ 21 h 21"/>
                  <a:gd name="T22" fmla="*/ 16 w 20"/>
                  <a:gd name="T23" fmla="*/ 0 h 21"/>
                  <a:gd name="T24" fmla="*/ 16 w 20"/>
                  <a:gd name="T25" fmla="*/ 0 h 21"/>
                  <a:gd name="T26" fmla="*/ 16 w 20"/>
                  <a:gd name="T27" fmla="*/ 0 h 21"/>
                  <a:gd name="T28" fmla="*/ 16 w 20"/>
                  <a:gd name="T29" fmla="*/ 0 h 21"/>
                  <a:gd name="T30" fmla="*/ 16 w 20"/>
                  <a:gd name="T31" fmla="*/ 0 h 21"/>
                  <a:gd name="T32" fmla="*/ 16 w 20"/>
                  <a:gd name="T33" fmla="*/ 0 h 21"/>
                  <a:gd name="T34" fmla="*/ 16 w 20"/>
                  <a:gd name="T35" fmla="*/ 0 h 21"/>
                  <a:gd name="T36" fmla="*/ 16 w 20"/>
                  <a:gd name="T37" fmla="*/ 0 h 21"/>
                  <a:gd name="T38" fmla="*/ 16 w 20"/>
                  <a:gd name="T39" fmla="*/ 0 h 21"/>
                  <a:gd name="T40" fmla="*/ 16 w 20"/>
                  <a:gd name="T41" fmla="*/ 0 h 21"/>
                  <a:gd name="T42" fmla="*/ 16 w 20"/>
                  <a:gd name="T4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" h="21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10" y="4"/>
                      <a:pt x="7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4" y="11"/>
                      <a:pt x="1" y="15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3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3" y="21"/>
                      <a:pt x="20" y="6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5" name="Freeform 538"/>
              <p:cNvSpPr/>
              <p:nvPr/>
            </p:nvSpPr>
            <p:spPr bwMode="auto">
              <a:xfrm>
                <a:off x="3437" y="3465"/>
                <a:ext cx="59" cy="62"/>
              </a:xfrm>
              <a:custGeom>
                <a:avLst/>
                <a:gdLst>
                  <a:gd name="T0" fmla="*/ 2 w 17"/>
                  <a:gd name="T1" fmla="*/ 0 h 18"/>
                  <a:gd name="T2" fmla="*/ 12 w 17"/>
                  <a:gd name="T3" fmla="*/ 18 h 18"/>
                  <a:gd name="T4" fmla="*/ 12 w 17"/>
                  <a:gd name="T5" fmla="*/ 18 h 18"/>
                  <a:gd name="T6" fmla="*/ 12 w 17"/>
                  <a:gd name="T7" fmla="*/ 18 h 18"/>
                  <a:gd name="T8" fmla="*/ 12 w 17"/>
                  <a:gd name="T9" fmla="*/ 18 h 18"/>
                  <a:gd name="T10" fmla="*/ 16 w 17"/>
                  <a:gd name="T11" fmla="*/ 17 h 18"/>
                  <a:gd name="T12" fmla="*/ 17 w 17"/>
                  <a:gd name="T13" fmla="*/ 17 h 18"/>
                  <a:gd name="T14" fmla="*/ 17 w 17"/>
                  <a:gd name="T15" fmla="*/ 17 h 18"/>
                  <a:gd name="T16" fmla="*/ 17 w 17"/>
                  <a:gd name="T17" fmla="*/ 17 h 18"/>
                  <a:gd name="T18" fmla="*/ 2 w 17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18">
                    <a:moveTo>
                      <a:pt x="2" y="0"/>
                    </a:moveTo>
                    <a:cubicBezTo>
                      <a:pt x="0" y="6"/>
                      <a:pt x="5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4" y="18"/>
                      <a:pt x="15" y="18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4" y="9"/>
                      <a:pt x="9" y="3"/>
                      <a:pt x="2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6" name="Freeform 539"/>
              <p:cNvSpPr/>
              <p:nvPr/>
            </p:nvSpPr>
            <p:spPr bwMode="auto">
              <a:xfrm>
                <a:off x="5111" y="3489"/>
                <a:ext cx="56" cy="38"/>
              </a:xfrm>
              <a:custGeom>
                <a:avLst/>
                <a:gdLst>
                  <a:gd name="T0" fmla="*/ 6 w 16"/>
                  <a:gd name="T1" fmla="*/ 0 h 11"/>
                  <a:gd name="T2" fmla="*/ 5 w 16"/>
                  <a:gd name="T3" fmla="*/ 0 h 11"/>
                  <a:gd name="T4" fmla="*/ 1 w 16"/>
                  <a:gd name="T5" fmla="*/ 3 h 11"/>
                  <a:gd name="T6" fmla="*/ 1 w 16"/>
                  <a:gd name="T7" fmla="*/ 3 h 11"/>
                  <a:gd name="T8" fmla="*/ 1 w 16"/>
                  <a:gd name="T9" fmla="*/ 3 h 11"/>
                  <a:gd name="T10" fmla="*/ 1 w 16"/>
                  <a:gd name="T11" fmla="*/ 3 h 11"/>
                  <a:gd name="T12" fmla="*/ 1 w 16"/>
                  <a:gd name="T13" fmla="*/ 3 h 11"/>
                  <a:gd name="T14" fmla="*/ 1 w 16"/>
                  <a:gd name="T15" fmla="*/ 3 h 11"/>
                  <a:gd name="T16" fmla="*/ 10 w 16"/>
                  <a:gd name="T17" fmla="*/ 11 h 11"/>
                  <a:gd name="T18" fmla="*/ 10 w 16"/>
                  <a:gd name="T19" fmla="*/ 11 h 11"/>
                  <a:gd name="T20" fmla="*/ 10 w 16"/>
                  <a:gd name="T21" fmla="*/ 11 h 11"/>
                  <a:gd name="T22" fmla="*/ 10 w 16"/>
                  <a:gd name="T23" fmla="*/ 11 h 11"/>
                  <a:gd name="T24" fmla="*/ 16 w 16"/>
                  <a:gd name="T25" fmla="*/ 7 h 11"/>
                  <a:gd name="T26" fmla="*/ 16 w 16"/>
                  <a:gd name="T27" fmla="*/ 7 h 11"/>
                  <a:gd name="T28" fmla="*/ 16 w 16"/>
                  <a:gd name="T29" fmla="*/ 7 h 11"/>
                  <a:gd name="T30" fmla="*/ 16 w 16"/>
                  <a:gd name="T31" fmla="*/ 7 h 11"/>
                  <a:gd name="T32" fmla="*/ 6 w 16"/>
                  <a:gd name="T33" fmla="*/ 0 h 11"/>
                  <a:gd name="T34" fmla="*/ 6 w 16"/>
                  <a:gd name="T35" fmla="*/ 0 h 11"/>
                  <a:gd name="T36" fmla="*/ 6 w 16"/>
                  <a:gd name="T3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" h="11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8"/>
                      <a:pt x="5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2" y="11"/>
                      <a:pt x="15" y="10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4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7" name="Freeform 540"/>
              <p:cNvSpPr/>
              <p:nvPr/>
            </p:nvSpPr>
            <p:spPr bwMode="auto">
              <a:xfrm>
                <a:off x="2537" y="3493"/>
                <a:ext cx="46" cy="31"/>
              </a:xfrm>
              <a:custGeom>
                <a:avLst/>
                <a:gdLst>
                  <a:gd name="T0" fmla="*/ 8 w 13"/>
                  <a:gd name="T1" fmla="*/ 0 h 9"/>
                  <a:gd name="T2" fmla="*/ 8 w 13"/>
                  <a:gd name="T3" fmla="*/ 0 h 9"/>
                  <a:gd name="T4" fmla="*/ 0 w 13"/>
                  <a:gd name="T5" fmla="*/ 6 h 9"/>
                  <a:gd name="T6" fmla="*/ 0 w 13"/>
                  <a:gd name="T7" fmla="*/ 6 h 9"/>
                  <a:gd name="T8" fmla="*/ 0 w 13"/>
                  <a:gd name="T9" fmla="*/ 7 h 9"/>
                  <a:gd name="T10" fmla="*/ 0 w 13"/>
                  <a:gd name="T11" fmla="*/ 7 h 9"/>
                  <a:gd name="T12" fmla="*/ 0 w 13"/>
                  <a:gd name="T13" fmla="*/ 7 h 9"/>
                  <a:gd name="T14" fmla="*/ 0 w 13"/>
                  <a:gd name="T15" fmla="*/ 7 h 9"/>
                  <a:gd name="T16" fmla="*/ 5 w 13"/>
                  <a:gd name="T17" fmla="*/ 9 h 9"/>
                  <a:gd name="T18" fmla="*/ 5 w 13"/>
                  <a:gd name="T19" fmla="*/ 9 h 9"/>
                  <a:gd name="T20" fmla="*/ 5 w 13"/>
                  <a:gd name="T21" fmla="*/ 9 h 9"/>
                  <a:gd name="T22" fmla="*/ 5 w 13"/>
                  <a:gd name="T23" fmla="*/ 9 h 9"/>
                  <a:gd name="T24" fmla="*/ 12 w 13"/>
                  <a:gd name="T25" fmla="*/ 2 h 9"/>
                  <a:gd name="T26" fmla="*/ 12 w 13"/>
                  <a:gd name="T27" fmla="*/ 1 h 9"/>
                  <a:gd name="T28" fmla="*/ 12 w 13"/>
                  <a:gd name="T29" fmla="*/ 1 h 9"/>
                  <a:gd name="T30" fmla="*/ 12 w 13"/>
                  <a:gd name="T31" fmla="*/ 1 h 9"/>
                  <a:gd name="T32" fmla="*/ 8 w 13"/>
                  <a:gd name="T33" fmla="*/ 0 h 9"/>
                  <a:gd name="T34" fmla="*/ 8 w 13"/>
                  <a:gd name="T35" fmla="*/ 0 h 9"/>
                  <a:gd name="T36" fmla="*/ 8 w 13"/>
                  <a:gd name="T3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9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9" y="9"/>
                      <a:pt x="13" y="6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8" name="Freeform 541"/>
              <p:cNvSpPr>
                <a:spLocks noEditPoints="1"/>
              </p:cNvSpPr>
              <p:nvPr/>
            </p:nvSpPr>
            <p:spPr bwMode="auto">
              <a:xfrm>
                <a:off x="5359" y="3035"/>
                <a:ext cx="460" cy="471"/>
              </a:xfrm>
              <a:custGeom>
                <a:avLst/>
                <a:gdLst>
                  <a:gd name="T0" fmla="*/ 118 w 132"/>
                  <a:gd name="T1" fmla="*/ 1 h 135"/>
                  <a:gd name="T2" fmla="*/ 126 w 132"/>
                  <a:gd name="T3" fmla="*/ 3 h 135"/>
                  <a:gd name="T4" fmla="*/ 122 w 132"/>
                  <a:gd name="T5" fmla="*/ 41 h 135"/>
                  <a:gd name="T6" fmla="*/ 74 w 132"/>
                  <a:gd name="T7" fmla="*/ 72 h 135"/>
                  <a:gd name="T8" fmla="*/ 42 w 132"/>
                  <a:gd name="T9" fmla="*/ 125 h 135"/>
                  <a:gd name="T10" fmla="*/ 42 w 132"/>
                  <a:gd name="T11" fmla="*/ 125 h 135"/>
                  <a:gd name="T12" fmla="*/ 41 w 132"/>
                  <a:gd name="T13" fmla="*/ 125 h 135"/>
                  <a:gd name="T14" fmla="*/ 18 w 132"/>
                  <a:gd name="T15" fmla="*/ 133 h 135"/>
                  <a:gd name="T16" fmla="*/ 18 w 132"/>
                  <a:gd name="T17" fmla="*/ 133 h 135"/>
                  <a:gd name="T18" fmla="*/ 5 w 132"/>
                  <a:gd name="T19" fmla="*/ 130 h 135"/>
                  <a:gd name="T20" fmla="*/ 5 w 132"/>
                  <a:gd name="T21" fmla="*/ 129 h 135"/>
                  <a:gd name="T22" fmla="*/ 5 w 132"/>
                  <a:gd name="T23" fmla="*/ 129 h 135"/>
                  <a:gd name="T24" fmla="*/ 5 w 132"/>
                  <a:gd name="T25" fmla="*/ 129 h 135"/>
                  <a:gd name="T26" fmla="*/ 15 w 132"/>
                  <a:gd name="T27" fmla="*/ 93 h 135"/>
                  <a:gd name="T28" fmla="*/ 62 w 132"/>
                  <a:gd name="T29" fmla="*/ 62 h 135"/>
                  <a:gd name="T30" fmla="*/ 88 w 132"/>
                  <a:gd name="T31" fmla="*/ 17 h 135"/>
                  <a:gd name="T32" fmla="*/ 118 w 132"/>
                  <a:gd name="T33" fmla="*/ 1 h 135"/>
                  <a:gd name="T34" fmla="*/ 118 w 132"/>
                  <a:gd name="T35" fmla="*/ 1 h 135"/>
                  <a:gd name="T36" fmla="*/ 121 w 132"/>
                  <a:gd name="T37" fmla="*/ 0 h 135"/>
                  <a:gd name="T38" fmla="*/ 89 w 132"/>
                  <a:gd name="T39" fmla="*/ 12 h 135"/>
                  <a:gd name="T40" fmla="*/ 60 w 132"/>
                  <a:gd name="T41" fmla="*/ 60 h 135"/>
                  <a:gd name="T42" fmla="*/ 18 w 132"/>
                  <a:gd name="T43" fmla="*/ 89 h 135"/>
                  <a:gd name="T44" fmla="*/ 0 w 132"/>
                  <a:gd name="T45" fmla="*/ 133 h 135"/>
                  <a:gd name="T46" fmla="*/ 14 w 132"/>
                  <a:gd name="T47" fmla="*/ 135 h 135"/>
                  <a:gd name="T48" fmla="*/ 14 w 132"/>
                  <a:gd name="T49" fmla="*/ 135 h 135"/>
                  <a:gd name="T50" fmla="*/ 43 w 132"/>
                  <a:gd name="T51" fmla="*/ 126 h 135"/>
                  <a:gd name="T52" fmla="*/ 43 w 132"/>
                  <a:gd name="T53" fmla="*/ 126 h 135"/>
                  <a:gd name="T54" fmla="*/ 76 w 132"/>
                  <a:gd name="T55" fmla="*/ 74 h 135"/>
                  <a:gd name="T56" fmla="*/ 120 w 132"/>
                  <a:gd name="T57" fmla="*/ 45 h 135"/>
                  <a:gd name="T58" fmla="*/ 129 w 132"/>
                  <a:gd name="T59" fmla="*/ 0 h 135"/>
                  <a:gd name="T60" fmla="*/ 129 w 132"/>
                  <a:gd name="T61" fmla="*/ 0 h 135"/>
                  <a:gd name="T62" fmla="*/ 121 w 132"/>
                  <a:gd name="T63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2" h="135">
                    <a:moveTo>
                      <a:pt x="118" y="1"/>
                    </a:move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21" y="1"/>
                      <a:pt x="124" y="1"/>
                      <a:pt x="126" y="3"/>
                    </a:cubicBezTo>
                    <a:cubicBezTo>
                      <a:pt x="129" y="5"/>
                      <a:pt x="131" y="9"/>
                      <a:pt x="131" y="14"/>
                    </a:cubicBezTo>
                    <a:cubicBezTo>
                      <a:pt x="131" y="24"/>
                      <a:pt x="125" y="38"/>
                      <a:pt x="122" y="41"/>
                    </a:cubicBezTo>
                    <a:cubicBezTo>
                      <a:pt x="115" y="47"/>
                      <a:pt x="104" y="47"/>
                      <a:pt x="95" y="51"/>
                    </a:cubicBezTo>
                    <a:cubicBezTo>
                      <a:pt x="87" y="54"/>
                      <a:pt x="81" y="65"/>
                      <a:pt x="74" y="72"/>
                    </a:cubicBezTo>
                    <a:cubicBezTo>
                      <a:pt x="67" y="80"/>
                      <a:pt x="57" y="84"/>
                      <a:pt x="53" y="93"/>
                    </a:cubicBezTo>
                    <a:cubicBezTo>
                      <a:pt x="48" y="105"/>
                      <a:pt x="51" y="118"/>
                      <a:pt x="42" y="125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2" y="125"/>
                      <a:pt x="42" y="125"/>
                      <a:pt x="42" y="125"/>
                    </a:cubicBezTo>
                    <a:cubicBezTo>
                      <a:pt x="42" y="125"/>
                      <a:pt x="41" y="125"/>
                      <a:pt x="41" y="125"/>
                    </a:cubicBezTo>
                    <a:cubicBezTo>
                      <a:pt x="41" y="125"/>
                      <a:pt x="41" y="125"/>
                      <a:pt x="41" y="125"/>
                    </a:cubicBezTo>
                    <a:cubicBezTo>
                      <a:pt x="36" y="129"/>
                      <a:pt x="27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8" y="133"/>
                      <a:pt x="18" y="133"/>
                      <a:pt x="18" y="133"/>
                    </a:cubicBezTo>
                    <a:cubicBezTo>
                      <a:pt x="14" y="133"/>
                      <a:pt x="9" y="132"/>
                      <a:pt x="5" y="130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5" y="114"/>
                      <a:pt x="7" y="101"/>
                      <a:pt x="15" y="93"/>
                    </a:cubicBezTo>
                    <a:cubicBezTo>
                      <a:pt x="22" y="87"/>
                      <a:pt x="32" y="88"/>
                      <a:pt x="42" y="83"/>
                    </a:cubicBezTo>
                    <a:cubicBezTo>
                      <a:pt x="50" y="79"/>
                      <a:pt x="54" y="69"/>
                      <a:pt x="62" y="62"/>
                    </a:cubicBezTo>
                    <a:cubicBezTo>
                      <a:pt x="67" y="57"/>
                      <a:pt x="79" y="49"/>
                      <a:pt x="82" y="42"/>
                    </a:cubicBezTo>
                    <a:cubicBezTo>
                      <a:pt x="86" y="35"/>
                      <a:pt x="85" y="24"/>
                      <a:pt x="88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91" y="11"/>
                      <a:pt x="106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cubicBezTo>
                      <a:pt x="118" y="1"/>
                      <a:pt x="118" y="1"/>
                      <a:pt x="118" y="1"/>
                    </a:cubicBezTo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08" y="0"/>
                      <a:pt x="96" y="4"/>
                      <a:pt x="89" y="12"/>
                    </a:cubicBezTo>
                    <a:cubicBezTo>
                      <a:pt x="89" y="12"/>
                      <a:pt x="89" y="12"/>
                      <a:pt x="89" y="12"/>
                    </a:cubicBezTo>
                    <a:cubicBezTo>
                      <a:pt x="84" y="19"/>
                      <a:pt x="85" y="30"/>
                      <a:pt x="81" y="39"/>
                    </a:cubicBezTo>
                    <a:cubicBezTo>
                      <a:pt x="77" y="47"/>
                      <a:pt x="68" y="52"/>
                      <a:pt x="60" y="60"/>
                    </a:cubicBezTo>
                    <a:cubicBezTo>
                      <a:pt x="53" y="67"/>
                      <a:pt x="47" y="77"/>
                      <a:pt x="40" y="81"/>
                    </a:cubicBezTo>
                    <a:cubicBezTo>
                      <a:pt x="33" y="85"/>
                      <a:pt x="24" y="85"/>
                      <a:pt x="18" y="89"/>
                    </a:cubicBezTo>
                    <a:cubicBezTo>
                      <a:pt x="5" y="97"/>
                      <a:pt x="4" y="114"/>
                      <a:pt x="0" y="133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3"/>
                      <a:pt x="1" y="133"/>
                      <a:pt x="1" y="133"/>
                    </a:cubicBezTo>
                    <a:cubicBezTo>
                      <a:pt x="5" y="134"/>
                      <a:pt x="10" y="135"/>
                      <a:pt x="14" y="135"/>
                    </a:cubicBezTo>
                    <a:cubicBezTo>
                      <a:pt x="14" y="135"/>
                      <a:pt x="14" y="135"/>
                      <a:pt x="14" y="135"/>
                    </a:cubicBezTo>
                    <a:cubicBezTo>
                      <a:pt x="14" y="135"/>
                      <a:pt x="14" y="135"/>
                      <a:pt x="14" y="135"/>
                    </a:cubicBezTo>
                    <a:cubicBezTo>
                      <a:pt x="14" y="135"/>
                      <a:pt x="14" y="135"/>
                      <a:pt x="14" y="135"/>
                    </a:cubicBezTo>
                    <a:cubicBezTo>
                      <a:pt x="25" y="135"/>
                      <a:pt x="36" y="132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43" y="126"/>
                      <a:pt x="43" y="126"/>
                      <a:pt x="43" y="126"/>
                    </a:cubicBezTo>
                    <a:cubicBezTo>
                      <a:pt x="53" y="118"/>
                      <a:pt x="50" y="106"/>
                      <a:pt x="56" y="95"/>
                    </a:cubicBezTo>
                    <a:cubicBezTo>
                      <a:pt x="60" y="87"/>
                      <a:pt x="69" y="82"/>
                      <a:pt x="76" y="74"/>
                    </a:cubicBezTo>
                    <a:cubicBezTo>
                      <a:pt x="83" y="66"/>
                      <a:pt x="88" y="57"/>
                      <a:pt x="96" y="53"/>
                    </a:cubicBezTo>
                    <a:cubicBezTo>
                      <a:pt x="103" y="49"/>
                      <a:pt x="113" y="49"/>
                      <a:pt x="120" y="45"/>
                    </a:cubicBezTo>
                    <a:cubicBezTo>
                      <a:pt x="127" y="40"/>
                      <a:pt x="132" y="28"/>
                      <a:pt x="132" y="16"/>
                    </a:cubicBezTo>
                    <a:cubicBezTo>
                      <a:pt x="132" y="11"/>
                      <a:pt x="131" y="5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6" y="0"/>
                      <a:pt x="124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0"/>
                      <a:pt x="121" y="0"/>
                      <a:pt x="121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9" name="Freeform 542"/>
              <p:cNvSpPr>
                <a:spLocks noEditPoints="1"/>
              </p:cNvSpPr>
              <p:nvPr/>
            </p:nvSpPr>
            <p:spPr bwMode="auto">
              <a:xfrm>
                <a:off x="1864" y="3032"/>
                <a:ext cx="460" cy="474"/>
              </a:xfrm>
              <a:custGeom>
                <a:avLst/>
                <a:gdLst>
                  <a:gd name="T0" fmla="*/ 14 w 132"/>
                  <a:gd name="T1" fmla="*/ 2 h 136"/>
                  <a:gd name="T2" fmla="*/ 14 w 132"/>
                  <a:gd name="T3" fmla="*/ 2 h 136"/>
                  <a:gd name="T4" fmla="*/ 14 w 132"/>
                  <a:gd name="T5" fmla="*/ 2 h 136"/>
                  <a:gd name="T6" fmla="*/ 41 w 132"/>
                  <a:gd name="T7" fmla="*/ 13 h 136"/>
                  <a:gd name="T8" fmla="*/ 42 w 132"/>
                  <a:gd name="T9" fmla="*/ 13 h 136"/>
                  <a:gd name="T10" fmla="*/ 42 w 132"/>
                  <a:gd name="T11" fmla="*/ 13 h 136"/>
                  <a:gd name="T12" fmla="*/ 51 w 132"/>
                  <a:gd name="T13" fmla="*/ 43 h 136"/>
                  <a:gd name="T14" fmla="*/ 71 w 132"/>
                  <a:gd name="T15" fmla="*/ 63 h 136"/>
                  <a:gd name="T16" fmla="*/ 90 w 132"/>
                  <a:gd name="T17" fmla="*/ 84 h 136"/>
                  <a:gd name="T18" fmla="*/ 122 w 132"/>
                  <a:gd name="T19" fmla="*/ 99 h 136"/>
                  <a:gd name="T20" fmla="*/ 129 w 132"/>
                  <a:gd name="T21" fmla="*/ 124 h 136"/>
                  <a:gd name="T22" fmla="*/ 128 w 132"/>
                  <a:gd name="T23" fmla="*/ 129 h 136"/>
                  <a:gd name="T24" fmla="*/ 120 w 132"/>
                  <a:gd name="T25" fmla="*/ 133 h 136"/>
                  <a:gd name="T26" fmla="*/ 115 w 132"/>
                  <a:gd name="T27" fmla="*/ 134 h 136"/>
                  <a:gd name="T28" fmla="*/ 115 w 132"/>
                  <a:gd name="T29" fmla="*/ 134 h 136"/>
                  <a:gd name="T30" fmla="*/ 115 w 132"/>
                  <a:gd name="T31" fmla="*/ 134 h 136"/>
                  <a:gd name="T32" fmla="*/ 115 w 132"/>
                  <a:gd name="T33" fmla="*/ 134 h 136"/>
                  <a:gd name="T34" fmla="*/ 115 w 132"/>
                  <a:gd name="T35" fmla="*/ 134 h 136"/>
                  <a:gd name="T36" fmla="*/ 85 w 132"/>
                  <a:gd name="T37" fmla="*/ 119 h 136"/>
                  <a:gd name="T38" fmla="*/ 85 w 132"/>
                  <a:gd name="T39" fmla="*/ 118 h 136"/>
                  <a:gd name="T40" fmla="*/ 85 w 132"/>
                  <a:gd name="T41" fmla="*/ 118 h 136"/>
                  <a:gd name="T42" fmla="*/ 85 w 132"/>
                  <a:gd name="T43" fmla="*/ 118 h 136"/>
                  <a:gd name="T44" fmla="*/ 79 w 132"/>
                  <a:gd name="T45" fmla="*/ 94 h 136"/>
                  <a:gd name="T46" fmla="*/ 59 w 132"/>
                  <a:gd name="T47" fmla="*/ 74 h 136"/>
                  <a:gd name="T48" fmla="*/ 40 w 132"/>
                  <a:gd name="T49" fmla="*/ 53 h 136"/>
                  <a:gd name="T50" fmla="*/ 8 w 132"/>
                  <a:gd name="T51" fmla="*/ 38 h 136"/>
                  <a:gd name="T52" fmla="*/ 2 w 132"/>
                  <a:gd name="T53" fmla="*/ 15 h 136"/>
                  <a:gd name="T54" fmla="*/ 7 w 132"/>
                  <a:gd name="T55" fmla="*/ 4 h 136"/>
                  <a:gd name="T56" fmla="*/ 7 w 132"/>
                  <a:gd name="T57" fmla="*/ 4 h 136"/>
                  <a:gd name="T58" fmla="*/ 7 w 132"/>
                  <a:gd name="T59" fmla="*/ 4 h 136"/>
                  <a:gd name="T60" fmla="*/ 7 w 132"/>
                  <a:gd name="T61" fmla="*/ 4 h 136"/>
                  <a:gd name="T62" fmla="*/ 14 w 132"/>
                  <a:gd name="T63" fmla="*/ 2 h 136"/>
                  <a:gd name="T64" fmla="*/ 14 w 132"/>
                  <a:gd name="T65" fmla="*/ 2 h 136"/>
                  <a:gd name="T66" fmla="*/ 14 w 132"/>
                  <a:gd name="T67" fmla="*/ 2 h 136"/>
                  <a:gd name="T68" fmla="*/ 11 w 132"/>
                  <a:gd name="T69" fmla="*/ 0 h 136"/>
                  <a:gd name="T70" fmla="*/ 11 w 132"/>
                  <a:gd name="T71" fmla="*/ 0 h 136"/>
                  <a:gd name="T72" fmla="*/ 4 w 132"/>
                  <a:gd name="T73" fmla="*/ 1 h 136"/>
                  <a:gd name="T74" fmla="*/ 4 w 132"/>
                  <a:gd name="T75" fmla="*/ 1 h 136"/>
                  <a:gd name="T76" fmla="*/ 0 w 132"/>
                  <a:gd name="T77" fmla="*/ 13 h 136"/>
                  <a:gd name="T78" fmla="*/ 6 w 132"/>
                  <a:gd name="T79" fmla="*/ 38 h 136"/>
                  <a:gd name="T80" fmla="*/ 37 w 132"/>
                  <a:gd name="T81" fmla="*/ 54 h 136"/>
                  <a:gd name="T82" fmla="*/ 57 w 132"/>
                  <a:gd name="T83" fmla="*/ 75 h 136"/>
                  <a:gd name="T84" fmla="*/ 77 w 132"/>
                  <a:gd name="T85" fmla="*/ 96 h 136"/>
                  <a:gd name="T86" fmla="*/ 85 w 132"/>
                  <a:gd name="T87" fmla="*/ 122 h 136"/>
                  <a:gd name="T88" fmla="*/ 85 w 132"/>
                  <a:gd name="T89" fmla="*/ 122 h 136"/>
                  <a:gd name="T90" fmla="*/ 118 w 132"/>
                  <a:gd name="T91" fmla="*/ 136 h 136"/>
                  <a:gd name="T92" fmla="*/ 118 w 132"/>
                  <a:gd name="T93" fmla="*/ 136 h 136"/>
                  <a:gd name="T94" fmla="*/ 118 w 132"/>
                  <a:gd name="T95" fmla="*/ 136 h 136"/>
                  <a:gd name="T96" fmla="*/ 118 w 132"/>
                  <a:gd name="T97" fmla="*/ 136 h 136"/>
                  <a:gd name="T98" fmla="*/ 132 w 132"/>
                  <a:gd name="T99" fmla="*/ 133 h 136"/>
                  <a:gd name="T100" fmla="*/ 132 w 132"/>
                  <a:gd name="T101" fmla="*/ 133 h 136"/>
                  <a:gd name="T102" fmla="*/ 118 w 132"/>
                  <a:gd name="T103" fmla="*/ 93 h 136"/>
                  <a:gd name="T104" fmla="*/ 93 w 132"/>
                  <a:gd name="T105" fmla="*/ 82 h 136"/>
                  <a:gd name="T106" fmla="*/ 72 w 132"/>
                  <a:gd name="T107" fmla="*/ 61 h 136"/>
                  <a:gd name="T108" fmla="*/ 52 w 132"/>
                  <a:gd name="T109" fmla="*/ 39 h 136"/>
                  <a:gd name="T110" fmla="*/ 43 w 132"/>
                  <a:gd name="T111" fmla="*/ 12 h 136"/>
                  <a:gd name="T112" fmla="*/ 43 w 132"/>
                  <a:gd name="T113" fmla="*/ 12 h 136"/>
                  <a:gd name="T114" fmla="*/ 43 w 132"/>
                  <a:gd name="T115" fmla="*/ 12 h 136"/>
                  <a:gd name="T116" fmla="*/ 43 w 132"/>
                  <a:gd name="T117" fmla="*/ 12 h 136"/>
                  <a:gd name="T118" fmla="*/ 43 w 132"/>
                  <a:gd name="T119" fmla="*/ 12 h 136"/>
                  <a:gd name="T120" fmla="*/ 12 w 132"/>
                  <a:gd name="T121" fmla="*/ 0 h 136"/>
                  <a:gd name="T122" fmla="*/ 11 w 132"/>
                  <a:gd name="T123" fmla="*/ 0 h 136"/>
                  <a:gd name="T124" fmla="*/ 11 w 132"/>
                  <a:gd name="T125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2" h="136"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4" y="2"/>
                      <a:pt x="38" y="9"/>
                      <a:pt x="41" y="13"/>
                    </a:cubicBezTo>
                    <a:cubicBezTo>
                      <a:pt x="41" y="13"/>
                      <a:pt x="41" y="13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8" y="20"/>
                      <a:pt x="47" y="34"/>
                      <a:pt x="51" y="43"/>
                    </a:cubicBezTo>
                    <a:cubicBezTo>
                      <a:pt x="54" y="51"/>
                      <a:pt x="63" y="55"/>
                      <a:pt x="71" y="63"/>
                    </a:cubicBezTo>
                    <a:cubicBezTo>
                      <a:pt x="78" y="70"/>
                      <a:pt x="83" y="80"/>
                      <a:pt x="90" y="84"/>
                    </a:cubicBezTo>
                    <a:cubicBezTo>
                      <a:pt x="100" y="90"/>
                      <a:pt x="115" y="88"/>
                      <a:pt x="122" y="99"/>
                    </a:cubicBezTo>
                    <a:cubicBezTo>
                      <a:pt x="124" y="102"/>
                      <a:pt x="129" y="115"/>
                      <a:pt x="129" y="124"/>
                    </a:cubicBezTo>
                    <a:cubicBezTo>
                      <a:pt x="129" y="126"/>
                      <a:pt x="129" y="128"/>
                      <a:pt x="128" y="129"/>
                    </a:cubicBezTo>
                    <a:cubicBezTo>
                      <a:pt x="127" y="132"/>
                      <a:pt x="124" y="133"/>
                      <a:pt x="120" y="133"/>
                    </a:cubicBezTo>
                    <a:cubicBezTo>
                      <a:pt x="119" y="134"/>
                      <a:pt x="117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15" y="134"/>
                      <a:pt x="115" y="134"/>
                      <a:pt x="115" y="134"/>
                    </a:cubicBezTo>
                    <a:cubicBezTo>
                      <a:pt x="104" y="134"/>
                      <a:pt x="89" y="128"/>
                      <a:pt x="85" y="119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5" y="118"/>
                      <a:pt x="85" y="118"/>
                      <a:pt x="85" y="118"/>
                    </a:cubicBezTo>
                    <a:cubicBezTo>
                      <a:pt x="81" y="111"/>
                      <a:pt x="83" y="101"/>
                      <a:pt x="79" y="94"/>
                    </a:cubicBezTo>
                    <a:cubicBezTo>
                      <a:pt x="75" y="87"/>
                      <a:pt x="66" y="82"/>
                      <a:pt x="59" y="74"/>
                    </a:cubicBezTo>
                    <a:cubicBezTo>
                      <a:pt x="52" y="66"/>
                      <a:pt x="46" y="56"/>
                      <a:pt x="40" y="53"/>
                    </a:cubicBezTo>
                    <a:cubicBezTo>
                      <a:pt x="31" y="48"/>
                      <a:pt x="15" y="49"/>
                      <a:pt x="8" y="38"/>
                    </a:cubicBezTo>
                    <a:cubicBezTo>
                      <a:pt x="5" y="34"/>
                      <a:pt x="2" y="24"/>
                      <a:pt x="2" y="15"/>
                    </a:cubicBezTo>
                    <a:cubicBezTo>
                      <a:pt x="2" y="10"/>
                      <a:pt x="3" y="6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2"/>
                      <a:pt x="11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6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3"/>
                      <a:pt x="0" y="8"/>
                      <a:pt x="0" y="13"/>
                    </a:cubicBezTo>
                    <a:cubicBezTo>
                      <a:pt x="0" y="22"/>
                      <a:pt x="3" y="33"/>
                      <a:pt x="6" y="38"/>
                    </a:cubicBezTo>
                    <a:cubicBezTo>
                      <a:pt x="13" y="50"/>
                      <a:pt x="25" y="47"/>
                      <a:pt x="37" y="54"/>
                    </a:cubicBezTo>
                    <a:cubicBezTo>
                      <a:pt x="45" y="58"/>
                      <a:pt x="50" y="68"/>
                      <a:pt x="57" y="75"/>
                    </a:cubicBezTo>
                    <a:cubicBezTo>
                      <a:pt x="63" y="81"/>
                      <a:pt x="73" y="89"/>
                      <a:pt x="77" y="96"/>
                    </a:cubicBezTo>
                    <a:cubicBezTo>
                      <a:pt x="81" y="104"/>
                      <a:pt x="80" y="115"/>
                      <a:pt x="85" y="122"/>
                    </a:cubicBezTo>
                    <a:cubicBezTo>
                      <a:pt x="85" y="122"/>
                      <a:pt x="85" y="122"/>
                      <a:pt x="85" y="122"/>
                    </a:cubicBezTo>
                    <a:cubicBezTo>
                      <a:pt x="90" y="130"/>
                      <a:pt x="105" y="136"/>
                      <a:pt x="118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ubicBezTo>
                      <a:pt x="118" y="136"/>
                      <a:pt x="118" y="136"/>
                      <a:pt x="118" y="136"/>
                    </a:cubicBezTo>
                    <a:cubicBezTo>
                      <a:pt x="123" y="136"/>
                      <a:pt x="128" y="135"/>
                      <a:pt x="132" y="133"/>
                    </a:cubicBezTo>
                    <a:cubicBezTo>
                      <a:pt x="132" y="133"/>
                      <a:pt x="132" y="133"/>
                      <a:pt x="132" y="133"/>
                    </a:cubicBezTo>
                    <a:cubicBezTo>
                      <a:pt x="130" y="117"/>
                      <a:pt x="128" y="101"/>
                      <a:pt x="118" y="93"/>
                    </a:cubicBezTo>
                    <a:cubicBezTo>
                      <a:pt x="111" y="86"/>
                      <a:pt x="101" y="87"/>
                      <a:pt x="93" y="82"/>
                    </a:cubicBezTo>
                    <a:cubicBezTo>
                      <a:pt x="86" y="78"/>
                      <a:pt x="78" y="67"/>
                      <a:pt x="72" y="61"/>
                    </a:cubicBezTo>
                    <a:cubicBezTo>
                      <a:pt x="65" y="53"/>
                      <a:pt x="55" y="48"/>
                      <a:pt x="52" y="39"/>
                    </a:cubicBezTo>
                    <a:cubicBezTo>
                      <a:pt x="48" y="30"/>
                      <a:pt x="49" y="19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39" y="8"/>
                      <a:pt x="23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0" name="Freeform 543"/>
              <p:cNvSpPr>
                <a:spLocks noEditPoints="1"/>
              </p:cNvSpPr>
              <p:nvPr/>
            </p:nvSpPr>
            <p:spPr bwMode="auto">
              <a:xfrm>
                <a:off x="5376" y="3039"/>
                <a:ext cx="440" cy="460"/>
              </a:xfrm>
              <a:custGeom>
                <a:avLst/>
                <a:gdLst>
                  <a:gd name="T0" fmla="*/ 9 w 126"/>
                  <a:gd name="T1" fmla="*/ 96 h 132"/>
                  <a:gd name="T2" fmla="*/ 46 w 126"/>
                  <a:gd name="T3" fmla="*/ 84 h 132"/>
                  <a:gd name="T4" fmla="*/ 46 w 126"/>
                  <a:gd name="T5" fmla="*/ 84 h 132"/>
                  <a:gd name="T6" fmla="*/ 37 w 126"/>
                  <a:gd name="T7" fmla="*/ 122 h 132"/>
                  <a:gd name="T8" fmla="*/ 37 w 126"/>
                  <a:gd name="T9" fmla="*/ 122 h 132"/>
                  <a:gd name="T10" fmla="*/ 37 w 126"/>
                  <a:gd name="T11" fmla="*/ 122 h 132"/>
                  <a:gd name="T12" fmla="*/ 15 w 126"/>
                  <a:gd name="T13" fmla="*/ 130 h 132"/>
                  <a:gd name="T14" fmla="*/ 15 w 126"/>
                  <a:gd name="T15" fmla="*/ 130 h 132"/>
                  <a:gd name="T16" fmla="*/ 4 w 126"/>
                  <a:gd name="T17" fmla="*/ 128 h 132"/>
                  <a:gd name="T18" fmla="*/ 2 w 126"/>
                  <a:gd name="T19" fmla="*/ 117 h 132"/>
                  <a:gd name="T20" fmla="*/ 78 w 126"/>
                  <a:gd name="T21" fmla="*/ 50 h 132"/>
                  <a:gd name="T22" fmla="*/ 78 w 126"/>
                  <a:gd name="T23" fmla="*/ 50 h 132"/>
                  <a:gd name="T24" fmla="*/ 78 w 126"/>
                  <a:gd name="T25" fmla="*/ 50 h 132"/>
                  <a:gd name="T26" fmla="*/ 48 w 126"/>
                  <a:gd name="T27" fmla="*/ 82 h 132"/>
                  <a:gd name="T28" fmla="*/ 112 w 126"/>
                  <a:gd name="T29" fmla="*/ 2 h 132"/>
                  <a:gd name="T30" fmla="*/ 112 w 126"/>
                  <a:gd name="T31" fmla="*/ 2 h 132"/>
                  <a:gd name="T32" fmla="*/ 120 w 126"/>
                  <a:gd name="T33" fmla="*/ 4 h 132"/>
                  <a:gd name="T34" fmla="*/ 124 w 126"/>
                  <a:gd name="T35" fmla="*/ 15 h 132"/>
                  <a:gd name="T36" fmla="*/ 81 w 126"/>
                  <a:gd name="T37" fmla="*/ 49 h 132"/>
                  <a:gd name="T38" fmla="*/ 81 w 126"/>
                  <a:gd name="T39" fmla="*/ 49 h 132"/>
                  <a:gd name="T40" fmla="*/ 81 w 126"/>
                  <a:gd name="T41" fmla="*/ 49 h 132"/>
                  <a:gd name="T42" fmla="*/ 81 w 126"/>
                  <a:gd name="T43" fmla="*/ 48 h 132"/>
                  <a:gd name="T44" fmla="*/ 80 w 126"/>
                  <a:gd name="T45" fmla="*/ 43 h 132"/>
                  <a:gd name="T46" fmla="*/ 94 w 126"/>
                  <a:gd name="T47" fmla="*/ 7 h 132"/>
                  <a:gd name="T48" fmla="*/ 112 w 126"/>
                  <a:gd name="T49" fmla="*/ 2 h 132"/>
                  <a:gd name="T50" fmla="*/ 113 w 126"/>
                  <a:gd name="T51" fmla="*/ 0 h 132"/>
                  <a:gd name="T52" fmla="*/ 83 w 126"/>
                  <a:gd name="T53" fmla="*/ 16 h 132"/>
                  <a:gd name="T54" fmla="*/ 77 w 126"/>
                  <a:gd name="T55" fmla="*/ 41 h 132"/>
                  <a:gd name="T56" fmla="*/ 37 w 126"/>
                  <a:gd name="T57" fmla="*/ 82 h 132"/>
                  <a:gd name="T58" fmla="*/ 0 w 126"/>
                  <a:gd name="T59" fmla="*/ 128 h 132"/>
                  <a:gd name="T60" fmla="*/ 0 w 126"/>
                  <a:gd name="T61" fmla="*/ 128 h 132"/>
                  <a:gd name="T62" fmla="*/ 0 w 126"/>
                  <a:gd name="T63" fmla="*/ 128 h 132"/>
                  <a:gd name="T64" fmla="*/ 0 w 126"/>
                  <a:gd name="T65" fmla="*/ 129 h 132"/>
                  <a:gd name="T66" fmla="*/ 13 w 126"/>
                  <a:gd name="T67" fmla="*/ 132 h 132"/>
                  <a:gd name="T68" fmla="*/ 13 w 126"/>
                  <a:gd name="T69" fmla="*/ 132 h 132"/>
                  <a:gd name="T70" fmla="*/ 36 w 126"/>
                  <a:gd name="T71" fmla="*/ 124 h 132"/>
                  <a:gd name="T72" fmla="*/ 37 w 126"/>
                  <a:gd name="T73" fmla="*/ 124 h 132"/>
                  <a:gd name="T74" fmla="*/ 48 w 126"/>
                  <a:gd name="T75" fmla="*/ 92 h 132"/>
                  <a:gd name="T76" fmla="*/ 90 w 126"/>
                  <a:gd name="T77" fmla="*/ 50 h 132"/>
                  <a:gd name="T78" fmla="*/ 126 w 126"/>
                  <a:gd name="T79" fmla="*/ 13 h 132"/>
                  <a:gd name="T80" fmla="*/ 113 w 126"/>
                  <a:gd name="T81" fmla="*/ 0 h 132"/>
                  <a:gd name="T82" fmla="*/ 113 w 126"/>
                  <a:gd name="T83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6" h="132">
                    <a:moveTo>
                      <a:pt x="2" y="117"/>
                    </a:moveTo>
                    <a:cubicBezTo>
                      <a:pt x="2" y="109"/>
                      <a:pt x="5" y="101"/>
                      <a:pt x="9" y="96"/>
                    </a:cubicBezTo>
                    <a:cubicBezTo>
                      <a:pt x="17" y="85"/>
                      <a:pt x="33" y="87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3" y="98"/>
                      <a:pt x="46" y="113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7" y="122"/>
                      <a:pt x="37" y="122"/>
                      <a:pt x="37" y="122"/>
                    </a:cubicBezTo>
                    <a:cubicBezTo>
                      <a:pt x="32" y="127"/>
                      <a:pt x="24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5" y="130"/>
                      <a:pt x="15" y="130"/>
                      <a:pt x="15" y="130"/>
                    </a:cubicBezTo>
                    <a:cubicBezTo>
                      <a:pt x="12" y="130"/>
                      <a:pt x="8" y="129"/>
                      <a:pt x="4" y="128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2" y="124"/>
                      <a:pt x="2" y="121"/>
                      <a:pt x="2" y="117"/>
                    </a:cubicBezTo>
                    <a:moveTo>
                      <a:pt x="48" y="82"/>
                    </a:moveTo>
                    <a:cubicBezTo>
                      <a:pt x="53" y="67"/>
                      <a:pt x="63" y="56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8" y="50"/>
                      <a:pt x="78" y="50"/>
                      <a:pt x="78" y="50"/>
                    </a:cubicBezTo>
                    <a:cubicBezTo>
                      <a:pt x="73" y="66"/>
                      <a:pt x="62" y="76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moveTo>
                      <a:pt x="112" y="2"/>
                    </a:move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5" y="2"/>
                      <a:pt x="117" y="3"/>
                      <a:pt x="119" y="4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4"/>
                      <a:pt x="120" y="4"/>
                      <a:pt x="120" y="4"/>
                    </a:cubicBezTo>
                    <a:cubicBezTo>
                      <a:pt x="123" y="6"/>
                      <a:pt x="124" y="10"/>
                      <a:pt x="124" y="15"/>
                    </a:cubicBezTo>
                    <a:cubicBezTo>
                      <a:pt x="124" y="24"/>
                      <a:pt x="119" y="36"/>
                      <a:pt x="115" y="39"/>
                    </a:cubicBezTo>
                    <a:cubicBezTo>
                      <a:pt x="106" y="47"/>
                      <a:pt x="90" y="45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0" y="46"/>
                      <a:pt x="80" y="45"/>
                      <a:pt x="80" y="43"/>
                    </a:cubicBezTo>
                    <a:cubicBezTo>
                      <a:pt x="80" y="31"/>
                      <a:pt x="84" y="13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8" y="5"/>
                      <a:pt x="106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moveTo>
                      <a:pt x="113" y="0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101" y="0"/>
                      <a:pt x="86" y="10"/>
                      <a:pt x="83" y="16"/>
                    </a:cubicBezTo>
                    <a:cubicBezTo>
                      <a:pt x="83" y="16"/>
                      <a:pt x="83" y="16"/>
                      <a:pt x="83" y="16"/>
                    </a:cubicBezTo>
                    <a:cubicBezTo>
                      <a:pt x="80" y="23"/>
                      <a:pt x="81" y="34"/>
                      <a:pt x="77" y="41"/>
                    </a:cubicBezTo>
                    <a:cubicBezTo>
                      <a:pt x="74" y="48"/>
                      <a:pt x="62" y="56"/>
                      <a:pt x="57" y="61"/>
                    </a:cubicBezTo>
                    <a:cubicBezTo>
                      <a:pt x="49" y="68"/>
                      <a:pt x="45" y="78"/>
                      <a:pt x="37" y="82"/>
                    </a:cubicBezTo>
                    <a:cubicBezTo>
                      <a:pt x="27" y="87"/>
                      <a:pt x="17" y="86"/>
                      <a:pt x="10" y="92"/>
                    </a:cubicBezTo>
                    <a:cubicBezTo>
                      <a:pt x="2" y="100"/>
                      <a:pt x="0" y="113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28"/>
                      <a:pt x="0" y="128"/>
                      <a:pt x="0" y="129"/>
                    </a:cubicBezTo>
                    <a:cubicBezTo>
                      <a:pt x="4" y="131"/>
                      <a:pt x="9" y="132"/>
                      <a:pt x="13" y="132"/>
                    </a:cubicBezTo>
                    <a:cubicBezTo>
                      <a:pt x="13" y="132"/>
                      <a:pt x="13" y="132"/>
                      <a:pt x="13" y="132"/>
                    </a:cubicBezTo>
                    <a:cubicBezTo>
                      <a:pt x="13" y="132"/>
                      <a:pt x="13" y="132"/>
                      <a:pt x="13" y="132"/>
                    </a:cubicBezTo>
                    <a:cubicBezTo>
                      <a:pt x="13" y="132"/>
                      <a:pt x="13" y="132"/>
                      <a:pt x="13" y="132"/>
                    </a:cubicBezTo>
                    <a:cubicBezTo>
                      <a:pt x="22" y="132"/>
                      <a:pt x="31" y="128"/>
                      <a:pt x="36" y="124"/>
                    </a:cubicBezTo>
                    <a:cubicBezTo>
                      <a:pt x="36" y="124"/>
                      <a:pt x="36" y="124"/>
                      <a:pt x="36" y="124"/>
                    </a:cubicBezTo>
                    <a:cubicBezTo>
                      <a:pt x="36" y="124"/>
                      <a:pt x="37" y="124"/>
                      <a:pt x="37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37" y="124"/>
                      <a:pt x="37" y="124"/>
                      <a:pt x="37" y="124"/>
                    </a:cubicBezTo>
                    <a:cubicBezTo>
                      <a:pt x="46" y="117"/>
                      <a:pt x="43" y="104"/>
                      <a:pt x="48" y="92"/>
                    </a:cubicBezTo>
                    <a:cubicBezTo>
                      <a:pt x="52" y="83"/>
                      <a:pt x="62" y="79"/>
                      <a:pt x="69" y="71"/>
                    </a:cubicBezTo>
                    <a:cubicBezTo>
                      <a:pt x="76" y="64"/>
                      <a:pt x="82" y="53"/>
                      <a:pt x="90" y="50"/>
                    </a:cubicBezTo>
                    <a:cubicBezTo>
                      <a:pt x="99" y="46"/>
                      <a:pt x="110" y="46"/>
                      <a:pt x="117" y="40"/>
                    </a:cubicBezTo>
                    <a:cubicBezTo>
                      <a:pt x="120" y="37"/>
                      <a:pt x="126" y="23"/>
                      <a:pt x="126" y="13"/>
                    </a:cubicBezTo>
                    <a:cubicBezTo>
                      <a:pt x="126" y="8"/>
                      <a:pt x="124" y="4"/>
                      <a:pt x="121" y="2"/>
                    </a:cubicBezTo>
                    <a:cubicBezTo>
                      <a:pt x="119" y="0"/>
                      <a:pt x="116" y="0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1" name="Freeform 544"/>
              <p:cNvSpPr>
                <a:spLocks noEditPoints="1"/>
              </p:cNvSpPr>
              <p:nvPr/>
            </p:nvSpPr>
            <p:spPr bwMode="auto">
              <a:xfrm>
                <a:off x="1871" y="3039"/>
                <a:ext cx="443" cy="460"/>
              </a:xfrm>
              <a:custGeom>
                <a:avLst/>
                <a:gdLst>
                  <a:gd name="T0" fmla="*/ 94 w 127"/>
                  <a:gd name="T1" fmla="*/ 126 h 132"/>
                  <a:gd name="T2" fmla="*/ 80 w 127"/>
                  <a:gd name="T3" fmla="*/ 86 h 132"/>
                  <a:gd name="T4" fmla="*/ 49 w 127"/>
                  <a:gd name="T5" fmla="*/ 52 h 132"/>
                  <a:gd name="T6" fmla="*/ 49 w 127"/>
                  <a:gd name="T7" fmla="*/ 52 h 132"/>
                  <a:gd name="T8" fmla="*/ 81 w 127"/>
                  <a:gd name="T9" fmla="*/ 83 h 132"/>
                  <a:gd name="T10" fmla="*/ 123 w 127"/>
                  <a:gd name="T11" fmla="*/ 110 h 132"/>
                  <a:gd name="T12" fmla="*/ 123 w 127"/>
                  <a:gd name="T13" fmla="*/ 126 h 132"/>
                  <a:gd name="T14" fmla="*/ 123 w 127"/>
                  <a:gd name="T15" fmla="*/ 126 h 132"/>
                  <a:gd name="T16" fmla="*/ 112 w 127"/>
                  <a:gd name="T17" fmla="*/ 130 h 132"/>
                  <a:gd name="T18" fmla="*/ 112 w 127"/>
                  <a:gd name="T19" fmla="*/ 130 h 132"/>
                  <a:gd name="T20" fmla="*/ 94 w 127"/>
                  <a:gd name="T21" fmla="*/ 126 h 132"/>
                  <a:gd name="T22" fmla="*/ 15 w 127"/>
                  <a:gd name="T23" fmla="*/ 2 h 132"/>
                  <a:gd name="T24" fmla="*/ 41 w 127"/>
                  <a:gd name="T25" fmla="*/ 17 h 132"/>
                  <a:gd name="T26" fmla="*/ 41 w 127"/>
                  <a:gd name="T27" fmla="*/ 17 h 132"/>
                  <a:gd name="T28" fmla="*/ 46 w 127"/>
                  <a:gd name="T29" fmla="*/ 46 h 132"/>
                  <a:gd name="T30" fmla="*/ 44 w 127"/>
                  <a:gd name="T31" fmla="*/ 48 h 132"/>
                  <a:gd name="T32" fmla="*/ 2 w 127"/>
                  <a:gd name="T33" fmla="*/ 16 h 132"/>
                  <a:gd name="T34" fmla="*/ 6 w 127"/>
                  <a:gd name="T35" fmla="*/ 4 h 132"/>
                  <a:gd name="T36" fmla="*/ 15 w 127"/>
                  <a:gd name="T37" fmla="*/ 2 h 132"/>
                  <a:gd name="T38" fmla="*/ 12 w 127"/>
                  <a:gd name="T39" fmla="*/ 0 h 132"/>
                  <a:gd name="T40" fmla="*/ 5 w 127"/>
                  <a:gd name="T41" fmla="*/ 2 h 132"/>
                  <a:gd name="T42" fmla="*/ 5 w 127"/>
                  <a:gd name="T43" fmla="*/ 2 h 132"/>
                  <a:gd name="T44" fmla="*/ 0 w 127"/>
                  <a:gd name="T45" fmla="*/ 13 h 132"/>
                  <a:gd name="T46" fmla="*/ 38 w 127"/>
                  <a:gd name="T47" fmla="*/ 51 h 132"/>
                  <a:gd name="T48" fmla="*/ 77 w 127"/>
                  <a:gd name="T49" fmla="*/ 92 h 132"/>
                  <a:gd name="T50" fmla="*/ 83 w 127"/>
                  <a:gd name="T51" fmla="*/ 116 h 132"/>
                  <a:gd name="T52" fmla="*/ 83 w 127"/>
                  <a:gd name="T53" fmla="*/ 117 h 132"/>
                  <a:gd name="T54" fmla="*/ 113 w 127"/>
                  <a:gd name="T55" fmla="*/ 132 h 132"/>
                  <a:gd name="T56" fmla="*/ 113 w 127"/>
                  <a:gd name="T57" fmla="*/ 132 h 132"/>
                  <a:gd name="T58" fmla="*/ 126 w 127"/>
                  <a:gd name="T59" fmla="*/ 127 h 132"/>
                  <a:gd name="T60" fmla="*/ 120 w 127"/>
                  <a:gd name="T61" fmla="*/ 97 h 132"/>
                  <a:gd name="T62" fmla="*/ 69 w 127"/>
                  <a:gd name="T63" fmla="*/ 61 h 132"/>
                  <a:gd name="T64" fmla="*/ 40 w 127"/>
                  <a:gd name="T65" fmla="*/ 11 h 132"/>
                  <a:gd name="T66" fmla="*/ 39 w 127"/>
                  <a:gd name="T67" fmla="*/ 11 h 132"/>
                  <a:gd name="T68" fmla="*/ 12 w 127"/>
                  <a:gd name="T6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" h="132">
                    <a:moveTo>
                      <a:pt x="94" y="126"/>
                    </a:moveTo>
                    <a:cubicBezTo>
                      <a:pt x="94" y="126"/>
                      <a:pt x="94" y="126"/>
                      <a:pt x="94" y="126"/>
                    </a:cubicBezTo>
                    <a:cubicBezTo>
                      <a:pt x="92" y="125"/>
                      <a:pt x="88" y="121"/>
                      <a:pt x="86" y="119"/>
                    </a:cubicBezTo>
                    <a:cubicBezTo>
                      <a:pt x="80" y="110"/>
                      <a:pt x="84" y="96"/>
                      <a:pt x="80" y="86"/>
                    </a:cubicBezTo>
                    <a:cubicBezTo>
                      <a:pt x="77" y="81"/>
                      <a:pt x="70" y="79"/>
                      <a:pt x="66" y="76"/>
                    </a:cubicBezTo>
                    <a:cubicBezTo>
                      <a:pt x="58" y="70"/>
                      <a:pt x="52" y="6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60" y="55"/>
                      <a:pt x="68" y="64"/>
                      <a:pt x="75" y="74"/>
                    </a:cubicBezTo>
                    <a:cubicBezTo>
                      <a:pt x="77" y="76"/>
                      <a:pt x="79" y="82"/>
                      <a:pt x="81" y="83"/>
                    </a:cubicBezTo>
                    <a:cubicBezTo>
                      <a:pt x="88" y="88"/>
                      <a:pt x="100" y="85"/>
                      <a:pt x="109" y="89"/>
                    </a:cubicBezTo>
                    <a:cubicBezTo>
                      <a:pt x="116" y="93"/>
                      <a:pt x="121" y="100"/>
                      <a:pt x="123" y="110"/>
                    </a:cubicBezTo>
                    <a:cubicBezTo>
                      <a:pt x="123" y="113"/>
                      <a:pt x="124" y="116"/>
                      <a:pt x="124" y="120"/>
                    </a:cubicBezTo>
                    <a:cubicBezTo>
                      <a:pt x="124" y="122"/>
                      <a:pt x="124" y="124"/>
                      <a:pt x="123" y="126"/>
                    </a:cubicBezTo>
                    <a:cubicBezTo>
                      <a:pt x="123" y="126"/>
                      <a:pt x="123" y="126"/>
                      <a:pt x="123" y="126"/>
                    </a:cubicBezTo>
                    <a:cubicBezTo>
                      <a:pt x="123" y="126"/>
                      <a:pt x="123" y="126"/>
                      <a:pt x="123" y="126"/>
                    </a:cubicBezTo>
                    <a:cubicBezTo>
                      <a:pt x="121" y="129"/>
                      <a:pt x="117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06" y="130"/>
                      <a:pt x="98" y="128"/>
                      <a:pt x="94" y="126"/>
                    </a:cubicBezTo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5" y="2"/>
                      <a:pt x="38" y="10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1" y="17"/>
                      <a:pt x="41" y="17"/>
                      <a:pt x="41" y="17"/>
                    </a:cubicBezTo>
                    <a:cubicBezTo>
                      <a:pt x="45" y="25"/>
                      <a:pt x="44" y="37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5" y="47"/>
                      <a:pt x="45" y="48"/>
                      <a:pt x="44" y="48"/>
                    </a:cubicBezTo>
                    <a:cubicBezTo>
                      <a:pt x="28" y="46"/>
                      <a:pt x="12" y="45"/>
                      <a:pt x="6" y="33"/>
                    </a:cubicBezTo>
                    <a:cubicBezTo>
                      <a:pt x="4" y="29"/>
                      <a:pt x="2" y="22"/>
                      <a:pt x="2" y="16"/>
                    </a:cubicBezTo>
                    <a:cubicBezTo>
                      <a:pt x="2" y="11"/>
                      <a:pt x="3" y="6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3"/>
                      <a:pt x="12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0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1" y="4"/>
                      <a:pt x="0" y="8"/>
                      <a:pt x="0" y="13"/>
                    </a:cubicBezTo>
                    <a:cubicBezTo>
                      <a:pt x="0" y="22"/>
                      <a:pt x="3" y="32"/>
                      <a:pt x="6" y="36"/>
                    </a:cubicBezTo>
                    <a:cubicBezTo>
                      <a:pt x="13" y="47"/>
                      <a:pt x="29" y="46"/>
                      <a:pt x="38" y="51"/>
                    </a:cubicBezTo>
                    <a:cubicBezTo>
                      <a:pt x="44" y="54"/>
                      <a:pt x="50" y="64"/>
                      <a:pt x="57" y="72"/>
                    </a:cubicBezTo>
                    <a:cubicBezTo>
                      <a:pt x="64" y="80"/>
                      <a:pt x="73" y="85"/>
                      <a:pt x="77" y="92"/>
                    </a:cubicBezTo>
                    <a:cubicBezTo>
                      <a:pt x="81" y="99"/>
                      <a:pt x="79" y="109"/>
                      <a:pt x="83" y="116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3" y="116"/>
                      <a:pt x="83" y="116"/>
                      <a:pt x="83" y="116"/>
                    </a:cubicBezTo>
                    <a:cubicBezTo>
                      <a:pt x="83" y="116"/>
                      <a:pt x="83" y="116"/>
                      <a:pt x="83" y="117"/>
                    </a:cubicBezTo>
                    <a:cubicBezTo>
                      <a:pt x="87" y="126"/>
                      <a:pt x="102" y="132"/>
                      <a:pt x="113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3" y="132"/>
                      <a:pt x="113" y="132"/>
                      <a:pt x="113" y="132"/>
                    </a:cubicBezTo>
                    <a:cubicBezTo>
                      <a:pt x="115" y="132"/>
                      <a:pt x="117" y="132"/>
                      <a:pt x="118" y="131"/>
                    </a:cubicBezTo>
                    <a:cubicBezTo>
                      <a:pt x="122" y="131"/>
                      <a:pt x="125" y="130"/>
                      <a:pt x="126" y="127"/>
                    </a:cubicBezTo>
                    <a:cubicBezTo>
                      <a:pt x="127" y="126"/>
                      <a:pt x="127" y="124"/>
                      <a:pt x="127" y="122"/>
                    </a:cubicBezTo>
                    <a:cubicBezTo>
                      <a:pt x="127" y="113"/>
                      <a:pt x="122" y="100"/>
                      <a:pt x="120" y="97"/>
                    </a:cubicBezTo>
                    <a:cubicBezTo>
                      <a:pt x="113" y="86"/>
                      <a:pt x="98" y="88"/>
                      <a:pt x="88" y="82"/>
                    </a:cubicBezTo>
                    <a:cubicBezTo>
                      <a:pt x="81" y="78"/>
                      <a:pt x="76" y="68"/>
                      <a:pt x="69" y="61"/>
                    </a:cubicBezTo>
                    <a:cubicBezTo>
                      <a:pt x="61" y="53"/>
                      <a:pt x="52" y="49"/>
                      <a:pt x="49" y="41"/>
                    </a:cubicBezTo>
                    <a:cubicBezTo>
                      <a:pt x="45" y="32"/>
                      <a:pt x="46" y="18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6" y="7"/>
                      <a:pt x="2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2" name="Freeform 545"/>
              <p:cNvSpPr>
                <a:spLocks noEditPoints="1"/>
              </p:cNvSpPr>
              <p:nvPr/>
            </p:nvSpPr>
            <p:spPr bwMode="auto">
              <a:xfrm>
                <a:off x="5383" y="3332"/>
                <a:ext cx="154" cy="161"/>
              </a:xfrm>
              <a:custGeom>
                <a:avLst/>
                <a:gdLst>
                  <a:gd name="T0" fmla="*/ 30 w 44"/>
                  <a:gd name="T1" fmla="*/ 4 h 46"/>
                  <a:gd name="T2" fmla="*/ 30 w 44"/>
                  <a:gd name="T3" fmla="*/ 4 h 46"/>
                  <a:gd name="T4" fmla="*/ 30 w 44"/>
                  <a:gd name="T5" fmla="*/ 4 h 46"/>
                  <a:gd name="T6" fmla="*/ 38 w 44"/>
                  <a:gd name="T7" fmla="*/ 7 h 46"/>
                  <a:gd name="T8" fmla="*/ 41 w 44"/>
                  <a:gd name="T9" fmla="*/ 16 h 46"/>
                  <a:gd name="T10" fmla="*/ 33 w 44"/>
                  <a:gd name="T11" fmla="*/ 38 h 46"/>
                  <a:gd name="T12" fmla="*/ 16 w 44"/>
                  <a:gd name="T13" fmla="*/ 44 h 46"/>
                  <a:gd name="T14" fmla="*/ 16 w 44"/>
                  <a:gd name="T15" fmla="*/ 44 h 46"/>
                  <a:gd name="T16" fmla="*/ 15 w 44"/>
                  <a:gd name="T17" fmla="*/ 44 h 46"/>
                  <a:gd name="T18" fmla="*/ 15 w 44"/>
                  <a:gd name="T19" fmla="*/ 44 h 46"/>
                  <a:gd name="T20" fmla="*/ 15 w 44"/>
                  <a:gd name="T21" fmla="*/ 44 h 46"/>
                  <a:gd name="T22" fmla="*/ 15 w 44"/>
                  <a:gd name="T23" fmla="*/ 44 h 46"/>
                  <a:gd name="T24" fmla="*/ 15 w 44"/>
                  <a:gd name="T25" fmla="*/ 44 h 46"/>
                  <a:gd name="T26" fmla="*/ 11 w 44"/>
                  <a:gd name="T27" fmla="*/ 44 h 46"/>
                  <a:gd name="T28" fmla="*/ 11 w 44"/>
                  <a:gd name="T29" fmla="*/ 44 h 46"/>
                  <a:gd name="T30" fmla="*/ 11 w 44"/>
                  <a:gd name="T31" fmla="*/ 44 h 46"/>
                  <a:gd name="T32" fmla="*/ 11 w 44"/>
                  <a:gd name="T33" fmla="*/ 44 h 46"/>
                  <a:gd name="T34" fmla="*/ 11 w 44"/>
                  <a:gd name="T35" fmla="*/ 44 h 46"/>
                  <a:gd name="T36" fmla="*/ 4 w 44"/>
                  <a:gd name="T37" fmla="*/ 42 h 46"/>
                  <a:gd name="T38" fmla="*/ 4 w 44"/>
                  <a:gd name="T39" fmla="*/ 42 h 46"/>
                  <a:gd name="T40" fmla="*/ 4 w 44"/>
                  <a:gd name="T41" fmla="*/ 42 h 46"/>
                  <a:gd name="T42" fmla="*/ 4 w 44"/>
                  <a:gd name="T43" fmla="*/ 42 h 46"/>
                  <a:gd name="T44" fmla="*/ 1 w 44"/>
                  <a:gd name="T45" fmla="*/ 33 h 46"/>
                  <a:gd name="T46" fmla="*/ 14 w 44"/>
                  <a:gd name="T47" fmla="*/ 8 h 46"/>
                  <a:gd name="T48" fmla="*/ 14 w 44"/>
                  <a:gd name="T49" fmla="*/ 8 h 46"/>
                  <a:gd name="T50" fmla="*/ 14 w 44"/>
                  <a:gd name="T51" fmla="*/ 8 h 46"/>
                  <a:gd name="T52" fmla="*/ 14 w 44"/>
                  <a:gd name="T53" fmla="*/ 8 h 46"/>
                  <a:gd name="T54" fmla="*/ 30 w 44"/>
                  <a:gd name="T55" fmla="*/ 4 h 46"/>
                  <a:gd name="T56" fmla="*/ 30 w 44"/>
                  <a:gd name="T57" fmla="*/ 4 h 46"/>
                  <a:gd name="T58" fmla="*/ 30 w 44"/>
                  <a:gd name="T59" fmla="*/ 4 h 46"/>
                  <a:gd name="T60" fmla="*/ 44 w 44"/>
                  <a:gd name="T61" fmla="*/ 0 h 46"/>
                  <a:gd name="T62" fmla="*/ 7 w 44"/>
                  <a:gd name="T63" fmla="*/ 12 h 46"/>
                  <a:gd name="T64" fmla="*/ 0 w 44"/>
                  <a:gd name="T65" fmla="*/ 33 h 46"/>
                  <a:gd name="T66" fmla="*/ 2 w 44"/>
                  <a:gd name="T67" fmla="*/ 44 h 46"/>
                  <a:gd name="T68" fmla="*/ 2 w 44"/>
                  <a:gd name="T69" fmla="*/ 44 h 46"/>
                  <a:gd name="T70" fmla="*/ 13 w 44"/>
                  <a:gd name="T71" fmla="*/ 46 h 46"/>
                  <a:gd name="T72" fmla="*/ 13 w 44"/>
                  <a:gd name="T73" fmla="*/ 46 h 46"/>
                  <a:gd name="T74" fmla="*/ 13 w 44"/>
                  <a:gd name="T75" fmla="*/ 46 h 46"/>
                  <a:gd name="T76" fmla="*/ 13 w 44"/>
                  <a:gd name="T77" fmla="*/ 46 h 46"/>
                  <a:gd name="T78" fmla="*/ 35 w 44"/>
                  <a:gd name="T79" fmla="*/ 38 h 46"/>
                  <a:gd name="T80" fmla="*/ 35 w 44"/>
                  <a:gd name="T81" fmla="*/ 38 h 46"/>
                  <a:gd name="T82" fmla="*/ 35 w 44"/>
                  <a:gd name="T83" fmla="*/ 38 h 46"/>
                  <a:gd name="T84" fmla="*/ 35 w 44"/>
                  <a:gd name="T85" fmla="*/ 38 h 46"/>
                  <a:gd name="T86" fmla="*/ 35 w 44"/>
                  <a:gd name="T87" fmla="*/ 38 h 46"/>
                  <a:gd name="T88" fmla="*/ 44 w 44"/>
                  <a:gd name="T89" fmla="*/ 0 h 46"/>
                  <a:gd name="T90" fmla="*/ 44 w 44"/>
                  <a:gd name="T9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" h="46">
                    <a:moveTo>
                      <a:pt x="30" y="4"/>
                    </a:move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4" y="4"/>
                      <a:pt x="37" y="5"/>
                      <a:pt x="38" y="7"/>
                    </a:cubicBezTo>
                    <a:cubicBezTo>
                      <a:pt x="40" y="9"/>
                      <a:pt x="41" y="12"/>
                      <a:pt x="41" y="16"/>
                    </a:cubicBezTo>
                    <a:cubicBezTo>
                      <a:pt x="41" y="24"/>
                      <a:pt x="36" y="35"/>
                      <a:pt x="33" y="38"/>
                    </a:cubicBezTo>
                    <a:cubicBezTo>
                      <a:pt x="28" y="42"/>
                      <a:pt x="23" y="43"/>
                      <a:pt x="16" y="44"/>
                    </a:cubicBezTo>
                    <a:cubicBezTo>
                      <a:pt x="16" y="44"/>
                      <a:pt x="16" y="44"/>
                      <a:pt x="16" y="44"/>
                    </a:cubicBezTo>
                    <a:cubicBezTo>
                      <a:pt x="16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3" y="44"/>
                      <a:pt x="12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8" y="44"/>
                      <a:pt x="6" y="44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2" y="40"/>
                      <a:pt x="1" y="37"/>
                      <a:pt x="1" y="33"/>
                    </a:cubicBezTo>
                    <a:cubicBezTo>
                      <a:pt x="1" y="24"/>
                      <a:pt x="7" y="11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7" y="6"/>
                      <a:pt x="24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0" y="4"/>
                      <a:pt x="30" y="4"/>
                    </a:cubicBezTo>
                    <a:moveTo>
                      <a:pt x="44" y="0"/>
                    </a:moveTo>
                    <a:cubicBezTo>
                      <a:pt x="31" y="3"/>
                      <a:pt x="15" y="1"/>
                      <a:pt x="7" y="12"/>
                    </a:cubicBezTo>
                    <a:cubicBezTo>
                      <a:pt x="3" y="17"/>
                      <a:pt x="0" y="25"/>
                      <a:pt x="0" y="33"/>
                    </a:cubicBezTo>
                    <a:cubicBezTo>
                      <a:pt x="0" y="37"/>
                      <a:pt x="0" y="40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6" y="45"/>
                      <a:pt x="10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2" y="46"/>
                      <a:pt x="30" y="43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44" y="29"/>
                      <a:pt x="41" y="14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3" name="Freeform 546"/>
              <p:cNvSpPr>
                <a:spLocks noEditPoints="1"/>
              </p:cNvSpPr>
              <p:nvPr/>
            </p:nvSpPr>
            <p:spPr bwMode="auto">
              <a:xfrm>
                <a:off x="2042" y="3220"/>
                <a:ext cx="262" cy="273"/>
              </a:xfrm>
              <a:custGeom>
                <a:avLst/>
                <a:gdLst>
                  <a:gd name="T0" fmla="*/ 47 w 75"/>
                  <a:gd name="T1" fmla="*/ 37 h 78"/>
                  <a:gd name="T2" fmla="*/ 47 w 75"/>
                  <a:gd name="T3" fmla="*/ 37 h 78"/>
                  <a:gd name="T4" fmla="*/ 47 w 75"/>
                  <a:gd name="T5" fmla="*/ 37 h 78"/>
                  <a:gd name="T6" fmla="*/ 66 w 75"/>
                  <a:gd name="T7" fmla="*/ 43 h 78"/>
                  <a:gd name="T8" fmla="*/ 74 w 75"/>
                  <a:gd name="T9" fmla="*/ 65 h 78"/>
                  <a:gd name="T10" fmla="*/ 72 w 75"/>
                  <a:gd name="T11" fmla="*/ 73 h 78"/>
                  <a:gd name="T12" fmla="*/ 71 w 75"/>
                  <a:gd name="T13" fmla="*/ 73 h 78"/>
                  <a:gd name="T14" fmla="*/ 71 w 75"/>
                  <a:gd name="T15" fmla="*/ 73 h 78"/>
                  <a:gd name="T16" fmla="*/ 62 w 75"/>
                  <a:gd name="T17" fmla="*/ 77 h 78"/>
                  <a:gd name="T18" fmla="*/ 62 w 75"/>
                  <a:gd name="T19" fmla="*/ 77 h 78"/>
                  <a:gd name="T20" fmla="*/ 62 w 75"/>
                  <a:gd name="T21" fmla="*/ 77 h 78"/>
                  <a:gd name="T22" fmla="*/ 62 w 75"/>
                  <a:gd name="T23" fmla="*/ 77 h 78"/>
                  <a:gd name="T24" fmla="*/ 62 w 75"/>
                  <a:gd name="T25" fmla="*/ 77 h 78"/>
                  <a:gd name="T26" fmla="*/ 40 w 75"/>
                  <a:gd name="T27" fmla="*/ 69 h 78"/>
                  <a:gd name="T28" fmla="*/ 40 w 75"/>
                  <a:gd name="T29" fmla="*/ 69 h 78"/>
                  <a:gd name="T30" fmla="*/ 40 w 75"/>
                  <a:gd name="T31" fmla="*/ 69 h 78"/>
                  <a:gd name="T32" fmla="*/ 40 w 75"/>
                  <a:gd name="T33" fmla="*/ 69 h 78"/>
                  <a:gd name="T34" fmla="*/ 40 w 75"/>
                  <a:gd name="T35" fmla="*/ 69 h 78"/>
                  <a:gd name="T36" fmla="*/ 40 w 75"/>
                  <a:gd name="T37" fmla="*/ 69 h 78"/>
                  <a:gd name="T38" fmla="*/ 34 w 75"/>
                  <a:gd name="T39" fmla="*/ 51 h 78"/>
                  <a:gd name="T40" fmla="*/ 37 w 75"/>
                  <a:gd name="T41" fmla="*/ 38 h 78"/>
                  <a:gd name="T42" fmla="*/ 37 w 75"/>
                  <a:gd name="T43" fmla="*/ 38 h 78"/>
                  <a:gd name="T44" fmla="*/ 37 w 75"/>
                  <a:gd name="T45" fmla="*/ 38 h 78"/>
                  <a:gd name="T46" fmla="*/ 37 w 75"/>
                  <a:gd name="T47" fmla="*/ 38 h 78"/>
                  <a:gd name="T48" fmla="*/ 37 w 75"/>
                  <a:gd name="T49" fmla="*/ 38 h 78"/>
                  <a:gd name="T50" fmla="*/ 37 w 75"/>
                  <a:gd name="T51" fmla="*/ 38 h 78"/>
                  <a:gd name="T52" fmla="*/ 47 w 75"/>
                  <a:gd name="T53" fmla="*/ 37 h 78"/>
                  <a:gd name="T54" fmla="*/ 47 w 75"/>
                  <a:gd name="T55" fmla="*/ 37 h 78"/>
                  <a:gd name="T56" fmla="*/ 47 w 75"/>
                  <a:gd name="T57" fmla="*/ 37 h 78"/>
                  <a:gd name="T58" fmla="*/ 0 w 75"/>
                  <a:gd name="T59" fmla="*/ 0 h 78"/>
                  <a:gd name="T60" fmla="*/ 0 w 75"/>
                  <a:gd name="T61" fmla="*/ 0 h 78"/>
                  <a:gd name="T62" fmla="*/ 17 w 75"/>
                  <a:gd name="T63" fmla="*/ 24 h 78"/>
                  <a:gd name="T64" fmla="*/ 31 w 75"/>
                  <a:gd name="T65" fmla="*/ 34 h 78"/>
                  <a:gd name="T66" fmla="*/ 37 w 75"/>
                  <a:gd name="T67" fmla="*/ 67 h 78"/>
                  <a:gd name="T68" fmla="*/ 45 w 75"/>
                  <a:gd name="T69" fmla="*/ 74 h 78"/>
                  <a:gd name="T70" fmla="*/ 45 w 75"/>
                  <a:gd name="T71" fmla="*/ 74 h 78"/>
                  <a:gd name="T72" fmla="*/ 63 w 75"/>
                  <a:gd name="T73" fmla="*/ 78 h 78"/>
                  <a:gd name="T74" fmla="*/ 63 w 75"/>
                  <a:gd name="T75" fmla="*/ 78 h 78"/>
                  <a:gd name="T76" fmla="*/ 63 w 75"/>
                  <a:gd name="T77" fmla="*/ 78 h 78"/>
                  <a:gd name="T78" fmla="*/ 63 w 75"/>
                  <a:gd name="T79" fmla="*/ 78 h 78"/>
                  <a:gd name="T80" fmla="*/ 74 w 75"/>
                  <a:gd name="T81" fmla="*/ 74 h 78"/>
                  <a:gd name="T82" fmla="*/ 74 w 75"/>
                  <a:gd name="T83" fmla="*/ 74 h 78"/>
                  <a:gd name="T84" fmla="*/ 74 w 75"/>
                  <a:gd name="T85" fmla="*/ 74 h 78"/>
                  <a:gd name="T86" fmla="*/ 75 w 75"/>
                  <a:gd name="T87" fmla="*/ 68 h 78"/>
                  <a:gd name="T88" fmla="*/ 74 w 75"/>
                  <a:gd name="T89" fmla="*/ 58 h 78"/>
                  <a:gd name="T90" fmla="*/ 60 w 75"/>
                  <a:gd name="T91" fmla="*/ 37 h 78"/>
                  <a:gd name="T92" fmla="*/ 32 w 75"/>
                  <a:gd name="T93" fmla="*/ 31 h 78"/>
                  <a:gd name="T94" fmla="*/ 26 w 75"/>
                  <a:gd name="T95" fmla="*/ 22 h 78"/>
                  <a:gd name="T96" fmla="*/ 0 w 75"/>
                  <a:gd name="T97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8">
                    <a:moveTo>
                      <a:pt x="47" y="37"/>
                    </a:move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54" y="37"/>
                      <a:pt x="61" y="39"/>
                      <a:pt x="66" y="43"/>
                    </a:cubicBezTo>
                    <a:cubicBezTo>
                      <a:pt x="69" y="47"/>
                      <a:pt x="74" y="57"/>
                      <a:pt x="74" y="65"/>
                    </a:cubicBezTo>
                    <a:cubicBezTo>
                      <a:pt x="74" y="68"/>
                      <a:pt x="73" y="71"/>
                      <a:pt x="72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71" y="73"/>
                      <a:pt x="71" y="73"/>
                      <a:pt x="71" y="73"/>
                    </a:cubicBezTo>
                    <a:cubicBezTo>
                      <a:pt x="69" y="76"/>
                      <a:pt x="66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54" y="77"/>
                      <a:pt x="44" y="72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36" y="64"/>
                      <a:pt x="34" y="58"/>
                      <a:pt x="34" y="51"/>
                    </a:cubicBezTo>
                    <a:cubicBezTo>
                      <a:pt x="34" y="46"/>
                      <a:pt x="35" y="42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40" y="37"/>
                      <a:pt x="44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47" y="37"/>
                      <a:pt x="47" y="37"/>
                      <a:pt x="47" y="37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9" y="18"/>
                      <a:pt x="17" y="24"/>
                    </a:cubicBezTo>
                    <a:cubicBezTo>
                      <a:pt x="21" y="27"/>
                      <a:pt x="28" y="29"/>
                      <a:pt x="31" y="34"/>
                    </a:cubicBezTo>
                    <a:cubicBezTo>
                      <a:pt x="35" y="44"/>
                      <a:pt x="31" y="58"/>
                      <a:pt x="37" y="67"/>
                    </a:cubicBezTo>
                    <a:cubicBezTo>
                      <a:pt x="39" y="69"/>
                      <a:pt x="43" y="73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9" y="76"/>
                      <a:pt x="57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3" y="78"/>
                      <a:pt x="63" y="78"/>
                      <a:pt x="63" y="78"/>
                    </a:cubicBezTo>
                    <a:cubicBezTo>
                      <a:pt x="68" y="78"/>
                      <a:pt x="72" y="77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5" y="72"/>
                      <a:pt x="75" y="70"/>
                      <a:pt x="75" y="68"/>
                    </a:cubicBezTo>
                    <a:cubicBezTo>
                      <a:pt x="75" y="64"/>
                      <a:pt x="74" y="61"/>
                      <a:pt x="74" y="58"/>
                    </a:cubicBezTo>
                    <a:cubicBezTo>
                      <a:pt x="72" y="48"/>
                      <a:pt x="67" y="41"/>
                      <a:pt x="60" y="37"/>
                    </a:cubicBezTo>
                    <a:cubicBezTo>
                      <a:pt x="51" y="33"/>
                      <a:pt x="39" y="36"/>
                      <a:pt x="32" y="31"/>
                    </a:cubicBezTo>
                    <a:cubicBezTo>
                      <a:pt x="30" y="30"/>
                      <a:pt x="28" y="24"/>
                      <a:pt x="26" y="22"/>
                    </a:cubicBezTo>
                    <a:cubicBezTo>
                      <a:pt x="19" y="12"/>
                      <a:pt x="11" y="3"/>
                      <a:pt x="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4" name="Freeform 547"/>
              <p:cNvSpPr>
                <a:spLocks noEditPoints="1"/>
              </p:cNvSpPr>
              <p:nvPr/>
            </p:nvSpPr>
            <p:spPr bwMode="auto">
              <a:xfrm>
                <a:off x="5387" y="3346"/>
                <a:ext cx="139" cy="140"/>
              </a:xfrm>
              <a:custGeom>
                <a:avLst/>
                <a:gdLst>
                  <a:gd name="T0" fmla="*/ 26 w 40"/>
                  <a:gd name="T1" fmla="*/ 2 h 40"/>
                  <a:gd name="T2" fmla="*/ 26 w 40"/>
                  <a:gd name="T3" fmla="*/ 2 h 40"/>
                  <a:gd name="T4" fmla="*/ 26 w 40"/>
                  <a:gd name="T5" fmla="*/ 2 h 40"/>
                  <a:gd name="T6" fmla="*/ 33 w 40"/>
                  <a:gd name="T7" fmla="*/ 4 h 40"/>
                  <a:gd name="T8" fmla="*/ 33 w 40"/>
                  <a:gd name="T9" fmla="*/ 4 h 40"/>
                  <a:gd name="T10" fmla="*/ 33 w 40"/>
                  <a:gd name="T11" fmla="*/ 4 h 40"/>
                  <a:gd name="T12" fmla="*/ 38 w 40"/>
                  <a:gd name="T13" fmla="*/ 16 h 40"/>
                  <a:gd name="T14" fmla="*/ 34 w 40"/>
                  <a:gd name="T15" fmla="*/ 30 h 40"/>
                  <a:gd name="T16" fmla="*/ 19 w 40"/>
                  <a:gd name="T17" fmla="*/ 37 h 40"/>
                  <a:gd name="T18" fmla="*/ 19 w 40"/>
                  <a:gd name="T19" fmla="*/ 37 h 40"/>
                  <a:gd name="T20" fmla="*/ 19 w 40"/>
                  <a:gd name="T21" fmla="*/ 37 h 40"/>
                  <a:gd name="T22" fmla="*/ 13 w 40"/>
                  <a:gd name="T23" fmla="*/ 38 h 40"/>
                  <a:gd name="T24" fmla="*/ 13 w 40"/>
                  <a:gd name="T25" fmla="*/ 38 h 40"/>
                  <a:gd name="T26" fmla="*/ 13 w 40"/>
                  <a:gd name="T27" fmla="*/ 38 h 40"/>
                  <a:gd name="T28" fmla="*/ 13 w 40"/>
                  <a:gd name="T29" fmla="*/ 38 h 40"/>
                  <a:gd name="T30" fmla="*/ 13 w 40"/>
                  <a:gd name="T31" fmla="*/ 38 h 40"/>
                  <a:gd name="T32" fmla="*/ 5 w 40"/>
                  <a:gd name="T33" fmla="*/ 36 h 40"/>
                  <a:gd name="T34" fmla="*/ 5 w 40"/>
                  <a:gd name="T35" fmla="*/ 36 h 40"/>
                  <a:gd name="T36" fmla="*/ 5 w 40"/>
                  <a:gd name="T37" fmla="*/ 36 h 40"/>
                  <a:gd name="T38" fmla="*/ 5 w 40"/>
                  <a:gd name="T39" fmla="*/ 36 h 40"/>
                  <a:gd name="T40" fmla="*/ 2 w 40"/>
                  <a:gd name="T41" fmla="*/ 27 h 40"/>
                  <a:gd name="T42" fmla="*/ 6 w 40"/>
                  <a:gd name="T43" fmla="*/ 14 h 40"/>
                  <a:gd name="T44" fmla="*/ 6 w 40"/>
                  <a:gd name="T45" fmla="*/ 14 h 40"/>
                  <a:gd name="T46" fmla="*/ 6 w 40"/>
                  <a:gd name="T47" fmla="*/ 14 h 40"/>
                  <a:gd name="T48" fmla="*/ 6 w 40"/>
                  <a:gd name="T49" fmla="*/ 14 h 40"/>
                  <a:gd name="T50" fmla="*/ 26 w 40"/>
                  <a:gd name="T51" fmla="*/ 2 h 40"/>
                  <a:gd name="T52" fmla="*/ 26 w 40"/>
                  <a:gd name="T53" fmla="*/ 2 h 40"/>
                  <a:gd name="T54" fmla="*/ 26 w 40"/>
                  <a:gd name="T55" fmla="*/ 2 h 40"/>
                  <a:gd name="T56" fmla="*/ 29 w 40"/>
                  <a:gd name="T57" fmla="*/ 0 h 40"/>
                  <a:gd name="T58" fmla="*/ 29 w 40"/>
                  <a:gd name="T59" fmla="*/ 0 h 40"/>
                  <a:gd name="T60" fmla="*/ 13 w 40"/>
                  <a:gd name="T61" fmla="*/ 4 h 40"/>
                  <a:gd name="T62" fmla="*/ 13 w 40"/>
                  <a:gd name="T63" fmla="*/ 4 h 40"/>
                  <a:gd name="T64" fmla="*/ 13 w 40"/>
                  <a:gd name="T65" fmla="*/ 4 h 40"/>
                  <a:gd name="T66" fmla="*/ 13 w 40"/>
                  <a:gd name="T67" fmla="*/ 4 h 40"/>
                  <a:gd name="T68" fmla="*/ 0 w 40"/>
                  <a:gd name="T69" fmla="*/ 29 h 40"/>
                  <a:gd name="T70" fmla="*/ 3 w 40"/>
                  <a:gd name="T71" fmla="*/ 38 h 40"/>
                  <a:gd name="T72" fmla="*/ 3 w 40"/>
                  <a:gd name="T73" fmla="*/ 38 h 40"/>
                  <a:gd name="T74" fmla="*/ 3 w 40"/>
                  <a:gd name="T75" fmla="*/ 38 h 40"/>
                  <a:gd name="T76" fmla="*/ 3 w 40"/>
                  <a:gd name="T77" fmla="*/ 38 h 40"/>
                  <a:gd name="T78" fmla="*/ 10 w 40"/>
                  <a:gd name="T79" fmla="*/ 40 h 40"/>
                  <a:gd name="T80" fmla="*/ 10 w 40"/>
                  <a:gd name="T81" fmla="*/ 40 h 40"/>
                  <a:gd name="T82" fmla="*/ 10 w 40"/>
                  <a:gd name="T83" fmla="*/ 40 h 40"/>
                  <a:gd name="T84" fmla="*/ 10 w 40"/>
                  <a:gd name="T85" fmla="*/ 40 h 40"/>
                  <a:gd name="T86" fmla="*/ 14 w 40"/>
                  <a:gd name="T87" fmla="*/ 40 h 40"/>
                  <a:gd name="T88" fmla="*/ 14 w 40"/>
                  <a:gd name="T89" fmla="*/ 40 h 40"/>
                  <a:gd name="T90" fmla="*/ 14 w 40"/>
                  <a:gd name="T91" fmla="*/ 40 h 40"/>
                  <a:gd name="T92" fmla="*/ 14 w 40"/>
                  <a:gd name="T93" fmla="*/ 40 h 40"/>
                  <a:gd name="T94" fmla="*/ 14 w 40"/>
                  <a:gd name="T95" fmla="*/ 40 h 40"/>
                  <a:gd name="T96" fmla="*/ 15 w 40"/>
                  <a:gd name="T97" fmla="*/ 40 h 40"/>
                  <a:gd name="T98" fmla="*/ 15 w 40"/>
                  <a:gd name="T99" fmla="*/ 40 h 40"/>
                  <a:gd name="T100" fmla="*/ 32 w 40"/>
                  <a:gd name="T101" fmla="*/ 34 h 40"/>
                  <a:gd name="T102" fmla="*/ 40 w 40"/>
                  <a:gd name="T103" fmla="*/ 12 h 40"/>
                  <a:gd name="T104" fmla="*/ 37 w 40"/>
                  <a:gd name="T105" fmla="*/ 3 h 40"/>
                  <a:gd name="T106" fmla="*/ 29 w 40"/>
                  <a:gd name="T107" fmla="*/ 0 h 40"/>
                  <a:gd name="T108" fmla="*/ 29 w 40"/>
                  <a:gd name="T109" fmla="*/ 0 h 40"/>
                  <a:gd name="T110" fmla="*/ 29 w 40"/>
                  <a:gd name="T1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" h="40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8" y="2"/>
                      <a:pt x="30" y="3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6" y="6"/>
                      <a:pt x="38" y="10"/>
                      <a:pt x="38" y="16"/>
                    </a:cubicBezTo>
                    <a:cubicBezTo>
                      <a:pt x="38" y="21"/>
                      <a:pt x="36" y="26"/>
                      <a:pt x="34" y="30"/>
                    </a:cubicBezTo>
                    <a:cubicBezTo>
                      <a:pt x="32" y="33"/>
                      <a:pt x="26" y="36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7" y="38"/>
                      <a:pt x="15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7" y="37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3" y="33"/>
                      <a:pt x="2" y="31"/>
                      <a:pt x="2" y="27"/>
                    </a:cubicBezTo>
                    <a:cubicBezTo>
                      <a:pt x="2" y="22"/>
                      <a:pt x="4" y="17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9"/>
                      <a:pt x="17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3" y="0"/>
                      <a:pt x="16" y="2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6" y="7"/>
                      <a:pt x="0" y="20"/>
                      <a:pt x="0" y="29"/>
                    </a:cubicBezTo>
                    <a:cubicBezTo>
                      <a:pt x="0" y="33"/>
                      <a:pt x="1" y="36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5" y="40"/>
                      <a:pt x="7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40"/>
                      <a:pt x="12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4" y="40"/>
                      <a:pt x="15" y="40"/>
                      <a:pt x="15" y="40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22" y="39"/>
                      <a:pt x="27" y="38"/>
                      <a:pt x="32" y="34"/>
                    </a:cubicBezTo>
                    <a:cubicBezTo>
                      <a:pt x="35" y="31"/>
                      <a:pt x="40" y="20"/>
                      <a:pt x="40" y="12"/>
                    </a:cubicBezTo>
                    <a:cubicBezTo>
                      <a:pt x="40" y="8"/>
                      <a:pt x="39" y="5"/>
                      <a:pt x="37" y="3"/>
                    </a:cubicBezTo>
                    <a:cubicBezTo>
                      <a:pt x="36" y="1"/>
                      <a:pt x="3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5" name="Freeform 548"/>
              <p:cNvSpPr>
                <a:spLocks noEditPoints="1"/>
              </p:cNvSpPr>
              <p:nvPr/>
            </p:nvSpPr>
            <p:spPr bwMode="auto">
              <a:xfrm>
                <a:off x="3978" y="3321"/>
                <a:ext cx="212" cy="165"/>
              </a:xfrm>
              <a:custGeom>
                <a:avLst/>
                <a:gdLst>
                  <a:gd name="T0" fmla="*/ 45 w 61"/>
                  <a:gd name="T1" fmla="*/ 35 h 47"/>
                  <a:gd name="T2" fmla="*/ 45 w 61"/>
                  <a:gd name="T3" fmla="*/ 35 h 47"/>
                  <a:gd name="T4" fmla="*/ 48 w 61"/>
                  <a:gd name="T5" fmla="*/ 32 h 47"/>
                  <a:gd name="T6" fmla="*/ 52 w 61"/>
                  <a:gd name="T7" fmla="*/ 35 h 47"/>
                  <a:gd name="T8" fmla="*/ 52 w 61"/>
                  <a:gd name="T9" fmla="*/ 35 h 47"/>
                  <a:gd name="T10" fmla="*/ 52 w 61"/>
                  <a:gd name="T11" fmla="*/ 35 h 47"/>
                  <a:gd name="T12" fmla="*/ 49 w 61"/>
                  <a:gd name="T13" fmla="*/ 38 h 47"/>
                  <a:gd name="T14" fmla="*/ 49 w 61"/>
                  <a:gd name="T15" fmla="*/ 38 h 47"/>
                  <a:gd name="T16" fmla="*/ 49 w 61"/>
                  <a:gd name="T17" fmla="*/ 38 h 47"/>
                  <a:gd name="T18" fmla="*/ 49 w 61"/>
                  <a:gd name="T19" fmla="*/ 38 h 47"/>
                  <a:gd name="T20" fmla="*/ 49 w 61"/>
                  <a:gd name="T21" fmla="*/ 38 h 47"/>
                  <a:gd name="T22" fmla="*/ 45 w 61"/>
                  <a:gd name="T23" fmla="*/ 35 h 47"/>
                  <a:gd name="T24" fmla="*/ 45 w 61"/>
                  <a:gd name="T25" fmla="*/ 35 h 47"/>
                  <a:gd name="T26" fmla="*/ 45 w 61"/>
                  <a:gd name="T27" fmla="*/ 35 h 47"/>
                  <a:gd name="T28" fmla="*/ 17 w 61"/>
                  <a:gd name="T29" fmla="*/ 3 h 47"/>
                  <a:gd name="T30" fmla="*/ 17 w 61"/>
                  <a:gd name="T31" fmla="*/ 3 h 47"/>
                  <a:gd name="T32" fmla="*/ 17 w 61"/>
                  <a:gd name="T33" fmla="*/ 3 h 47"/>
                  <a:gd name="T34" fmla="*/ 34 w 61"/>
                  <a:gd name="T35" fmla="*/ 23 h 47"/>
                  <a:gd name="T36" fmla="*/ 34 w 61"/>
                  <a:gd name="T37" fmla="*/ 23 h 47"/>
                  <a:gd name="T38" fmla="*/ 34 w 61"/>
                  <a:gd name="T39" fmla="*/ 23 h 47"/>
                  <a:gd name="T40" fmla="*/ 34 w 61"/>
                  <a:gd name="T41" fmla="*/ 23 h 47"/>
                  <a:gd name="T42" fmla="*/ 34 w 61"/>
                  <a:gd name="T43" fmla="*/ 23 h 47"/>
                  <a:gd name="T44" fmla="*/ 34 w 61"/>
                  <a:gd name="T45" fmla="*/ 23 h 47"/>
                  <a:gd name="T46" fmla="*/ 22 w 61"/>
                  <a:gd name="T47" fmla="*/ 27 h 47"/>
                  <a:gd name="T48" fmla="*/ 22 w 61"/>
                  <a:gd name="T49" fmla="*/ 27 h 47"/>
                  <a:gd name="T50" fmla="*/ 22 w 61"/>
                  <a:gd name="T51" fmla="*/ 27 h 47"/>
                  <a:gd name="T52" fmla="*/ 22 w 61"/>
                  <a:gd name="T53" fmla="*/ 27 h 47"/>
                  <a:gd name="T54" fmla="*/ 22 w 61"/>
                  <a:gd name="T55" fmla="*/ 27 h 47"/>
                  <a:gd name="T56" fmla="*/ 3 w 61"/>
                  <a:gd name="T57" fmla="*/ 14 h 47"/>
                  <a:gd name="T58" fmla="*/ 3 w 61"/>
                  <a:gd name="T59" fmla="*/ 14 h 47"/>
                  <a:gd name="T60" fmla="*/ 3 w 61"/>
                  <a:gd name="T61" fmla="*/ 14 h 47"/>
                  <a:gd name="T62" fmla="*/ 3 w 61"/>
                  <a:gd name="T63" fmla="*/ 14 h 47"/>
                  <a:gd name="T64" fmla="*/ 17 w 61"/>
                  <a:gd name="T65" fmla="*/ 3 h 47"/>
                  <a:gd name="T66" fmla="*/ 17 w 61"/>
                  <a:gd name="T67" fmla="*/ 3 h 47"/>
                  <a:gd name="T68" fmla="*/ 17 w 61"/>
                  <a:gd name="T69" fmla="*/ 3 h 47"/>
                  <a:gd name="T70" fmla="*/ 18 w 61"/>
                  <a:gd name="T71" fmla="*/ 0 h 47"/>
                  <a:gd name="T72" fmla="*/ 18 w 61"/>
                  <a:gd name="T73" fmla="*/ 0 h 47"/>
                  <a:gd name="T74" fmla="*/ 0 w 61"/>
                  <a:gd name="T75" fmla="*/ 14 h 47"/>
                  <a:gd name="T76" fmla="*/ 12 w 61"/>
                  <a:gd name="T77" fmla="*/ 28 h 47"/>
                  <a:gd name="T78" fmla="*/ 32 w 61"/>
                  <a:gd name="T79" fmla="*/ 33 h 47"/>
                  <a:gd name="T80" fmla="*/ 32 w 61"/>
                  <a:gd name="T81" fmla="*/ 33 h 47"/>
                  <a:gd name="T82" fmla="*/ 32 w 61"/>
                  <a:gd name="T83" fmla="*/ 33 h 47"/>
                  <a:gd name="T84" fmla="*/ 32 w 61"/>
                  <a:gd name="T85" fmla="*/ 33 h 47"/>
                  <a:gd name="T86" fmla="*/ 32 w 61"/>
                  <a:gd name="T87" fmla="*/ 33 h 47"/>
                  <a:gd name="T88" fmla="*/ 32 w 61"/>
                  <a:gd name="T89" fmla="*/ 33 h 47"/>
                  <a:gd name="T90" fmla="*/ 46 w 61"/>
                  <a:gd name="T91" fmla="*/ 47 h 47"/>
                  <a:gd name="T92" fmla="*/ 46 w 61"/>
                  <a:gd name="T93" fmla="*/ 47 h 47"/>
                  <a:gd name="T94" fmla="*/ 46 w 61"/>
                  <a:gd name="T95" fmla="*/ 47 h 47"/>
                  <a:gd name="T96" fmla="*/ 46 w 61"/>
                  <a:gd name="T97" fmla="*/ 47 h 47"/>
                  <a:gd name="T98" fmla="*/ 48 w 61"/>
                  <a:gd name="T99" fmla="*/ 47 h 47"/>
                  <a:gd name="T100" fmla="*/ 48 w 61"/>
                  <a:gd name="T101" fmla="*/ 47 h 47"/>
                  <a:gd name="T102" fmla="*/ 48 w 61"/>
                  <a:gd name="T103" fmla="*/ 47 h 47"/>
                  <a:gd name="T104" fmla="*/ 61 w 61"/>
                  <a:gd name="T105" fmla="*/ 36 h 47"/>
                  <a:gd name="T106" fmla="*/ 61 w 61"/>
                  <a:gd name="T107" fmla="*/ 33 h 47"/>
                  <a:gd name="T108" fmla="*/ 43 w 61"/>
                  <a:gd name="T109" fmla="*/ 22 h 47"/>
                  <a:gd name="T110" fmla="*/ 31 w 61"/>
                  <a:gd name="T111" fmla="*/ 4 h 47"/>
                  <a:gd name="T112" fmla="*/ 31 w 61"/>
                  <a:gd name="T113" fmla="*/ 4 h 47"/>
                  <a:gd name="T114" fmla="*/ 31 w 61"/>
                  <a:gd name="T115" fmla="*/ 4 h 47"/>
                  <a:gd name="T116" fmla="*/ 18 w 61"/>
                  <a:gd name="T117" fmla="*/ 0 h 47"/>
                  <a:gd name="T118" fmla="*/ 18 w 61"/>
                  <a:gd name="T119" fmla="*/ 0 h 47"/>
                  <a:gd name="T120" fmla="*/ 18 w 61"/>
                  <a:gd name="T1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1" h="47">
                    <a:moveTo>
                      <a:pt x="45" y="35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4"/>
                      <a:pt x="47" y="33"/>
                      <a:pt x="48" y="32"/>
                    </a:cubicBezTo>
                    <a:cubicBezTo>
                      <a:pt x="50" y="33"/>
                      <a:pt x="51" y="34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7"/>
                      <a:pt x="50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47" y="38"/>
                      <a:pt x="45" y="37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cubicBezTo>
                      <a:pt x="45" y="35"/>
                      <a:pt x="45" y="35"/>
                      <a:pt x="45" y="35"/>
                    </a:cubicBezTo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7" y="3"/>
                      <a:pt x="39" y="10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1" y="26"/>
                      <a:pt x="27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13" y="27"/>
                      <a:pt x="4" y="22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6"/>
                      <a:pt x="10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9" y="0"/>
                      <a:pt x="0" y="5"/>
                      <a:pt x="0" y="14"/>
                    </a:cubicBezTo>
                    <a:cubicBezTo>
                      <a:pt x="0" y="21"/>
                      <a:pt x="7" y="25"/>
                      <a:pt x="12" y="28"/>
                    </a:cubicBezTo>
                    <a:cubicBezTo>
                      <a:pt x="18" y="30"/>
                      <a:pt x="27" y="29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6" y="37"/>
                      <a:pt x="36" y="47"/>
                      <a:pt x="46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47" y="47"/>
                      <a:pt x="47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53" y="46"/>
                      <a:pt x="61" y="44"/>
                      <a:pt x="61" y="36"/>
                    </a:cubicBezTo>
                    <a:cubicBezTo>
                      <a:pt x="61" y="35"/>
                      <a:pt x="61" y="34"/>
                      <a:pt x="61" y="33"/>
                    </a:cubicBezTo>
                    <a:cubicBezTo>
                      <a:pt x="59" y="25"/>
                      <a:pt x="48" y="25"/>
                      <a:pt x="43" y="22"/>
                    </a:cubicBezTo>
                    <a:cubicBezTo>
                      <a:pt x="39" y="19"/>
                      <a:pt x="36" y="8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7" y="2"/>
                      <a:pt x="23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6" name="Freeform 549"/>
              <p:cNvSpPr>
                <a:spLocks noEditPoints="1"/>
              </p:cNvSpPr>
              <p:nvPr/>
            </p:nvSpPr>
            <p:spPr bwMode="auto">
              <a:xfrm>
                <a:off x="3503" y="3325"/>
                <a:ext cx="213" cy="161"/>
              </a:xfrm>
              <a:custGeom>
                <a:avLst/>
                <a:gdLst>
                  <a:gd name="T0" fmla="*/ 16 w 61"/>
                  <a:gd name="T1" fmla="*/ 29 h 46"/>
                  <a:gd name="T2" fmla="*/ 19 w 61"/>
                  <a:gd name="T3" fmla="*/ 31 h 46"/>
                  <a:gd name="T4" fmla="*/ 19 w 61"/>
                  <a:gd name="T5" fmla="*/ 31 h 46"/>
                  <a:gd name="T6" fmla="*/ 19 w 61"/>
                  <a:gd name="T7" fmla="*/ 31 h 46"/>
                  <a:gd name="T8" fmla="*/ 13 w 61"/>
                  <a:gd name="T9" fmla="*/ 38 h 46"/>
                  <a:gd name="T10" fmla="*/ 13 w 61"/>
                  <a:gd name="T11" fmla="*/ 38 h 46"/>
                  <a:gd name="T12" fmla="*/ 13 w 61"/>
                  <a:gd name="T13" fmla="*/ 38 h 46"/>
                  <a:gd name="T14" fmla="*/ 8 w 61"/>
                  <a:gd name="T15" fmla="*/ 35 h 46"/>
                  <a:gd name="T16" fmla="*/ 8 w 61"/>
                  <a:gd name="T17" fmla="*/ 35 h 46"/>
                  <a:gd name="T18" fmla="*/ 8 w 61"/>
                  <a:gd name="T19" fmla="*/ 35 h 46"/>
                  <a:gd name="T20" fmla="*/ 8 w 61"/>
                  <a:gd name="T21" fmla="*/ 35 h 46"/>
                  <a:gd name="T22" fmla="*/ 16 w 61"/>
                  <a:gd name="T23" fmla="*/ 29 h 46"/>
                  <a:gd name="T24" fmla="*/ 16 w 61"/>
                  <a:gd name="T25" fmla="*/ 29 h 46"/>
                  <a:gd name="T26" fmla="*/ 42 w 61"/>
                  <a:gd name="T27" fmla="*/ 2 h 46"/>
                  <a:gd name="T28" fmla="*/ 57 w 61"/>
                  <a:gd name="T29" fmla="*/ 12 h 46"/>
                  <a:gd name="T30" fmla="*/ 36 w 61"/>
                  <a:gd name="T31" fmla="*/ 26 h 46"/>
                  <a:gd name="T32" fmla="*/ 36 w 61"/>
                  <a:gd name="T33" fmla="*/ 26 h 46"/>
                  <a:gd name="T34" fmla="*/ 36 w 61"/>
                  <a:gd name="T35" fmla="*/ 26 h 46"/>
                  <a:gd name="T36" fmla="*/ 25 w 61"/>
                  <a:gd name="T37" fmla="*/ 25 h 46"/>
                  <a:gd name="T38" fmla="*/ 34 w 61"/>
                  <a:gd name="T39" fmla="*/ 4 h 46"/>
                  <a:gd name="T40" fmla="*/ 42 w 61"/>
                  <a:gd name="T41" fmla="*/ 2 h 46"/>
                  <a:gd name="T42" fmla="*/ 42 w 61"/>
                  <a:gd name="T43" fmla="*/ 2 h 46"/>
                  <a:gd name="T44" fmla="*/ 43 w 61"/>
                  <a:gd name="T45" fmla="*/ 0 h 46"/>
                  <a:gd name="T46" fmla="*/ 29 w 61"/>
                  <a:gd name="T47" fmla="*/ 4 h 46"/>
                  <a:gd name="T48" fmla="*/ 0 w 61"/>
                  <a:gd name="T49" fmla="*/ 34 h 46"/>
                  <a:gd name="T50" fmla="*/ 0 w 61"/>
                  <a:gd name="T51" fmla="*/ 34 h 46"/>
                  <a:gd name="T52" fmla="*/ 16 w 61"/>
                  <a:gd name="T53" fmla="*/ 46 h 46"/>
                  <a:gd name="T54" fmla="*/ 16 w 61"/>
                  <a:gd name="T55" fmla="*/ 46 h 46"/>
                  <a:gd name="T56" fmla="*/ 21 w 61"/>
                  <a:gd name="T57" fmla="*/ 46 h 46"/>
                  <a:gd name="T58" fmla="*/ 32 w 61"/>
                  <a:gd name="T59" fmla="*/ 33 h 46"/>
                  <a:gd name="T60" fmla="*/ 60 w 61"/>
                  <a:gd name="T61" fmla="*/ 15 h 46"/>
                  <a:gd name="T62" fmla="*/ 43 w 61"/>
                  <a:gd name="T6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46">
                    <a:moveTo>
                      <a:pt x="16" y="29"/>
                    </a:move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9"/>
                      <a:pt x="18" y="30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20" y="35"/>
                      <a:pt x="16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1" y="38"/>
                      <a:pt x="9" y="37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9" y="32"/>
                      <a:pt x="12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moveTo>
                      <a:pt x="42" y="2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50" y="2"/>
                      <a:pt x="57" y="6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8" y="22"/>
                      <a:pt x="4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2" y="26"/>
                      <a:pt x="28" y="26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5" y="22"/>
                      <a:pt x="25" y="21"/>
                    </a:cubicBezTo>
                    <a:cubicBezTo>
                      <a:pt x="25" y="14"/>
                      <a:pt x="28" y="7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7" y="2"/>
                      <a:pt x="40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moveTo>
                      <a:pt x="43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38" y="0"/>
                      <a:pt x="33" y="1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4" y="8"/>
                      <a:pt x="22" y="16"/>
                      <a:pt x="17" y="20"/>
                    </a:cubicBezTo>
                    <a:cubicBezTo>
                      <a:pt x="13" y="23"/>
                      <a:pt x="0" y="25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2"/>
                      <a:pt x="9" y="46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8" y="46"/>
                      <a:pt x="19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8" y="43"/>
                      <a:pt x="27" y="36"/>
                      <a:pt x="32" y="33"/>
                    </a:cubicBezTo>
                    <a:cubicBezTo>
                      <a:pt x="41" y="27"/>
                      <a:pt x="58" y="27"/>
                      <a:pt x="60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1" y="5"/>
                      <a:pt x="52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7" name="Freeform 550"/>
              <p:cNvSpPr>
                <a:spLocks noEditPoints="1"/>
              </p:cNvSpPr>
              <p:nvPr/>
            </p:nvSpPr>
            <p:spPr bwMode="auto">
              <a:xfrm>
                <a:off x="2161" y="3349"/>
                <a:ext cx="139" cy="140"/>
              </a:xfrm>
              <a:custGeom>
                <a:avLst/>
                <a:gdLst>
                  <a:gd name="T0" fmla="*/ 14 w 40"/>
                  <a:gd name="T1" fmla="*/ 1 h 40"/>
                  <a:gd name="T2" fmla="*/ 14 w 40"/>
                  <a:gd name="T3" fmla="*/ 1 h 40"/>
                  <a:gd name="T4" fmla="*/ 14 w 40"/>
                  <a:gd name="T5" fmla="*/ 1 h 40"/>
                  <a:gd name="T6" fmla="*/ 30 w 40"/>
                  <a:gd name="T7" fmla="*/ 8 h 40"/>
                  <a:gd name="T8" fmla="*/ 37 w 40"/>
                  <a:gd name="T9" fmla="*/ 25 h 40"/>
                  <a:gd name="T10" fmla="*/ 27 w 40"/>
                  <a:gd name="T11" fmla="*/ 37 h 40"/>
                  <a:gd name="T12" fmla="*/ 27 w 40"/>
                  <a:gd name="T13" fmla="*/ 37 h 40"/>
                  <a:gd name="T14" fmla="*/ 27 w 40"/>
                  <a:gd name="T15" fmla="*/ 37 h 40"/>
                  <a:gd name="T16" fmla="*/ 25 w 40"/>
                  <a:gd name="T17" fmla="*/ 37 h 40"/>
                  <a:gd name="T18" fmla="*/ 25 w 40"/>
                  <a:gd name="T19" fmla="*/ 37 h 40"/>
                  <a:gd name="T20" fmla="*/ 25 w 40"/>
                  <a:gd name="T21" fmla="*/ 37 h 40"/>
                  <a:gd name="T22" fmla="*/ 25 w 40"/>
                  <a:gd name="T23" fmla="*/ 37 h 40"/>
                  <a:gd name="T24" fmla="*/ 25 w 40"/>
                  <a:gd name="T25" fmla="*/ 37 h 40"/>
                  <a:gd name="T26" fmla="*/ 8 w 40"/>
                  <a:gd name="T27" fmla="*/ 31 h 40"/>
                  <a:gd name="T28" fmla="*/ 8 w 40"/>
                  <a:gd name="T29" fmla="*/ 31 h 40"/>
                  <a:gd name="T30" fmla="*/ 8 w 40"/>
                  <a:gd name="T31" fmla="*/ 31 h 40"/>
                  <a:gd name="T32" fmla="*/ 8 w 40"/>
                  <a:gd name="T33" fmla="*/ 31 h 40"/>
                  <a:gd name="T34" fmla="*/ 2 w 40"/>
                  <a:gd name="T35" fmla="*/ 13 h 40"/>
                  <a:gd name="T36" fmla="*/ 6 w 40"/>
                  <a:gd name="T37" fmla="*/ 3 h 40"/>
                  <a:gd name="T38" fmla="*/ 6 w 40"/>
                  <a:gd name="T39" fmla="*/ 3 h 40"/>
                  <a:gd name="T40" fmla="*/ 6 w 40"/>
                  <a:gd name="T41" fmla="*/ 3 h 40"/>
                  <a:gd name="T42" fmla="*/ 6 w 40"/>
                  <a:gd name="T43" fmla="*/ 3 h 40"/>
                  <a:gd name="T44" fmla="*/ 14 w 40"/>
                  <a:gd name="T45" fmla="*/ 1 h 40"/>
                  <a:gd name="T46" fmla="*/ 14 w 40"/>
                  <a:gd name="T47" fmla="*/ 1 h 40"/>
                  <a:gd name="T48" fmla="*/ 14 w 40"/>
                  <a:gd name="T49" fmla="*/ 1 h 40"/>
                  <a:gd name="T50" fmla="*/ 13 w 40"/>
                  <a:gd name="T51" fmla="*/ 0 h 40"/>
                  <a:gd name="T52" fmla="*/ 13 w 40"/>
                  <a:gd name="T53" fmla="*/ 0 h 40"/>
                  <a:gd name="T54" fmla="*/ 3 w 40"/>
                  <a:gd name="T55" fmla="*/ 1 h 40"/>
                  <a:gd name="T56" fmla="*/ 3 w 40"/>
                  <a:gd name="T57" fmla="*/ 1 h 40"/>
                  <a:gd name="T58" fmla="*/ 3 w 40"/>
                  <a:gd name="T59" fmla="*/ 1 h 40"/>
                  <a:gd name="T60" fmla="*/ 3 w 40"/>
                  <a:gd name="T61" fmla="*/ 1 h 40"/>
                  <a:gd name="T62" fmla="*/ 3 w 40"/>
                  <a:gd name="T63" fmla="*/ 1 h 40"/>
                  <a:gd name="T64" fmla="*/ 3 w 40"/>
                  <a:gd name="T65" fmla="*/ 1 h 40"/>
                  <a:gd name="T66" fmla="*/ 0 w 40"/>
                  <a:gd name="T67" fmla="*/ 14 h 40"/>
                  <a:gd name="T68" fmla="*/ 6 w 40"/>
                  <a:gd name="T69" fmla="*/ 32 h 40"/>
                  <a:gd name="T70" fmla="*/ 6 w 40"/>
                  <a:gd name="T71" fmla="*/ 32 h 40"/>
                  <a:gd name="T72" fmla="*/ 6 w 40"/>
                  <a:gd name="T73" fmla="*/ 32 h 40"/>
                  <a:gd name="T74" fmla="*/ 6 w 40"/>
                  <a:gd name="T75" fmla="*/ 32 h 40"/>
                  <a:gd name="T76" fmla="*/ 6 w 40"/>
                  <a:gd name="T77" fmla="*/ 32 h 40"/>
                  <a:gd name="T78" fmla="*/ 6 w 40"/>
                  <a:gd name="T79" fmla="*/ 32 h 40"/>
                  <a:gd name="T80" fmla="*/ 28 w 40"/>
                  <a:gd name="T81" fmla="*/ 40 h 40"/>
                  <a:gd name="T82" fmla="*/ 28 w 40"/>
                  <a:gd name="T83" fmla="*/ 40 h 40"/>
                  <a:gd name="T84" fmla="*/ 28 w 40"/>
                  <a:gd name="T85" fmla="*/ 40 h 40"/>
                  <a:gd name="T86" fmla="*/ 28 w 40"/>
                  <a:gd name="T87" fmla="*/ 40 h 40"/>
                  <a:gd name="T88" fmla="*/ 37 w 40"/>
                  <a:gd name="T89" fmla="*/ 36 h 40"/>
                  <a:gd name="T90" fmla="*/ 37 w 40"/>
                  <a:gd name="T91" fmla="*/ 36 h 40"/>
                  <a:gd name="T92" fmla="*/ 38 w 40"/>
                  <a:gd name="T93" fmla="*/ 36 h 40"/>
                  <a:gd name="T94" fmla="*/ 40 w 40"/>
                  <a:gd name="T95" fmla="*/ 28 h 40"/>
                  <a:gd name="T96" fmla="*/ 32 w 40"/>
                  <a:gd name="T97" fmla="*/ 6 h 40"/>
                  <a:gd name="T98" fmla="*/ 13 w 40"/>
                  <a:gd name="T99" fmla="*/ 0 h 40"/>
                  <a:gd name="T100" fmla="*/ 13 w 40"/>
                  <a:gd name="T101" fmla="*/ 0 h 40"/>
                  <a:gd name="T102" fmla="*/ 13 w 40"/>
                  <a:gd name="T10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0" h="40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20" y="1"/>
                      <a:pt x="27" y="4"/>
                      <a:pt x="30" y="8"/>
                    </a:cubicBezTo>
                    <a:cubicBezTo>
                      <a:pt x="34" y="11"/>
                      <a:pt x="37" y="18"/>
                      <a:pt x="37" y="25"/>
                    </a:cubicBezTo>
                    <a:cubicBezTo>
                      <a:pt x="37" y="31"/>
                      <a:pt x="34" y="36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7" y="37"/>
                      <a:pt x="27" y="37"/>
                      <a:pt x="27" y="37"/>
                    </a:cubicBezTo>
                    <a:cubicBezTo>
                      <a:pt x="26" y="37"/>
                      <a:pt x="26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19" y="37"/>
                      <a:pt x="12" y="34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5" y="28"/>
                      <a:pt x="2" y="20"/>
                      <a:pt x="2" y="13"/>
                    </a:cubicBezTo>
                    <a:cubicBezTo>
                      <a:pt x="2" y="9"/>
                      <a:pt x="3" y="5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9" y="2"/>
                      <a:pt x="11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6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5"/>
                      <a:pt x="0" y="9"/>
                      <a:pt x="0" y="14"/>
                    </a:cubicBezTo>
                    <a:cubicBezTo>
                      <a:pt x="0" y="21"/>
                      <a:pt x="2" y="27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10" y="35"/>
                      <a:pt x="20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32" y="40"/>
                      <a:pt x="35" y="39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8" y="36"/>
                    </a:cubicBezTo>
                    <a:cubicBezTo>
                      <a:pt x="39" y="34"/>
                      <a:pt x="40" y="31"/>
                      <a:pt x="40" y="28"/>
                    </a:cubicBezTo>
                    <a:cubicBezTo>
                      <a:pt x="40" y="20"/>
                      <a:pt x="35" y="10"/>
                      <a:pt x="32" y="6"/>
                    </a:cubicBezTo>
                    <a:cubicBezTo>
                      <a:pt x="27" y="2"/>
                      <a:pt x="20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8" name="Freeform 551"/>
              <p:cNvSpPr>
                <a:spLocks noEditPoints="1"/>
              </p:cNvSpPr>
              <p:nvPr/>
            </p:nvSpPr>
            <p:spPr bwMode="auto">
              <a:xfrm>
                <a:off x="1868" y="838"/>
                <a:ext cx="3948" cy="2644"/>
              </a:xfrm>
              <a:custGeom>
                <a:avLst/>
                <a:gdLst>
                  <a:gd name="T0" fmla="*/ 220 w 1132"/>
                  <a:gd name="T1" fmla="*/ 43 h 757"/>
                  <a:gd name="T2" fmla="*/ 289 w 1132"/>
                  <a:gd name="T3" fmla="*/ 33 h 757"/>
                  <a:gd name="T4" fmla="*/ 395 w 1132"/>
                  <a:gd name="T5" fmla="*/ 4 h 757"/>
                  <a:gd name="T6" fmla="*/ 435 w 1132"/>
                  <a:gd name="T7" fmla="*/ 66 h 757"/>
                  <a:gd name="T8" fmla="*/ 494 w 1132"/>
                  <a:gd name="T9" fmla="*/ 51 h 757"/>
                  <a:gd name="T10" fmla="*/ 540 w 1132"/>
                  <a:gd name="T11" fmla="*/ 39 h 757"/>
                  <a:gd name="T12" fmla="*/ 604 w 1132"/>
                  <a:gd name="T13" fmla="*/ 49 h 757"/>
                  <a:gd name="T14" fmla="*/ 644 w 1132"/>
                  <a:gd name="T15" fmla="*/ 48 h 757"/>
                  <a:gd name="T16" fmla="*/ 698 w 1132"/>
                  <a:gd name="T17" fmla="*/ 66 h 757"/>
                  <a:gd name="T18" fmla="*/ 774 w 1132"/>
                  <a:gd name="T19" fmla="*/ 23 h 757"/>
                  <a:gd name="T20" fmla="*/ 864 w 1132"/>
                  <a:gd name="T21" fmla="*/ 29 h 757"/>
                  <a:gd name="T22" fmla="*/ 949 w 1132"/>
                  <a:gd name="T23" fmla="*/ 15 h 757"/>
                  <a:gd name="T24" fmla="*/ 1003 w 1132"/>
                  <a:gd name="T25" fmla="*/ 33 h 757"/>
                  <a:gd name="T26" fmla="*/ 1006 w 1132"/>
                  <a:gd name="T27" fmla="*/ 720 h 757"/>
                  <a:gd name="T28" fmla="*/ 902 w 1132"/>
                  <a:gd name="T29" fmla="*/ 714 h 757"/>
                  <a:gd name="T30" fmla="*/ 845 w 1132"/>
                  <a:gd name="T31" fmla="*/ 723 h 757"/>
                  <a:gd name="T32" fmla="*/ 774 w 1132"/>
                  <a:gd name="T33" fmla="*/ 735 h 757"/>
                  <a:gd name="T34" fmla="*/ 726 w 1132"/>
                  <a:gd name="T35" fmla="*/ 721 h 757"/>
                  <a:gd name="T36" fmla="*/ 643 w 1132"/>
                  <a:gd name="T37" fmla="*/ 707 h 757"/>
                  <a:gd name="T38" fmla="*/ 595 w 1132"/>
                  <a:gd name="T39" fmla="*/ 717 h 757"/>
                  <a:gd name="T40" fmla="*/ 552 w 1132"/>
                  <a:gd name="T41" fmla="*/ 728 h 757"/>
                  <a:gd name="T42" fmla="*/ 497 w 1132"/>
                  <a:gd name="T43" fmla="*/ 705 h 757"/>
                  <a:gd name="T44" fmla="*/ 461 w 1132"/>
                  <a:gd name="T45" fmla="*/ 704 h 757"/>
                  <a:gd name="T46" fmla="*/ 398 w 1132"/>
                  <a:gd name="T47" fmla="*/ 752 h 757"/>
                  <a:gd name="T48" fmla="*/ 364 w 1132"/>
                  <a:gd name="T49" fmla="*/ 737 h 757"/>
                  <a:gd name="T50" fmla="*/ 317 w 1132"/>
                  <a:gd name="T51" fmla="*/ 707 h 757"/>
                  <a:gd name="T52" fmla="*/ 259 w 1132"/>
                  <a:gd name="T53" fmla="*/ 725 h 757"/>
                  <a:gd name="T54" fmla="*/ 153 w 1132"/>
                  <a:gd name="T55" fmla="*/ 753 h 757"/>
                  <a:gd name="T56" fmla="*/ 6 w 1132"/>
                  <a:gd name="T57" fmla="*/ 294 h 757"/>
                  <a:gd name="T58" fmla="*/ 147 w 1132"/>
                  <a:gd name="T59" fmla="*/ 0 h 757"/>
                  <a:gd name="T60" fmla="*/ 77 w 1132"/>
                  <a:gd name="T61" fmla="*/ 685 h 757"/>
                  <a:gd name="T62" fmla="*/ 167 w 1132"/>
                  <a:gd name="T63" fmla="*/ 752 h 757"/>
                  <a:gd name="T64" fmla="*/ 258 w 1132"/>
                  <a:gd name="T65" fmla="*/ 728 h 757"/>
                  <a:gd name="T66" fmla="*/ 268 w 1132"/>
                  <a:gd name="T67" fmla="*/ 729 h 757"/>
                  <a:gd name="T68" fmla="*/ 296 w 1132"/>
                  <a:gd name="T69" fmla="*/ 724 h 757"/>
                  <a:gd name="T70" fmla="*/ 379 w 1132"/>
                  <a:gd name="T71" fmla="*/ 749 h 757"/>
                  <a:gd name="T72" fmla="*/ 436 w 1132"/>
                  <a:gd name="T73" fmla="*/ 693 h 757"/>
                  <a:gd name="T74" fmla="*/ 499 w 1132"/>
                  <a:gd name="T75" fmla="*/ 707 h 757"/>
                  <a:gd name="T76" fmla="*/ 539 w 1132"/>
                  <a:gd name="T77" fmla="*/ 721 h 757"/>
                  <a:gd name="T78" fmla="*/ 601 w 1132"/>
                  <a:gd name="T79" fmla="*/ 714 h 757"/>
                  <a:gd name="T80" fmla="*/ 664 w 1132"/>
                  <a:gd name="T81" fmla="*/ 721 h 757"/>
                  <a:gd name="T82" fmla="*/ 723 w 1132"/>
                  <a:gd name="T83" fmla="*/ 743 h 757"/>
                  <a:gd name="T84" fmla="*/ 812 w 1132"/>
                  <a:gd name="T85" fmla="*/ 709 h 757"/>
                  <a:gd name="T86" fmla="*/ 877 w 1132"/>
                  <a:gd name="T87" fmla="*/ 728 h 757"/>
                  <a:gd name="T88" fmla="*/ 883 w 1132"/>
                  <a:gd name="T89" fmla="*/ 726 h 757"/>
                  <a:gd name="T90" fmla="*/ 967 w 1132"/>
                  <a:gd name="T91" fmla="*/ 751 h 757"/>
                  <a:gd name="T92" fmla="*/ 1131 w 1132"/>
                  <a:gd name="T93" fmla="*/ 200 h 757"/>
                  <a:gd name="T94" fmla="*/ 983 w 1132"/>
                  <a:gd name="T95" fmla="*/ 0 h 757"/>
                  <a:gd name="T96" fmla="*/ 875 w 1132"/>
                  <a:gd name="T97" fmla="*/ 28 h 757"/>
                  <a:gd name="T98" fmla="*/ 842 w 1132"/>
                  <a:gd name="T99" fmla="*/ 31 h 757"/>
                  <a:gd name="T100" fmla="*/ 755 w 1132"/>
                  <a:gd name="T101" fmla="*/ 8 h 757"/>
                  <a:gd name="T102" fmla="*/ 697 w 1132"/>
                  <a:gd name="T103" fmla="*/ 63 h 757"/>
                  <a:gd name="T104" fmla="*/ 634 w 1132"/>
                  <a:gd name="T105" fmla="*/ 50 h 757"/>
                  <a:gd name="T106" fmla="*/ 567 w 1132"/>
                  <a:gd name="T107" fmla="*/ 23 h 757"/>
                  <a:gd name="T108" fmla="*/ 545 w 1132"/>
                  <a:gd name="T109" fmla="*/ 24 h 757"/>
                  <a:gd name="T110" fmla="*/ 497 w 1132"/>
                  <a:gd name="T111" fmla="*/ 49 h 757"/>
                  <a:gd name="T112" fmla="*/ 459 w 1132"/>
                  <a:gd name="T113" fmla="*/ 47 h 757"/>
                  <a:gd name="T114" fmla="*/ 411 w 1132"/>
                  <a:gd name="T115" fmla="*/ 14 h 757"/>
                  <a:gd name="T116" fmla="*/ 322 w 1132"/>
                  <a:gd name="T117" fmla="*/ 48 h 757"/>
                  <a:gd name="T118" fmla="*/ 257 w 1132"/>
                  <a:gd name="T119" fmla="*/ 28 h 757"/>
                  <a:gd name="T120" fmla="*/ 187 w 1132"/>
                  <a:gd name="T121" fmla="*/ 15 h 7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32" h="757">
                    <a:moveTo>
                      <a:pt x="152" y="2"/>
                    </a:moveTo>
                    <a:cubicBezTo>
                      <a:pt x="152" y="2"/>
                      <a:pt x="152" y="2"/>
                      <a:pt x="152" y="2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64" y="2"/>
                      <a:pt x="179" y="11"/>
                      <a:pt x="184" y="15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4" y="16"/>
                    </a:cubicBezTo>
                    <a:cubicBezTo>
                      <a:pt x="184" y="16"/>
                      <a:pt x="184" y="16"/>
                      <a:pt x="185" y="16"/>
                    </a:cubicBezTo>
                    <a:cubicBezTo>
                      <a:pt x="192" y="23"/>
                      <a:pt x="195" y="37"/>
                      <a:pt x="206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10" y="43"/>
                      <a:pt x="215" y="43"/>
                      <a:pt x="220" y="43"/>
                    </a:cubicBezTo>
                    <a:cubicBezTo>
                      <a:pt x="220" y="43"/>
                      <a:pt x="220" y="43"/>
                      <a:pt x="220" y="43"/>
                    </a:cubicBezTo>
                    <a:cubicBezTo>
                      <a:pt x="220" y="43"/>
                      <a:pt x="220" y="43"/>
                      <a:pt x="220" y="43"/>
                    </a:cubicBezTo>
                    <a:cubicBezTo>
                      <a:pt x="225" y="43"/>
                      <a:pt x="231" y="43"/>
                      <a:pt x="235" y="41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35" y="41"/>
                      <a:pt x="235" y="41"/>
                      <a:pt x="236" y="41"/>
                    </a:cubicBezTo>
                    <a:cubicBezTo>
                      <a:pt x="244" y="39"/>
                      <a:pt x="251" y="32"/>
                      <a:pt x="259" y="30"/>
                    </a:cubicBezTo>
                    <a:cubicBezTo>
                      <a:pt x="259" y="30"/>
                      <a:pt x="259" y="30"/>
                      <a:pt x="259" y="30"/>
                    </a:cubicBezTo>
                    <a:cubicBezTo>
                      <a:pt x="262" y="30"/>
                      <a:pt x="265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75" y="29"/>
                      <a:pt x="283" y="31"/>
                      <a:pt x="289" y="33"/>
                    </a:cubicBezTo>
                    <a:cubicBezTo>
                      <a:pt x="289" y="33"/>
                      <a:pt x="289" y="33"/>
                      <a:pt x="289" y="33"/>
                    </a:cubicBezTo>
                    <a:cubicBezTo>
                      <a:pt x="289" y="33"/>
                      <a:pt x="289" y="33"/>
                      <a:pt x="289" y="33"/>
                    </a:cubicBezTo>
                    <a:cubicBezTo>
                      <a:pt x="300" y="37"/>
                      <a:pt x="306" y="47"/>
                      <a:pt x="316" y="49"/>
                    </a:cubicBezTo>
                    <a:cubicBezTo>
                      <a:pt x="318" y="49"/>
                      <a:pt x="321" y="50"/>
                      <a:pt x="323" y="50"/>
                    </a:cubicBezTo>
                    <a:cubicBezTo>
                      <a:pt x="323" y="50"/>
                      <a:pt x="323" y="50"/>
                      <a:pt x="323" y="50"/>
                    </a:cubicBezTo>
                    <a:cubicBezTo>
                      <a:pt x="323" y="50"/>
                      <a:pt x="323" y="50"/>
                      <a:pt x="323" y="50"/>
                    </a:cubicBezTo>
                    <a:cubicBezTo>
                      <a:pt x="341" y="50"/>
                      <a:pt x="347" y="33"/>
                      <a:pt x="358" y="23"/>
                    </a:cubicBezTo>
                    <a:cubicBezTo>
                      <a:pt x="358" y="23"/>
                      <a:pt x="358" y="23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59" y="22"/>
                      <a:pt x="359" y="22"/>
                      <a:pt x="359" y="22"/>
                    </a:cubicBezTo>
                    <a:cubicBezTo>
                      <a:pt x="364" y="18"/>
                      <a:pt x="369" y="16"/>
                      <a:pt x="377" y="11"/>
                    </a:cubicBezTo>
                    <a:cubicBezTo>
                      <a:pt x="377" y="11"/>
                      <a:pt x="377" y="11"/>
                      <a:pt x="377" y="11"/>
                    </a:cubicBezTo>
                    <a:cubicBezTo>
                      <a:pt x="382" y="8"/>
                      <a:pt x="389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5" y="4"/>
                      <a:pt x="395" y="4"/>
                      <a:pt x="395" y="4"/>
                    </a:cubicBezTo>
                    <a:cubicBezTo>
                      <a:pt x="396" y="4"/>
                      <a:pt x="397" y="4"/>
                      <a:pt x="397" y="4"/>
                    </a:cubicBezTo>
                    <a:cubicBezTo>
                      <a:pt x="397" y="4"/>
                      <a:pt x="397" y="4"/>
                      <a:pt x="397" y="4"/>
                    </a:cubicBezTo>
                    <a:cubicBezTo>
                      <a:pt x="397" y="4"/>
                      <a:pt x="398" y="4"/>
                      <a:pt x="398" y="4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398" y="4"/>
                      <a:pt x="398" y="4"/>
                      <a:pt x="398" y="4"/>
                    </a:cubicBezTo>
                    <a:cubicBezTo>
                      <a:pt x="407" y="6"/>
                      <a:pt x="408" y="13"/>
                      <a:pt x="408" y="21"/>
                    </a:cubicBezTo>
                    <a:cubicBezTo>
                      <a:pt x="408" y="24"/>
                      <a:pt x="408" y="28"/>
                      <a:pt x="408" y="31"/>
                    </a:cubicBezTo>
                    <a:cubicBezTo>
                      <a:pt x="408" y="34"/>
                      <a:pt x="408" y="36"/>
                      <a:pt x="408" y="38"/>
                    </a:cubicBezTo>
                    <a:cubicBezTo>
                      <a:pt x="408" y="38"/>
                      <a:pt x="408" y="38"/>
                      <a:pt x="408" y="38"/>
                    </a:cubicBezTo>
                    <a:cubicBezTo>
                      <a:pt x="408" y="38"/>
                      <a:pt x="408" y="38"/>
                      <a:pt x="408" y="38"/>
                    </a:cubicBezTo>
                    <a:cubicBezTo>
                      <a:pt x="409" y="52"/>
                      <a:pt x="420" y="66"/>
                      <a:pt x="435" y="66"/>
                    </a:cubicBezTo>
                    <a:cubicBezTo>
                      <a:pt x="435" y="66"/>
                      <a:pt x="435" y="66"/>
                      <a:pt x="435" y="66"/>
                    </a:cubicBezTo>
                    <a:cubicBezTo>
                      <a:pt x="435" y="66"/>
                      <a:pt x="435" y="66"/>
                      <a:pt x="435" y="66"/>
                    </a:cubicBezTo>
                    <a:cubicBezTo>
                      <a:pt x="439" y="66"/>
                      <a:pt x="444" y="65"/>
                      <a:pt x="449" y="62"/>
                    </a:cubicBezTo>
                    <a:cubicBezTo>
                      <a:pt x="449" y="62"/>
                      <a:pt x="449" y="62"/>
                      <a:pt x="449" y="62"/>
                    </a:cubicBezTo>
                    <a:cubicBezTo>
                      <a:pt x="453" y="60"/>
                      <a:pt x="457" y="55"/>
                      <a:pt x="460" y="51"/>
                    </a:cubicBezTo>
                    <a:cubicBezTo>
                      <a:pt x="463" y="47"/>
                      <a:pt x="465" y="42"/>
                      <a:pt x="471" y="41"/>
                    </a:cubicBezTo>
                    <a:cubicBezTo>
                      <a:pt x="471" y="41"/>
                      <a:pt x="471" y="41"/>
                      <a:pt x="471" y="41"/>
                    </a:cubicBezTo>
                    <a:cubicBezTo>
                      <a:pt x="471" y="41"/>
                      <a:pt x="471" y="41"/>
                      <a:pt x="471" y="41"/>
                    </a:cubicBezTo>
                    <a:cubicBezTo>
                      <a:pt x="472" y="41"/>
                      <a:pt x="472" y="41"/>
                      <a:pt x="472" y="41"/>
                    </a:cubicBezTo>
                    <a:cubicBezTo>
                      <a:pt x="472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3" y="41"/>
                      <a:pt x="473" y="41"/>
                      <a:pt x="473" y="41"/>
                    </a:cubicBezTo>
                    <a:cubicBezTo>
                      <a:pt x="478" y="41"/>
                      <a:pt x="484" y="45"/>
                      <a:pt x="489" y="48"/>
                    </a:cubicBezTo>
                    <a:cubicBezTo>
                      <a:pt x="489" y="48"/>
                      <a:pt x="489" y="48"/>
                      <a:pt x="489" y="48"/>
                    </a:cubicBezTo>
                    <a:cubicBezTo>
                      <a:pt x="489" y="48"/>
                      <a:pt x="489" y="48"/>
                      <a:pt x="489" y="48"/>
                    </a:cubicBezTo>
                    <a:cubicBezTo>
                      <a:pt x="491" y="49"/>
                      <a:pt x="493" y="50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4" y="51"/>
                      <a:pt x="494" y="51"/>
                    </a:cubicBezTo>
                    <a:cubicBezTo>
                      <a:pt x="494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500" y="53"/>
                      <a:pt x="504" y="54"/>
                      <a:pt x="509" y="54"/>
                    </a:cubicBezTo>
                    <a:cubicBezTo>
                      <a:pt x="509" y="54"/>
                      <a:pt x="509" y="54"/>
                      <a:pt x="509" y="54"/>
                    </a:cubicBezTo>
                    <a:cubicBezTo>
                      <a:pt x="509" y="54"/>
                      <a:pt x="509" y="54"/>
                      <a:pt x="509" y="54"/>
                    </a:cubicBezTo>
                    <a:cubicBezTo>
                      <a:pt x="521" y="54"/>
                      <a:pt x="532" y="48"/>
                      <a:pt x="539" y="39"/>
                    </a:cubicBezTo>
                    <a:cubicBezTo>
                      <a:pt x="539" y="39"/>
                      <a:pt x="539" y="39"/>
                      <a:pt x="539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0" y="39"/>
                      <a:pt x="540" y="39"/>
                      <a:pt x="540" y="39"/>
                    </a:cubicBezTo>
                    <a:cubicBezTo>
                      <a:pt x="543" y="35"/>
                      <a:pt x="546" y="30"/>
                      <a:pt x="551" y="28"/>
                    </a:cubicBezTo>
                    <a:cubicBezTo>
                      <a:pt x="551" y="28"/>
                      <a:pt x="551" y="28"/>
                      <a:pt x="551" y="28"/>
                    </a:cubicBezTo>
                    <a:cubicBezTo>
                      <a:pt x="554" y="27"/>
                      <a:pt x="559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64" y="26"/>
                      <a:pt x="564" y="26"/>
                      <a:pt x="564" y="26"/>
                    </a:cubicBezTo>
                    <a:cubicBezTo>
                      <a:pt x="570" y="26"/>
                      <a:pt x="576" y="27"/>
                      <a:pt x="581" y="29"/>
                    </a:cubicBezTo>
                    <a:cubicBezTo>
                      <a:pt x="581" y="29"/>
                      <a:pt x="581" y="29"/>
                      <a:pt x="582" y="29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82" y="29"/>
                      <a:pt x="582" y="29"/>
                      <a:pt x="582" y="29"/>
                    </a:cubicBezTo>
                    <a:cubicBezTo>
                      <a:pt x="592" y="33"/>
                      <a:pt x="596" y="44"/>
                      <a:pt x="604" y="49"/>
                    </a:cubicBezTo>
                    <a:cubicBezTo>
                      <a:pt x="604" y="49"/>
                      <a:pt x="604" y="49"/>
                      <a:pt x="604" y="49"/>
                    </a:cubicBezTo>
                    <a:cubicBezTo>
                      <a:pt x="604" y="49"/>
                      <a:pt x="604" y="49"/>
                      <a:pt x="604" y="49"/>
                    </a:cubicBezTo>
                    <a:cubicBezTo>
                      <a:pt x="611" y="53"/>
                      <a:pt x="618" y="54"/>
                      <a:pt x="624" y="54"/>
                    </a:cubicBezTo>
                    <a:cubicBezTo>
                      <a:pt x="624" y="54"/>
                      <a:pt x="624" y="54"/>
                      <a:pt x="624" y="54"/>
                    </a:cubicBezTo>
                    <a:cubicBezTo>
                      <a:pt x="624" y="54"/>
                      <a:pt x="624" y="54"/>
                      <a:pt x="624" y="54"/>
                    </a:cubicBezTo>
                    <a:cubicBezTo>
                      <a:pt x="627" y="54"/>
                      <a:pt x="630" y="54"/>
                      <a:pt x="633" y="53"/>
                    </a:cubicBezTo>
                    <a:cubicBezTo>
                      <a:pt x="633" y="53"/>
                      <a:pt x="633" y="53"/>
                      <a:pt x="633" y="53"/>
                    </a:cubicBezTo>
                    <a:cubicBezTo>
                      <a:pt x="633" y="53"/>
                      <a:pt x="633" y="53"/>
                      <a:pt x="633" y="53"/>
                    </a:cubicBezTo>
                    <a:cubicBezTo>
                      <a:pt x="633" y="53"/>
                      <a:pt x="633" y="53"/>
                      <a:pt x="633" y="53"/>
                    </a:cubicBezTo>
                    <a:cubicBezTo>
                      <a:pt x="633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4" y="53"/>
                      <a:pt x="634" y="53"/>
                      <a:pt x="634" y="53"/>
                    </a:cubicBezTo>
                    <a:cubicBezTo>
                      <a:pt x="637" y="52"/>
                      <a:pt x="641" y="50"/>
                      <a:pt x="644" y="48"/>
                    </a:cubicBezTo>
                    <a:cubicBezTo>
                      <a:pt x="644" y="48"/>
                      <a:pt x="644" y="48"/>
                      <a:pt x="644" y="48"/>
                    </a:cubicBezTo>
                    <a:cubicBezTo>
                      <a:pt x="644" y="48"/>
                      <a:pt x="644" y="48"/>
                      <a:pt x="644" y="48"/>
                    </a:cubicBezTo>
                    <a:cubicBezTo>
                      <a:pt x="649" y="45"/>
                      <a:pt x="654" y="41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0" y="40"/>
                      <a:pt x="660" y="40"/>
                    </a:cubicBezTo>
                    <a:cubicBezTo>
                      <a:pt x="660" y="40"/>
                      <a:pt x="661" y="40"/>
                      <a:pt x="661" y="41"/>
                    </a:cubicBezTo>
                    <a:cubicBezTo>
                      <a:pt x="661" y="41"/>
                      <a:pt x="661" y="41"/>
                      <a:pt x="661" y="41"/>
                    </a:cubicBezTo>
                    <a:cubicBezTo>
                      <a:pt x="661" y="41"/>
                      <a:pt x="661" y="41"/>
                      <a:pt x="661" y="41"/>
                    </a:cubicBezTo>
                    <a:cubicBezTo>
                      <a:pt x="667" y="41"/>
                      <a:pt x="671" y="49"/>
                      <a:pt x="674" y="53"/>
                    </a:cubicBezTo>
                    <a:cubicBezTo>
                      <a:pt x="678" y="58"/>
                      <a:pt x="683" y="63"/>
                      <a:pt x="689" y="65"/>
                    </a:cubicBezTo>
                    <a:cubicBezTo>
                      <a:pt x="689" y="65"/>
                      <a:pt x="689" y="65"/>
                      <a:pt x="689" y="65"/>
                    </a:cubicBezTo>
                    <a:cubicBezTo>
                      <a:pt x="689" y="65"/>
                      <a:pt x="689" y="65"/>
                      <a:pt x="689" y="65"/>
                    </a:cubicBezTo>
                    <a:cubicBezTo>
                      <a:pt x="692" y="66"/>
                      <a:pt x="695" y="66"/>
                      <a:pt x="698" y="66"/>
                    </a:cubicBezTo>
                    <a:cubicBezTo>
                      <a:pt x="698" y="66"/>
                      <a:pt x="698" y="66"/>
                      <a:pt x="698" y="66"/>
                    </a:cubicBezTo>
                    <a:cubicBezTo>
                      <a:pt x="698" y="66"/>
                      <a:pt x="698" y="66"/>
                      <a:pt x="698" y="66"/>
                    </a:cubicBezTo>
                    <a:cubicBezTo>
                      <a:pt x="713" y="66"/>
                      <a:pt x="722" y="53"/>
                      <a:pt x="724" y="40"/>
                    </a:cubicBezTo>
                    <a:cubicBezTo>
                      <a:pt x="724" y="40"/>
                      <a:pt x="724" y="40"/>
                      <a:pt x="724" y="40"/>
                    </a:cubicBezTo>
                    <a:cubicBezTo>
                      <a:pt x="724" y="38"/>
                      <a:pt x="724" y="36"/>
                      <a:pt x="724" y="33"/>
                    </a:cubicBezTo>
                    <a:cubicBezTo>
                      <a:pt x="724" y="29"/>
                      <a:pt x="724" y="25"/>
                      <a:pt x="724" y="21"/>
                    </a:cubicBezTo>
                    <a:cubicBezTo>
                      <a:pt x="724" y="12"/>
                      <a:pt x="726" y="6"/>
                      <a:pt x="735" y="4"/>
                    </a:cubicBezTo>
                    <a:cubicBezTo>
                      <a:pt x="735" y="4"/>
                      <a:pt x="735" y="4"/>
                      <a:pt x="735" y="4"/>
                    </a:cubicBezTo>
                    <a:cubicBezTo>
                      <a:pt x="735" y="4"/>
                      <a:pt x="736" y="4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37" y="4"/>
                      <a:pt x="737" y="4"/>
                      <a:pt x="737" y="4"/>
                    </a:cubicBezTo>
                    <a:cubicBezTo>
                      <a:pt x="747" y="4"/>
                      <a:pt x="767" y="17"/>
                      <a:pt x="773" y="22"/>
                    </a:cubicBezTo>
                    <a:cubicBezTo>
                      <a:pt x="773" y="22"/>
                      <a:pt x="773" y="22"/>
                      <a:pt x="773" y="22"/>
                    </a:cubicBezTo>
                    <a:cubicBezTo>
                      <a:pt x="774" y="22"/>
                      <a:pt x="774" y="22"/>
                      <a:pt x="774" y="22"/>
                    </a:cubicBezTo>
                    <a:cubicBezTo>
                      <a:pt x="774" y="22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4" y="23"/>
                      <a:pt x="774" y="23"/>
                    </a:cubicBezTo>
                    <a:cubicBezTo>
                      <a:pt x="774" y="23"/>
                      <a:pt x="775" y="23"/>
                      <a:pt x="775" y="23"/>
                    </a:cubicBezTo>
                    <a:cubicBezTo>
                      <a:pt x="785" y="32"/>
                      <a:pt x="791" y="50"/>
                      <a:pt x="810" y="50"/>
                    </a:cubicBezTo>
                    <a:cubicBezTo>
                      <a:pt x="810" y="50"/>
                      <a:pt x="810" y="50"/>
                      <a:pt x="810" y="50"/>
                    </a:cubicBezTo>
                    <a:cubicBezTo>
                      <a:pt x="810" y="50"/>
                      <a:pt x="810" y="50"/>
                      <a:pt x="810" y="50"/>
                    </a:cubicBezTo>
                    <a:cubicBezTo>
                      <a:pt x="812" y="50"/>
                      <a:pt x="815" y="50"/>
                      <a:pt x="818" y="49"/>
                    </a:cubicBezTo>
                    <a:cubicBezTo>
                      <a:pt x="818" y="49"/>
                      <a:pt x="818" y="49"/>
                      <a:pt x="818" y="49"/>
                    </a:cubicBezTo>
                    <a:cubicBezTo>
                      <a:pt x="829" y="46"/>
                      <a:pt x="830" y="38"/>
                      <a:pt x="842" y="33"/>
                    </a:cubicBezTo>
                    <a:cubicBezTo>
                      <a:pt x="842" y="33"/>
                      <a:pt x="842" y="33"/>
                      <a:pt x="842" y="33"/>
                    </a:cubicBezTo>
                    <a:cubicBezTo>
                      <a:pt x="842" y="33"/>
                      <a:pt x="842" y="33"/>
                      <a:pt x="842" y="33"/>
                    </a:cubicBezTo>
                    <a:cubicBezTo>
                      <a:pt x="842" y="33"/>
                      <a:pt x="842" y="33"/>
                      <a:pt x="842" y="33"/>
                    </a:cubicBezTo>
                    <a:cubicBezTo>
                      <a:pt x="849" y="30"/>
                      <a:pt x="857" y="29"/>
                      <a:pt x="863" y="29"/>
                    </a:cubicBezTo>
                    <a:cubicBezTo>
                      <a:pt x="863" y="29"/>
                      <a:pt x="864" y="29"/>
                      <a:pt x="864" y="29"/>
                    </a:cubicBezTo>
                    <a:cubicBezTo>
                      <a:pt x="864" y="29"/>
                      <a:pt x="864" y="29"/>
                      <a:pt x="864" y="29"/>
                    </a:cubicBezTo>
                    <a:cubicBezTo>
                      <a:pt x="864" y="29"/>
                      <a:pt x="864" y="29"/>
                      <a:pt x="864" y="29"/>
                    </a:cubicBezTo>
                    <a:cubicBezTo>
                      <a:pt x="864" y="29"/>
                      <a:pt x="864" y="29"/>
                      <a:pt x="864" y="29"/>
                    </a:cubicBezTo>
                    <a:cubicBezTo>
                      <a:pt x="866" y="29"/>
                      <a:pt x="868" y="29"/>
                      <a:pt x="870" y="30"/>
                    </a:cubicBezTo>
                    <a:cubicBezTo>
                      <a:pt x="870" y="30"/>
                      <a:pt x="870" y="30"/>
                      <a:pt x="871" y="30"/>
                    </a:cubicBezTo>
                    <a:cubicBezTo>
                      <a:pt x="871" y="30"/>
                      <a:pt x="871" y="30"/>
                      <a:pt x="871" y="30"/>
                    </a:cubicBezTo>
                    <a:cubicBezTo>
                      <a:pt x="880" y="31"/>
                      <a:pt x="887" y="38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896" y="41"/>
                      <a:pt x="896" y="41"/>
                      <a:pt x="896" y="41"/>
                    </a:cubicBezTo>
                    <a:cubicBezTo>
                      <a:pt x="901" y="42"/>
                      <a:pt x="907" y="43"/>
                      <a:pt x="914" y="43"/>
                    </a:cubicBezTo>
                    <a:cubicBezTo>
                      <a:pt x="914" y="43"/>
                      <a:pt x="914" y="43"/>
                      <a:pt x="914" y="43"/>
                    </a:cubicBezTo>
                    <a:cubicBezTo>
                      <a:pt x="914" y="43"/>
                      <a:pt x="914" y="43"/>
                      <a:pt x="914" y="43"/>
                    </a:cubicBezTo>
                    <a:cubicBezTo>
                      <a:pt x="919" y="43"/>
                      <a:pt x="925" y="42"/>
                      <a:pt x="929" y="40"/>
                    </a:cubicBezTo>
                    <a:cubicBezTo>
                      <a:pt x="929" y="40"/>
                      <a:pt x="929" y="40"/>
                      <a:pt x="929" y="40"/>
                    </a:cubicBezTo>
                    <a:cubicBezTo>
                      <a:pt x="939" y="35"/>
                      <a:pt x="942" y="21"/>
                      <a:pt x="949" y="15"/>
                    </a:cubicBezTo>
                    <a:cubicBezTo>
                      <a:pt x="949" y="15"/>
                      <a:pt x="949" y="15"/>
                      <a:pt x="949" y="15"/>
                    </a:cubicBezTo>
                    <a:cubicBezTo>
                      <a:pt x="949" y="15"/>
                      <a:pt x="949" y="15"/>
                      <a:pt x="949" y="15"/>
                    </a:cubicBezTo>
                    <a:cubicBezTo>
                      <a:pt x="949" y="15"/>
                      <a:pt x="949" y="15"/>
                      <a:pt x="949" y="14"/>
                    </a:cubicBezTo>
                    <a:cubicBezTo>
                      <a:pt x="949" y="14"/>
                      <a:pt x="949" y="14"/>
                      <a:pt x="949" y="14"/>
                    </a:cubicBezTo>
                    <a:cubicBezTo>
                      <a:pt x="949" y="14"/>
                      <a:pt x="950" y="14"/>
                      <a:pt x="950" y="14"/>
                    </a:cubicBezTo>
                    <a:cubicBezTo>
                      <a:pt x="950" y="14"/>
                      <a:pt x="950" y="14"/>
                      <a:pt x="950" y="14"/>
                    </a:cubicBezTo>
                    <a:cubicBezTo>
                      <a:pt x="950" y="14"/>
                      <a:pt x="950" y="14"/>
                      <a:pt x="950" y="14"/>
                    </a:cubicBezTo>
                    <a:cubicBezTo>
                      <a:pt x="955" y="10"/>
                      <a:pt x="969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0" y="3"/>
                      <a:pt x="980" y="3"/>
                      <a:pt x="980" y="3"/>
                    </a:cubicBezTo>
                    <a:cubicBezTo>
                      <a:pt x="983" y="3"/>
                      <a:pt x="986" y="3"/>
                      <a:pt x="988" y="4"/>
                    </a:cubicBezTo>
                    <a:cubicBezTo>
                      <a:pt x="988" y="4"/>
                      <a:pt x="988" y="4"/>
                      <a:pt x="988" y="5"/>
                    </a:cubicBezTo>
                    <a:cubicBezTo>
                      <a:pt x="988" y="5"/>
                      <a:pt x="988" y="5"/>
                      <a:pt x="988" y="5"/>
                    </a:cubicBezTo>
                    <a:cubicBezTo>
                      <a:pt x="997" y="8"/>
                      <a:pt x="997" y="22"/>
                      <a:pt x="1003" y="33"/>
                    </a:cubicBezTo>
                    <a:cubicBezTo>
                      <a:pt x="1006" y="38"/>
                      <a:pt x="1009" y="42"/>
                      <a:pt x="1013" y="44"/>
                    </a:cubicBezTo>
                    <a:cubicBezTo>
                      <a:pt x="1019" y="48"/>
                      <a:pt x="1027" y="48"/>
                      <a:pt x="1034" y="53"/>
                    </a:cubicBezTo>
                    <a:cubicBezTo>
                      <a:pt x="1042" y="57"/>
                      <a:pt x="1048" y="66"/>
                      <a:pt x="1055" y="74"/>
                    </a:cubicBezTo>
                    <a:cubicBezTo>
                      <a:pt x="1062" y="81"/>
                      <a:pt x="1071" y="89"/>
                      <a:pt x="1075" y="95"/>
                    </a:cubicBezTo>
                    <a:cubicBezTo>
                      <a:pt x="1081" y="107"/>
                      <a:pt x="1080" y="117"/>
                      <a:pt x="1090" y="124"/>
                    </a:cubicBezTo>
                    <a:cubicBezTo>
                      <a:pt x="1100" y="131"/>
                      <a:pt x="1116" y="131"/>
                      <a:pt x="1122" y="141"/>
                    </a:cubicBezTo>
                    <a:cubicBezTo>
                      <a:pt x="1125" y="147"/>
                      <a:pt x="1126" y="158"/>
                      <a:pt x="1126" y="169"/>
                    </a:cubicBezTo>
                    <a:cubicBezTo>
                      <a:pt x="1126" y="179"/>
                      <a:pt x="1126" y="189"/>
                      <a:pt x="1126" y="198"/>
                    </a:cubicBezTo>
                    <a:cubicBezTo>
                      <a:pt x="1126" y="317"/>
                      <a:pt x="1126" y="437"/>
                      <a:pt x="1126" y="556"/>
                    </a:cubicBezTo>
                    <a:cubicBezTo>
                      <a:pt x="1126" y="564"/>
                      <a:pt x="1126" y="574"/>
                      <a:pt x="1126" y="584"/>
                    </a:cubicBezTo>
                    <a:cubicBezTo>
                      <a:pt x="1126" y="596"/>
                      <a:pt x="1125" y="608"/>
                      <a:pt x="1122" y="614"/>
                    </a:cubicBezTo>
                    <a:cubicBezTo>
                      <a:pt x="1115" y="625"/>
                      <a:pt x="1093" y="626"/>
                      <a:pt x="1084" y="636"/>
                    </a:cubicBezTo>
                    <a:cubicBezTo>
                      <a:pt x="1079" y="643"/>
                      <a:pt x="1079" y="652"/>
                      <a:pt x="1075" y="660"/>
                    </a:cubicBezTo>
                    <a:cubicBezTo>
                      <a:pt x="1071" y="667"/>
                      <a:pt x="1061" y="676"/>
                      <a:pt x="1054" y="683"/>
                    </a:cubicBezTo>
                    <a:cubicBezTo>
                      <a:pt x="1047" y="690"/>
                      <a:pt x="1042" y="699"/>
                      <a:pt x="1033" y="704"/>
                    </a:cubicBezTo>
                    <a:cubicBezTo>
                      <a:pt x="1024" y="709"/>
                      <a:pt x="1012" y="711"/>
                      <a:pt x="1006" y="720"/>
                    </a:cubicBezTo>
                    <a:cubicBezTo>
                      <a:pt x="1000" y="730"/>
                      <a:pt x="998" y="748"/>
                      <a:pt x="988" y="751"/>
                    </a:cubicBezTo>
                    <a:cubicBezTo>
                      <a:pt x="985" y="752"/>
                      <a:pt x="983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80" y="752"/>
                      <a:pt x="980" y="752"/>
                      <a:pt x="980" y="752"/>
                    </a:cubicBezTo>
                    <a:cubicBezTo>
                      <a:pt x="969" y="752"/>
                      <a:pt x="957" y="746"/>
                      <a:pt x="951" y="741"/>
                    </a:cubicBezTo>
                    <a:cubicBezTo>
                      <a:pt x="951" y="741"/>
                      <a:pt x="951" y="741"/>
                      <a:pt x="951" y="741"/>
                    </a:cubicBezTo>
                    <a:cubicBezTo>
                      <a:pt x="950" y="741"/>
                      <a:pt x="950" y="741"/>
                      <a:pt x="950" y="741"/>
                    </a:cubicBezTo>
                    <a:cubicBezTo>
                      <a:pt x="950" y="741"/>
                      <a:pt x="950" y="741"/>
                      <a:pt x="950" y="741"/>
                    </a:cubicBezTo>
                    <a:cubicBezTo>
                      <a:pt x="941" y="733"/>
                      <a:pt x="940" y="721"/>
                      <a:pt x="930" y="716"/>
                    </a:cubicBezTo>
                    <a:cubicBezTo>
                      <a:pt x="930" y="716"/>
                      <a:pt x="930" y="716"/>
                      <a:pt x="930" y="716"/>
                    </a:cubicBezTo>
                    <a:cubicBezTo>
                      <a:pt x="925" y="714"/>
                      <a:pt x="920" y="713"/>
                      <a:pt x="915" y="713"/>
                    </a:cubicBezTo>
                    <a:cubicBezTo>
                      <a:pt x="915" y="713"/>
                      <a:pt x="915" y="713"/>
                      <a:pt x="915" y="713"/>
                    </a:cubicBezTo>
                    <a:cubicBezTo>
                      <a:pt x="915" y="713"/>
                      <a:pt x="915" y="713"/>
                      <a:pt x="915" y="713"/>
                    </a:cubicBezTo>
                    <a:cubicBezTo>
                      <a:pt x="910" y="713"/>
                      <a:pt x="906" y="713"/>
                      <a:pt x="902" y="714"/>
                    </a:cubicBezTo>
                    <a:cubicBezTo>
                      <a:pt x="901" y="714"/>
                      <a:pt x="901" y="714"/>
                      <a:pt x="901" y="715"/>
                    </a:cubicBezTo>
                    <a:cubicBezTo>
                      <a:pt x="901" y="715"/>
                      <a:pt x="901" y="715"/>
                      <a:pt x="901" y="715"/>
                    </a:cubicBezTo>
                    <a:cubicBezTo>
                      <a:pt x="892" y="717"/>
                      <a:pt x="885" y="723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6" y="725"/>
                      <a:pt x="876" y="725"/>
                      <a:pt x="876" y="725"/>
                    </a:cubicBezTo>
                    <a:cubicBezTo>
                      <a:pt x="873" y="726"/>
                      <a:pt x="869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66" y="726"/>
                      <a:pt x="866" y="726"/>
                      <a:pt x="866" y="726"/>
                    </a:cubicBezTo>
                    <a:cubicBezTo>
                      <a:pt x="858" y="726"/>
                      <a:pt x="851" y="725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5" y="723"/>
                    </a:cubicBezTo>
                    <a:cubicBezTo>
                      <a:pt x="845" y="723"/>
                      <a:pt x="845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4" y="723"/>
                      <a:pt x="844" y="723"/>
                      <a:pt x="844" y="723"/>
                    </a:cubicBezTo>
                    <a:cubicBezTo>
                      <a:pt x="843" y="722"/>
                      <a:pt x="842" y="722"/>
                      <a:pt x="841" y="721"/>
                    </a:cubicBezTo>
                    <a:cubicBezTo>
                      <a:pt x="841" y="721"/>
                      <a:pt x="841" y="721"/>
                      <a:pt x="841" y="721"/>
                    </a:cubicBezTo>
                    <a:cubicBezTo>
                      <a:pt x="841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31" y="715"/>
                      <a:pt x="824" y="706"/>
                      <a:pt x="812" y="706"/>
                    </a:cubicBezTo>
                    <a:cubicBezTo>
                      <a:pt x="812" y="706"/>
                      <a:pt x="812" y="706"/>
                      <a:pt x="812" y="706"/>
                    </a:cubicBezTo>
                    <a:cubicBezTo>
                      <a:pt x="812" y="706"/>
                      <a:pt x="812" y="706"/>
                      <a:pt x="812" y="706"/>
                    </a:cubicBezTo>
                    <a:cubicBezTo>
                      <a:pt x="809" y="706"/>
                      <a:pt x="806" y="707"/>
                      <a:pt x="802" y="709"/>
                    </a:cubicBezTo>
                    <a:cubicBezTo>
                      <a:pt x="790" y="713"/>
                      <a:pt x="785" y="726"/>
                      <a:pt x="774" y="735"/>
                    </a:cubicBezTo>
                    <a:cubicBezTo>
                      <a:pt x="770" y="738"/>
                      <a:pt x="764" y="741"/>
                      <a:pt x="759" y="744"/>
                    </a:cubicBezTo>
                    <a:cubicBezTo>
                      <a:pt x="753" y="747"/>
                      <a:pt x="749" y="751"/>
                      <a:pt x="743" y="752"/>
                    </a:cubicBezTo>
                    <a:cubicBezTo>
                      <a:pt x="742" y="753"/>
                      <a:pt x="740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9" y="753"/>
                      <a:pt x="739" y="753"/>
                      <a:pt x="739" y="753"/>
                    </a:cubicBezTo>
                    <a:cubicBezTo>
                      <a:pt x="734" y="753"/>
                      <a:pt x="729" y="750"/>
                      <a:pt x="727" y="745"/>
                    </a:cubicBezTo>
                    <a:cubicBezTo>
                      <a:pt x="727" y="745"/>
                      <a:pt x="727" y="745"/>
                      <a:pt x="727" y="745"/>
                    </a:cubicBezTo>
                    <a:cubicBezTo>
                      <a:pt x="727" y="745"/>
                      <a:pt x="727" y="745"/>
                      <a:pt x="727" y="745"/>
                    </a:cubicBezTo>
                    <a:cubicBezTo>
                      <a:pt x="727" y="745"/>
                      <a:pt x="727" y="745"/>
                      <a:pt x="727" y="745"/>
                    </a:cubicBezTo>
                    <a:cubicBezTo>
                      <a:pt x="726" y="742"/>
                      <a:pt x="726" y="739"/>
                      <a:pt x="726" y="736"/>
                    </a:cubicBezTo>
                    <a:cubicBezTo>
                      <a:pt x="725" y="731"/>
                      <a:pt x="727" y="727"/>
                      <a:pt x="727" y="722"/>
                    </a:cubicBezTo>
                    <a:cubicBezTo>
                      <a:pt x="727" y="722"/>
                      <a:pt x="727" y="721"/>
                      <a:pt x="726" y="721"/>
                    </a:cubicBezTo>
                    <a:cubicBezTo>
                      <a:pt x="726" y="721"/>
                      <a:pt x="726" y="721"/>
                      <a:pt x="726" y="721"/>
                    </a:cubicBezTo>
                    <a:cubicBezTo>
                      <a:pt x="726" y="721"/>
                      <a:pt x="726" y="721"/>
                      <a:pt x="726" y="721"/>
                    </a:cubicBezTo>
                    <a:cubicBezTo>
                      <a:pt x="726" y="721"/>
                      <a:pt x="726" y="721"/>
                      <a:pt x="726" y="721"/>
                    </a:cubicBezTo>
                    <a:cubicBezTo>
                      <a:pt x="726" y="705"/>
                      <a:pt x="715" y="691"/>
                      <a:pt x="699" y="690"/>
                    </a:cubicBezTo>
                    <a:cubicBezTo>
                      <a:pt x="699" y="690"/>
                      <a:pt x="699" y="690"/>
                      <a:pt x="699" y="690"/>
                    </a:cubicBezTo>
                    <a:cubicBezTo>
                      <a:pt x="699" y="690"/>
                      <a:pt x="699" y="690"/>
                      <a:pt x="699" y="690"/>
                    </a:cubicBezTo>
                    <a:cubicBezTo>
                      <a:pt x="696" y="690"/>
                      <a:pt x="693" y="691"/>
                      <a:pt x="689" y="692"/>
                    </a:cubicBezTo>
                    <a:cubicBezTo>
                      <a:pt x="689" y="692"/>
                      <a:pt x="689" y="692"/>
                      <a:pt x="689" y="692"/>
                    </a:cubicBezTo>
                    <a:cubicBezTo>
                      <a:pt x="689" y="692"/>
                      <a:pt x="689" y="692"/>
                      <a:pt x="689" y="692"/>
                    </a:cubicBezTo>
                    <a:cubicBezTo>
                      <a:pt x="684" y="694"/>
                      <a:pt x="679" y="699"/>
                      <a:pt x="675" y="704"/>
                    </a:cubicBezTo>
                    <a:cubicBezTo>
                      <a:pt x="673" y="707"/>
                      <a:pt x="668" y="715"/>
                      <a:pt x="662" y="716"/>
                    </a:cubicBezTo>
                    <a:cubicBezTo>
                      <a:pt x="662" y="716"/>
                      <a:pt x="662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61" y="716"/>
                      <a:pt x="661" y="716"/>
                      <a:pt x="661" y="716"/>
                    </a:cubicBezTo>
                    <a:cubicBezTo>
                      <a:pt x="655" y="716"/>
                      <a:pt x="649" y="711"/>
                      <a:pt x="643" y="707"/>
                    </a:cubicBezTo>
                    <a:cubicBezTo>
                      <a:pt x="643" y="707"/>
                      <a:pt x="643" y="707"/>
                      <a:pt x="643" y="707"/>
                    </a:cubicBezTo>
                    <a:cubicBezTo>
                      <a:pt x="643" y="707"/>
                      <a:pt x="643" y="707"/>
                      <a:pt x="643" y="707"/>
                    </a:cubicBezTo>
                    <a:cubicBezTo>
                      <a:pt x="641" y="706"/>
                      <a:pt x="640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4"/>
                      <a:pt x="638" y="704"/>
                    </a:cubicBezTo>
                    <a:cubicBezTo>
                      <a:pt x="638" y="704"/>
                      <a:pt x="638" y="704"/>
                      <a:pt x="638" y="704"/>
                    </a:cubicBezTo>
                    <a:cubicBezTo>
                      <a:pt x="638" y="704"/>
                      <a:pt x="637" y="704"/>
                      <a:pt x="637" y="704"/>
                    </a:cubicBezTo>
                    <a:cubicBezTo>
                      <a:pt x="637" y="704"/>
                      <a:pt x="637" y="704"/>
                      <a:pt x="637" y="704"/>
                    </a:cubicBezTo>
                    <a:cubicBezTo>
                      <a:pt x="637" y="704"/>
                      <a:pt x="637" y="704"/>
                      <a:pt x="637" y="704"/>
                    </a:cubicBezTo>
                    <a:cubicBezTo>
                      <a:pt x="637" y="704"/>
                      <a:pt x="637" y="704"/>
                      <a:pt x="637" y="704"/>
                    </a:cubicBezTo>
                    <a:cubicBezTo>
                      <a:pt x="633" y="703"/>
                      <a:pt x="629" y="702"/>
                      <a:pt x="625" y="702"/>
                    </a:cubicBezTo>
                    <a:cubicBezTo>
                      <a:pt x="625" y="702"/>
                      <a:pt x="625" y="702"/>
                      <a:pt x="625" y="702"/>
                    </a:cubicBezTo>
                    <a:cubicBezTo>
                      <a:pt x="625" y="702"/>
                      <a:pt x="625" y="702"/>
                      <a:pt x="625" y="702"/>
                    </a:cubicBezTo>
                    <a:cubicBezTo>
                      <a:pt x="613" y="702"/>
                      <a:pt x="602" y="708"/>
                      <a:pt x="595" y="716"/>
                    </a:cubicBezTo>
                    <a:cubicBezTo>
                      <a:pt x="595" y="716"/>
                      <a:pt x="595" y="717"/>
                      <a:pt x="595" y="717"/>
                    </a:cubicBezTo>
                    <a:cubicBezTo>
                      <a:pt x="595" y="717"/>
                      <a:pt x="595" y="717"/>
                      <a:pt x="595" y="717"/>
                    </a:cubicBezTo>
                    <a:cubicBezTo>
                      <a:pt x="595" y="717"/>
                      <a:pt x="595" y="717"/>
                      <a:pt x="595" y="717"/>
                    </a:cubicBezTo>
                    <a:cubicBezTo>
                      <a:pt x="595" y="717"/>
                      <a:pt x="595" y="717"/>
                      <a:pt x="595" y="717"/>
                    </a:cubicBezTo>
                    <a:cubicBezTo>
                      <a:pt x="592" y="721"/>
                      <a:pt x="588" y="727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4" y="728"/>
                      <a:pt x="584" y="728"/>
                      <a:pt x="584" y="728"/>
                    </a:cubicBezTo>
                    <a:cubicBezTo>
                      <a:pt x="581" y="730"/>
                      <a:pt x="575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70" y="731"/>
                      <a:pt x="570" y="731"/>
                      <a:pt x="570" y="731"/>
                    </a:cubicBezTo>
                    <a:cubicBezTo>
                      <a:pt x="563" y="731"/>
                      <a:pt x="557" y="730"/>
                      <a:pt x="552" y="728"/>
                    </a:cubicBezTo>
                    <a:cubicBezTo>
                      <a:pt x="552" y="728"/>
                      <a:pt x="552" y="728"/>
                      <a:pt x="552" y="728"/>
                    </a:cubicBezTo>
                    <a:cubicBezTo>
                      <a:pt x="552" y="728"/>
                      <a:pt x="552" y="728"/>
                      <a:pt x="552" y="728"/>
                    </a:cubicBezTo>
                    <a:cubicBezTo>
                      <a:pt x="552" y="728"/>
                      <a:pt x="552" y="728"/>
                      <a:pt x="552" y="728"/>
                    </a:cubicBezTo>
                    <a:cubicBezTo>
                      <a:pt x="543" y="724"/>
                      <a:pt x="538" y="711"/>
                      <a:pt x="527" y="706"/>
                    </a:cubicBezTo>
                    <a:cubicBezTo>
                      <a:pt x="527" y="706"/>
                      <a:pt x="527" y="706"/>
                      <a:pt x="526" y="706"/>
                    </a:cubicBezTo>
                    <a:cubicBezTo>
                      <a:pt x="521" y="703"/>
                      <a:pt x="516" y="702"/>
                      <a:pt x="511" y="702"/>
                    </a:cubicBezTo>
                    <a:cubicBezTo>
                      <a:pt x="511" y="702"/>
                      <a:pt x="511" y="702"/>
                      <a:pt x="511" y="702"/>
                    </a:cubicBezTo>
                    <a:cubicBezTo>
                      <a:pt x="511" y="702"/>
                      <a:pt x="511" y="702"/>
                      <a:pt x="511" y="702"/>
                    </a:cubicBezTo>
                    <a:cubicBezTo>
                      <a:pt x="507" y="702"/>
                      <a:pt x="502" y="703"/>
                      <a:pt x="498" y="705"/>
                    </a:cubicBezTo>
                    <a:cubicBezTo>
                      <a:pt x="498" y="705"/>
                      <a:pt x="498" y="705"/>
                      <a:pt x="498" y="705"/>
                    </a:cubicBezTo>
                    <a:cubicBezTo>
                      <a:pt x="498" y="705"/>
                      <a:pt x="498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7" y="705"/>
                      <a:pt x="497" y="705"/>
                      <a:pt x="497" y="705"/>
                    </a:cubicBezTo>
                    <a:cubicBezTo>
                      <a:pt x="495" y="706"/>
                      <a:pt x="493" y="707"/>
                      <a:pt x="491" y="708"/>
                    </a:cubicBezTo>
                    <a:cubicBezTo>
                      <a:pt x="491" y="708"/>
                      <a:pt x="491" y="708"/>
                      <a:pt x="491" y="708"/>
                    </a:cubicBezTo>
                    <a:cubicBezTo>
                      <a:pt x="491" y="708"/>
                      <a:pt x="491" y="708"/>
                      <a:pt x="491" y="708"/>
                    </a:cubicBezTo>
                    <a:cubicBezTo>
                      <a:pt x="486" y="711"/>
                      <a:pt x="480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74" y="716"/>
                      <a:pt x="474" y="716"/>
                      <a:pt x="474" y="716"/>
                    </a:cubicBezTo>
                    <a:cubicBezTo>
                      <a:pt x="468" y="715"/>
                      <a:pt x="464" y="709"/>
                      <a:pt x="461" y="704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1" y="704"/>
                      <a:pt x="461" y="704"/>
                      <a:pt x="461" y="704"/>
                    </a:cubicBezTo>
                    <a:cubicBezTo>
                      <a:pt x="460" y="704"/>
                      <a:pt x="460" y="704"/>
                      <a:pt x="460" y="704"/>
                    </a:cubicBezTo>
                    <a:cubicBezTo>
                      <a:pt x="460" y="704"/>
                      <a:pt x="460" y="704"/>
                      <a:pt x="460" y="704"/>
                    </a:cubicBezTo>
                    <a:cubicBezTo>
                      <a:pt x="455" y="698"/>
                      <a:pt x="449" y="691"/>
                      <a:pt x="437" y="691"/>
                    </a:cubicBezTo>
                    <a:cubicBezTo>
                      <a:pt x="437" y="691"/>
                      <a:pt x="437" y="691"/>
                      <a:pt x="437" y="691"/>
                    </a:cubicBezTo>
                    <a:cubicBezTo>
                      <a:pt x="437" y="691"/>
                      <a:pt x="437" y="691"/>
                      <a:pt x="437" y="691"/>
                    </a:cubicBezTo>
                    <a:cubicBezTo>
                      <a:pt x="435" y="691"/>
                      <a:pt x="434" y="691"/>
                      <a:pt x="432" y="691"/>
                    </a:cubicBezTo>
                    <a:cubicBezTo>
                      <a:pt x="432" y="691"/>
                      <a:pt x="432" y="691"/>
                      <a:pt x="432" y="691"/>
                    </a:cubicBezTo>
                    <a:cubicBezTo>
                      <a:pt x="432" y="691"/>
                      <a:pt x="432" y="691"/>
                      <a:pt x="432" y="691"/>
                    </a:cubicBezTo>
                    <a:cubicBezTo>
                      <a:pt x="420" y="693"/>
                      <a:pt x="412" y="705"/>
                      <a:pt x="410" y="716"/>
                    </a:cubicBezTo>
                    <a:cubicBezTo>
                      <a:pt x="410" y="718"/>
                      <a:pt x="410" y="720"/>
                      <a:pt x="410" y="722"/>
                    </a:cubicBezTo>
                    <a:cubicBezTo>
                      <a:pt x="410" y="726"/>
                      <a:pt x="410" y="731"/>
                      <a:pt x="410" y="735"/>
                    </a:cubicBezTo>
                    <a:cubicBezTo>
                      <a:pt x="410" y="743"/>
                      <a:pt x="409" y="751"/>
                      <a:pt x="400" y="752"/>
                    </a:cubicBezTo>
                    <a:cubicBezTo>
                      <a:pt x="399" y="752"/>
                      <a:pt x="399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8" y="752"/>
                      <a:pt x="398" y="752"/>
                    </a:cubicBezTo>
                    <a:cubicBezTo>
                      <a:pt x="398" y="752"/>
                      <a:pt x="397" y="752"/>
                      <a:pt x="397" y="752"/>
                    </a:cubicBezTo>
                    <a:cubicBezTo>
                      <a:pt x="397" y="752"/>
                      <a:pt x="397" y="752"/>
                      <a:pt x="397" y="752"/>
                    </a:cubicBezTo>
                    <a:cubicBezTo>
                      <a:pt x="397" y="752"/>
                      <a:pt x="397" y="752"/>
                      <a:pt x="397" y="752"/>
                    </a:cubicBezTo>
                    <a:cubicBezTo>
                      <a:pt x="389" y="752"/>
                      <a:pt x="377" y="745"/>
                      <a:pt x="368" y="740"/>
                    </a:cubicBezTo>
                    <a:cubicBezTo>
                      <a:pt x="368" y="740"/>
                      <a:pt x="368" y="740"/>
                      <a:pt x="368" y="740"/>
                    </a:cubicBezTo>
                    <a:cubicBezTo>
                      <a:pt x="368" y="740"/>
                      <a:pt x="368" y="739"/>
                      <a:pt x="368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7" y="739"/>
                      <a:pt x="367" y="739"/>
                      <a:pt x="367" y="739"/>
                    </a:cubicBezTo>
                    <a:cubicBezTo>
                      <a:pt x="366" y="738"/>
                      <a:pt x="365" y="737"/>
                      <a:pt x="364" y="737"/>
                    </a:cubicBezTo>
                    <a:cubicBezTo>
                      <a:pt x="364" y="737"/>
                      <a:pt x="364" y="737"/>
                      <a:pt x="364" y="737"/>
                    </a:cubicBezTo>
                    <a:cubicBezTo>
                      <a:pt x="364" y="737"/>
                      <a:pt x="364" y="737"/>
                      <a:pt x="364" y="737"/>
                    </a:cubicBezTo>
                    <a:cubicBezTo>
                      <a:pt x="364" y="737"/>
                      <a:pt x="364" y="737"/>
                      <a:pt x="364" y="737"/>
                    </a:cubicBezTo>
                    <a:cubicBezTo>
                      <a:pt x="364" y="736"/>
                      <a:pt x="363" y="736"/>
                      <a:pt x="363" y="736"/>
                    </a:cubicBezTo>
                    <a:cubicBezTo>
                      <a:pt x="363" y="736"/>
                      <a:pt x="363" y="736"/>
                      <a:pt x="363" y="736"/>
                    </a:cubicBezTo>
                    <a:cubicBezTo>
                      <a:pt x="363" y="736"/>
                      <a:pt x="363" y="736"/>
                      <a:pt x="363" y="736"/>
                    </a:cubicBezTo>
                    <a:cubicBezTo>
                      <a:pt x="363" y="736"/>
                      <a:pt x="363" y="736"/>
                      <a:pt x="363" y="736"/>
                    </a:cubicBezTo>
                    <a:cubicBezTo>
                      <a:pt x="363" y="736"/>
                      <a:pt x="362" y="735"/>
                      <a:pt x="362" y="735"/>
                    </a:cubicBezTo>
                    <a:cubicBezTo>
                      <a:pt x="362" y="735"/>
                      <a:pt x="362" y="735"/>
                      <a:pt x="362" y="735"/>
                    </a:cubicBezTo>
                    <a:cubicBezTo>
                      <a:pt x="362" y="735"/>
                      <a:pt x="362" y="735"/>
                      <a:pt x="362" y="735"/>
                    </a:cubicBezTo>
                    <a:cubicBezTo>
                      <a:pt x="362" y="735"/>
                      <a:pt x="362" y="735"/>
                      <a:pt x="362" y="735"/>
                    </a:cubicBezTo>
                    <a:cubicBezTo>
                      <a:pt x="361" y="735"/>
                      <a:pt x="361" y="735"/>
                      <a:pt x="361" y="735"/>
                    </a:cubicBezTo>
                    <a:cubicBezTo>
                      <a:pt x="361" y="735"/>
                      <a:pt x="361" y="735"/>
                      <a:pt x="361" y="735"/>
                    </a:cubicBezTo>
                    <a:cubicBezTo>
                      <a:pt x="361" y="735"/>
                      <a:pt x="361" y="735"/>
                      <a:pt x="361" y="735"/>
                    </a:cubicBezTo>
                    <a:cubicBezTo>
                      <a:pt x="351" y="726"/>
                      <a:pt x="343" y="706"/>
                      <a:pt x="324" y="706"/>
                    </a:cubicBezTo>
                    <a:cubicBezTo>
                      <a:pt x="324" y="706"/>
                      <a:pt x="324" y="706"/>
                      <a:pt x="324" y="706"/>
                    </a:cubicBezTo>
                    <a:cubicBezTo>
                      <a:pt x="324" y="706"/>
                      <a:pt x="324" y="706"/>
                      <a:pt x="324" y="706"/>
                    </a:cubicBezTo>
                    <a:cubicBezTo>
                      <a:pt x="322" y="706"/>
                      <a:pt x="319" y="707"/>
                      <a:pt x="317" y="707"/>
                    </a:cubicBezTo>
                    <a:cubicBezTo>
                      <a:pt x="317" y="707"/>
                      <a:pt x="317" y="707"/>
                      <a:pt x="317" y="707"/>
                    </a:cubicBezTo>
                    <a:cubicBezTo>
                      <a:pt x="317" y="707"/>
                      <a:pt x="317" y="707"/>
                      <a:pt x="317" y="707"/>
                    </a:cubicBezTo>
                    <a:cubicBezTo>
                      <a:pt x="308" y="709"/>
                      <a:pt x="301" y="720"/>
                      <a:pt x="291" y="724"/>
                    </a:cubicBezTo>
                    <a:cubicBezTo>
                      <a:pt x="291" y="724"/>
                      <a:pt x="291" y="724"/>
                      <a:pt x="291" y="724"/>
                    </a:cubicBezTo>
                    <a:cubicBezTo>
                      <a:pt x="291" y="724"/>
                      <a:pt x="291" y="724"/>
                      <a:pt x="291" y="724"/>
                    </a:cubicBezTo>
                    <a:cubicBezTo>
                      <a:pt x="290" y="724"/>
                      <a:pt x="290" y="724"/>
                      <a:pt x="290" y="724"/>
                    </a:cubicBezTo>
                    <a:cubicBezTo>
                      <a:pt x="290" y="724"/>
                      <a:pt x="290" y="724"/>
                      <a:pt x="290" y="724"/>
                    </a:cubicBezTo>
                    <a:cubicBezTo>
                      <a:pt x="284" y="726"/>
                      <a:pt x="278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72" y="727"/>
                      <a:pt x="272" y="727"/>
                      <a:pt x="272" y="727"/>
                    </a:cubicBezTo>
                    <a:cubicBezTo>
                      <a:pt x="267" y="727"/>
                      <a:pt x="263" y="726"/>
                      <a:pt x="260" y="725"/>
                    </a:cubicBezTo>
                    <a:cubicBezTo>
                      <a:pt x="260" y="725"/>
                      <a:pt x="260" y="725"/>
                      <a:pt x="260" y="725"/>
                    </a:cubicBezTo>
                    <a:cubicBezTo>
                      <a:pt x="260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9" y="725"/>
                      <a:pt x="259" y="725"/>
                      <a:pt x="259" y="725"/>
                    </a:cubicBezTo>
                    <a:cubicBezTo>
                      <a:pt x="258" y="725"/>
                      <a:pt x="258" y="725"/>
                      <a:pt x="258" y="725"/>
                    </a:cubicBezTo>
                    <a:cubicBezTo>
                      <a:pt x="257" y="725"/>
                      <a:pt x="255" y="724"/>
                      <a:pt x="253" y="723"/>
                    </a:cubicBezTo>
                    <a:cubicBezTo>
                      <a:pt x="244" y="719"/>
                      <a:pt x="233" y="713"/>
                      <a:pt x="220" y="713"/>
                    </a:cubicBezTo>
                    <a:cubicBezTo>
                      <a:pt x="220" y="713"/>
                      <a:pt x="220" y="713"/>
                      <a:pt x="220" y="713"/>
                    </a:cubicBezTo>
                    <a:cubicBezTo>
                      <a:pt x="220" y="713"/>
                      <a:pt x="220" y="713"/>
                      <a:pt x="220" y="713"/>
                    </a:cubicBezTo>
                    <a:cubicBezTo>
                      <a:pt x="216" y="713"/>
                      <a:pt x="212" y="713"/>
                      <a:pt x="207" y="715"/>
                    </a:cubicBezTo>
                    <a:cubicBezTo>
                      <a:pt x="197" y="719"/>
                      <a:pt x="194" y="733"/>
                      <a:pt x="187" y="740"/>
                    </a:cubicBezTo>
                    <a:cubicBezTo>
                      <a:pt x="187" y="740"/>
                      <a:pt x="187" y="740"/>
                      <a:pt x="187" y="740"/>
                    </a:cubicBezTo>
                    <a:cubicBezTo>
                      <a:pt x="187" y="740"/>
                      <a:pt x="187" y="740"/>
                      <a:pt x="187" y="740"/>
                    </a:cubicBezTo>
                    <a:cubicBezTo>
                      <a:pt x="182" y="744"/>
                      <a:pt x="166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3" y="753"/>
                      <a:pt x="153" y="753"/>
                      <a:pt x="153" y="753"/>
                    </a:cubicBezTo>
                    <a:cubicBezTo>
                      <a:pt x="150" y="753"/>
                      <a:pt x="147" y="752"/>
                      <a:pt x="145" y="751"/>
                    </a:cubicBezTo>
                    <a:cubicBezTo>
                      <a:pt x="144" y="751"/>
                      <a:pt x="144" y="751"/>
                      <a:pt x="144" y="751"/>
                    </a:cubicBezTo>
                    <a:cubicBezTo>
                      <a:pt x="144" y="751"/>
                      <a:pt x="144" y="751"/>
                      <a:pt x="144" y="751"/>
                    </a:cubicBezTo>
                    <a:cubicBezTo>
                      <a:pt x="144" y="751"/>
                      <a:pt x="144" y="751"/>
                      <a:pt x="144" y="751"/>
                    </a:cubicBezTo>
                    <a:cubicBezTo>
                      <a:pt x="133" y="746"/>
                      <a:pt x="133" y="730"/>
                      <a:pt x="128" y="721"/>
                    </a:cubicBezTo>
                    <a:cubicBezTo>
                      <a:pt x="120" y="710"/>
                      <a:pt x="110" y="710"/>
                      <a:pt x="99" y="704"/>
                    </a:cubicBezTo>
                    <a:cubicBezTo>
                      <a:pt x="92" y="699"/>
                      <a:pt x="86" y="690"/>
                      <a:pt x="78" y="683"/>
                    </a:cubicBezTo>
                    <a:cubicBezTo>
                      <a:pt x="72" y="676"/>
                      <a:pt x="62" y="668"/>
                      <a:pt x="59" y="661"/>
                    </a:cubicBezTo>
                    <a:cubicBezTo>
                      <a:pt x="55" y="654"/>
                      <a:pt x="55" y="646"/>
                      <a:pt x="51" y="640"/>
                    </a:cubicBezTo>
                    <a:cubicBezTo>
                      <a:pt x="49" y="636"/>
                      <a:pt x="44" y="631"/>
                      <a:pt x="39" y="629"/>
                    </a:cubicBezTo>
                    <a:cubicBezTo>
                      <a:pt x="27" y="622"/>
                      <a:pt x="13" y="622"/>
                      <a:pt x="8" y="610"/>
                    </a:cubicBezTo>
                    <a:cubicBezTo>
                      <a:pt x="6" y="604"/>
                      <a:pt x="5" y="596"/>
                      <a:pt x="5" y="587"/>
                    </a:cubicBezTo>
                    <a:cubicBezTo>
                      <a:pt x="5" y="575"/>
                      <a:pt x="6" y="563"/>
                      <a:pt x="6" y="553"/>
                    </a:cubicBezTo>
                    <a:cubicBezTo>
                      <a:pt x="6" y="536"/>
                      <a:pt x="6" y="518"/>
                      <a:pt x="6" y="501"/>
                    </a:cubicBezTo>
                    <a:cubicBezTo>
                      <a:pt x="6" y="432"/>
                      <a:pt x="6" y="363"/>
                      <a:pt x="6" y="294"/>
                    </a:cubicBezTo>
                    <a:cubicBezTo>
                      <a:pt x="6" y="263"/>
                      <a:pt x="6" y="232"/>
                      <a:pt x="6" y="201"/>
                    </a:cubicBezTo>
                    <a:cubicBezTo>
                      <a:pt x="6" y="192"/>
                      <a:pt x="6" y="182"/>
                      <a:pt x="6" y="173"/>
                    </a:cubicBezTo>
                    <a:cubicBezTo>
                      <a:pt x="6" y="159"/>
                      <a:pt x="7" y="147"/>
                      <a:pt x="11" y="141"/>
                    </a:cubicBezTo>
                    <a:cubicBezTo>
                      <a:pt x="20" y="130"/>
                      <a:pt x="41" y="130"/>
                      <a:pt x="49" y="119"/>
                    </a:cubicBezTo>
                    <a:cubicBezTo>
                      <a:pt x="54" y="112"/>
                      <a:pt x="54" y="102"/>
                      <a:pt x="59" y="95"/>
                    </a:cubicBezTo>
                    <a:cubicBezTo>
                      <a:pt x="63" y="87"/>
                      <a:pt x="72" y="80"/>
                      <a:pt x="78" y="73"/>
                    </a:cubicBezTo>
                    <a:cubicBezTo>
                      <a:pt x="85" y="66"/>
                      <a:pt x="91" y="57"/>
                      <a:pt x="99" y="53"/>
                    </a:cubicBezTo>
                    <a:cubicBezTo>
                      <a:pt x="109" y="47"/>
                      <a:pt x="121" y="46"/>
                      <a:pt x="128" y="36"/>
                    </a:cubicBezTo>
                    <a:cubicBezTo>
                      <a:pt x="135" y="24"/>
                      <a:pt x="134" y="7"/>
                      <a:pt x="146" y="3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47" y="3"/>
                      <a:pt x="150" y="2"/>
                      <a:pt x="152" y="2"/>
                    </a:cubicBezTo>
                    <a:cubicBezTo>
                      <a:pt x="152" y="2"/>
                      <a:pt x="152" y="2"/>
                      <a:pt x="152" y="2"/>
                    </a:cubicBezTo>
                    <a:cubicBezTo>
                      <a:pt x="152" y="2"/>
                      <a:pt x="152" y="2"/>
                      <a:pt x="152" y="2"/>
                    </a:cubicBezTo>
                    <a:moveTo>
                      <a:pt x="150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49" y="0"/>
                      <a:pt x="148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32" y="2"/>
                      <a:pt x="134" y="20"/>
                      <a:pt x="127" y="32"/>
                    </a:cubicBezTo>
                    <a:cubicBezTo>
                      <a:pt x="120" y="44"/>
                      <a:pt x="109" y="44"/>
                      <a:pt x="98" y="51"/>
                    </a:cubicBezTo>
                    <a:cubicBezTo>
                      <a:pt x="89" y="55"/>
                      <a:pt x="83" y="64"/>
                      <a:pt x="77" y="72"/>
                    </a:cubicBezTo>
                    <a:cubicBezTo>
                      <a:pt x="70" y="79"/>
                      <a:pt x="60" y="86"/>
                      <a:pt x="56" y="93"/>
                    </a:cubicBezTo>
                    <a:cubicBezTo>
                      <a:pt x="52" y="101"/>
                      <a:pt x="52" y="109"/>
                      <a:pt x="48" y="116"/>
                    </a:cubicBezTo>
                    <a:cubicBezTo>
                      <a:pt x="40" y="128"/>
                      <a:pt x="20" y="128"/>
                      <a:pt x="9" y="138"/>
                    </a:cubicBezTo>
                    <a:cubicBezTo>
                      <a:pt x="2" y="144"/>
                      <a:pt x="0" y="158"/>
                      <a:pt x="0" y="173"/>
                    </a:cubicBezTo>
                    <a:cubicBezTo>
                      <a:pt x="0" y="183"/>
                      <a:pt x="1" y="193"/>
                      <a:pt x="1" y="203"/>
                    </a:cubicBezTo>
                    <a:cubicBezTo>
                      <a:pt x="1" y="322"/>
                      <a:pt x="1" y="435"/>
                      <a:pt x="1" y="555"/>
                    </a:cubicBezTo>
                    <a:cubicBezTo>
                      <a:pt x="1" y="555"/>
                      <a:pt x="1" y="555"/>
                      <a:pt x="1" y="555"/>
                    </a:cubicBezTo>
                    <a:cubicBezTo>
                      <a:pt x="1" y="564"/>
                      <a:pt x="1" y="573"/>
                      <a:pt x="1" y="582"/>
                    </a:cubicBezTo>
                    <a:cubicBezTo>
                      <a:pt x="1" y="594"/>
                      <a:pt x="1" y="606"/>
                      <a:pt x="4" y="611"/>
                    </a:cubicBezTo>
                    <a:cubicBezTo>
                      <a:pt x="10" y="625"/>
                      <a:pt x="28" y="624"/>
                      <a:pt x="40" y="632"/>
                    </a:cubicBezTo>
                    <a:cubicBezTo>
                      <a:pt x="51" y="639"/>
                      <a:pt x="50" y="650"/>
                      <a:pt x="57" y="663"/>
                    </a:cubicBezTo>
                    <a:cubicBezTo>
                      <a:pt x="60" y="670"/>
                      <a:pt x="70" y="678"/>
                      <a:pt x="77" y="685"/>
                    </a:cubicBezTo>
                    <a:cubicBezTo>
                      <a:pt x="83" y="691"/>
                      <a:pt x="90" y="701"/>
                      <a:pt x="98" y="706"/>
                    </a:cubicBezTo>
                    <a:cubicBezTo>
                      <a:pt x="109" y="712"/>
                      <a:pt x="119" y="712"/>
                      <a:pt x="126" y="722"/>
                    </a:cubicBezTo>
                    <a:cubicBezTo>
                      <a:pt x="133" y="734"/>
                      <a:pt x="133" y="750"/>
                      <a:pt x="143" y="754"/>
                    </a:cubicBezTo>
                    <a:cubicBezTo>
                      <a:pt x="143" y="754"/>
                      <a:pt x="143" y="754"/>
                      <a:pt x="143" y="754"/>
                    </a:cubicBezTo>
                    <a:cubicBezTo>
                      <a:pt x="143" y="754"/>
                      <a:pt x="143" y="754"/>
                      <a:pt x="143" y="754"/>
                    </a:cubicBezTo>
                    <a:cubicBezTo>
                      <a:pt x="143" y="754"/>
                      <a:pt x="143" y="754"/>
                      <a:pt x="143" y="754"/>
                    </a:cubicBezTo>
                    <a:cubicBezTo>
                      <a:pt x="146" y="755"/>
                      <a:pt x="148" y="755"/>
                      <a:pt x="150" y="755"/>
                    </a:cubicBezTo>
                    <a:cubicBezTo>
                      <a:pt x="150" y="755"/>
                      <a:pt x="150" y="755"/>
                      <a:pt x="150" y="755"/>
                    </a:cubicBezTo>
                    <a:cubicBezTo>
                      <a:pt x="150" y="755"/>
                      <a:pt x="150" y="755"/>
                      <a:pt x="150" y="755"/>
                    </a:cubicBezTo>
                    <a:cubicBezTo>
                      <a:pt x="150" y="755"/>
                      <a:pt x="150" y="755"/>
                      <a:pt x="150" y="755"/>
                    </a:cubicBezTo>
                    <a:cubicBezTo>
                      <a:pt x="156" y="755"/>
                      <a:pt x="163" y="753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7" y="752"/>
                      <a:pt x="167" y="752"/>
                      <a:pt x="167" y="752"/>
                    </a:cubicBezTo>
                    <a:cubicBezTo>
                      <a:pt x="168" y="752"/>
                      <a:pt x="168" y="752"/>
                      <a:pt x="168" y="752"/>
                    </a:cubicBezTo>
                    <a:cubicBezTo>
                      <a:pt x="174" y="750"/>
                      <a:pt x="182" y="747"/>
                      <a:pt x="186" y="743"/>
                    </a:cubicBezTo>
                    <a:cubicBezTo>
                      <a:pt x="195" y="736"/>
                      <a:pt x="197" y="722"/>
                      <a:pt x="208" y="718"/>
                    </a:cubicBezTo>
                    <a:cubicBezTo>
                      <a:pt x="213" y="715"/>
                      <a:pt x="217" y="715"/>
                      <a:pt x="221" y="715"/>
                    </a:cubicBezTo>
                    <a:cubicBezTo>
                      <a:pt x="221" y="715"/>
                      <a:pt x="221" y="715"/>
                      <a:pt x="221" y="715"/>
                    </a:cubicBezTo>
                    <a:cubicBezTo>
                      <a:pt x="221" y="715"/>
                      <a:pt x="221" y="715"/>
                      <a:pt x="221" y="715"/>
                    </a:cubicBezTo>
                    <a:cubicBezTo>
                      <a:pt x="221" y="715"/>
                      <a:pt x="221" y="715"/>
                      <a:pt x="221" y="715"/>
                    </a:cubicBezTo>
                    <a:cubicBezTo>
                      <a:pt x="233" y="715"/>
                      <a:pt x="243" y="722"/>
                      <a:pt x="252" y="726"/>
                    </a:cubicBezTo>
                    <a:cubicBezTo>
                      <a:pt x="252" y="726"/>
                      <a:pt x="252" y="726"/>
                      <a:pt x="252" y="726"/>
                    </a:cubicBezTo>
                    <a:cubicBezTo>
                      <a:pt x="252" y="726"/>
                      <a:pt x="252" y="726"/>
                      <a:pt x="252" y="726"/>
                    </a:cubicBezTo>
                    <a:cubicBezTo>
                      <a:pt x="254" y="727"/>
                      <a:pt x="256" y="727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8" y="728"/>
                      <a:pt x="258" y="728"/>
                    </a:cubicBezTo>
                    <a:cubicBezTo>
                      <a:pt x="258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59" y="728"/>
                      <a:pt x="259" y="728"/>
                      <a:pt x="259" y="728"/>
                    </a:cubicBezTo>
                    <a:cubicBezTo>
                      <a:pt x="262" y="729"/>
                      <a:pt x="265" y="729"/>
                      <a:pt x="268" y="729"/>
                    </a:cubicBezTo>
                    <a:cubicBezTo>
                      <a:pt x="268" y="729"/>
                      <a:pt x="268" y="729"/>
                      <a:pt x="268" y="729"/>
                    </a:cubicBezTo>
                    <a:cubicBezTo>
                      <a:pt x="268" y="729"/>
                      <a:pt x="268" y="729"/>
                      <a:pt x="268" y="729"/>
                    </a:cubicBezTo>
                    <a:cubicBezTo>
                      <a:pt x="268" y="729"/>
                      <a:pt x="268" y="729"/>
                      <a:pt x="268" y="729"/>
                    </a:cubicBezTo>
                    <a:cubicBezTo>
                      <a:pt x="277" y="729"/>
                      <a:pt x="287" y="728"/>
                      <a:pt x="292" y="725"/>
                    </a:cubicBezTo>
                    <a:cubicBezTo>
                      <a:pt x="292" y="725"/>
                      <a:pt x="292" y="725"/>
                      <a:pt x="292" y="725"/>
                    </a:cubicBezTo>
                    <a:cubicBezTo>
                      <a:pt x="292" y="725"/>
                      <a:pt x="292" y="725"/>
                      <a:pt x="292" y="725"/>
                    </a:cubicBezTo>
                    <a:cubicBezTo>
                      <a:pt x="292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3" y="725"/>
                      <a:pt x="293" y="725"/>
                      <a:pt x="293" y="725"/>
                    </a:cubicBezTo>
                    <a:cubicBezTo>
                      <a:pt x="294" y="725"/>
                      <a:pt x="294" y="725"/>
                      <a:pt x="294" y="725"/>
                    </a:cubicBezTo>
                    <a:cubicBezTo>
                      <a:pt x="294" y="725"/>
                      <a:pt x="294" y="725"/>
                      <a:pt x="294" y="725"/>
                    </a:cubicBezTo>
                    <a:cubicBezTo>
                      <a:pt x="295" y="724"/>
                      <a:pt x="295" y="724"/>
                      <a:pt x="295" y="724"/>
                    </a:cubicBezTo>
                    <a:cubicBezTo>
                      <a:pt x="295" y="724"/>
                      <a:pt x="295" y="724"/>
                      <a:pt x="295" y="724"/>
                    </a:cubicBezTo>
                    <a:cubicBezTo>
                      <a:pt x="295" y="724"/>
                      <a:pt x="295" y="724"/>
                      <a:pt x="296" y="724"/>
                    </a:cubicBezTo>
                    <a:cubicBezTo>
                      <a:pt x="296" y="724"/>
                      <a:pt x="296" y="724"/>
                      <a:pt x="296" y="724"/>
                    </a:cubicBezTo>
                    <a:cubicBezTo>
                      <a:pt x="296" y="724"/>
                      <a:pt x="296" y="724"/>
                      <a:pt x="296" y="724"/>
                    </a:cubicBezTo>
                    <a:cubicBezTo>
                      <a:pt x="305" y="718"/>
                      <a:pt x="312" y="709"/>
                      <a:pt x="325" y="709"/>
                    </a:cubicBezTo>
                    <a:cubicBezTo>
                      <a:pt x="325" y="709"/>
                      <a:pt x="325" y="709"/>
                      <a:pt x="325" y="709"/>
                    </a:cubicBezTo>
                    <a:cubicBezTo>
                      <a:pt x="325" y="709"/>
                      <a:pt x="325" y="709"/>
                      <a:pt x="325" y="709"/>
                    </a:cubicBezTo>
                    <a:cubicBezTo>
                      <a:pt x="325" y="709"/>
                      <a:pt x="325" y="709"/>
                      <a:pt x="325" y="709"/>
                    </a:cubicBezTo>
                    <a:cubicBezTo>
                      <a:pt x="326" y="709"/>
                      <a:pt x="328" y="709"/>
                      <a:pt x="329" y="709"/>
                    </a:cubicBezTo>
                    <a:cubicBezTo>
                      <a:pt x="329" y="709"/>
                      <a:pt x="329" y="709"/>
                      <a:pt x="329" y="709"/>
                    </a:cubicBezTo>
                    <a:cubicBezTo>
                      <a:pt x="344" y="712"/>
                      <a:pt x="349" y="728"/>
                      <a:pt x="359" y="736"/>
                    </a:cubicBezTo>
                    <a:cubicBezTo>
                      <a:pt x="365" y="741"/>
                      <a:pt x="371" y="744"/>
                      <a:pt x="378" y="748"/>
                    </a:cubicBezTo>
                    <a:cubicBezTo>
                      <a:pt x="378" y="748"/>
                      <a:pt x="379" y="748"/>
                      <a:pt x="379" y="748"/>
                    </a:cubicBezTo>
                    <a:cubicBezTo>
                      <a:pt x="379" y="748"/>
                      <a:pt x="379" y="748"/>
                      <a:pt x="379" y="748"/>
                    </a:cubicBezTo>
                    <a:cubicBezTo>
                      <a:pt x="379" y="748"/>
                      <a:pt x="379" y="748"/>
                      <a:pt x="379" y="748"/>
                    </a:cubicBezTo>
                    <a:cubicBezTo>
                      <a:pt x="379" y="748"/>
                      <a:pt x="379" y="748"/>
                      <a:pt x="379" y="749"/>
                    </a:cubicBezTo>
                    <a:cubicBezTo>
                      <a:pt x="379" y="749"/>
                      <a:pt x="379" y="749"/>
                      <a:pt x="379" y="749"/>
                    </a:cubicBezTo>
                    <a:cubicBezTo>
                      <a:pt x="379" y="749"/>
                      <a:pt x="379" y="749"/>
                      <a:pt x="379" y="749"/>
                    </a:cubicBezTo>
                    <a:cubicBezTo>
                      <a:pt x="379" y="749"/>
                      <a:pt x="379" y="749"/>
                      <a:pt x="379" y="749"/>
                    </a:cubicBezTo>
                    <a:cubicBezTo>
                      <a:pt x="379" y="749"/>
                      <a:pt x="380" y="749"/>
                      <a:pt x="380" y="749"/>
                    </a:cubicBezTo>
                    <a:cubicBezTo>
                      <a:pt x="380" y="749"/>
                      <a:pt x="380" y="749"/>
                      <a:pt x="380" y="749"/>
                    </a:cubicBezTo>
                    <a:cubicBezTo>
                      <a:pt x="385" y="752"/>
                      <a:pt x="391" y="756"/>
                      <a:pt x="397" y="756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397" y="756"/>
                      <a:pt x="397" y="756"/>
                      <a:pt x="397" y="756"/>
                    </a:cubicBezTo>
                    <a:cubicBezTo>
                      <a:pt x="398" y="756"/>
                      <a:pt x="399" y="756"/>
                      <a:pt x="399" y="756"/>
                    </a:cubicBezTo>
                    <a:cubicBezTo>
                      <a:pt x="407" y="755"/>
                      <a:pt x="412" y="748"/>
                      <a:pt x="414" y="742"/>
                    </a:cubicBezTo>
                    <a:cubicBezTo>
                      <a:pt x="414" y="740"/>
                      <a:pt x="414" y="738"/>
                      <a:pt x="414" y="736"/>
                    </a:cubicBezTo>
                    <a:cubicBezTo>
                      <a:pt x="414" y="731"/>
                      <a:pt x="413" y="725"/>
                      <a:pt x="413" y="719"/>
                    </a:cubicBezTo>
                    <a:cubicBezTo>
                      <a:pt x="413" y="717"/>
                      <a:pt x="413" y="715"/>
                      <a:pt x="414" y="713"/>
                    </a:cubicBezTo>
                    <a:cubicBezTo>
                      <a:pt x="414" y="713"/>
                      <a:pt x="414" y="713"/>
                      <a:pt x="414" y="713"/>
                    </a:cubicBezTo>
                    <a:cubicBezTo>
                      <a:pt x="414" y="713"/>
                      <a:pt x="414" y="713"/>
                      <a:pt x="414" y="713"/>
                    </a:cubicBezTo>
                    <a:cubicBezTo>
                      <a:pt x="414" y="713"/>
                      <a:pt x="414" y="712"/>
                      <a:pt x="414" y="712"/>
                    </a:cubicBezTo>
                    <a:cubicBezTo>
                      <a:pt x="414" y="712"/>
                      <a:pt x="414" y="712"/>
                      <a:pt x="414" y="712"/>
                    </a:cubicBezTo>
                    <a:cubicBezTo>
                      <a:pt x="416" y="702"/>
                      <a:pt x="425" y="693"/>
                      <a:pt x="436" y="693"/>
                    </a:cubicBezTo>
                    <a:cubicBezTo>
                      <a:pt x="436" y="693"/>
                      <a:pt x="436" y="693"/>
                      <a:pt x="436" y="693"/>
                    </a:cubicBezTo>
                    <a:cubicBezTo>
                      <a:pt x="436" y="693"/>
                      <a:pt x="436" y="693"/>
                      <a:pt x="436" y="693"/>
                    </a:cubicBezTo>
                    <a:cubicBezTo>
                      <a:pt x="436" y="693"/>
                      <a:pt x="436" y="693"/>
                      <a:pt x="436" y="693"/>
                    </a:cubicBezTo>
                    <a:cubicBezTo>
                      <a:pt x="439" y="693"/>
                      <a:pt x="442" y="694"/>
                      <a:pt x="445" y="695"/>
                    </a:cubicBezTo>
                    <a:cubicBezTo>
                      <a:pt x="445" y="695"/>
                      <a:pt x="445" y="695"/>
                      <a:pt x="445" y="695"/>
                    </a:cubicBezTo>
                    <a:cubicBezTo>
                      <a:pt x="445" y="695"/>
                      <a:pt x="445" y="695"/>
                      <a:pt x="445" y="695"/>
                    </a:cubicBezTo>
                    <a:cubicBezTo>
                      <a:pt x="445" y="695"/>
                      <a:pt x="445" y="695"/>
                      <a:pt x="445" y="695"/>
                    </a:cubicBezTo>
                    <a:cubicBezTo>
                      <a:pt x="451" y="697"/>
                      <a:pt x="456" y="702"/>
                      <a:pt x="459" y="707"/>
                    </a:cubicBezTo>
                    <a:cubicBezTo>
                      <a:pt x="462" y="711"/>
                      <a:pt x="464" y="720"/>
                      <a:pt x="472" y="721"/>
                    </a:cubicBezTo>
                    <a:cubicBezTo>
                      <a:pt x="472" y="721"/>
                      <a:pt x="472" y="721"/>
                      <a:pt x="472" y="721"/>
                    </a:cubicBezTo>
                    <a:cubicBezTo>
                      <a:pt x="472" y="721"/>
                      <a:pt x="473" y="721"/>
                      <a:pt x="473" y="721"/>
                    </a:cubicBezTo>
                    <a:cubicBezTo>
                      <a:pt x="473" y="721"/>
                      <a:pt x="473" y="721"/>
                      <a:pt x="473" y="721"/>
                    </a:cubicBezTo>
                    <a:cubicBezTo>
                      <a:pt x="473" y="721"/>
                      <a:pt x="473" y="721"/>
                      <a:pt x="473" y="721"/>
                    </a:cubicBezTo>
                    <a:cubicBezTo>
                      <a:pt x="473" y="721"/>
                      <a:pt x="473" y="721"/>
                      <a:pt x="473" y="721"/>
                    </a:cubicBezTo>
                    <a:cubicBezTo>
                      <a:pt x="479" y="721"/>
                      <a:pt x="485" y="716"/>
                      <a:pt x="491" y="712"/>
                    </a:cubicBezTo>
                    <a:cubicBezTo>
                      <a:pt x="494" y="710"/>
                      <a:pt x="496" y="708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499" y="707"/>
                    </a:cubicBezTo>
                    <a:cubicBezTo>
                      <a:pt x="499" y="707"/>
                      <a:pt x="499" y="707"/>
                      <a:pt x="500" y="707"/>
                    </a:cubicBezTo>
                    <a:cubicBezTo>
                      <a:pt x="500" y="707"/>
                      <a:pt x="500" y="707"/>
                      <a:pt x="500" y="707"/>
                    </a:cubicBezTo>
                    <a:cubicBezTo>
                      <a:pt x="500" y="707"/>
                      <a:pt x="500" y="707"/>
                      <a:pt x="500" y="707"/>
                    </a:cubicBezTo>
                    <a:cubicBezTo>
                      <a:pt x="500" y="707"/>
                      <a:pt x="500" y="707"/>
                      <a:pt x="500" y="707"/>
                    </a:cubicBezTo>
                    <a:cubicBezTo>
                      <a:pt x="503" y="706"/>
                      <a:pt x="506" y="705"/>
                      <a:pt x="510" y="705"/>
                    </a:cubicBezTo>
                    <a:cubicBezTo>
                      <a:pt x="510" y="705"/>
                      <a:pt x="510" y="705"/>
                      <a:pt x="510" y="705"/>
                    </a:cubicBezTo>
                    <a:cubicBezTo>
                      <a:pt x="510" y="705"/>
                      <a:pt x="510" y="705"/>
                      <a:pt x="510" y="705"/>
                    </a:cubicBezTo>
                    <a:cubicBezTo>
                      <a:pt x="510" y="705"/>
                      <a:pt x="510" y="705"/>
                      <a:pt x="510" y="705"/>
                    </a:cubicBezTo>
                    <a:cubicBezTo>
                      <a:pt x="522" y="705"/>
                      <a:pt x="533" y="712"/>
                      <a:pt x="539" y="721"/>
                    </a:cubicBezTo>
                    <a:cubicBezTo>
                      <a:pt x="539" y="721"/>
                      <a:pt x="539" y="721"/>
                      <a:pt x="539" y="721"/>
                    </a:cubicBezTo>
                    <a:cubicBezTo>
                      <a:pt x="539" y="721"/>
                      <a:pt x="539" y="721"/>
                      <a:pt x="539" y="721"/>
                    </a:cubicBezTo>
                    <a:cubicBezTo>
                      <a:pt x="539" y="721"/>
                      <a:pt x="539" y="721"/>
                      <a:pt x="539" y="721"/>
                    </a:cubicBezTo>
                    <a:cubicBezTo>
                      <a:pt x="542" y="725"/>
                      <a:pt x="542" y="730"/>
                      <a:pt x="546" y="731"/>
                    </a:cubicBezTo>
                    <a:cubicBezTo>
                      <a:pt x="550" y="734"/>
                      <a:pt x="560" y="733"/>
                      <a:pt x="567" y="733"/>
                    </a:cubicBezTo>
                    <a:cubicBezTo>
                      <a:pt x="569" y="733"/>
                      <a:pt x="570" y="733"/>
                      <a:pt x="572" y="733"/>
                    </a:cubicBezTo>
                    <a:cubicBezTo>
                      <a:pt x="574" y="733"/>
                      <a:pt x="576" y="733"/>
                      <a:pt x="578" y="733"/>
                    </a:cubicBezTo>
                    <a:cubicBezTo>
                      <a:pt x="578" y="733"/>
                      <a:pt x="578" y="733"/>
                      <a:pt x="578" y="733"/>
                    </a:cubicBezTo>
                    <a:cubicBezTo>
                      <a:pt x="578" y="733"/>
                      <a:pt x="578" y="733"/>
                      <a:pt x="578" y="733"/>
                    </a:cubicBezTo>
                    <a:cubicBezTo>
                      <a:pt x="578" y="733"/>
                      <a:pt x="578" y="733"/>
                      <a:pt x="578" y="733"/>
                    </a:cubicBezTo>
                    <a:cubicBezTo>
                      <a:pt x="583" y="733"/>
                      <a:pt x="588" y="733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0" y="732"/>
                      <a:pt x="590" y="732"/>
                      <a:pt x="590" y="732"/>
                    </a:cubicBezTo>
                    <a:cubicBezTo>
                      <a:pt x="595" y="729"/>
                      <a:pt x="597" y="718"/>
                      <a:pt x="600" y="715"/>
                    </a:cubicBezTo>
                    <a:cubicBezTo>
                      <a:pt x="600" y="714"/>
                      <a:pt x="601" y="714"/>
                      <a:pt x="601" y="714"/>
                    </a:cubicBezTo>
                    <a:cubicBezTo>
                      <a:pt x="601" y="714"/>
                      <a:pt x="601" y="714"/>
                      <a:pt x="601" y="714"/>
                    </a:cubicBezTo>
                    <a:cubicBezTo>
                      <a:pt x="606" y="709"/>
                      <a:pt x="615" y="705"/>
                      <a:pt x="625" y="705"/>
                    </a:cubicBezTo>
                    <a:cubicBezTo>
                      <a:pt x="625" y="705"/>
                      <a:pt x="625" y="705"/>
                      <a:pt x="625" y="705"/>
                    </a:cubicBezTo>
                    <a:cubicBezTo>
                      <a:pt x="625" y="705"/>
                      <a:pt x="625" y="705"/>
                      <a:pt x="625" y="705"/>
                    </a:cubicBezTo>
                    <a:cubicBezTo>
                      <a:pt x="625" y="705"/>
                      <a:pt x="625" y="705"/>
                      <a:pt x="625" y="705"/>
                    </a:cubicBezTo>
                    <a:cubicBezTo>
                      <a:pt x="628" y="705"/>
                      <a:pt x="632" y="705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6" y="707"/>
                      <a:pt x="636" y="707"/>
                      <a:pt x="636" y="707"/>
                    </a:cubicBezTo>
                    <a:cubicBezTo>
                      <a:pt x="639" y="708"/>
                      <a:pt x="641" y="710"/>
                      <a:pt x="644" y="712"/>
                    </a:cubicBezTo>
                    <a:cubicBezTo>
                      <a:pt x="650" y="716"/>
                      <a:pt x="657" y="721"/>
                      <a:pt x="663" y="721"/>
                    </a:cubicBezTo>
                    <a:cubicBezTo>
                      <a:pt x="663" y="721"/>
                      <a:pt x="663" y="721"/>
                      <a:pt x="663" y="721"/>
                    </a:cubicBezTo>
                    <a:cubicBezTo>
                      <a:pt x="663" y="721"/>
                      <a:pt x="663" y="721"/>
                      <a:pt x="663" y="721"/>
                    </a:cubicBezTo>
                    <a:cubicBezTo>
                      <a:pt x="663" y="721"/>
                      <a:pt x="663" y="721"/>
                      <a:pt x="663" y="721"/>
                    </a:cubicBezTo>
                    <a:cubicBezTo>
                      <a:pt x="663" y="721"/>
                      <a:pt x="664" y="721"/>
                      <a:pt x="664" y="721"/>
                    </a:cubicBezTo>
                    <a:cubicBezTo>
                      <a:pt x="671" y="720"/>
                      <a:pt x="673" y="711"/>
                      <a:pt x="677" y="706"/>
                    </a:cubicBezTo>
                    <a:cubicBezTo>
                      <a:pt x="680" y="701"/>
                      <a:pt x="686" y="696"/>
                      <a:pt x="693" y="694"/>
                    </a:cubicBezTo>
                    <a:cubicBezTo>
                      <a:pt x="693" y="694"/>
                      <a:pt x="693" y="694"/>
                      <a:pt x="693" y="694"/>
                    </a:cubicBezTo>
                    <a:cubicBezTo>
                      <a:pt x="693" y="694"/>
                      <a:pt x="693" y="694"/>
                      <a:pt x="693" y="694"/>
                    </a:cubicBezTo>
                    <a:cubicBezTo>
                      <a:pt x="695" y="694"/>
                      <a:pt x="697" y="693"/>
                      <a:pt x="699" y="693"/>
                    </a:cubicBezTo>
                    <a:cubicBezTo>
                      <a:pt x="699" y="693"/>
                      <a:pt x="699" y="693"/>
                      <a:pt x="699" y="693"/>
                    </a:cubicBezTo>
                    <a:cubicBezTo>
                      <a:pt x="699" y="693"/>
                      <a:pt x="699" y="693"/>
                      <a:pt x="699" y="693"/>
                    </a:cubicBezTo>
                    <a:cubicBezTo>
                      <a:pt x="699" y="693"/>
                      <a:pt x="699" y="693"/>
                      <a:pt x="699" y="693"/>
                    </a:cubicBezTo>
                    <a:cubicBezTo>
                      <a:pt x="714" y="693"/>
                      <a:pt x="722" y="705"/>
                      <a:pt x="723" y="718"/>
                    </a:cubicBezTo>
                    <a:cubicBezTo>
                      <a:pt x="723" y="718"/>
                      <a:pt x="723" y="718"/>
                      <a:pt x="723" y="718"/>
                    </a:cubicBezTo>
                    <a:cubicBezTo>
                      <a:pt x="723" y="718"/>
                      <a:pt x="723" y="719"/>
                      <a:pt x="723" y="719"/>
                    </a:cubicBezTo>
                    <a:cubicBezTo>
                      <a:pt x="723" y="719"/>
                      <a:pt x="723" y="719"/>
                      <a:pt x="723" y="719"/>
                    </a:cubicBezTo>
                    <a:cubicBezTo>
                      <a:pt x="724" y="719"/>
                      <a:pt x="724" y="720"/>
                      <a:pt x="724" y="721"/>
                    </a:cubicBezTo>
                    <a:cubicBezTo>
                      <a:pt x="724" y="726"/>
                      <a:pt x="722" y="731"/>
                      <a:pt x="722" y="737"/>
                    </a:cubicBezTo>
                    <a:cubicBezTo>
                      <a:pt x="722" y="739"/>
                      <a:pt x="722" y="741"/>
                      <a:pt x="723" y="743"/>
                    </a:cubicBezTo>
                    <a:cubicBezTo>
                      <a:pt x="723" y="743"/>
                      <a:pt x="723" y="743"/>
                      <a:pt x="723" y="743"/>
                    </a:cubicBezTo>
                    <a:cubicBezTo>
                      <a:pt x="723" y="743"/>
                      <a:pt x="723" y="743"/>
                      <a:pt x="723" y="743"/>
                    </a:cubicBezTo>
                    <a:cubicBezTo>
                      <a:pt x="723" y="743"/>
                      <a:pt x="723" y="743"/>
                      <a:pt x="723" y="743"/>
                    </a:cubicBezTo>
                    <a:cubicBezTo>
                      <a:pt x="725" y="749"/>
                      <a:pt x="731" y="757"/>
                      <a:pt x="739" y="757"/>
                    </a:cubicBezTo>
                    <a:cubicBezTo>
                      <a:pt x="739" y="757"/>
                      <a:pt x="739" y="757"/>
                      <a:pt x="739" y="757"/>
                    </a:cubicBezTo>
                    <a:cubicBezTo>
                      <a:pt x="739" y="757"/>
                      <a:pt x="739" y="757"/>
                      <a:pt x="739" y="757"/>
                    </a:cubicBezTo>
                    <a:cubicBezTo>
                      <a:pt x="739" y="757"/>
                      <a:pt x="739" y="757"/>
                      <a:pt x="739" y="757"/>
                    </a:cubicBezTo>
                    <a:cubicBezTo>
                      <a:pt x="740" y="757"/>
                      <a:pt x="740" y="757"/>
                      <a:pt x="741" y="757"/>
                    </a:cubicBezTo>
                    <a:cubicBezTo>
                      <a:pt x="748" y="756"/>
                      <a:pt x="754" y="751"/>
                      <a:pt x="760" y="747"/>
                    </a:cubicBezTo>
                    <a:cubicBezTo>
                      <a:pt x="766" y="743"/>
                      <a:pt x="772" y="740"/>
                      <a:pt x="776" y="737"/>
                    </a:cubicBezTo>
                    <a:cubicBezTo>
                      <a:pt x="784" y="730"/>
                      <a:pt x="790" y="716"/>
                      <a:pt x="802" y="711"/>
                    </a:cubicBezTo>
                    <a:cubicBezTo>
                      <a:pt x="802" y="711"/>
                      <a:pt x="802" y="711"/>
                      <a:pt x="802" y="711"/>
                    </a:cubicBezTo>
                    <a:cubicBezTo>
                      <a:pt x="802" y="711"/>
                      <a:pt x="802" y="711"/>
                      <a:pt x="802" y="711"/>
                    </a:cubicBezTo>
                    <a:cubicBezTo>
                      <a:pt x="802" y="711"/>
                      <a:pt x="802" y="711"/>
                      <a:pt x="803" y="711"/>
                    </a:cubicBezTo>
                    <a:cubicBezTo>
                      <a:pt x="803" y="711"/>
                      <a:pt x="803" y="711"/>
                      <a:pt x="803" y="711"/>
                    </a:cubicBezTo>
                    <a:cubicBezTo>
                      <a:pt x="806" y="709"/>
                      <a:pt x="809" y="709"/>
                      <a:pt x="812" y="709"/>
                    </a:cubicBezTo>
                    <a:cubicBezTo>
                      <a:pt x="812" y="709"/>
                      <a:pt x="812" y="709"/>
                      <a:pt x="812" y="709"/>
                    </a:cubicBezTo>
                    <a:cubicBezTo>
                      <a:pt x="812" y="709"/>
                      <a:pt x="812" y="709"/>
                      <a:pt x="812" y="709"/>
                    </a:cubicBezTo>
                    <a:cubicBezTo>
                      <a:pt x="812" y="709"/>
                      <a:pt x="812" y="709"/>
                      <a:pt x="812" y="709"/>
                    </a:cubicBezTo>
                    <a:cubicBezTo>
                      <a:pt x="824" y="709"/>
                      <a:pt x="831" y="718"/>
                      <a:pt x="839" y="723"/>
                    </a:cubicBezTo>
                    <a:cubicBezTo>
                      <a:pt x="841" y="724"/>
                      <a:pt x="842" y="725"/>
                      <a:pt x="843" y="725"/>
                    </a:cubicBezTo>
                    <a:cubicBezTo>
                      <a:pt x="843" y="725"/>
                      <a:pt x="843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5"/>
                      <a:pt x="844" y="725"/>
                    </a:cubicBezTo>
                    <a:cubicBezTo>
                      <a:pt x="844" y="725"/>
                      <a:pt x="844" y="726"/>
                      <a:pt x="844" y="726"/>
                    </a:cubicBezTo>
                    <a:cubicBezTo>
                      <a:pt x="844" y="726"/>
                      <a:pt x="844" y="726"/>
                      <a:pt x="844" y="726"/>
                    </a:cubicBezTo>
                    <a:cubicBezTo>
                      <a:pt x="850" y="728"/>
                      <a:pt x="858" y="729"/>
                      <a:pt x="866" y="729"/>
                    </a:cubicBezTo>
                    <a:cubicBezTo>
                      <a:pt x="866" y="729"/>
                      <a:pt x="866" y="729"/>
                      <a:pt x="866" y="729"/>
                    </a:cubicBezTo>
                    <a:cubicBezTo>
                      <a:pt x="866" y="729"/>
                      <a:pt x="866" y="729"/>
                      <a:pt x="866" y="729"/>
                    </a:cubicBezTo>
                    <a:cubicBezTo>
                      <a:pt x="866" y="729"/>
                      <a:pt x="866" y="729"/>
                      <a:pt x="866" y="729"/>
                    </a:cubicBezTo>
                    <a:cubicBezTo>
                      <a:pt x="870" y="729"/>
                      <a:pt x="874" y="729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7" y="728"/>
                      <a:pt x="877" y="728"/>
                    </a:cubicBezTo>
                    <a:cubicBezTo>
                      <a:pt x="877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8"/>
                    </a:cubicBezTo>
                    <a:cubicBezTo>
                      <a:pt x="878" y="728"/>
                      <a:pt x="878" y="728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8" y="727"/>
                      <a:pt x="878" y="727"/>
                    </a:cubicBezTo>
                    <a:cubicBezTo>
                      <a:pt x="878" y="727"/>
                      <a:pt x="879" y="727"/>
                      <a:pt x="879" y="727"/>
                    </a:cubicBezTo>
                    <a:cubicBezTo>
                      <a:pt x="880" y="727"/>
                      <a:pt x="882" y="726"/>
                      <a:pt x="883" y="726"/>
                    </a:cubicBezTo>
                    <a:cubicBezTo>
                      <a:pt x="893" y="722"/>
                      <a:pt x="903" y="715"/>
                      <a:pt x="915" y="715"/>
                    </a:cubicBezTo>
                    <a:cubicBezTo>
                      <a:pt x="915" y="715"/>
                      <a:pt x="915" y="715"/>
                      <a:pt x="915" y="715"/>
                    </a:cubicBezTo>
                    <a:cubicBezTo>
                      <a:pt x="915" y="715"/>
                      <a:pt x="915" y="715"/>
                      <a:pt x="915" y="715"/>
                    </a:cubicBezTo>
                    <a:cubicBezTo>
                      <a:pt x="915" y="715"/>
                      <a:pt x="915" y="715"/>
                      <a:pt x="915" y="715"/>
                    </a:cubicBezTo>
                    <a:cubicBezTo>
                      <a:pt x="919" y="715"/>
                      <a:pt x="923" y="716"/>
                      <a:pt x="928" y="718"/>
                    </a:cubicBezTo>
                    <a:cubicBezTo>
                      <a:pt x="928" y="718"/>
                      <a:pt x="928" y="718"/>
                      <a:pt x="928" y="718"/>
                    </a:cubicBezTo>
                    <a:cubicBezTo>
                      <a:pt x="938" y="722"/>
                      <a:pt x="939" y="735"/>
                      <a:pt x="948" y="742"/>
                    </a:cubicBezTo>
                    <a:cubicBezTo>
                      <a:pt x="953" y="746"/>
                      <a:pt x="961" y="749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67" y="751"/>
                      <a:pt x="967" y="751"/>
                      <a:pt x="967" y="751"/>
                    </a:cubicBezTo>
                    <a:cubicBezTo>
                      <a:pt x="971" y="753"/>
                      <a:pt x="977" y="755"/>
                      <a:pt x="982" y="755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982" y="755"/>
                      <a:pt x="982" y="755"/>
                      <a:pt x="982" y="755"/>
                    </a:cubicBezTo>
                    <a:cubicBezTo>
                      <a:pt x="984" y="755"/>
                      <a:pt x="987" y="754"/>
                      <a:pt x="989" y="754"/>
                    </a:cubicBezTo>
                    <a:cubicBezTo>
                      <a:pt x="999" y="750"/>
                      <a:pt x="1000" y="734"/>
                      <a:pt x="1007" y="723"/>
                    </a:cubicBezTo>
                    <a:cubicBezTo>
                      <a:pt x="1014" y="711"/>
                      <a:pt x="1023" y="712"/>
                      <a:pt x="1035" y="706"/>
                    </a:cubicBezTo>
                    <a:cubicBezTo>
                      <a:pt x="1042" y="701"/>
                      <a:pt x="1049" y="692"/>
                      <a:pt x="1056" y="685"/>
                    </a:cubicBezTo>
                    <a:cubicBezTo>
                      <a:pt x="1063" y="677"/>
                      <a:pt x="1073" y="670"/>
                      <a:pt x="1076" y="662"/>
                    </a:cubicBezTo>
                    <a:cubicBezTo>
                      <a:pt x="1079" y="656"/>
                      <a:pt x="1080" y="647"/>
                      <a:pt x="1083" y="642"/>
                    </a:cubicBezTo>
                    <a:cubicBezTo>
                      <a:pt x="1092" y="626"/>
                      <a:pt x="1118" y="628"/>
                      <a:pt x="1127" y="614"/>
                    </a:cubicBezTo>
                    <a:cubicBezTo>
                      <a:pt x="1131" y="607"/>
                      <a:pt x="1131" y="596"/>
                      <a:pt x="1131" y="583"/>
                    </a:cubicBezTo>
                    <a:cubicBezTo>
                      <a:pt x="1131" y="574"/>
                      <a:pt x="1131" y="564"/>
                      <a:pt x="1131" y="557"/>
                    </a:cubicBezTo>
                    <a:cubicBezTo>
                      <a:pt x="1131" y="437"/>
                      <a:pt x="1131" y="318"/>
                      <a:pt x="1131" y="200"/>
                    </a:cubicBezTo>
                    <a:cubicBezTo>
                      <a:pt x="1131" y="200"/>
                      <a:pt x="1131" y="200"/>
                      <a:pt x="1131" y="200"/>
                    </a:cubicBezTo>
                    <a:cubicBezTo>
                      <a:pt x="1131" y="191"/>
                      <a:pt x="1132" y="180"/>
                      <a:pt x="1132" y="170"/>
                    </a:cubicBezTo>
                    <a:cubicBezTo>
                      <a:pt x="1132" y="159"/>
                      <a:pt x="1131" y="149"/>
                      <a:pt x="1128" y="143"/>
                    </a:cubicBezTo>
                    <a:cubicBezTo>
                      <a:pt x="1120" y="127"/>
                      <a:pt x="1093" y="131"/>
                      <a:pt x="1084" y="114"/>
                    </a:cubicBezTo>
                    <a:cubicBezTo>
                      <a:pt x="1080" y="107"/>
                      <a:pt x="1080" y="99"/>
                      <a:pt x="1076" y="93"/>
                    </a:cubicBezTo>
                    <a:cubicBezTo>
                      <a:pt x="1072" y="85"/>
                      <a:pt x="1063" y="78"/>
                      <a:pt x="1057" y="72"/>
                    </a:cubicBezTo>
                    <a:cubicBezTo>
                      <a:pt x="1049" y="64"/>
                      <a:pt x="1044" y="55"/>
                      <a:pt x="1036" y="51"/>
                    </a:cubicBezTo>
                    <a:cubicBezTo>
                      <a:pt x="1029" y="46"/>
                      <a:pt x="1021" y="47"/>
                      <a:pt x="1015" y="43"/>
                    </a:cubicBezTo>
                    <a:cubicBezTo>
                      <a:pt x="1011" y="40"/>
                      <a:pt x="1008" y="36"/>
                      <a:pt x="1006" y="33"/>
                    </a:cubicBezTo>
                    <a:cubicBezTo>
                      <a:pt x="1000" y="23"/>
                      <a:pt x="999" y="5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9" y="1"/>
                      <a:pt x="989" y="1"/>
                      <a:pt x="989" y="1"/>
                    </a:cubicBezTo>
                    <a:cubicBezTo>
                      <a:pt x="987" y="0"/>
                      <a:pt x="985" y="0"/>
                      <a:pt x="983" y="0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983" y="0"/>
                      <a:pt x="983" y="0"/>
                      <a:pt x="983" y="0"/>
                    </a:cubicBezTo>
                    <a:cubicBezTo>
                      <a:pt x="976" y="0"/>
                      <a:pt x="970" y="3"/>
                      <a:pt x="965" y="4"/>
                    </a:cubicBezTo>
                    <a:cubicBezTo>
                      <a:pt x="965" y="4"/>
                      <a:pt x="965" y="4"/>
                      <a:pt x="965" y="5"/>
                    </a:cubicBezTo>
                    <a:cubicBezTo>
                      <a:pt x="957" y="8"/>
                      <a:pt x="951" y="10"/>
                      <a:pt x="946" y="14"/>
                    </a:cubicBezTo>
                    <a:cubicBezTo>
                      <a:pt x="938" y="21"/>
                      <a:pt x="936" y="35"/>
                      <a:pt x="925" y="39"/>
                    </a:cubicBezTo>
                    <a:cubicBezTo>
                      <a:pt x="925" y="39"/>
                      <a:pt x="925" y="39"/>
                      <a:pt x="925" y="39"/>
                    </a:cubicBezTo>
                    <a:cubicBezTo>
                      <a:pt x="924" y="39"/>
                      <a:pt x="924" y="39"/>
                      <a:pt x="924" y="39"/>
                    </a:cubicBezTo>
                    <a:cubicBezTo>
                      <a:pt x="924" y="39"/>
                      <a:pt x="924" y="39"/>
                      <a:pt x="924" y="39"/>
                    </a:cubicBezTo>
                    <a:cubicBezTo>
                      <a:pt x="921" y="41"/>
                      <a:pt x="917" y="41"/>
                      <a:pt x="914" y="41"/>
                    </a:cubicBezTo>
                    <a:cubicBezTo>
                      <a:pt x="914" y="41"/>
                      <a:pt x="914" y="41"/>
                      <a:pt x="914" y="41"/>
                    </a:cubicBezTo>
                    <a:cubicBezTo>
                      <a:pt x="914" y="41"/>
                      <a:pt x="914" y="41"/>
                      <a:pt x="914" y="41"/>
                    </a:cubicBezTo>
                    <a:cubicBezTo>
                      <a:pt x="914" y="41"/>
                      <a:pt x="914" y="41"/>
                      <a:pt x="914" y="41"/>
                    </a:cubicBezTo>
                    <a:cubicBezTo>
                      <a:pt x="902" y="41"/>
                      <a:pt x="892" y="35"/>
                      <a:pt x="883" y="31"/>
                    </a:cubicBezTo>
                    <a:cubicBezTo>
                      <a:pt x="880" y="29"/>
                      <a:pt x="878" y="28"/>
                      <a:pt x="875" y="28"/>
                    </a:cubicBezTo>
                    <a:cubicBezTo>
                      <a:pt x="875" y="28"/>
                      <a:pt x="875" y="28"/>
                      <a:pt x="875" y="28"/>
                    </a:cubicBezTo>
                    <a:cubicBezTo>
                      <a:pt x="875" y="28"/>
                      <a:pt x="875" y="28"/>
                      <a:pt x="875" y="28"/>
                    </a:cubicBezTo>
                    <a:cubicBezTo>
                      <a:pt x="874" y="27"/>
                      <a:pt x="874" y="27"/>
                      <a:pt x="874" y="27"/>
                    </a:cubicBezTo>
                    <a:cubicBezTo>
                      <a:pt x="874" y="27"/>
                      <a:pt x="874" y="27"/>
                      <a:pt x="874" y="27"/>
                    </a:cubicBezTo>
                    <a:cubicBezTo>
                      <a:pt x="874" y="27"/>
                      <a:pt x="874" y="27"/>
                      <a:pt x="874" y="27"/>
                    </a:cubicBezTo>
                    <a:cubicBezTo>
                      <a:pt x="874" y="27"/>
                      <a:pt x="873" y="27"/>
                      <a:pt x="873" y="27"/>
                    </a:cubicBezTo>
                    <a:cubicBezTo>
                      <a:pt x="873" y="27"/>
                      <a:pt x="873" y="27"/>
                      <a:pt x="873" y="27"/>
                    </a:cubicBezTo>
                    <a:cubicBezTo>
                      <a:pt x="871" y="27"/>
                      <a:pt x="869" y="27"/>
                      <a:pt x="866" y="27"/>
                    </a:cubicBezTo>
                    <a:cubicBezTo>
                      <a:pt x="866" y="27"/>
                      <a:pt x="866" y="27"/>
                      <a:pt x="866" y="27"/>
                    </a:cubicBezTo>
                    <a:cubicBezTo>
                      <a:pt x="866" y="27"/>
                      <a:pt x="866" y="27"/>
                      <a:pt x="866" y="27"/>
                    </a:cubicBezTo>
                    <a:cubicBezTo>
                      <a:pt x="866" y="27"/>
                      <a:pt x="866" y="27"/>
                      <a:pt x="866" y="27"/>
                    </a:cubicBezTo>
                    <a:cubicBezTo>
                      <a:pt x="858" y="27"/>
                      <a:pt x="848" y="28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2" y="31"/>
                      <a:pt x="842" y="31"/>
                    </a:cubicBezTo>
                    <a:cubicBezTo>
                      <a:pt x="842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28" y="36"/>
                      <a:pt x="827" y="45"/>
                      <a:pt x="814" y="47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12" y="47"/>
                      <a:pt x="811" y="47"/>
                      <a:pt x="809" y="47"/>
                    </a:cubicBezTo>
                    <a:cubicBezTo>
                      <a:pt x="809" y="47"/>
                      <a:pt x="809" y="47"/>
                      <a:pt x="809" y="47"/>
                    </a:cubicBezTo>
                    <a:cubicBezTo>
                      <a:pt x="809" y="47"/>
                      <a:pt x="809" y="47"/>
                      <a:pt x="809" y="47"/>
                    </a:cubicBezTo>
                    <a:cubicBezTo>
                      <a:pt x="809" y="47"/>
                      <a:pt x="809" y="47"/>
                      <a:pt x="809" y="47"/>
                    </a:cubicBezTo>
                    <a:cubicBezTo>
                      <a:pt x="791" y="47"/>
                      <a:pt x="785" y="28"/>
                      <a:pt x="773" y="19"/>
                    </a:cubicBezTo>
                    <a:cubicBezTo>
                      <a:pt x="773" y="19"/>
                      <a:pt x="773" y="19"/>
                      <a:pt x="773" y="19"/>
                    </a:cubicBezTo>
                    <a:cubicBezTo>
                      <a:pt x="773" y="19"/>
                      <a:pt x="773" y="19"/>
                      <a:pt x="773" y="19"/>
                    </a:cubicBezTo>
                    <a:cubicBezTo>
                      <a:pt x="768" y="15"/>
                      <a:pt x="762" y="12"/>
                      <a:pt x="756" y="8"/>
                    </a:cubicBezTo>
                    <a:cubicBezTo>
                      <a:pt x="756" y="8"/>
                      <a:pt x="756" y="8"/>
                      <a:pt x="756" y="8"/>
                    </a:cubicBezTo>
                    <a:cubicBezTo>
                      <a:pt x="756" y="8"/>
                      <a:pt x="756" y="8"/>
                      <a:pt x="756" y="8"/>
                    </a:cubicBezTo>
                    <a:cubicBezTo>
                      <a:pt x="756" y="8"/>
                      <a:pt x="755" y="8"/>
                      <a:pt x="755" y="8"/>
                    </a:cubicBezTo>
                    <a:cubicBezTo>
                      <a:pt x="755" y="8"/>
                      <a:pt x="755" y="8"/>
                      <a:pt x="755" y="8"/>
                    </a:cubicBezTo>
                    <a:cubicBezTo>
                      <a:pt x="750" y="4"/>
                      <a:pt x="743" y="0"/>
                      <a:pt x="737" y="0"/>
                    </a:cubicBezTo>
                    <a:cubicBezTo>
                      <a:pt x="737" y="0"/>
                      <a:pt x="737" y="0"/>
                      <a:pt x="737" y="0"/>
                    </a:cubicBezTo>
                    <a:cubicBezTo>
                      <a:pt x="737" y="0"/>
                      <a:pt x="737" y="0"/>
                      <a:pt x="737" y="0"/>
                    </a:cubicBezTo>
                    <a:cubicBezTo>
                      <a:pt x="737" y="0"/>
                      <a:pt x="737" y="0"/>
                      <a:pt x="737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36" y="0"/>
                      <a:pt x="736" y="0"/>
                      <a:pt x="736" y="0"/>
                    </a:cubicBezTo>
                    <a:cubicBezTo>
                      <a:pt x="729" y="1"/>
                      <a:pt x="722" y="7"/>
                      <a:pt x="720" y="14"/>
                    </a:cubicBezTo>
                    <a:cubicBezTo>
                      <a:pt x="720" y="16"/>
                      <a:pt x="720" y="18"/>
                      <a:pt x="720" y="20"/>
                    </a:cubicBezTo>
                    <a:cubicBezTo>
                      <a:pt x="720" y="25"/>
                      <a:pt x="721" y="31"/>
                      <a:pt x="721" y="37"/>
                    </a:cubicBezTo>
                    <a:cubicBezTo>
                      <a:pt x="721" y="39"/>
                      <a:pt x="721" y="40"/>
                      <a:pt x="720" y="42"/>
                    </a:cubicBezTo>
                    <a:cubicBezTo>
                      <a:pt x="720" y="42"/>
                      <a:pt x="720" y="42"/>
                      <a:pt x="720" y="42"/>
                    </a:cubicBezTo>
                    <a:cubicBezTo>
                      <a:pt x="718" y="54"/>
                      <a:pt x="708" y="63"/>
                      <a:pt x="697" y="63"/>
                    </a:cubicBezTo>
                    <a:cubicBezTo>
                      <a:pt x="697" y="63"/>
                      <a:pt x="697" y="63"/>
                      <a:pt x="697" y="63"/>
                    </a:cubicBezTo>
                    <a:cubicBezTo>
                      <a:pt x="697" y="63"/>
                      <a:pt x="697" y="63"/>
                      <a:pt x="697" y="63"/>
                    </a:cubicBezTo>
                    <a:cubicBezTo>
                      <a:pt x="697" y="63"/>
                      <a:pt x="697" y="63"/>
                      <a:pt x="697" y="63"/>
                    </a:cubicBezTo>
                    <a:cubicBezTo>
                      <a:pt x="692" y="63"/>
                      <a:pt x="687" y="62"/>
                      <a:pt x="683" y="59"/>
                    </a:cubicBezTo>
                    <a:cubicBezTo>
                      <a:pt x="683" y="59"/>
                      <a:pt x="683" y="59"/>
                      <a:pt x="683" y="59"/>
                    </a:cubicBezTo>
                    <a:cubicBezTo>
                      <a:pt x="683" y="59"/>
                      <a:pt x="683" y="59"/>
                      <a:pt x="683" y="59"/>
                    </a:cubicBezTo>
                    <a:cubicBezTo>
                      <a:pt x="680" y="56"/>
                      <a:pt x="676" y="51"/>
                      <a:pt x="673" y="47"/>
                    </a:cubicBezTo>
                    <a:cubicBezTo>
                      <a:pt x="671" y="43"/>
                      <a:pt x="667" y="36"/>
                      <a:pt x="662" y="35"/>
                    </a:cubicBezTo>
                    <a:cubicBezTo>
                      <a:pt x="662" y="35"/>
                      <a:pt x="662" y="35"/>
                      <a:pt x="662" y="35"/>
                    </a:cubicBezTo>
                    <a:cubicBezTo>
                      <a:pt x="662" y="35"/>
                      <a:pt x="662" y="35"/>
                      <a:pt x="662" y="35"/>
                    </a:cubicBezTo>
                    <a:cubicBezTo>
                      <a:pt x="662" y="35"/>
                      <a:pt x="662" y="35"/>
                      <a:pt x="662" y="35"/>
                    </a:cubicBezTo>
                    <a:cubicBezTo>
                      <a:pt x="662" y="35"/>
                      <a:pt x="661" y="35"/>
                      <a:pt x="661" y="35"/>
                    </a:cubicBezTo>
                    <a:cubicBezTo>
                      <a:pt x="656" y="35"/>
                      <a:pt x="652" y="39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8" y="42"/>
                      <a:pt x="648" y="42"/>
                      <a:pt x="648" y="42"/>
                    </a:cubicBezTo>
                    <a:cubicBezTo>
                      <a:pt x="643" y="46"/>
                      <a:pt x="638" y="49"/>
                      <a:pt x="634" y="50"/>
                    </a:cubicBezTo>
                    <a:cubicBezTo>
                      <a:pt x="634" y="50"/>
                      <a:pt x="634" y="50"/>
                      <a:pt x="634" y="50"/>
                    </a:cubicBezTo>
                    <a:cubicBezTo>
                      <a:pt x="631" y="51"/>
                      <a:pt x="627" y="52"/>
                      <a:pt x="624" y="52"/>
                    </a:cubicBezTo>
                    <a:cubicBezTo>
                      <a:pt x="624" y="52"/>
                      <a:pt x="624" y="52"/>
                      <a:pt x="624" y="52"/>
                    </a:cubicBezTo>
                    <a:cubicBezTo>
                      <a:pt x="624" y="52"/>
                      <a:pt x="624" y="52"/>
                      <a:pt x="624" y="52"/>
                    </a:cubicBezTo>
                    <a:cubicBezTo>
                      <a:pt x="624" y="52"/>
                      <a:pt x="624" y="52"/>
                      <a:pt x="624" y="52"/>
                    </a:cubicBezTo>
                    <a:cubicBezTo>
                      <a:pt x="611" y="52"/>
                      <a:pt x="601" y="45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6"/>
                      <a:pt x="595" y="36"/>
                    </a:cubicBezTo>
                    <a:cubicBezTo>
                      <a:pt x="595" y="36"/>
                      <a:pt x="595" y="35"/>
                      <a:pt x="595" y="35"/>
                    </a:cubicBezTo>
                    <a:cubicBezTo>
                      <a:pt x="595" y="35"/>
                      <a:pt x="595" y="35"/>
                      <a:pt x="595" y="35"/>
                    </a:cubicBezTo>
                    <a:cubicBezTo>
                      <a:pt x="594" y="35"/>
                      <a:pt x="594" y="35"/>
                      <a:pt x="594" y="35"/>
                    </a:cubicBezTo>
                    <a:cubicBezTo>
                      <a:pt x="594" y="35"/>
                      <a:pt x="594" y="35"/>
                      <a:pt x="594" y="35"/>
                    </a:cubicBezTo>
                    <a:cubicBezTo>
                      <a:pt x="592" y="31"/>
                      <a:pt x="591" y="26"/>
                      <a:pt x="587" y="25"/>
                    </a:cubicBezTo>
                    <a:cubicBezTo>
                      <a:pt x="583" y="23"/>
                      <a:pt x="573" y="23"/>
                      <a:pt x="567" y="23"/>
                    </a:cubicBezTo>
                    <a:cubicBezTo>
                      <a:pt x="567" y="23"/>
                      <a:pt x="567" y="23"/>
                      <a:pt x="567" y="23"/>
                    </a:cubicBezTo>
                    <a:cubicBezTo>
                      <a:pt x="567" y="23"/>
                      <a:pt x="567" y="23"/>
                      <a:pt x="567" y="23"/>
                    </a:cubicBezTo>
                    <a:cubicBezTo>
                      <a:pt x="567" y="23"/>
                      <a:pt x="567" y="23"/>
                      <a:pt x="566" y="23"/>
                    </a:cubicBezTo>
                    <a:cubicBezTo>
                      <a:pt x="566" y="23"/>
                      <a:pt x="566" y="23"/>
                      <a:pt x="566" y="23"/>
                    </a:cubicBezTo>
                    <a:cubicBezTo>
                      <a:pt x="564" y="23"/>
                      <a:pt x="561" y="23"/>
                      <a:pt x="559" y="23"/>
                    </a:cubicBezTo>
                    <a:cubicBezTo>
                      <a:pt x="559" y="23"/>
                      <a:pt x="559" y="23"/>
                      <a:pt x="559" y="23"/>
                    </a:cubicBezTo>
                    <a:cubicBezTo>
                      <a:pt x="559" y="23"/>
                      <a:pt x="559" y="23"/>
                      <a:pt x="559" y="23"/>
                    </a:cubicBezTo>
                    <a:cubicBezTo>
                      <a:pt x="559" y="23"/>
                      <a:pt x="559" y="23"/>
                      <a:pt x="559" y="23"/>
                    </a:cubicBezTo>
                    <a:cubicBezTo>
                      <a:pt x="553" y="23"/>
                      <a:pt x="548" y="23"/>
                      <a:pt x="546" y="24"/>
                    </a:cubicBezTo>
                    <a:cubicBezTo>
                      <a:pt x="546" y="24"/>
                      <a:pt x="546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5" y="24"/>
                      <a:pt x="545" y="24"/>
                      <a:pt x="545" y="24"/>
                    </a:cubicBezTo>
                    <a:cubicBezTo>
                      <a:pt x="541" y="26"/>
                      <a:pt x="542" y="30"/>
                      <a:pt x="539" y="35"/>
                    </a:cubicBezTo>
                    <a:cubicBezTo>
                      <a:pt x="539" y="35"/>
                      <a:pt x="539" y="35"/>
                      <a:pt x="539" y="35"/>
                    </a:cubicBezTo>
                    <a:cubicBezTo>
                      <a:pt x="539" y="35"/>
                      <a:pt x="539" y="35"/>
                      <a:pt x="539" y="35"/>
                    </a:cubicBezTo>
                    <a:cubicBezTo>
                      <a:pt x="539" y="35"/>
                      <a:pt x="539" y="35"/>
                      <a:pt x="539" y="35"/>
                    </a:cubicBezTo>
                    <a:cubicBezTo>
                      <a:pt x="534" y="45"/>
                      <a:pt x="522" y="52"/>
                      <a:pt x="509" y="52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9" y="52"/>
                      <a:pt x="509" y="52"/>
                      <a:pt x="509" y="52"/>
                    </a:cubicBezTo>
                    <a:cubicBezTo>
                      <a:pt x="506" y="52"/>
                      <a:pt x="502" y="51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50"/>
                      <a:pt x="498" y="50"/>
                      <a:pt x="498" y="50"/>
                    </a:cubicBezTo>
                    <a:cubicBezTo>
                      <a:pt x="498" y="49"/>
                      <a:pt x="498" y="49"/>
                      <a:pt x="498" y="49"/>
                    </a:cubicBezTo>
                    <a:cubicBezTo>
                      <a:pt x="498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5" y="48"/>
                      <a:pt x="493" y="47"/>
                      <a:pt x="491" y="46"/>
                    </a:cubicBezTo>
                    <a:cubicBezTo>
                      <a:pt x="491" y="46"/>
                      <a:pt x="491" y="46"/>
                      <a:pt x="491" y="46"/>
                    </a:cubicBezTo>
                    <a:cubicBezTo>
                      <a:pt x="491" y="46"/>
                      <a:pt x="491" y="46"/>
                      <a:pt x="491" y="46"/>
                    </a:cubicBezTo>
                    <a:cubicBezTo>
                      <a:pt x="485" y="41"/>
                      <a:pt x="479" y="35"/>
                      <a:pt x="472" y="35"/>
                    </a:cubicBezTo>
                    <a:cubicBezTo>
                      <a:pt x="472" y="35"/>
                      <a:pt x="472" y="35"/>
                      <a:pt x="472" y="35"/>
                    </a:cubicBezTo>
                    <a:cubicBezTo>
                      <a:pt x="472" y="35"/>
                      <a:pt x="472" y="35"/>
                      <a:pt x="472" y="35"/>
                    </a:cubicBezTo>
                    <a:cubicBezTo>
                      <a:pt x="472" y="35"/>
                      <a:pt x="472" y="35"/>
                      <a:pt x="472" y="35"/>
                    </a:cubicBezTo>
                    <a:cubicBezTo>
                      <a:pt x="471" y="35"/>
                      <a:pt x="471" y="35"/>
                      <a:pt x="470" y="35"/>
                    </a:cubicBezTo>
                    <a:cubicBezTo>
                      <a:pt x="470" y="35"/>
                      <a:pt x="470" y="35"/>
                      <a:pt x="470" y="35"/>
                    </a:cubicBezTo>
                    <a:cubicBezTo>
                      <a:pt x="465" y="36"/>
                      <a:pt x="462" y="43"/>
                      <a:pt x="459" y="47"/>
                    </a:cubicBezTo>
                    <a:cubicBezTo>
                      <a:pt x="456" y="52"/>
                      <a:pt x="453" y="57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9" y="59"/>
                      <a:pt x="449" y="59"/>
                      <a:pt x="449" y="59"/>
                    </a:cubicBezTo>
                    <a:cubicBezTo>
                      <a:pt x="445" y="62"/>
                      <a:pt x="440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36" y="63"/>
                      <a:pt x="436" y="63"/>
                      <a:pt x="436" y="63"/>
                    </a:cubicBezTo>
                    <a:cubicBezTo>
                      <a:pt x="425" y="63"/>
                      <a:pt x="414" y="55"/>
                      <a:pt x="412" y="43"/>
                    </a:cubicBezTo>
                    <a:cubicBezTo>
                      <a:pt x="412" y="43"/>
                      <a:pt x="412" y="43"/>
                      <a:pt x="412" y="43"/>
                    </a:cubicBezTo>
                    <a:cubicBezTo>
                      <a:pt x="411" y="43"/>
                      <a:pt x="411" y="42"/>
                      <a:pt x="411" y="42"/>
                    </a:cubicBezTo>
                    <a:cubicBezTo>
                      <a:pt x="411" y="40"/>
                      <a:pt x="411" y="38"/>
                      <a:pt x="411" y="37"/>
                    </a:cubicBezTo>
                    <a:cubicBezTo>
                      <a:pt x="411" y="31"/>
                      <a:pt x="412" y="25"/>
                      <a:pt x="412" y="20"/>
                    </a:cubicBezTo>
                    <a:cubicBezTo>
                      <a:pt x="412" y="18"/>
                      <a:pt x="412" y="16"/>
                      <a:pt x="411" y="14"/>
                    </a:cubicBezTo>
                    <a:cubicBezTo>
                      <a:pt x="410" y="7"/>
                      <a:pt x="404" y="0"/>
                      <a:pt x="396" y="0"/>
                    </a:cubicBezTo>
                    <a:cubicBezTo>
                      <a:pt x="396" y="0"/>
                      <a:pt x="396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cubicBezTo>
                      <a:pt x="388" y="0"/>
                      <a:pt x="383" y="4"/>
                      <a:pt x="377" y="8"/>
                    </a:cubicBezTo>
                    <a:cubicBezTo>
                      <a:pt x="377" y="8"/>
                      <a:pt x="377" y="8"/>
                      <a:pt x="377" y="8"/>
                    </a:cubicBezTo>
                    <a:cubicBezTo>
                      <a:pt x="377" y="8"/>
                      <a:pt x="376" y="8"/>
                      <a:pt x="376" y="8"/>
                    </a:cubicBezTo>
                    <a:cubicBezTo>
                      <a:pt x="376" y="9"/>
                      <a:pt x="376" y="9"/>
                      <a:pt x="376" y="9"/>
                    </a:cubicBezTo>
                    <a:cubicBezTo>
                      <a:pt x="369" y="13"/>
                      <a:pt x="363" y="16"/>
                      <a:pt x="357" y="20"/>
                    </a:cubicBezTo>
                    <a:cubicBezTo>
                      <a:pt x="348" y="28"/>
                      <a:pt x="344" y="41"/>
                      <a:pt x="332" y="45"/>
                    </a:cubicBezTo>
                    <a:cubicBezTo>
                      <a:pt x="332" y="45"/>
                      <a:pt x="332" y="45"/>
                      <a:pt x="332" y="45"/>
                    </a:cubicBezTo>
                    <a:cubicBezTo>
                      <a:pt x="328" y="47"/>
                      <a:pt x="325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22" y="48"/>
                      <a:pt x="322" y="48"/>
                      <a:pt x="322" y="48"/>
                    </a:cubicBezTo>
                    <a:cubicBezTo>
                      <a:pt x="311" y="48"/>
                      <a:pt x="306" y="40"/>
                      <a:pt x="297" y="34"/>
                    </a:cubicBezTo>
                    <a:cubicBezTo>
                      <a:pt x="297" y="34"/>
                      <a:pt x="297" y="34"/>
                      <a:pt x="297" y="34"/>
                    </a:cubicBezTo>
                    <a:cubicBezTo>
                      <a:pt x="297" y="34"/>
                      <a:pt x="297" y="34"/>
                      <a:pt x="297" y="34"/>
                    </a:cubicBezTo>
                    <a:cubicBezTo>
                      <a:pt x="295" y="33"/>
                      <a:pt x="293" y="32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91" y="31"/>
                      <a:pt x="291" y="31"/>
                      <a:pt x="291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90" y="31"/>
                      <a:pt x="290" y="31"/>
                      <a:pt x="290" y="31"/>
                    </a:cubicBezTo>
                    <a:cubicBezTo>
                      <a:pt x="283" y="28"/>
                      <a:pt x="274" y="27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263" y="27"/>
                      <a:pt x="260" y="27"/>
                      <a:pt x="257" y="28"/>
                    </a:cubicBezTo>
                    <a:cubicBezTo>
                      <a:pt x="257" y="28"/>
                      <a:pt x="257" y="28"/>
                      <a:pt x="257" y="28"/>
                    </a:cubicBezTo>
                    <a:cubicBezTo>
                      <a:pt x="257" y="28"/>
                      <a:pt x="257" y="28"/>
                      <a:pt x="257" y="28"/>
                    </a:cubicBezTo>
                    <a:cubicBezTo>
                      <a:pt x="257" y="28"/>
                      <a:pt x="257" y="28"/>
                      <a:pt x="257" y="28"/>
                    </a:cubicBezTo>
                    <a:cubicBezTo>
                      <a:pt x="249" y="30"/>
                      <a:pt x="242" y="36"/>
                      <a:pt x="234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34" y="39"/>
                      <a:pt x="234" y="39"/>
                      <a:pt x="234" y="39"/>
                    </a:cubicBezTo>
                    <a:cubicBezTo>
                      <a:pt x="229" y="40"/>
                      <a:pt x="224" y="41"/>
                      <a:pt x="219" y="41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9" y="41"/>
                      <a:pt x="219" y="41"/>
                      <a:pt x="219" y="41"/>
                    </a:cubicBezTo>
                    <a:cubicBezTo>
                      <a:pt x="215" y="41"/>
                      <a:pt x="210" y="40"/>
                      <a:pt x="206" y="38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206" y="38"/>
                      <a:pt x="206" y="38"/>
                      <a:pt x="206" y="38"/>
                    </a:cubicBezTo>
                    <a:cubicBezTo>
                      <a:pt x="196" y="34"/>
                      <a:pt x="195" y="22"/>
                      <a:pt x="188" y="15"/>
                    </a:cubicBezTo>
                    <a:cubicBezTo>
                      <a:pt x="188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7" y="15"/>
                      <a:pt x="187" y="15"/>
                      <a:pt x="187" y="15"/>
                    </a:cubicBezTo>
                    <a:cubicBezTo>
                      <a:pt x="181" y="9"/>
                      <a:pt x="163" y="0"/>
                      <a:pt x="150" y="0"/>
                    </a:cubicBez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0"/>
                      <a:pt x="150" y="0"/>
                      <a:pt x="150" y="0"/>
                    </a:cubicBezTo>
                  </a:path>
                </a:pathLst>
              </a:custGeom>
              <a:solidFill>
                <a:srgbClr val="F2ED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9" name="Freeform 552"/>
              <p:cNvSpPr>
                <a:spLocks noEditPoints="1"/>
              </p:cNvSpPr>
              <p:nvPr/>
            </p:nvSpPr>
            <p:spPr bwMode="auto">
              <a:xfrm>
                <a:off x="2154" y="3353"/>
                <a:ext cx="136" cy="126"/>
              </a:xfrm>
              <a:custGeom>
                <a:avLst/>
                <a:gdLst>
                  <a:gd name="T0" fmla="*/ 18 w 39"/>
                  <a:gd name="T1" fmla="*/ 4 h 36"/>
                  <a:gd name="T2" fmla="*/ 18 w 39"/>
                  <a:gd name="T3" fmla="*/ 4 h 36"/>
                  <a:gd name="T4" fmla="*/ 18 w 39"/>
                  <a:gd name="T5" fmla="*/ 4 h 36"/>
                  <a:gd name="T6" fmla="*/ 36 w 39"/>
                  <a:gd name="T7" fmla="*/ 27 h 36"/>
                  <a:gd name="T8" fmla="*/ 36 w 39"/>
                  <a:gd name="T9" fmla="*/ 27 h 36"/>
                  <a:gd name="T10" fmla="*/ 36 w 39"/>
                  <a:gd name="T11" fmla="*/ 27 h 36"/>
                  <a:gd name="T12" fmla="*/ 36 w 39"/>
                  <a:gd name="T13" fmla="*/ 27 h 36"/>
                  <a:gd name="T14" fmla="*/ 30 w 39"/>
                  <a:gd name="T15" fmla="*/ 32 h 36"/>
                  <a:gd name="T16" fmla="*/ 25 w 39"/>
                  <a:gd name="T17" fmla="*/ 33 h 36"/>
                  <a:gd name="T18" fmla="*/ 25 w 39"/>
                  <a:gd name="T19" fmla="*/ 33 h 36"/>
                  <a:gd name="T20" fmla="*/ 25 w 39"/>
                  <a:gd name="T21" fmla="*/ 33 h 36"/>
                  <a:gd name="T22" fmla="*/ 25 w 39"/>
                  <a:gd name="T23" fmla="*/ 33 h 36"/>
                  <a:gd name="T24" fmla="*/ 25 w 39"/>
                  <a:gd name="T25" fmla="*/ 33 h 36"/>
                  <a:gd name="T26" fmla="*/ 16 w 39"/>
                  <a:gd name="T27" fmla="*/ 4 h 36"/>
                  <a:gd name="T28" fmla="*/ 16 w 39"/>
                  <a:gd name="T29" fmla="*/ 4 h 36"/>
                  <a:gd name="T30" fmla="*/ 16 w 39"/>
                  <a:gd name="T31" fmla="*/ 4 h 36"/>
                  <a:gd name="T32" fmla="*/ 16 w 39"/>
                  <a:gd name="T33" fmla="*/ 4 h 36"/>
                  <a:gd name="T34" fmla="*/ 16 w 39"/>
                  <a:gd name="T35" fmla="*/ 4 h 36"/>
                  <a:gd name="T36" fmla="*/ 16 w 39"/>
                  <a:gd name="T37" fmla="*/ 4 h 36"/>
                  <a:gd name="T38" fmla="*/ 18 w 39"/>
                  <a:gd name="T39" fmla="*/ 4 h 36"/>
                  <a:gd name="T40" fmla="*/ 18 w 39"/>
                  <a:gd name="T41" fmla="*/ 4 h 36"/>
                  <a:gd name="T42" fmla="*/ 18 w 39"/>
                  <a:gd name="T43" fmla="*/ 4 h 36"/>
                  <a:gd name="T44" fmla="*/ 16 w 39"/>
                  <a:gd name="T45" fmla="*/ 0 h 36"/>
                  <a:gd name="T46" fmla="*/ 16 w 39"/>
                  <a:gd name="T47" fmla="*/ 0 h 36"/>
                  <a:gd name="T48" fmla="*/ 8 w 39"/>
                  <a:gd name="T49" fmla="*/ 2 h 36"/>
                  <a:gd name="T50" fmla="*/ 8 w 39"/>
                  <a:gd name="T51" fmla="*/ 2 h 36"/>
                  <a:gd name="T52" fmla="*/ 8 w 39"/>
                  <a:gd name="T53" fmla="*/ 2 h 36"/>
                  <a:gd name="T54" fmla="*/ 8 w 39"/>
                  <a:gd name="T55" fmla="*/ 2 h 36"/>
                  <a:gd name="T56" fmla="*/ 4 w 39"/>
                  <a:gd name="T57" fmla="*/ 12 h 36"/>
                  <a:gd name="T58" fmla="*/ 10 w 39"/>
                  <a:gd name="T59" fmla="*/ 30 h 36"/>
                  <a:gd name="T60" fmla="*/ 10 w 39"/>
                  <a:gd name="T61" fmla="*/ 30 h 36"/>
                  <a:gd name="T62" fmla="*/ 10 w 39"/>
                  <a:gd name="T63" fmla="*/ 30 h 36"/>
                  <a:gd name="T64" fmla="*/ 10 w 39"/>
                  <a:gd name="T65" fmla="*/ 30 h 36"/>
                  <a:gd name="T66" fmla="*/ 27 w 39"/>
                  <a:gd name="T67" fmla="*/ 36 h 36"/>
                  <a:gd name="T68" fmla="*/ 27 w 39"/>
                  <a:gd name="T69" fmla="*/ 36 h 36"/>
                  <a:gd name="T70" fmla="*/ 27 w 39"/>
                  <a:gd name="T71" fmla="*/ 36 h 36"/>
                  <a:gd name="T72" fmla="*/ 27 w 39"/>
                  <a:gd name="T73" fmla="*/ 36 h 36"/>
                  <a:gd name="T74" fmla="*/ 29 w 39"/>
                  <a:gd name="T75" fmla="*/ 36 h 36"/>
                  <a:gd name="T76" fmla="*/ 29 w 39"/>
                  <a:gd name="T77" fmla="*/ 36 h 36"/>
                  <a:gd name="T78" fmla="*/ 29 w 39"/>
                  <a:gd name="T79" fmla="*/ 36 h 36"/>
                  <a:gd name="T80" fmla="*/ 39 w 39"/>
                  <a:gd name="T81" fmla="*/ 24 h 36"/>
                  <a:gd name="T82" fmla="*/ 32 w 39"/>
                  <a:gd name="T83" fmla="*/ 7 h 36"/>
                  <a:gd name="T84" fmla="*/ 16 w 39"/>
                  <a:gd name="T85" fmla="*/ 0 h 36"/>
                  <a:gd name="T86" fmla="*/ 16 w 39"/>
                  <a:gd name="T87" fmla="*/ 0 h 36"/>
                  <a:gd name="T88" fmla="*/ 16 w 39"/>
                  <a:gd name="T8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9" h="36">
                    <a:moveTo>
                      <a:pt x="18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9" y="4"/>
                      <a:pt x="39" y="15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5" y="29"/>
                      <a:pt x="33" y="31"/>
                      <a:pt x="30" y="32"/>
                    </a:cubicBezTo>
                    <a:cubicBezTo>
                      <a:pt x="28" y="33"/>
                      <a:pt x="27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25" y="33"/>
                      <a:pt x="25" y="33"/>
                      <a:pt x="25" y="33"/>
                    </a:cubicBezTo>
                    <a:cubicBezTo>
                      <a:pt x="9" y="33"/>
                      <a:pt x="0" y="7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1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5" y="4"/>
                      <a:pt x="4" y="8"/>
                      <a:pt x="4" y="12"/>
                    </a:cubicBezTo>
                    <a:cubicBezTo>
                      <a:pt x="4" y="19"/>
                      <a:pt x="7" y="27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4" y="33"/>
                      <a:pt x="21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8" y="36"/>
                      <a:pt x="28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36" y="35"/>
                      <a:pt x="39" y="30"/>
                      <a:pt x="39" y="24"/>
                    </a:cubicBezTo>
                    <a:cubicBezTo>
                      <a:pt x="39" y="17"/>
                      <a:pt x="36" y="10"/>
                      <a:pt x="32" y="7"/>
                    </a:cubicBezTo>
                    <a:cubicBezTo>
                      <a:pt x="29" y="3"/>
                      <a:pt x="22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0" name="Freeform 553"/>
              <p:cNvSpPr>
                <a:spLocks noEditPoints="1"/>
              </p:cNvSpPr>
              <p:nvPr/>
            </p:nvSpPr>
            <p:spPr bwMode="auto">
              <a:xfrm>
                <a:off x="5394" y="3353"/>
                <a:ext cx="125" cy="126"/>
              </a:xfrm>
              <a:custGeom>
                <a:avLst/>
                <a:gdLst>
                  <a:gd name="T0" fmla="*/ 5 w 36"/>
                  <a:gd name="T1" fmla="*/ 18 h 36"/>
                  <a:gd name="T2" fmla="*/ 21 w 36"/>
                  <a:gd name="T3" fmla="*/ 4 h 36"/>
                  <a:gd name="T4" fmla="*/ 22 w 36"/>
                  <a:gd name="T5" fmla="*/ 4 h 36"/>
                  <a:gd name="T6" fmla="*/ 24 w 36"/>
                  <a:gd name="T7" fmla="*/ 4 h 36"/>
                  <a:gd name="T8" fmla="*/ 24 w 36"/>
                  <a:gd name="T9" fmla="*/ 4 h 36"/>
                  <a:gd name="T10" fmla="*/ 24 w 36"/>
                  <a:gd name="T11" fmla="*/ 4 h 36"/>
                  <a:gd name="T12" fmla="*/ 32 w 36"/>
                  <a:gd name="T13" fmla="*/ 15 h 36"/>
                  <a:gd name="T14" fmla="*/ 25 w 36"/>
                  <a:gd name="T15" fmla="*/ 30 h 36"/>
                  <a:gd name="T16" fmla="*/ 18 w 36"/>
                  <a:gd name="T17" fmla="*/ 32 h 36"/>
                  <a:gd name="T18" fmla="*/ 18 w 36"/>
                  <a:gd name="T19" fmla="*/ 32 h 36"/>
                  <a:gd name="T20" fmla="*/ 18 w 36"/>
                  <a:gd name="T21" fmla="*/ 32 h 36"/>
                  <a:gd name="T22" fmla="*/ 14 w 36"/>
                  <a:gd name="T23" fmla="*/ 33 h 36"/>
                  <a:gd name="T24" fmla="*/ 14 w 36"/>
                  <a:gd name="T25" fmla="*/ 33 h 36"/>
                  <a:gd name="T26" fmla="*/ 14 w 36"/>
                  <a:gd name="T27" fmla="*/ 33 h 36"/>
                  <a:gd name="T28" fmla="*/ 14 w 36"/>
                  <a:gd name="T29" fmla="*/ 33 h 36"/>
                  <a:gd name="T30" fmla="*/ 14 w 36"/>
                  <a:gd name="T31" fmla="*/ 33 h 36"/>
                  <a:gd name="T32" fmla="*/ 4 w 36"/>
                  <a:gd name="T33" fmla="*/ 19 h 36"/>
                  <a:gd name="T34" fmla="*/ 4 w 36"/>
                  <a:gd name="T35" fmla="*/ 19 h 36"/>
                  <a:gd name="T36" fmla="*/ 4 w 36"/>
                  <a:gd name="T37" fmla="*/ 19 h 36"/>
                  <a:gd name="T38" fmla="*/ 4 w 36"/>
                  <a:gd name="T39" fmla="*/ 19 h 36"/>
                  <a:gd name="T40" fmla="*/ 4 w 36"/>
                  <a:gd name="T41" fmla="*/ 18 h 36"/>
                  <a:gd name="T42" fmla="*/ 5 w 36"/>
                  <a:gd name="T43" fmla="*/ 18 h 36"/>
                  <a:gd name="T44" fmla="*/ 5 w 36"/>
                  <a:gd name="T45" fmla="*/ 18 h 36"/>
                  <a:gd name="T46" fmla="*/ 5 w 36"/>
                  <a:gd name="T47" fmla="*/ 18 h 36"/>
                  <a:gd name="T48" fmla="*/ 5 w 36"/>
                  <a:gd name="T49" fmla="*/ 18 h 36"/>
                  <a:gd name="T50" fmla="*/ 5 w 36"/>
                  <a:gd name="T51" fmla="*/ 18 h 36"/>
                  <a:gd name="T52" fmla="*/ 24 w 36"/>
                  <a:gd name="T53" fmla="*/ 0 h 36"/>
                  <a:gd name="T54" fmla="*/ 24 w 36"/>
                  <a:gd name="T55" fmla="*/ 0 h 36"/>
                  <a:gd name="T56" fmla="*/ 4 w 36"/>
                  <a:gd name="T57" fmla="*/ 12 h 36"/>
                  <a:gd name="T58" fmla="*/ 4 w 36"/>
                  <a:gd name="T59" fmla="*/ 12 h 36"/>
                  <a:gd name="T60" fmla="*/ 4 w 36"/>
                  <a:gd name="T61" fmla="*/ 12 h 36"/>
                  <a:gd name="T62" fmla="*/ 4 w 36"/>
                  <a:gd name="T63" fmla="*/ 12 h 36"/>
                  <a:gd name="T64" fmla="*/ 0 w 36"/>
                  <a:gd name="T65" fmla="*/ 25 h 36"/>
                  <a:gd name="T66" fmla="*/ 3 w 36"/>
                  <a:gd name="T67" fmla="*/ 34 h 36"/>
                  <a:gd name="T68" fmla="*/ 3 w 36"/>
                  <a:gd name="T69" fmla="*/ 34 h 36"/>
                  <a:gd name="T70" fmla="*/ 3 w 36"/>
                  <a:gd name="T71" fmla="*/ 34 h 36"/>
                  <a:gd name="T72" fmla="*/ 3 w 36"/>
                  <a:gd name="T73" fmla="*/ 34 h 36"/>
                  <a:gd name="T74" fmla="*/ 11 w 36"/>
                  <a:gd name="T75" fmla="*/ 36 h 36"/>
                  <a:gd name="T76" fmla="*/ 11 w 36"/>
                  <a:gd name="T77" fmla="*/ 36 h 36"/>
                  <a:gd name="T78" fmla="*/ 11 w 36"/>
                  <a:gd name="T79" fmla="*/ 36 h 36"/>
                  <a:gd name="T80" fmla="*/ 11 w 36"/>
                  <a:gd name="T81" fmla="*/ 36 h 36"/>
                  <a:gd name="T82" fmla="*/ 17 w 36"/>
                  <a:gd name="T83" fmla="*/ 35 h 36"/>
                  <a:gd name="T84" fmla="*/ 17 w 36"/>
                  <a:gd name="T85" fmla="*/ 35 h 36"/>
                  <a:gd name="T86" fmla="*/ 17 w 36"/>
                  <a:gd name="T87" fmla="*/ 35 h 36"/>
                  <a:gd name="T88" fmla="*/ 32 w 36"/>
                  <a:gd name="T89" fmla="*/ 28 h 36"/>
                  <a:gd name="T90" fmla="*/ 36 w 36"/>
                  <a:gd name="T91" fmla="*/ 14 h 36"/>
                  <a:gd name="T92" fmla="*/ 31 w 36"/>
                  <a:gd name="T93" fmla="*/ 2 h 36"/>
                  <a:gd name="T94" fmla="*/ 31 w 36"/>
                  <a:gd name="T95" fmla="*/ 2 h 36"/>
                  <a:gd name="T96" fmla="*/ 31 w 36"/>
                  <a:gd name="T97" fmla="*/ 2 h 36"/>
                  <a:gd name="T98" fmla="*/ 24 w 36"/>
                  <a:gd name="T99" fmla="*/ 0 h 36"/>
                  <a:gd name="T100" fmla="*/ 24 w 36"/>
                  <a:gd name="T101" fmla="*/ 0 h 36"/>
                  <a:gd name="T102" fmla="*/ 24 w 36"/>
                  <a:gd name="T103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6" h="36">
                    <a:moveTo>
                      <a:pt x="5" y="18"/>
                    </a:moveTo>
                    <a:cubicBezTo>
                      <a:pt x="6" y="11"/>
                      <a:pt x="13" y="4"/>
                      <a:pt x="21" y="4"/>
                    </a:cubicBezTo>
                    <a:cubicBezTo>
                      <a:pt x="21" y="4"/>
                      <a:pt x="21" y="4"/>
                      <a:pt x="22" y="4"/>
                    </a:cubicBezTo>
                    <a:cubicBezTo>
                      <a:pt x="22" y="4"/>
                      <a:pt x="23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0" y="5"/>
                      <a:pt x="32" y="10"/>
                      <a:pt x="32" y="15"/>
                    </a:cubicBezTo>
                    <a:cubicBezTo>
                      <a:pt x="32" y="21"/>
                      <a:pt x="29" y="27"/>
                      <a:pt x="25" y="30"/>
                    </a:cubicBezTo>
                    <a:cubicBezTo>
                      <a:pt x="23" y="31"/>
                      <a:pt x="21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3"/>
                      <a:pt x="15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5" y="33"/>
                      <a:pt x="3" y="26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6" y="7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0" y="20"/>
                      <a:pt x="0" y="25"/>
                    </a:cubicBezTo>
                    <a:cubicBezTo>
                      <a:pt x="0" y="29"/>
                      <a:pt x="1" y="31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5" y="35"/>
                      <a:pt x="8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3" y="36"/>
                      <a:pt x="15" y="36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4" y="34"/>
                      <a:pt x="30" y="31"/>
                      <a:pt x="32" y="28"/>
                    </a:cubicBezTo>
                    <a:cubicBezTo>
                      <a:pt x="34" y="24"/>
                      <a:pt x="36" y="19"/>
                      <a:pt x="36" y="14"/>
                    </a:cubicBezTo>
                    <a:cubicBezTo>
                      <a:pt x="36" y="8"/>
                      <a:pt x="34" y="4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28" y="1"/>
                      <a:pt x="26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1" name="Freeform 554"/>
              <p:cNvSpPr/>
              <p:nvPr/>
            </p:nvSpPr>
            <p:spPr bwMode="auto">
              <a:xfrm>
                <a:off x="5404" y="3367"/>
                <a:ext cx="101" cy="101"/>
              </a:xfrm>
              <a:custGeom>
                <a:avLst/>
                <a:gdLst>
                  <a:gd name="T0" fmla="*/ 18 w 29"/>
                  <a:gd name="T1" fmla="*/ 0 h 29"/>
                  <a:gd name="T2" fmla="*/ 2 w 29"/>
                  <a:gd name="T3" fmla="*/ 14 h 29"/>
                  <a:gd name="T4" fmla="*/ 2 w 29"/>
                  <a:gd name="T5" fmla="*/ 14 h 29"/>
                  <a:gd name="T6" fmla="*/ 2 w 29"/>
                  <a:gd name="T7" fmla="*/ 14 h 29"/>
                  <a:gd name="T8" fmla="*/ 2 w 29"/>
                  <a:gd name="T9" fmla="*/ 14 h 29"/>
                  <a:gd name="T10" fmla="*/ 2 w 29"/>
                  <a:gd name="T11" fmla="*/ 14 h 29"/>
                  <a:gd name="T12" fmla="*/ 1 w 29"/>
                  <a:gd name="T13" fmla="*/ 14 h 29"/>
                  <a:gd name="T14" fmla="*/ 1 w 29"/>
                  <a:gd name="T15" fmla="*/ 15 h 29"/>
                  <a:gd name="T16" fmla="*/ 1 w 29"/>
                  <a:gd name="T17" fmla="*/ 15 h 29"/>
                  <a:gd name="T18" fmla="*/ 1 w 29"/>
                  <a:gd name="T19" fmla="*/ 15 h 29"/>
                  <a:gd name="T20" fmla="*/ 1 w 29"/>
                  <a:gd name="T21" fmla="*/ 15 h 29"/>
                  <a:gd name="T22" fmla="*/ 11 w 29"/>
                  <a:gd name="T23" fmla="*/ 29 h 29"/>
                  <a:gd name="T24" fmla="*/ 11 w 29"/>
                  <a:gd name="T25" fmla="*/ 29 h 29"/>
                  <a:gd name="T26" fmla="*/ 11 w 29"/>
                  <a:gd name="T27" fmla="*/ 29 h 29"/>
                  <a:gd name="T28" fmla="*/ 11 w 29"/>
                  <a:gd name="T29" fmla="*/ 29 h 29"/>
                  <a:gd name="T30" fmla="*/ 15 w 29"/>
                  <a:gd name="T31" fmla="*/ 28 h 29"/>
                  <a:gd name="T32" fmla="*/ 15 w 29"/>
                  <a:gd name="T33" fmla="*/ 28 h 29"/>
                  <a:gd name="T34" fmla="*/ 15 w 29"/>
                  <a:gd name="T35" fmla="*/ 28 h 29"/>
                  <a:gd name="T36" fmla="*/ 22 w 29"/>
                  <a:gd name="T37" fmla="*/ 26 h 29"/>
                  <a:gd name="T38" fmla="*/ 29 w 29"/>
                  <a:gd name="T39" fmla="*/ 11 h 29"/>
                  <a:gd name="T40" fmla="*/ 21 w 29"/>
                  <a:gd name="T41" fmla="*/ 0 h 29"/>
                  <a:gd name="T42" fmla="*/ 21 w 29"/>
                  <a:gd name="T43" fmla="*/ 0 h 29"/>
                  <a:gd name="T44" fmla="*/ 21 w 29"/>
                  <a:gd name="T45" fmla="*/ 0 h 29"/>
                  <a:gd name="T46" fmla="*/ 19 w 29"/>
                  <a:gd name="T47" fmla="*/ 0 h 29"/>
                  <a:gd name="T48" fmla="*/ 18 w 29"/>
                  <a:gd name="T4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29">
                    <a:moveTo>
                      <a:pt x="18" y="0"/>
                    </a:moveTo>
                    <a:cubicBezTo>
                      <a:pt x="10" y="0"/>
                      <a:pt x="3" y="7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22"/>
                      <a:pt x="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4" y="29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8" y="28"/>
                      <a:pt x="20" y="27"/>
                      <a:pt x="22" y="26"/>
                    </a:cubicBezTo>
                    <a:cubicBezTo>
                      <a:pt x="26" y="23"/>
                      <a:pt x="29" y="17"/>
                      <a:pt x="29" y="11"/>
                    </a:cubicBezTo>
                    <a:cubicBezTo>
                      <a:pt x="29" y="6"/>
                      <a:pt x="27" y="1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2" name="Freeform 555"/>
              <p:cNvSpPr>
                <a:spLocks noEditPoints="1"/>
              </p:cNvSpPr>
              <p:nvPr/>
            </p:nvSpPr>
            <p:spPr bwMode="auto">
              <a:xfrm>
                <a:off x="1885" y="845"/>
                <a:ext cx="3910" cy="2623"/>
              </a:xfrm>
              <a:custGeom>
                <a:avLst/>
                <a:gdLst>
                  <a:gd name="T0" fmla="*/ 214 w 1121"/>
                  <a:gd name="T1" fmla="*/ 44 h 751"/>
                  <a:gd name="T2" fmla="*/ 282 w 1121"/>
                  <a:gd name="T3" fmla="*/ 33 h 751"/>
                  <a:gd name="T4" fmla="*/ 373 w 1121"/>
                  <a:gd name="T5" fmla="*/ 12 h 751"/>
                  <a:gd name="T6" fmla="*/ 430 w 1121"/>
                  <a:gd name="T7" fmla="*/ 67 h 751"/>
                  <a:gd name="T8" fmla="*/ 488 w 1121"/>
                  <a:gd name="T9" fmla="*/ 52 h 751"/>
                  <a:gd name="T10" fmla="*/ 549 w 1121"/>
                  <a:gd name="T11" fmla="*/ 29 h 751"/>
                  <a:gd name="T12" fmla="*/ 619 w 1121"/>
                  <a:gd name="T13" fmla="*/ 54 h 751"/>
                  <a:gd name="T14" fmla="*/ 654 w 1121"/>
                  <a:gd name="T15" fmla="*/ 43 h 751"/>
                  <a:gd name="T16" fmla="*/ 730 w 1121"/>
                  <a:gd name="T17" fmla="*/ 6 h 751"/>
                  <a:gd name="T18" fmla="*/ 805 w 1121"/>
                  <a:gd name="T19" fmla="*/ 50 h 751"/>
                  <a:gd name="T20" fmla="*/ 858 w 1121"/>
                  <a:gd name="T21" fmla="*/ 30 h 751"/>
                  <a:gd name="T22" fmla="*/ 925 w 1121"/>
                  <a:gd name="T23" fmla="*/ 40 h 751"/>
                  <a:gd name="T24" fmla="*/ 981 w 1121"/>
                  <a:gd name="T25" fmla="*/ 5 h 751"/>
                  <a:gd name="T26" fmla="*/ 1074 w 1121"/>
                  <a:gd name="T27" fmla="*/ 638 h 751"/>
                  <a:gd name="T28" fmla="*/ 950 w 1121"/>
                  <a:gd name="T29" fmla="*/ 739 h 751"/>
                  <a:gd name="T30" fmla="*/ 856 w 1121"/>
                  <a:gd name="T31" fmla="*/ 722 h 751"/>
                  <a:gd name="T32" fmla="*/ 807 w 1121"/>
                  <a:gd name="T33" fmla="*/ 702 h 751"/>
                  <a:gd name="T34" fmla="*/ 735 w 1121"/>
                  <a:gd name="T35" fmla="*/ 747 h 751"/>
                  <a:gd name="T36" fmla="*/ 638 w 1121"/>
                  <a:gd name="T37" fmla="*/ 701 h 751"/>
                  <a:gd name="T38" fmla="*/ 599 w 1121"/>
                  <a:gd name="T39" fmla="*/ 703 h 751"/>
                  <a:gd name="T40" fmla="*/ 527 w 1121"/>
                  <a:gd name="T41" fmla="*/ 704 h 751"/>
                  <a:gd name="T42" fmla="*/ 491 w 1121"/>
                  <a:gd name="T43" fmla="*/ 701 h 751"/>
                  <a:gd name="T44" fmla="*/ 470 w 1121"/>
                  <a:gd name="T45" fmla="*/ 709 h 751"/>
                  <a:gd name="T46" fmla="*/ 392 w 1121"/>
                  <a:gd name="T47" fmla="*/ 747 h 751"/>
                  <a:gd name="T48" fmla="*/ 358 w 1121"/>
                  <a:gd name="T49" fmla="*/ 731 h 751"/>
                  <a:gd name="T50" fmla="*/ 267 w 1121"/>
                  <a:gd name="T51" fmla="*/ 722 h 751"/>
                  <a:gd name="T52" fmla="*/ 199 w 1121"/>
                  <a:gd name="T53" fmla="*/ 712 h 751"/>
                  <a:gd name="T54" fmla="*/ 96 w 1121"/>
                  <a:gd name="T55" fmla="*/ 700 h 751"/>
                  <a:gd name="T56" fmla="*/ 5 w 1121"/>
                  <a:gd name="T57" fmla="*/ 456 h 751"/>
                  <a:gd name="T58" fmla="*/ 4 w 1121"/>
                  <a:gd name="T59" fmla="*/ 169 h 751"/>
                  <a:gd name="T60" fmla="*/ 123 w 1121"/>
                  <a:gd name="T61" fmla="*/ 34 h 751"/>
                  <a:gd name="T62" fmla="*/ 54 w 1121"/>
                  <a:gd name="T63" fmla="*/ 659 h 751"/>
                  <a:gd name="T64" fmla="*/ 215 w 1121"/>
                  <a:gd name="T65" fmla="*/ 711 h 751"/>
                  <a:gd name="T66" fmla="*/ 267 w 1121"/>
                  <a:gd name="T67" fmla="*/ 725 h 751"/>
                  <a:gd name="T68" fmla="*/ 357 w 1121"/>
                  <a:gd name="T69" fmla="*/ 733 h 751"/>
                  <a:gd name="T70" fmla="*/ 363 w 1121"/>
                  <a:gd name="T71" fmla="*/ 737 h 751"/>
                  <a:gd name="T72" fmla="*/ 427 w 1121"/>
                  <a:gd name="T73" fmla="*/ 689 h 751"/>
                  <a:gd name="T74" fmla="*/ 469 w 1121"/>
                  <a:gd name="T75" fmla="*/ 714 h 751"/>
                  <a:gd name="T76" fmla="*/ 493 w 1121"/>
                  <a:gd name="T77" fmla="*/ 703 h 751"/>
                  <a:gd name="T78" fmla="*/ 579 w 1121"/>
                  <a:gd name="T79" fmla="*/ 726 h 751"/>
                  <a:gd name="T80" fmla="*/ 632 w 1121"/>
                  <a:gd name="T81" fmla="*/ 702 h 751"/>
                  <a:gd name="T82" fmla="*/ 670 w 1121"/>
                  <a:gd name="T83" fmla="*/ 702 h 751"/>
                  <a:gd name="T84" fmla="*/ 722 w 1121"/>
                  <a:gd name="T85" fmla="*/ 743 h 751"/>
                  <a:gd name="T86" fmla="*/ 835 w 1121"/>
                  <a:gd name="T87" fmla="*/ 719 h 751"/>
                  <a:gd name="T88" fmla="*/ 861 w 1121"/>
                  <a:gd name="T89" fmla="*/ 724 h 751"/>
                  <a:gd name="T90" fmla="*/ 945 w 1121"/>
                  <a:gd name="T91" fmla="*/ 739 h 751"/>
                  <a:gd name="T92" fmla="*/ 1121 w 1121"/>
                  <a:gd name="T93" fmla="*/ 196 h 751"/>
                  <a:gd name="T94" fmla="*/ 975 w 1121"/>
                  <a:gd name="T95" fmla="*/ 1 h 751"/>
                  <a:gd name="T96" fmla="*/ 891 w 1121"/>
                  <a:gd name="T97" fmla="*/ 39 h 751"/>
                  <a:gd name="T98" fmla="*/ 813 w 1121"/>
                  <a:gd name="T99" fmla="*/ 47 h 751"/>
                  <a:gd name="T100" fmla="*/ 732 w 1121"/>
                  <a:gd name="T101" fmla="*/ 2 h 751"/>
                  <a:gd name="T102" fmla="*/ 656 w 1121"/>
                  <a:gd name="T103" fmla="*/ 39 h 751"/>
                  <a:gd name="T104" fmla="*/ 628 w 1121"/>
                  <a:gd name="T105" fmla="*/ 51 h 751"/>
                  <a:gd name="T106" fmla="*/ 559 w 1121"/>
                  <a:gd name="T107" fmla="*/ 24 h 751"/>
                  <a:gd name="T108" fmla="*/ 490 w 1121"/>
                  <a:gd name="T109" fmla="*/ 49 h 751"/>
                  <a:gd name="T110" fmla="*/ 468 w 1121"/>
                  <a:gd name="T111" fmla="*/ 39 h 751"/>
                  <a:gd name="T112" fmla="*/ 403 w 1121"/>
                  <a:gd name="T113" fmla="*/ 19 h 751"/>
                  <a:gd name="T114" fmla="*/ 354 w 1121"/>
                  <a:gd name="T115" fmla="*/ 20 h 751"/>
                  <a:gd name="T116" fmla="*/ 254 w 1121"/>
                  <a:gd name="T117" fmla="*/ 28 h 751"/>
                  <a:gd name="T118" fmla="*/ 179 w 1121"/>
                  <a:gd name="T119" fmla="*/ 14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21" h="751">
                    <a:moveTo>
                      <a:pt x="148" y="3"/>
                    </a:moveTo>
                    <a:cubicBezTo>
                      <a:pt x="148" y="3"/>
                      <a:pt x="148" y="3"/>
                      <a:pt x="148" y="3"/>
                    </a:cubicBezTo>
                    <a:cubicBezTo>
                      <a:pt x="148" y="3"/>
                      <a:pt x="148" y="3"/>
                      <a:pt x="148" y="3"/>
                    </a:cubicBezTo>
                    <a:cubicBezTo>
                      <a:pt x="159" y="3"/>
                      <a:pt x="171" y="10"/>
                      <a:pt x="176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6" y="14"/>
                      <a:pt x="176" y="14"/>
                    </a:cubicBezTo>
                    <a:cubicBezTo>
                      <a:pt x="176" y="14"/>
                      <a:pt x="177" y="14"/>
                      <a:pt x="177" y="15"/>
                    </a:cubicBezTo>
                    <a:cubicBezTo>
                      <a:pt x="187" y="23"/>
                      <a:pt x="187" y="37"/>
                      <a:pt x="201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1" y="42"/>
                      <a:pt x="201" y="42"/>
                      <a:pt x="201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06" y="43"/>
                      <a:pt x="210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20" y="44"/>
                      <a:pt x="226" y="43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1" y="42"/>
                      <a:pt x="231" y="42"/>
                      <a:pt x="231" y="42"/>
                    </a:cubicBezTo>
                    <a:cubicBezTo>
                      <a:pt x="239" y="39"/>
                      <a:pt x="246" y="33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8" y="31"/>
                      <a:pt x="261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65" y="30"/>
                      <a:pt x="265" y="30"/>
                      <a:pt x="265" y="30"/>
                    </a:cubicBezTo>
                    <a:cubicBezTo>
                      <a:pt x="270" y="30"/>
                      <a:pt x="276" y="31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92" y="37"/>
                      <a:pt x="301" y="47"/>
                      <a:pt x="310" y="49"/>
                    </a:cubicBezTo>
                    <a:cubicBezTo>
                      <a:pt x="313" y="50"/>
                      <a:pt x="315" y="50"/>
                      <a:pt x="318" y="50"/>
                    </a:cubicBezTo>
                    <a:cubicBezTo>
                      <a:pt x="318" y="50"/>
                      <a:pt x="318" y="50"/>
                      <a:pt x="318" y="50"/>
                    </a:cubicBezTo>
                    <a:cubicBezTo>
                      <a:pt x="318" y="50"/>
                      <a:pt x="318" y="50"/>
                      <a:pt x="318" y="50"/>
                    </a:cubicBezTo>
                    <a:cubicBezTo>
                      <a:pt x="336" y="50"/>
                      <a:pt x="343" y="34"/>
                      <a:pt x="353" y="24"/>
                    </a:cubicBezTo>
                    <a:cubicBezTo>
                      <a:pt x="353" y="24"/>
                      <a:pt x="353" y="24"/>
                      <a:pt x="353" y="24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4"/>
                      <a:pt x="354" y="24"/>
                      <a:pt x="354" y="24"/>
                    </a:cubicBezTo>
                    <a:cubicBezTo>
                      <a:pt x="354" y="24"/>
                      <a:pt x="354" y="24"/>
                      <a:pt x="354" y="23"/>
                    </a:cubicBezTo>
                    <a:cubicBezTo>
                      <a:pt x="354" y="23"/>
                      <a:pt x="354" y="23"/>
                      <a:pt x="354" y="23"/>
                    </a:cubicBezTo>
                    <a:cubicBezTo>
                      <a:pt x="354" y="23"/>
                      <a:pt x="355" y="23"/>
                      <a:pt x="355" y="23"/>
                    </a:cubicBezTo>
                    <a:cubicBezTo>
                      <a:pt x="355" y="23"/>
                      <a:pt x="355" y="23"/>
                      <a:pt x="355" y="23"/>
                    </a:cubicBezTo>
                    <a:cubicBezTo>
                      <a:pt x="360" y="19"/>
                      <a:pt x="365" y="16"/>
                      <a:pt x="373" y="12"/>
                    </a:cubicBezTo>
                    <a:cubicBezTo>
                      <a:pt x="373" y="12"/>
                      <a:pt x="373" y="12"/>
                      <a:pt x="373" y="12"/>
                    </a:cubicBezTo>
                    <a:cubicBezTo>
                      <a:pt x="373" y="12"/>
                      <a:pt x="373" y="12"/>
                      <a:pt x="373" y="12"/>
                    </a:cubicBezTo>
                    <a:cubicBezTo>
                      <a:pt x="373" y="12"/>
                      <a:pt x="373" y="12"/>
                      <a:pt x="374" y="12"/>
                    </a:cubicBezTo>
                    <a:cubicBezTo>
                      <a:pt x="374" y="12"/>
                      <a:pt x="374" y="12"/>
                      <a:pt x="374" y="12"/>
                    </a:cubicBezTo>
                    <a:cubicBezTo>
                      <a:pt x="374" y="12"/>
                      <a:pt x="374" y="11"/>
                      <a:pt x="374" y="11"/>
                    </a:cubicBezTo>
                    <a:cubicBezTo>
                      <a:pt x="374" y="11"/>
                      <a:pt x="374" y="11"/>
                      <a:pt x="374" y="11"/>
                    </a:cubicBezTo>
                    <a:cubicBezTo>
                      <a:pt x="374" y="11"/>
                      <a:pt x="374" y="11"/>
                      <a:pt x="374" y="11"/>
                    </a:cubicBezTo>
                    <a:cubicBezTo>
                      <a:pt x="379" y="9"/>
                      <a:pt x="385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0" y="5"/>
                      <a:pt x="390" y="5"/>
                      <a:pt x="390" y="5"/>
                    </a:cubicBezTo>
                    <a:cubicBezTo>
                      <a:pt x="391" y="5"/>
                      <a:pt x="392" y="5"/>
                      <a:pt x="393" y="5"/>
                    </a:cubicBezTo>
                    <a:cubicBezTo>
                      <a:pt x="393" y="6"/>
                      <a:pt x="393" y="6"/>
                      <a:pt x="393" y="6"/>
                    </a:cubicBezTo>
                    <a:cubicBezTo>
                      <a:pt x="393" y="6"/>
                      <a:pt x="393" y="6"/>
                      <a:pt x="393" y="6"/>
                    </a:cubicBezTo>
                    <a:cubicBezTo>
                      <a:pt x="402" y="8"/>
                      <a:pt x="400" y="24"/>
                      <a:pt x="400" y="33"/>
                    </a:cubicBezTo>
                    <a:cubicBezTo>
                      <a:pt x="401" y="49"/>
                      <a:pt x="412" y="67"/>
                      <a:pt x="430" y="67"/>
                    </a:cubicBezTo>
                    <a:cubicBezTo>
                      <a:pt x="430" y="67"/>
                      <a:pt x="430" y="67"/>
                      <a:pt x="430" y="67"/>
                    </a:cubicBezTo>
                    <a:cubicBezTo>
                      <a:pt x="430" y="67"/>
                      <a:pt x="430" y="67"/>
                      <a:pt x="430" y="67"/>
                    </a:cubicBezTo>
                    <a:cubicBezTo>
                      <a:pt x="433" y="67"/>
                      <a:pt x="437" y="66"/>
                      <a:pt x="442" y="64"/>
                    </a:cubicBezTo>
                    <a:cubicBezTo>
                      <a:pt x="442" y="64"/>
                      <a:pt x="442" y="64"/>
                      <a:pt x="442" y="64"/>
                    </a:cubicBezTo>
                    <a:cubicBezTo>
                      <a:pt x="446" y="63"/>
                      <a:pt x="452" y="58"/>
                      <a:pt x="455" y="54"/>
                    </a:cubicBezTo>
                    <a:cubicBezTo>
                      <a:pt x="458" y="50"/>
                      <a:pt x="461" y="44"/>
                      <a:pt x="468" y="43"/>
                    </a:cubicBezTo>
                    <a:cubicBezTo>
                      <a:pt x="468" y="43"/>
                      <a:pt x="468" y="43"/>
                      <a:pt x="468" y="43"/>
                    </a:cubicBezTo>
                    <a:cubicBezTo>
                      <a:pt x="468" y="43"/>
                      <a:pt x="468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69" y="43"/>
                      <a:pt x="469" y="43"/>
                      <a:pt x="469" y="43"/>
                    </a:cubicBezTo>
                    <a:cubicBezTo>
                      <a:pt x="475" y="43"/>
                      <a:pt x="480" y="48"/>
                      <a:pt x="485" y="50"/>
                    </a:cubicBezTo>
                    <a:cubicBezTo>
                      <a:pt x="486" y="51"/>
                      <a:pt x="487" y="51"/>
                      <a:pt x="487" y="51"/>
                    </a:cubicBezTo>
                    <a:cubicBezTo>
                      <a:pt x="487" y="51"/>
                      <a:pt x="487" y="51"/>
                      <a:pt x="487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88" y="52"/>
                      <a:pt x="488" y="52"/>
                      <a:pt x="488" y="52"/>
                    </a:cubicBezTo>
                    <a:cubicBezTo>
                      <a:pt x="493" y="54"/>
                      <a:pt x="499" y="54"/>
                      <a:pt x="504" y="55"/>
                    </a:cubicBezTo>
                    <a:cubicBezTo>
                      <a:pt x="504" y="55"/>
                      <a:pt x="504" y="55"/>
                      <a:pt x="504" y="55"/>
                    </a:cubicBezTo>
                    <a:cubicBezTo>
                      <a:pt x="504" y="55"/>
                      <a:pt x="504" y="55"/>
                      <a:pt x="504" y="55"/>
                    </a:cubicBezTo>
                    <a:cubicBezTo>
                      <a:pt x="512" y="54"/>
                      <a:pt x="520" y="52"/>
                      <a:pt x="527" y="48"/>
                    </a:cubicBezTo>
                    <a:cubicBezTo>
                      <a:pt x="527" y="48"/>
                      <a:pt x="527" y="48"/>
                      <a:pt x="527" y="48"/>
                    </a:cubicBezTo>
                    <a:cubicBezTo>
                      <a:pt x="527" y="48"/>
                      <a:pt x="527" y="48"/>
                      <a:pt x="527" y="48"/>
                    </a:cubicBezTo>
                    <a:cubicBezTo>
                      <a:pt x="527" y="48"/>
                      <a:pt x="527" y="48"/>
                      <a:pt x="527" y="48"/>
                    </a:cubicBezTo>
                    <a:cubicBezTo>
                      <a:pt x="535" y="44"/>
                      <a:pt x="541" y="32"/>
                      <a:pt x="549" y="29"/>
                    </a:cubicBezTo>
                    <a:cubicBezTo>
                      <a:pt x="549" y="29"/>
                      <a:pt x="549" y="29"/>
                      <a:pt x="549" y="29"/>
                    </a:cubicBezTo>
                    <a:cubicBezTo>
                      <a:pt x="549" y="29"/>
                      <a:pt x="550" y="29"/>
                      <a:pt x="550" y="29"/>
                    </a:cubicBezTo>
                    <a:cubicBezTo>
                      <a:pt x="550" y="29"/>
                      <a:pt x="550" y="29"/>
                      <a:pt x="550" y="29"/>
                    </a:cubicBezTo>
                    <a:cubicBezTo>
                      <a:pt x="553" y="28"/>
                      <a:pt x="556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0" y="27"/>
                      <a:pt x="560" y="27"/>
                      <a:pt x="560" y="27"/>
                    </a:cubicBezTo>
                    <a:cubicBezTo>
                      <a:pt x="565" y="27"/>
                      <a:pt x="569" y="28"/>
                      <a:pt x="573" y="29"/>
                    </a:cubicBezTo>
                    <a:cubicBezTo>
                      <a:pt x="573" y="29"/>
                      <a:pt x="573" y="29"/>
                      <a:pt x="573" y="30"/>
                    </a:cubicBezTo>
                    <a:cubicBezTo>
                      <a:pt x="573" y="30"/>
                      <a:pt x="573" y="30"/>
                      <a:pt x="573" y="30"/>
                    </a:cubicBezTo>
                    <a:cubicBezTo>
                      <a:pt x="583" y="33"/>
                      <a:pt x="588" y="43"/>
                      <a:pt x="596" y="48"/>
                    </a:cubicBezTo>
                    <a:cubicBezTo>
                      <a:pt x="596" y="48"/>
                      <a:pt x="596" y="48"/>
                      <a:pt x="597" y="48"/>
                    </a:cubicBezTo>
                    <a:cubicBezTo>
                      <a:pt x="597" y="48"/>
                      <a:pt x="597" y="48"/>
                      <a:pt x="597" y="48"/>
                    </a:cubicBezTo>
                    <a:cubicBezTo>
                      <a:pt x="604" y="53"/>
                      <a:pt x="611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23" y="54"/>
                      <a:pt x="628" y="54"/>
                      <a:pt x="632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3" y="52"/>
                      <a:pt x="633" y="52"/>
                      <a:pt x="633" y="52"/>
                    </a:cubicBezTo>
                    <a:cubicBezTo>
                      <a:pt x="634" y="52"/>
                      <a:pt x="634" y="52"/>
                      <a:pt x="634" y="52"/>
                    </a:cubicBezTo>
                    <a:cubicBezTo>
                      <a:pt x="634" y="52"/>
                      <a:pt x="634" y="52"/>
                      <a:pt x="634" y="52"/>
                    </a:cubicBezTo>
                    <a:cubicBezTo>
                      <a:pt x="635" y="52"/>
                      <a:pt x="636" y="51"/>
                      <a:pt x="637" y="51"/>
                    </a:cubicBezTo>
                    <a:cubicBezTo>
                      <a:pt x="637" y="51"/>
                      <a:pt x="637" y="51"/>
                      <a:pt x="637" y="51"/>
                    </a:cubicBezTo>
                    <a:cubicBezTo>
                      <a:pt x="637" y="51"/>
                      <a:pt x="637" y="51"/>
                      <a:pt x="637" y="51"/>
                    </a:cubicBezTo>
                    <a:cubicBezTo>
                      <a:pt x="642" y="48"/>
                      <a:pt x="648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4" y="43"/>
                      <a:pt x="654" y="43"/>
                      <a:pt x="654" y="43"/>
                    </a:cubicBezTo>
                    <a:cubicBezTo>
                      <a:pt x="655" y="43"/>
                      <a:pt x="655" y="43"/>
                      <a:pt x="655" y="43"/>
                    </a:cubicBezTo>
                    <a:cubicBezTo>
                      <a:pt x="661" y="44"/>
                      <a:pt x="665" y="50"/>
                      <a:pt x="668" y="54"/>
                    </a:cubicBezTo>
                    <a:cubicBezTo>
                      <a:pt x="668" y="54"/>
                      <a:pt x="668" y="54"/>
                      <a:pt x="668" y="54"/>
                    </a:cubicBezTo>
                    <a:cubicBezTo>
                      <a:pt x="668" y="54"/>
                      <a:pt x="668" y="54"/>
                      <a:pt x="668" y="54"/>
                    </a:cubicBezTo>
                    <a:cubicBezTo>
                      <a:pt x="668" y="54"/>
                      <a:pt x="668" y="54"/>
                      <a:pt x="668" y="54"/>
                    </a:cubicBezTo>
                    <a:cubicBezTo>
                      <a:pt x="668" y="54"/>
                      <a:pt x="668" y="55"/>
                      <a:pt x="668" y="55"/>
                    </a:cubicBezTo>
                    <a:cubicBezTo>
                      <a:pt x="674" y="61"/>
                      <a:pt x="682" y="66"/>
                      <a:pt x="693" y="66"/>
                    </a:cubicBezTo>
                    <a:cubicBezTo>
                      <a:pt x="693" y="66"/>
                      <a:pt x="693" y="66"/>
                      <a:pt x="693" y="66"/>
                    </a:cubicBezTo>
                    <a:cubicBezTo>
                      <a:pt x="693" y="66"/>
                      <a:pt x="693" y="66"/>
                      <a:pt x="693" y="66"/>
                    </a:cubicBezTo>
                    <a:cubicBezTo>
                      <a:pt x="696" y="66"/>
                      <a:pt x="699" y="66"/>
                      <a:pt x="702" y="64"/>
                    </a:cubicBezTo>
                    <a:cubicBezTo>
                      <a:pt x="702" y="64"/>
                      <a:pt x="702" y="64"/>
                      <a:pt x="702" y="64"/>
                    </a:cubicBezTo>
                    <a:cubicBezTo>
                      <a:pt x="714" y="60"/>
                      <a:pt x="721" y="49"/>
                      <a:pt x="722" y="35"/>
                    </a:cubicBezTo>
                    <a:cubicBezTo>
                      <a:pt x="722" y="33"/>
                      <a:pt x="722" y="30"/>
                      <a:pt x="722" y="28"/>
                    </a:cubicBezTo>
                    <a:cubicBezTo>
                      <a:pt x="722" y="26"/>
                      <a:pt x="722" y="24"/>
                      <a:pt x="722" y="22"/>
                    </a:cubicBezTo>
                    <a:cubicBezTo>
                      <a:pt x="722" y="14"/>
                      <a:pt x="723" y="7"/>
                      <a:pt x="730" y="6"/>
                    </a:cubicBezTo>
                    <a:cubicBezTo>
                      <a:pt x="730" y="6"/>
                      <a:pt x="730" y="6"/>
                      <a:pt x="730" y="6"/>
                    </a:cubicBezTo>
                    <a:cubicBezTo>
                      <a:pt x="731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2" y="5"/>
                      <a:pt x="732" y="5"/>
                      <a:pt x="732" y="5"/>
                    </a:cubicBezTo>
                    <a:cubicBezTo>
                      <a:pt x="739" y="5"/>
                      <a:pt x="746" y="10"/>
                      <a:pt x="750" y="13"/>
                    </a:cubicBezTo>
                    <a:cubicBezTo>
                      <a:pt x="757" y="16"/>
                      <a:pt x="763" y="19"/>
                      <a:pt x="768" y="23"/>
                    </a:cubicBezTo>
                    <a:cubicBezTo>
                      <a:pt x="768" y="23"/>
                      <a:pt x="768" y="23"/>
                      <a:pt x="768" y="23"/>
                    </a:cubicBezTo>
                    <a:cubicBezTo>
                      <a:pt x="768" y="23"/>
                      <a:pt x="768" y="23"/>
                      <a:pt x="768" y="23"/>
                    </a:cubicBezTo>
                    <a:cubicBezTo>
                      <a:pt x="768" y="23"/>
                      <a:pt x="768" y="23"/>
                      <a:pt x="768" y="23"/>
                    </a:cubicBezTo>
                    <a:cubicBezTo>
                      <a:pt x="768" y="23"/>
                      <a:pt x="768" y="23"/>
                      <a:pt x="768" y="24"/>
                    </a:cubicBezTo>
                    <a:cubicBezTo>
                      <a:pt x="768" y="24"/>
                      <a:pt x="768" y="24"/>
                      <a:pt x="768" y="24"/>
                    </a:cubicBezTo>
                    <a:cubicBezTo>
                      <a:pt x="768" y="24"/>
                      <a:pt x="769" y="24"/>
                      <a:pt x="769" y="24"/>
                    </a:cubicBezTo>
                    <a:cubicBezTo>
                      <a:pt x="769" y="24"/>
                      <a:pt x="769" y="24"/>
                      <a:pt x="769" y="24"/>
                    </a:cubicBezTo>
                    <a:cubicBezTo>
                      <a:pt x="769" y="24"/>
                      <a:pt x="769" y="24"/>
                      <a:pt x="769" y="24"/>
                    </a:cubicBezTo>
                    <a:cubicBezTo>
                      <a:pt x="779" y="33"/>
                      <a:pt x="787" y="50"/>
                      <a:pt x="805" y="50"/>
                    </a:cubicBezTo>
                    <a:cubicBezTo>
                      <a:pt x="805" y="50"/>
                      <a:pt x="805" y="50"/>
                      <a:pt x="805" y="50"/>
                    </a:cubicBezTo>
                    <a:cubicBezTo>
                      <a:pt x="805" y="50"/>
                      <a:pt x="805" y="50"/>
                      <a:pt x="805" y="50"/>
                    </a:cubicBezTo>
                    <a:cubicBezTo>
                      <a:pt x="808" y="50"/>
                      <a:pt x="811" y="50"/>
                      <a:pt x="814" y="49"/>
                    </a:cubicBezTo>
                    <a:cubicBezTo>
                      <a:pt x="814" y="49"/>
                      <a:pt x="814" y="49"/>
                      <a:pt x="815" y="49"/>
                    </a:cubicBezTo>
                    <a:cubicBezTo>
                      <a:pt x="825" y="45"/>
                      <a:pt x="830" y="37"/>
                      <a:pt x="840" y="33"/>
                    </a:cubicBezTo>
                    <a:cubicBezTo>
                      <a:pt x="840" y="33"/>
                      <a:pt x="840" y="33"/>
                      <a:pt x="840" y="33"/>
                    </a:cubicBezTo>
                    <a:cubicBezTo>
                      <a:pt x="840" y="33"/>
                      <a:pt x="840" y="33"/>
                      <a:pt x="840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1" y="33"/>
                      <a:pt x="841" y="33"/>
                      <a:pt x="841" y="33"/>
                    </a:cubicBezTo>
                    <a:cubicBezTo>
                      <a:pt x="846" y="31"/>
                      <a:pt x="852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58" y="30"/>
                      <a:pt x="858" y="30"/>
                      <a:pt x="858" y="30"/>
                    </a:cubicBezTo>
                    <a:cubicBezTo>
                      <a:pt x="862" y="30"/>
                      <a:pt x="866" y="31"/>
                      <a:pt x="869" y="32"/>
                    </a:cubicBezTo>
                    <a:cubicBezTo>
                      <a:pt x="869" y="32"/>
                      <a:pt x="869" y="32"/>
                      <a:pt x="869" y="32"/>
                    </a:cubicBezTo>
                    <a:cubicBezTo>
                      <a:pt x="869" y="32"/>
                      <a:pt x="870" y="32"/>
                      <a:pt x="870" y="32"/>
                    </a:cubicBezTo>
                    <a:cubicBezTo>
                      <a:pt x="870" y="32"/>
                      <a:pt x="870" y="32"/>
                      <a:pt x="870" y="32"/>
                    </a:cubicBezTo>
                    <a:cubicBezTo>
                      <a:pt x="870" y="32"/>
                      <a:pt x="870" y="32"/>
                      <a:pt x="870" y="32"/>
                    </a:cubicBezTo>
                    <a:cubicBezTo>
                      <a:pt x="876" y="34"/>
                      <a:pt x="882" y="39"/>
                      <a:pt x="888" y="41"/>
                    </a:cubicBezTo>
                    <a:cubicBezTo>
                      <a:pt x="888" y="41"/>
                      <a:pt x="888" y="41"/>
                      <a:pt x="888" y="41"/>
                    </a:cubicBezTo>
                    <a:cubicBezTo>
                      <a:pt x="888" y="41"/>
                      <a:pt x="888" y="41"/>
                      <a:pt x="888" y="41"/>
                    </a:cubicBezTo>
                    <a:cubicBezTo>
                      <a:pt x="888" y="41"/>
                      <a:pt x="888" y="41"/>
                      <a:pt x="888" y="41"/>
                    </a:cubicBezTo>
                    <a:cubicBezTo>
                      <a:pt x="889" y="41"/>
                      <a:pt x="889" y="41"/>
                      <a:pt x="889" y="41"/>
                    </a:cubicBezTo>
                    <a:cubicBezTo>
                      <a:pt x="894" y="43"/>
                      <a:pt x="901" y="44"/>
                      <a:pt x="908" y="44"/>
                    </a:cubicBezTo>
                    <a:cubicBezTo>
                      <a:pt x="908" y="44"/>
                      <a:pt x="908" y="44"/>
                      <a:pt x="908" y="44"/>
                    </a:cubicBezTo>
                    <a:cubicBezTo>
                      <a:pt x="908" y="44"/>
                      <a:pt x="908" y="44"/>
                      <a:pt x="908" y="44"/>
                    </a:cubicBezTo>
                    <a:cubicBezTo>
                      <a:pt x="914" y="44"/>
                      <a:pt x="921" y="43"/>
                      <a:pt x="925" y="40"/>
                    </a:cubicBezTo>
                    <a:cubicBezTo>
                      <a:pt x="925" y="40"/>
                      <a:pt x="925" y="40"/>
                      <a:pt x="925" y="40"/>
                    </a:cubicBezTo>
                    <a:cubicBezTo>
                      <a:pt x="925" y="40"/>
                      <a:pt x="926" y="40"/>
                      <a:pt x="926" y="40"/>
                    </a:cubicBezTo>
                    <a:cubicBezTo>
                      <a:pt x="926" y="40"/>
                      <a:pt x="926" y="40"/>
                      <a:pt x="926" y="40"/>
                    </a:cubicBezTo>
                    <a:cubicBezTo>
                      <a:pt x="935" y="35"/>
                      <a:pt x="937" y="22"/>
                      <a:pt x="946" y="15"/>
                    </a:cubicBezTo>
                    <a:cubicBezTo>
                      <a:pt x="946" y="15"/>
                      <a:pt x="946" y="15"/>
                      <a:pt x="946" y="15"/>
                    </a:cubicBezTo>
                    <a:cubicBezTo>
                      <a:pt x="946" y="15"/>
                      <a:pt x="946" y="14"/>
                      <a:pt x="946" y="14"/>
                    </a:cubicBezTo>
                    <a:cubicBezTo>
                      <a:pt x="946" y="14"/>
                      <a:pt x="946" y="14"/>
                      <a:pt x="946" y="14"/>
                    </a:cubicBezTo>
                    <a:cubicBezTo>
                      <a:pt x="946" y="14"/>
                      <a:pt x="946" y="14"/>
                      <a:pt x="947" y="14"/>
                    </a:cubicBezTo>
                    <a:cubicBezTo>
                      <a:pt x="947" y="14"/>
                      <a:pt x="947" y="14"/>
                      <a:pt x="947" y="14"/>
                    </a:cubicBezTo>
                    <a:cubicBezTo>
                      <a:pt x="947" y="14"/>
                      <a:pt x="947" y="14"/>
                      <a:pt x="947" y="14"/>
                    </a:cubicBezTo>
                    <a:cubicBezTo>
                      <a:pt x="947" y="14"/>
                      <a:pt x="947" y="14"/>
                      <a:pt x="947" y="14"/>
                    </a:cubicBezTo>
                    <a:cubicBezTo>
                      <a:pt x="952" y="10"/>
                      <a:pt x="963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4" y="4"/>
                      <a:pt x="974" y="4"/>
                      <a:pt x="974" y="4"/>
                    </a:cubicBezTo>
                    <a:cubicBezTo>
                      <a:pt x="976" y="4"/>
                      <a:pt x="979" y="4"/>
                      <a:pt x="981" y="5"/>
                    </a:cubicBezTo>
                    <a:cubicBezTo>
                      <a:pt x="981" y="5"/>
                      <a:pt x="981" y="5"/>
                      <a:pt x="981" y="5"/>
                    </a:cubicBezTo>
                    <a:cubicBezTo>
                      <a:pt x="981" y="5"/>
                      <a:pt x="981" y="5"/>
                      <a:pt x="981" y="5"/>
                    </a:cubicBezTo>
                    <a:cubicBezTo>
                      <a:pt x="992" y="9"/>
                      <a:pt x="991" y="25"/>
                      <a:pt x="999" y="36"/>
                    </a:cubicBezTo>
                    <a:cubicBezTo>
                      <a:pt x="1005" y="46"/>
                      <a:pt x="1018" y="47"/>
                      <a:pt x="1028" y="53"/>
                    </a:cubicBezTo>
                    <a:cubicBezTo>
                      <a:pt x="1036" y="57"/>
                      <a:pt x="1041" y="65"/>
                      <a:pt x="1047" y="73"/>
                    </a:cubicBezTo>
                    <a:cubicBezTo>
                      <a:pt x="1054" y="80"/>
                      <a:pt x="1062" y="86"/>
                      <a:pt x="1067" y="93"/>
                    </a:cubicBezTo>
                    <a:cubicBezTo>
                      <a:pt x="1070" y="98"/>
                      <a:pt x="1071" y="107"/>
                      <a:pt x="1074" y="113"/>
                    </a:cubicBezTo>
                    <a:cubicBezTo>
                      <a:pt x="1077" y="118"/>
                      <a:pt x="1080" y="121"/>
                      <a:pt x="1084" y="124"/>
                    </a:cubicBezTo>
                    <a:cubicBezTo>
                      <a:pt x="1094" y="130"/>
                      <a:pt x="1111" y="131"/>
                      <a:pt x="1115" y="142"/>
                    </a:cubicBezTo>
                    <a:cubicBezTo>
                      <a:pt x="1117" y="147"/>
                      <a:pt x="1118" y="156"/>
                      <a:pt x="1118" y="165"/>
                    </a:cubicBezTo>
                    <a:cubicBezTo>
                      <a:pt x="1118" y="176"/>
                      <a:pt x="1117" y="189"/>
                      <a:pt x="1117" y="199"/>
                    </a:cubicBezTo>
                    <a:cubicBezTo>
                      <a:pt x="1117" y="317"/>
                      <a:pt x="1117" y="432"/>
                      <a:pt x="1117" y="550"/>
                    </a:cubicBezTo>
                    <a:cubicBezTo>
                      <a:pt x="1117" y="560"/>
                      <a:pt x="1118" y="573"/>
                      <a:pt x="1118" y="585"/>
                    </a:cubicBezTo>
                    <a:cubicBezTo>
                      <a:pt x="1118" y="595"/>
                      <a:pt x="1117" y="605"/>
                      <a:pt x="1114" y="610"/>
                    </a:cubicBezTo>
                    <a:cubicBezTo>
                      <a:pt x="1108" y="620"/>
                      <a:pt x="1094" y="621"/>
                      <a:pt x="1084" y="627"/>
                    </a:cubicBezTo>
                    <a:cubicBezTo>
                      <a:pt x="1079" y="630"/>
                      <a:pt x="1076" y="634"/>
                      <a:pt x="1074" y="638"/>
                    </a:cubicBezTo>
                    <a:cubicBezTo>
                      <a:pt x="1071" y="644"/>
                      <a:pt x="1071" y="651"/>
                      <a:pt x="1067" y="658"/>
                    </a:cubicBezTo>
                    <a:cubicBezTo>
                      <a:pt x="1064" y="664"/>
                      <a:pt x="1055" y="671"/>
                      <a:pt x="1048" y="679"/>
                    </a:cubicBezTo>
                    <a:cubicBezTo>
                      <a:pt x="1041" y="687"/>
                      <a:pt x="1035" y="694"/>
                      <a:pt x="1028" y="699"/>
                    </a:cubicBezTo>
                    <a:cubicBezTo>
                      <a:pt x="1016" y="706"/>
                      <a:pt x="1005" y="706"/>
                      <a:pt x="998" y="718"/>
                    </a:cubicBezTo>
                    <a:cubicBezTo>
                      <a:pt x="991" y="730"/>
                      <a:pt x="993" y="745"/>
                      <a:pt x="977" y="747"/>
                    </a:cubicBezTo>
                    <a:cubicBezTo>
                      <a:pt x="977" y="747"/>
                      <a:pt x="977" y="747"/>
                      <a:pt x="977" y="747"/>
                    </a:cubicBezTo>
                    <a:cubicBezTo>
                      <a:pt x="977" y="747"/>
                      <a:pt x="977" y="747"/>
                      <a:pt x="977" y="747"/>
                    </a:cubicBezTo>
                    <a:cubicBezTo>
                      <a:pt x="976" y="747"/>
                      <a:pt x="975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74" y="747"/>
                      <a:pt x="974" y="747"/>
                      <a:pt x="974" y="747"/>
                    </a:cubicBezTo>
                    <a:cubicBezTo>
                      <a:pt x="965" y="747"/>
                      <a:pt x="956" y="742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9"/>
                      <a:pt x="950" y="739"/>
                      <a:pt x="950" y="739"/>
                    </a:cubicBezTo>
                    <a:cubicBezTo>
                      <a:pt x="950" y="738"/>
                      <a:pt x="950" y="738"/>
                      <a:pt x="950" y="738"/>
                    </a:cubicBezTo>
                    <a:cubicBezTo>
                      <a:pt x="938" y="730"/>
                      <a:pt x="938" y="716"/>
                      <a:pt x="923" y="711"/>
                    </a:cubicBezTo>
                    <a:cubicBezTo>
                      <a:pt x="923" y="711"/>
                      <a:pt x="923" y="711"/>
                      <a:pt x="923" y="711"/>
                    </a:cubicBezTo>
                    <a:cubicBezTo>
                      <a:pt x="920" y="710"/>
                      <a:pt x="916" y="709"/>
                      <a:pt x="913" y="709"/>
                    </a:cubicBezTo>
                    <a:cubicBezTo>
                      <a:pt x="912" y="709"/>
                      <a:pt x="911" y="709"/>
                      <a:pt x="910" y="709"/>
                    </a:cubicBezTo>
                    <a:cubicBezTo>
                      <a:pt x="900" y="709"/>
                      <a:pt x="892" y="712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3" y="715"/>
                      <a:pt x="883" y="715"/>
                    </a:cubicBezTo>
                    <a:cubicBezTo>
                      <a:pt x="883" y="715"/>
                      <a:pt x="882" y="716"/>
                      <a:pt x="882" y="716"/>
                    </a:cubicBezTo>
                    <a:cubicBezTo>
                      <a:pt x="882" y="716"/>
                      <a:pt x="882" y="716"/>
                      <a:pt x="882" y="716"/>
                    </a:cubicBezTo>
                    <a:cubicBezTo>
                      <a:pt x="882" y="716"/>
                      <a:pt x="882" y="716"/>
                      <a:pt x="882" y="716"/>
                    </a:cubicBezTo>
                    <a:cubicBezTo>
                      <a:pt x="882" y="716"/>
                      <a:pt x="882" y="716"/>
                      <a:pt x="882" y="716"/>
                    </a:cubicBezTo>
                    <a:cubicBezTo>
                      <a:pt x="873" y="719"/>
                      <a:pt x="865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6" y="722"/>
                      <a:pt x="856" y="722"/>
                      <a:pt x="856" y="722"/>
                    </a:cubicBezTo>
                    <a:cubicBezTo>
                      <a:pt x="851" y="722"/>
                      <a:pt x="847" y="721"/>
                      <a:pt x="842" y="720"/>
                    </a:cubicBezTo>
                    <a:cubicBezTo>
                      <a:pt x="842" y="720"/>
                      <a:pt x="842" y="720"/>
                      <a:pt x="842" y="720"/>
                    </a:cubicBezTo>
                    <a:cubicBezTo>
                      <a:pt x="842" y="720"/>
                      <a:pt x="842" y="720"/>
                      <a:pt x="842" y="720"/>
                    </a:cubicBezTo>
                    <a:cubicBezTo>
                      <a:pt x="842" y="720"/>
                      <a:pt x="841" y="720"/>
                      <a:pt x="841" y="720"/>
                    </a:cubicBezTo>
                    <a:cubicBezTo>
                      <a:pt x="840" y="719"/>
                      <a:pt x="838" y="718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36" y="717"/>
                      <a:pt x="836" y="717"/>
                      <a:pt x="836" y="717"/>
                    </a:cubicBezTo>
                    <a:cubicBezTo>
                      <a:pt x="827" y="712"/>
                      <a:pt x="820" y="702"/>
                      <a:pt x="807" y="702"/>
                    </a:cubicBezTo>
                    <a:cubicBezTo>
                      <a:pt x="807" y="702"/>
                      <a:pt x="807" y="702"/>
                      <a:pt x="807" y="702"/>
                    </a:cubicBezTo>
                    <a:cubicBezTo>
                      <a:pt x="807" y="702"/>
                      <a:pt x="807" y="702"/>
                      <a:pt x="807" y="702"/>
                    </a:cubicBezTo>
                    <a:cubicBezTo>
                      <a:pt x="804" y="702"/>
                      <a:pt x="800" y="703"/>
                      <a:pt x="796" y="705"/>
                    </a:cubicBezTo>
                    <a:cubicBezTo>
                      <a:pt x="783" y="710"/>
                      <a:pt x="779" y="722"/>
                      <a:pt x="768" y="731"/>
                    </a:cubicBezTo>
                    <a:cubicBezTo>
                      <a:pt x="764" y="734"/>
                      <a:pt x="758" y="737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1" y="741"/>
                    </a:cubicBezTo>
                    <a:cubicBezTo>
                      <a:pt x="751" y="741"/>
                      <a:pt x="751" y="741"/>
                      <a:pt x="750" y="741"/>
                    </a:cubicBezTo>
                    <a:cubicBezTo>
                      <a:pt x="750" y="741"/>
                      <a:pt x="750" y="741"/>
                      <a:pt x="750" y="741"/>
                    </a:cubicBezTo>
                    <a:cubicBezTo>
                      <a:pt x="750" y="741"/>
                      <a:pt x="750" y="741"/>
                      <a:pt x="750" y="741"/>
                    </a:cubicBezTo>
                    <a:cubicBezTo>
                      <a:pt x="750" y="741"/>
                      <a:pt x="750" y="741"/>
                      <a:pt x="750" y="741"/>
                    </a:cubicBezTo>
                    <a:cubicBezTo>
                      <a:pt x="745" y="744"/>
                      <a:pt x="740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5" y="747"/>
                      <a:pt x="735" y="747"/>
                      <a:pt x="735" y="747"/>
                    </a:cubicBezTo>
                    <a:cubicBezTo>
                      <a:pt x="734" y="747"/>
                      <a:pt x="733" y="747"/>
                      <a:pt x="732" y="747"/>
                    </a:cubicBezTo>
                    <a:cubicBezTo>
                      <a:pt x="732" y="747"/>
                      <a:pt x="732" y="747"/>
                      <a:pt x="732" y="747"/>
                    </a:cubicBezTo>
                    <a:cubicBezTo>
                      <a:pt x="722" y="744"/>
                      <a:pt x="725" y="729"/>
                      <a:pt x="724" y="717"/>
                    </a:cubicBezTo>
                    <a:cubicBezTo>
                      <a:pt x="724" y="717"/>
                      <a:pt x="724" y="717"/>
                      <a:pt x="724" y="717"/>
                    </a:cubicBezTo>
                    <a:cubicBezTo>
                      <a:pt x="723" y="702"/>
                      <a:pt x="711" y="686"/>
                      <a:pt x="694" y="686"/>
                    </a:cubicBezTo>
                    <a:cubicBezTo>
                      <a:pt x="694" y="686"/>
                      <a:pt x="694" y="686"/>
                      <a:pt x="694" y="686"/>
                    </a:cubicBezTo>
                    <a:cubicBezTo>
                      <a:pt x="694" y="686"/>
                      <a:pt x="694" y="686"/>
                      <a:pt x="694" y="686"/>
                    </a:cubicBezTo>
                    <a:cubicBezTo>
                      <a:pt x="690" y="686"/>
                      <a:pt x="686" y="686"/>
                      <a:pt x="681" y="689"/>
                    </a:cubicBezTo>
                    <a:cubicBezTo>
                      <a:pt x="677" y="690"/>
                      <a:pt x="673" y="695"/>
                      <a:pt x="669" y="699"/>
                    </a:cubicBezTo>
                    <a:cubicBezTo>
                      <a:pt x="666" y="702"/>
                      <a:pt x="663" y="708"/>
                      <a:pt x="657" y="709"/>
                    </a:cubicBezTo>
                    <a:cubicBezTo>
                      <a:pt x="657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56" y="709"/>
                      <a:pt x="656" y="709"/>
                      <a:pt x="656" y="709"/>
                    </a:cubicBezTo>
                    <a:cubicBezTo>
                      <a:pt x="649" y="709"/>
                      <a:pt x="643" y="704"/>
                      <a:pt x="638" y="701"/>
                    </a:cubicBezTo>
                    <a:cubicBezTo>
                      <a:pt x="638" y="701"/>
                      <a:pt x="638" y="701"/>
                      <a:pt x="638" y="701"/>
                    </a:cubicBezTo>
                    <a:cubicBezTo>
                      <a:pt x="637" y="701"/>
                      <a:pt x="637" y="701"/>
                      <a:pt x="637" y="701"/>
                    </a:cubicBezTo>
                    <a:cubicBezTo>
                      <a:pt x="636" y="701"/>
                      <a:pt x="635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34" y="700"/>
                      <a:pt x="634" y="700"/>
                      <a:pt x="634" y="700"/>
                    </a:cubicBezTo>
                    <a:cubicBezTo>
                      <a:pt x="629" y="699"/>
                      <a:pt x="625" y="698"/>
                      <a:pt x="620" y="698"/>
                    </a:cubicBezTo>
                    <a:cubicBezTo>
                      <a:pt x="620" y="698"/>
                      <a:pt x="620" y="698"/>
                      <a:pt x="620" y="698"/>
                    </a:cubicBezTo>
                    <a:cubicBezTo>
                      <a:pt x="620" y="698"/>
                      <a:pt x="620" y="698"/>
                      <a:pt x="620" y="698"/>
                    </a:cubicBezTo>
                    <a:cubicBezTo>
                      <a:pt x="613" y="698"/>
                      <a:pt x="605" y="700"/>
                      <a:pt x="599" y="703"/>
                    </a:cubicBezTo>
                    <a:cubicBezTo>
                      <a:pt x="599" y="703"/>
                      <a:pt x="599" y="703"/>
                      <a:pt x="598" y="704"/>
                    </a:cubicBezTo>
                    <a:cubicBezTo>
                      <a:pt x="598" y="704"/>
                      <a:pt x="598" y="704"/>
                      <a:pt x="598" y="704"/>
                    </a:cubicBezTo>
                    <a:cubicBezTo>
                      <a:pt x="590" y="708"/>
                      <a:pt x="584" y="721"/>
                      <a:pt x="574" y="724"/>
                    </a:cubicBezTo>
                    <a:cubicBezTo>
                      <a:pt x="574" y="724"/>
                      <a:pt x="574" y="724"/>
                      <a:pt x="574" y="724"/>
                    </a:cubicBezTo>
                    <a:cubicBezTo>
                      <a:pt x="574" y="724"/>
                      <a:pt x="574" y="724"/>
                      <a:pt x="574" y="724"/>
                    </a:cubicBezTo>
                    <a:cubicBezTo>
                      <a:pt x="570" y="725"/>
                      <a:pt x="567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64" y="726"/>
                      <a:pt x="564" y="726"/>
                      <a:pt x="564" y="726"/>
                    </a:cubicBezTo>
                    <a:cubicBezTo>
                      <a:pt x="547" y="726"/>
                      <a:pt x="539" y="711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8" y="704"/>
                    </a:cubicBezTo>
                    <a:cubicBezTo>
                      <a:pt x="528" y="704"/>
                      <a:pt x="528" y="704"/>
                      <a:pt x="527" y="704"/>
                    </a:cubicBezTo>
                    <a:cubicBezTo>
                      <a:pt x="527" y="704"/>
                      <a:pt x="527" y="704"/>
                      <a:pt x="527" y="704"/>
                    </a:cubicBezTo>
                    <a:cubicBezTo>
                      <a:pt x="527" y="704"/>
                      <a:pt x="527" y="704"/>
                      <a:pt x="527" y="704"/>
                    </a:cubicBezTo>
                    <a:cubicBezTo>
                      <a:pt x="527" y="704"/>
                      <a:pt x="527" y="704"/>
                      <a:pt x="527" y="704"/>
                    </a:cubicBezTo>
                    <a:cubicBezTo>
                      <a:pt x="526" y="704"/>
                      <a:pt x="526" y="704"/>
                      <a:pt x="526" y="704"/>
                    </a:cubicBezTo>
                    <a:cubicBezTo>
                      <a:pt x="526" y="703"/>
                      <a:pt x="526" y="703"/>
                      <a:pt x="526" y="703"/>
                    </a:cubicBezTo>
                    <a:cubicBezTo>
                      <a:pt x="526" y="703"/>
                      <a:pt x="526" y="703"/>
                      <a:pt x="526" y="703"/>
                    </a:cubicBezTo>
                    <a:cubicBezTo>
                      <a:pt x="526" y="703"/>
                      <a:pt x="526" y="703"/>
                      <a:pt x="526" y="703"/>
                    </a:cubicBezTo>
                    <a:cubicBezTo>
                      <a:pt x="520" y="700"/>
                      <a:pt x="512" y="698"/>
                      <a:pt x="505" y="698"/>
                    </a:cubicBezTo>
                    <a:cubicBezTo>
                      <a:pt x="505" y="698"/>
                      <a:pt x="505" y="698"/>
                      <a:pt x="505" y="698"/>
                    </a:cubicBezTo>
                    <a:cubicBezTo>
                      <a:pt x="505" y="698"/>
                      <a:pt x="505" y="698"/>
                      <a:pt x="505" y="698"/>
                    </a:cubicBezTo>
                    <a:cubicBezTo>
                      <a:pt x="500" y="698"/>
                      <a:pt x="496" y="699"/>
                      <a:pt x="492" y="700"/>
                    </a:cubicBezTo>
                    <a:cubicBezTo>
                      <a:pt x="492" y="700"/>
                      <a:pt x="491" y="700"/>
                      <a:pt x="491" y="700"/>
                    </a:cubicBezTo>
                    <a:cubicBezTo>
                      <a:pt x="491" y="700"/>
                      <a:pt x="491" y="700"/>
                      <a:pt x="491" y="700"/>
                    </a:cubicBezTo>
                    <a:cubicBezTo>
                      <a:pt x="491" y="700"/>
                      <a:pt x="491" y="700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1" y="701"/>
                      <a:pt x="491" y="701"/>
                    </a:cubicBezTo>
                    <a:cubicBezTo>
                      <a:pt x="491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90" y="701"/>
                      <a:pt x="490" y="701"/>
                      <a:pt x="490" y="701"/>
                    </a:cubicBezTo>
                    <a:cubicBezTo>
                      <a:pt x="488" y="701"/>
                      <a:pt x="487" y="702"/>
                      <a:pt x="485" y="703"/>
                    </a:cubicBezTo>
                    <a:cubicBezTo>
                      <a:pt x="480" y="706"/>
                      <a:pt x="475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70" y="709"/>
                    </a:cubicBezTo>
                    <a:cubicBezTo>
                      <a:pt x="470" y="709"/>
                      <a:pt x="470" y="709"/>
                      <a:pt x="469" y="709"/>
                    </a:cubicBezTo>
                    <a:cubicBezTo>
                      <a:pt x="469" y="709"/>
                      <a:pt x="469" y="709"/>
                      <a:pt x="469" y="709"/>
                    </a:cubicBezTo>
                    <a:cubicBezTo>
                      <a:pt x="462" y="708"/>
                      <a:pt x="461" y="703"/>
                      <a:pt x="458" y="700"/>
                    </a:cubicBezTo>
                    <a:cubicBezTo>
                      <a:pt x="454" y="696"/>
                      <a:pt x="450" y="692"/>
                      <a:pt x="447" y="690"/>
                    </a:cubicBezTo>
                    <a:cubicBezTo>
                      <a:pt x="447" y="690"/>
                      <a:pt x="447" y="690"/>
                      <a:pt x="447" y="690"/>
                    </a:cubicBezTo>
                    <a:cubicBezTo>
                      <a:pt x="447" y="690"/>
                      <a:pt x="447" y="690"/>
                      <a:pt x="447" y="690"/>
                    </a:cubicBezTo>
                    <a:cubicBezTo>
                      <a:pt x="447" y="690"/>
                      <a:pt x="447" y="690"/>
                      <a:pt x="447" y="690"/>
                    </a:cubicBezTo>
                    <a:cubicBezTo>
                      <a:pt x="442" y="687"/>
                      <a:pt x="437" y="686"/>
                      <a:pt x="432" y="686"/>
                    </a:cubicBezTo>
                    <a:cubicBezTo>
                      <a:pt x="432" y="686"/>
                      <a:pt x="432" y="686"/>
                      <a:pt x="432" y="686"/>
                    </a:cubicBezTo>
                    <a:cubicBezTo>
                      <a:pt x="432" y="686"/>
                      <a:pt x="432" y="686"/>
                      <a:pt x="432" y="686"/>
                    </a:cubicBezTo>
                    <a:cubicBezTo>
                      <a:pt x="417" y="686"/>
                      <a:pt x="406" y="698"/>
                      <a:pt x="403" y="710"/>
                    </a:cubicBezTo>
                    <a:cubicBezTo>
                      <a:pt x="403" y="710"/>
                      <a:pt x="403" y="710"/>
                      <a:pt x="403" y="710"/>
                    </a:cubicBezTo>
                    <a:cubicBezTo>
                      <a:pt x="403" y="710"/>
                      <a:pt x="403" y="710"/>
                      <a:pt x="403" y="710"/>
                    </a:cubicBezTo>
                    <a:cubicBezTo>
                      <a:pt x="401" y="720"/>
                      <a:pt x="406" y="742"/>
                      <a:pt x="396" y="746"/>
                    </a:cubicBezTo>
                    <a:cubicBezTo>
                      <a:pt x="394" y="747"/>
                      <a:pt x="393" y="747"/>
                      <a:pt x="392" y="747"/>
                    </a:cubicBezTo>
                    <a:cubicBezTo>
                      <a:pt x="392" y="747"/>
                      <a:pt x="392" y="747"/>
                      <a:pt x="392" y="747"/>
                    </a:cubicBezTo>
                    <a:cubicBezTo>
                      <a:pt x="392" y="747"/>
                      <a:pt x="392" y="747"/>
                      <a:pt x="392" y="747"/>
                    </a:cubicBezTo>
                    <a:cubicBezTo>
                      <a:pt x="392" y="747"/>
                      <a:pt x="392" y="747"/>
                      <a:pt x="392" y="747"/>
                    </a:cubicBezTo>
                    <a:cubicBezTo>
                      <a:pt x="391" y="747"/>
                      <a:pt x="391" y="747"/>
                      <a:pt x="390" y="747"/>
                    </a:cubicBezTo>
                    <a:cubicBezTo>
                      <a:pt x="390" y="747"/>
                      <a:pt x="390" y="747"/>
                      <a:pt x="390" y="747"/>
                    </a:cubicBezTo>
                    <a:cubicBezTo>
                      <a:pt x="389" y="747"/>
                      <a:pt x="389" y="747"/>
                      <a:pt x="389" y="747"/>
                    </a:cubicBezTo>
                    <a:cubicBezTo>
                      <a:pt x="379" y="745"/>
                      <a:pt x="365" y="736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2"/>
                      <a:pt x="359" y="732"/>
                    </a:cubicBezTo>
                    <a:cubicBezTo>
                      <a:pt x="359" y="732"/>
                      <a:pt x="359" y="731"/>
                      <a:pt x="359" y="731"/>
                    </a:cubicBezTo>
                    <a:cubicBezTo>
                      <a:pt x="359" y="731"/>
                      <a:pt x="359" y="731"/>
                      <a:pt x="359" y="731"/>
                    </a:cubicBezTo>
                    <a:cubicBezTo>
                      <a:pt x="359" y="731"/>
                      <a:pt x="359" y="731"/>
                      <a:pt x="359" y="731"/>
                    </a:cubicBezTo>
                    <a:cubicBezTo>
                      <a:pt x="359" y="731"/>
                      <a:pt x="359" y="731"/>
                      <a:pt x="359" y="731"/>
                    </a:cubicBezTo>
                    <a:cubicBezTo>
                      <a:pt x="359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1"/>
                      <a:pt x="358" y="731"/>
                      <a:pt x="358" y="731"/>
                    </a:cubicBezTo>
                    <a:cubicBezTo>
                      <a:pt x="358" y="730"/>
                      <a:pt x="358" y="730"/>
                      <a:pt x="357" y="730"/>
                    </a:cubicBezTo>
                    <a:cubicBezTo>
                      <a:pt x="357" y="730"/>
                      <a:pt x="357" y="730"/>
                      <a:pt x="357" y="730"/>
                    </a:cubicBezTo>
                    <a:cubicBezTo>
                      <a:pt x="346" y="721"/>
                      <a:pt x="338" y="702"/>
                      <a:pt x="320" y="702"/>
                    </a:cubicBezTo>
                    <a:cubicBezTo>
                      <a:pt x="320" y="702"/>
                      <a:pt x="320" y="702"/>
                      <a:pt x="320" y="702"/>
                    </a:cubicBezTo>
                    <a:cubicBezTo>
                      <a:pt x="320" y="702"/>
                      <a:pt x="320" y="702"/>
                      <a:pt x="320" y="702"/>
                    </a:cubicBezTo>
                    <a:cubicBezTo>
                      <a:pt x="317" y="702"/>
                      <a:pt x="314" y="703"/>
                      <a:pt x="310" y="704"/>
                    </a:cubicBezTo>
                    <a:cubicBezTo>
                      <a:pt x="300" y="706"/>
                      <a:pt x="296" y="715"/>
                      <a:pt x="285" y="719"/>
                    </a:cubicBezTo>
                    <a:cubicBezTo>
                      <a:pt x="279" y="721"/>
                      <a:pt x="273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7" y="722"/>
                      <a:pt x="267" y="722"/>
                      <a:pt x="267" y="722"/>
                    </a:cubicBezTo>
                    <a:cubicBezTo>
                      <a:pt x="263" y="722"/>
                      <a:pt x="260" y="722"/>
                      <a:pt x="256" y="721"/>
                    </a:cubicBezTo>
                    <a:cubicBezTo>
                      <a:pt x="256" y="721"/>
                      <a:pt x="256" y="721"/>
                      <a:pt x="256" y="721"/>
                    </a:cubicBezTo>
                    <a:cubicBezTo>
                      <a:pt x="248" y="719"/>
                      <a:pt x="242" y="714"/>
                      <a:pt x="235" y="711"/>
                    </a:cubicBezTo>
                    <a:cubicBezTo>
                      <a:pt x="235" y="711"/>
                      <a:pt x="235" y="711"/>
                      <a:pt x="235" y="711"/>
                    </a:cubicBezTo>
                    <a:cubicBezTo>
                      <a:pt x="229" y="710"/>
                      <a:pt x="223" y="709"/>
                      <a:pt x="217" y="709"/>
                    </a:cubicBezTo>
                    <a:cubicBezTo>
                      <a:pt x="217" y="709"/>
                      <a:pt x="217" y="709"/>
                      <a:pt x="217" y="709"/>
                    </a:cubicBezTo>
                    <a:cubicBezTo>
                      <a:pt x="216" y="709"/>
                      <a:pt x="216" y="709"/>
                      <a:pt x="216" y="709"/>
                    </a:cubicBezTo>
                    <a:cubicBezTo>
                      <a:pt x="210" y="709"/>
                      <a:pt x="204" y="710"/>
                      <a:pt x="200" y="712"/>
                    </a:cubicBezTo>
                    <a:cubicBezTo>
                      <a:pt x="200" y="712"/>
                      <a:pt x="200" y="712"/>
                      <a:pt x="200" y="712"/>
                    </a:cubicBezTo>
                    <a:cubicBezTo>
                      <a:pt x="200" y="712"/>
                      <a:pt x="200" y="712"/>
                      <a:pt x="199" y="712"/>
                    </a:cubicBezTo>
                    <a:cubicBezTo>
                      <a:pt x="199" y="712"/>
                      <a:pt x="199" y="712"/>
                      <a:pt x="199" y="712"/>
                    </a:cubicBezTo>
                    <a:cubicBezTo>
                      <a:pt x="199" y="712"/>
                      <a:pt x="199" y="712"/>
                      <a:pt x="199" y="712"/>
                    </a:cubicBezTo>
                    <a:cubicBezTo>
                      <a:pt x="187" y="718"/>
                      <a:pt x="185" y="733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5" y="740"/>
                      <a:pt x="175" y="740"/>
                      <a:pt x="175" y="740"/>
                    </a:cubicBezTo>
                    <a:cubicBezTo>
                      <a:pt x="170" y="743"/>
                      <a:pt x="15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8" y="748"/>
                      <a:pt x="148" y="748"/>
                      <a:pt x="148" y="748"/>
                    </a:cubicBezTo>
                    <a:cubicBezTo>
                      <a:pt x="145" y="748"/>
                      <a:pt x="142" y="747"/>
                      <a:pt x="140" y="746"/>
                    </a:cubicBezTo>
                    <a:cubicBezTo>
                      <a:pt x="139" y="746"/>
                      <a:pt x="139" y="746"/>
                      <a:pt x="139" y="746"/>
                    </a:cubicBezTo>
                    <a:cubicBezTo>
                      <a:pt x="139" y="746"/>
                      <a:pt x="139" y="746"/>
                      <a:pt x="139" y="746"/>
                    </a:cubicBezTo>
                    <a:cubicBezTo>
                      <a:pt x="139" y="746"/>
                      <a:pt x="139" y="746"/>
                      <a:pt x="139" y="746"/>
                    </a:cubicBezTo>
                    <a:cubicBezTo>
                      <a:pt x="130" y="742"/>
                      <a:pt x="130" y="726"/>
                      <a:pt x="124" y="717"/>
                    </a:cubicBezTo>
                    <a:cubicBezTo>
                      <a:pt x="118" y="707"/>
                      <a:pt x="107" y="706"/>
                      <a:pt x="96" y="700"/>
                    </a:cubicBezTo>
                    <a:cubicBezTo>
                      <a:pt x="89" y="696"/>
                      <a:pt x="83" y="687"/>
                      <a:pt x="76" y="680"/>
                    </a:cubicBezTo>
                    <a:cubicBezTo>
                      <a:pt x="69" y="673"/>
                      <a:pt x="61" y="666"/>
                      <a:pt x="57" y="659"/>
                    </a:cubicBezTo>
                    <a:cubicBezTo>
                      <a:pt x="50" y="648"/>
                      <a:pt x="51" y="635"/>
                      <a:pt x="40" y="628"/>
                    </a:cubicBezTo>
                    <a:cubicBezTo>
                      <a:pt x="30" y="620"/>
                      <a:pt x="13" y="621"/>
                      <a:pt x="7" y="609"/>
                    </a:cubicBezTo>
                    <a:cubicBezTo>
                      <a:pt x="5" y="603"/>
                      <a:pt x="4" y="594"/>
                      <a:pt x="4" y="585"/>
                    </a:cubicBezTo>
                    <a:cubicBezTo>
                      <a:pt x="4" y="574"/>
                      <a:pt x="5" y="562"/>
                      <a:pt x="5" y="552"/>
                    </a:cubicBezTo>
                    <a:cubicBezTo>
                      <a:pt x="5" y="522"/>
                      <a:pt x="5" y="493"/>
                      <a:pt x="5" y="464"/>
                    </a:cubicBezTo>
                    <a:cubicBezTo>
                      <a:pt x="5" y="463"/>
                      <a:pt x="5" y="463"/>
                      <a:pt x="5" y="463"/>
                    </a:cubicBezTo>
                    <a:cubicBezTo>
                      <a:pt x="5" y="463"/>
                      <a:pt x="5" y="462"/>
                      <a:pt x="5" y="462"/>
                    </a:cubicBezTo>
                    <a:cubicBezTo>
                      <a:pt x="5" y="462"/>
                      <a:pt x="5" y="462"/>
                      <a:pt x="5" y="462"/>
                    </a:cubicBezTo>
                    <a:cubicBezTo>
                      <a:pt x="5" y="461"/>
                      <a:pt x="5" y="461"/>
                      <a:pt x="5" y="461"/>
                    </a:cubicBezTo>
                    <a:cubicBezTo>
                      <a:pt x="5" y="461"/>
                      <a:pt x="5" y="460"/>
                      <a:pt x="5" y="460"/>
                    </a:cubicBezTo>
                    <a:cubicBezTo>
                      <a:pt x="5" y="460"/>
                      <a:pt x="5" y="460"/>
                      <a:pt x="5" y="459"/>
                    </a:cubicBezTo>
                    <a:cubicBezTo>
                      <a:pt x="5" y="459"/>
                      <a:pt x="5" y="459"/>
                      <a:pt x="5" y="459"/>
                    </a:cubicBezTo>
                    <a:cubicBezTo>
                      <a:pt x="5" y="459"/>
                      <a:pt x="5" y="458"/>
                      <a:pt x="5" y="458"/>
                    </a:cubicBezTo>
                    <a:cubicBezTo>
                      <a:pt x="5" y="457"/>
                      <a:pt x="5" y="457"/>
                      <a:pt x="5" y="456"/>
                    </a:cubicBezTo>
                    <a:cubicBezTo>
                      <a:pt x="5" y="456"/>
                      <a:pt x="5" y="456"/>
                      <a:pt x="5" y="455"/>
                    </a:cubicBezTo>
                    <a:cubicBezTo>
                      <a:pt x="5" y="455"/>
                      <a:pt x="5" y="454"/>
                      <a:pt x="5" y="453"/>
                    </a:cubicBezTo>
                    <a:cubicBezTo>
                      <a:pt x="5" y="453"/>
                      <a:pt x="5" y="453"/>
                      <a:pt x="5" y="453"/>
                    </a:cubicBezTo>
                    <a:cubicBezTo>
                      <a:pt x="5" y="384"/>
                      <a:pt x="5" y="316"/>
                      <a:pt x="5" y="245"/>
                    </a:cubicBezTo>
                    <a:cubicBezTo>
                      <a:pt x="5" y="245"/>
                      <a:pt x="5" y="245"/>
                      <a:pt x="5" y="245"/>
                    </a:cubicBezTo>
                    <a:cubicBezTo>
                      <a:pt x="5" y="244"/>
                      <a:pt x="5" y="243"/>
                      <a:pt x="5" y="243"/>
                    </a:cubicBezTo>
                    <a:cubicBezTo>
                      <a:pt x="5" y="242"/>
                      <a:pt x="5" y="242"/>
                      <a:pt x="5" y="242"/>
                    </a:cubicBezTo>
                    <a:cubicBezTo>
                      <a:pt x="5" y="242"/>
                      <a:pt x="5" y="242"/>
                      <a:pt x="5" y="241"/>
                    </a:cubicBezTo>
                    <a:cubicBezTo>
                      <a:pt x="5" y="241"/>
                      <a:pt x="5" y="241"/>
                      <a:pt x="5" y="241"/>
                    </a:cubicBezTo>
                    <a:cubicBezTo>
                      <a:pt x="5" y="240"/>
                      <a:pt x="5" y="240"/>
                      <a:pt x="5" y="240"/>
                    </a:cubicBezTo>
                    <a:cubicBezTo>
                      <a:pt x="5" y="240"/>
                      <a:pt x="5" y="239"/>
                      <a:pt x="5" y="239"/>
                    </a:cubicBezTo>
                    <a:cubicBezTo>
                      <a:pt x="5" y="239"/>
                      <a:pt x="5" y="239"/>
                      <a:pt x="5" y="239"/>
                    </a:cubicBezTo>
                    <a:cubicBezTo>
                      <a:pt x="5" y="238"/>
                      <a:pt x="5" y="238"/>
                      <a:pt x="5" y="238"/>
                    </a:cubicBezTo>
                    <a:cubicBezTo>
                      <a:pt x="5" y="238"/>
                      <a:pt x="5" y="237"/>
                      <a:pt x="5" y="237"/>
                    </a:cubicBezTo>
                    <a:cubicBezTo>
                      <a:pt x="5" y="225"/>
                      <a:pt x="5" y="212"/>
                      <a:pt x="5" y="200"/>
                    </a:cubicBezTo>
                    <a:cubicBezTo>
                      <a:pt x="5" y="191"/>
                      <a:pt x="4" y="179"/>
                      <a:pt x="4" y="169"/>
                    </a:cubicBezTo>
                    <a:cubicBezTo>
                      <a:pt x="4" y="154"/>
                      <a:pt x="6" y="141"/>
                      <a:pt x="12" y="136"/>
                    </a:cubicBezTo>
                    <a:cubicBezTo>
                      <a:pt x="18" y="132"/>
                      <a:pt x="28" y="130"/>
                      <a:pt x="35" y="127"/>
                    </a:cubicBezTo>
                    <a:cubicBezTo>
                      <a:pt x="50" y="119"/>
                      <a:pt x="47" y="110"/>
                      <a:pt x="55" y="94"/>
                    </a:cubicBezTo>
                    <a:cubicBezTo>
                      <a:pt x="59" y="87"/>
                      <a:pt x="68" y="81"/>
                      <a:pt x="75" y="73"/>
                    </a:cubicBezTo>
                    <a:cubicBezTo>
                      <a:pt x="82" y="65"/>
                      <a:pt x="87" y="57"/>
                      <a:pt x="94" y="53"/>
                    </a:cubicBezTo>
                    <a:cubicBezTo>
                      <a:pt x="106" y="46"/>
                      <a:pt x="117" y="47"/>
                      <a:pt x="124" y="34"/>
                    </a:cubicBezTo>
                    <a:cubicBezTo>
                      <a:pt x="130" y="25"/>
                      <a:pt x="131" y="7"/>
                      <a:pt x="141" y="4"/>
                    </a:cubicBezTo>
                    <a:cubicBezTo>
                      <a:pt x="141" y="4"/>
                      <a:pt x="141" y="4"/>
                      <a:pt x="141" y="4"/>
                    </a:cubicBezTo>
                    <a:cubicBezTo>
                      <a:pt x="143" y="4"/>
                      <a:pt x="145" y="3"/>
                      <a:pt x="148" y="3"/>
                    </a:cubicBezTo>
                    <a:cubicBezTo>
                      <a:pt x="148" y="3"/>
                      <a:pt x="148" y="3"/>
                      <a:pt x="148" y="3"/>
                    </a:cubicBezTo>
                    <a:cubicBezTo>
                      <a:pt x="148" y="3"/>
                      <a:pt x="148" y="3"/>
                      <a:pt x="148" y="3"/>
                    </a:cubicBezTo>
                    <a:moveTo>
                      <a:pt x="147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5" y="0"/>
                      <a:pt x="142" y="1"/>
                      <a:pt x="141" y="1"/>
                    </a:cubicBezTo>
                    <a:cubicBezTo>
                      <a:pt x="141" y="1"/>
                      <a:pt x="141" y="1"/>
                      <a:pt x="141" y="1"/>
                    </a:cubicBezTo>
                    <a:cubicBezTo>
                      <a:pt x="129" y="5"/>
                      <a:pt x="130" y="22"/>
                      <a:pt x="123" y="34"/>
                    </a:cubicBezTo>
                    <a:cubicBezTo>
                      <a:pt x="116" y="44"/>
                      <a:pt x="104" y="45"/>
                      <a:pt x="94" y="51"/>
                    </a:cubicBezTo>
                    <a:cubicBezTo>
                      <a:pt x="86" y="55"/>
                      <a:pt x="80" y="64"/>
                      <a:pt x="73" y="71"/>
                    </a:cubicBezTo>
                    <a:cubicBezTo>
                      <a:pt x="67" y="78"/>
                      <a:pt x="58" y="85"/>
                      <a:pt x="54" y="93"/>
                    </a:cubicBezTo>
                    <a:cubicBezTo>
                      <a:pt x="49" y="100"/>
                      <a:pt x="49" y="110"/>
                      <a:pt x="44" y="117"/>
                    </a:cubicBezTo>
                    <a:cubicBezTo>
                      <a:pt x="36" y="128"/>
                      <a:pt x="15" y="128"/>
                      <a:pt x="6" y="139"/>
                    </a:cubicBezTo>
                    <a:cubicBezTo>
                      <a:pt x="2" y="145"/>
                      <a:pt x="1" y="157"/>
                      <a:pt x="1" y="171"/>
                    </a:cubicBezTo>
                    <a:cubicBezTo>
                      <a:pt x="1" y="180"/>
                      <a:pt x="1" y="190"/>
                      <a:pt x="1" y="199"/>
                    </a:cubicBezTo>
                    <a:cubicBezTo>
                      <a:pt x="1" y="230"/>
                      <a:pt x="1" y="261"/>
                      <a:pt x="1" y="292"/>
                    </a:cubicBezTo>
                    <a:cubicBezTo>
                      <a:pt x="1" y="361"/>
                      <a:pt x="1" y="430"/>
                      <a:pt x="1" y="499"/>
                    </a:cubicBezTo>
                    <a:cubicBezTo>
                      <a:pt x="1" y="516"/>
                      <a:pt x="1" y="534"/>
                      <a:pt x="1" y="551"/>
                    </a:cubicBezTo>
                    <a:cubicBezTo>
                      <a:pt x="1" y="551"/>
                      <a:pt x="1" y="551"/>
                      <a:pt x="1" y="551"/>
                    </a:cubicBezTo>
                    <a:cubicBezTo>
                      <a:pt x="1" y="561"/>
                      <a:pt x="0" y="573"/>
                      <a:pt x="0" y="585"/>
                    </a:cubicBezTo>
                    <a:cubicBezTo>
                      <a:pt x="0" y="594"/>
                      <a:pt x="1" y="602"/>
                      <a:pt x="3" y="608"/>
                    </a:cubicBezTo>
                    <a:cubicBezTo>
                      <a:pt x="8" y="620"/>
                      <a:pt x="22" y="620"/>
                      <a:pt x="34" y="627"/>
                    </a:cubicBezTo>
                    <a:cubicBezTo>
                      <a:pt x="39" y="629"/>
                      <a:pt x="44" y="634"/>
                      <a:pt x="46" y="638"/>
                    </a:cubicBezTo>
                    <a:cubicBezTo>
                      <a:pt x="50" y="644"/>
                      <a:pt x="50" y="652"/>
                      <a:pt x="54" y="659"/>
                    </a:cubicBezTo>
                    <a:cubicBezTo>
                      <a:pt x="57" y="666"/>
                      <a:pt x="67" y="674"/>
                      <a:pt x="73" y="681"/>
                    </a:cubicBezTo>
                    <a:cubicBezTo>
                      <a:pt x="81" y="688"/>
                      <a:pt x="87" y="697"/>
                      <a:pt x="94" y="702"/>
                    </a:cubicBezTo>
                    <a:cubicBezTo>
                      <a:pt x="105" y="708"/>
                      <a:pt x="115" y="708"/>
                      <a:pt x="123" y="719"/>
                    </a:cubicBezTo>
                    <a:cubicBezTo>
                      <a:pt x="128" y="728"/>
                      <a:pt x="128" y="744"/>
                      <a:pt x="139" y="749"/>
                    </a:cubicBezTo>
                    <a:cubicBezTo>
                      <a:pt x="139" y="749"/>
                      <a:pt x="139" y="749"/>
                      <a:pt x="139" y="749"/>
                    </a:cubicBezTo>
                    <a:cubicBezTo>
                      <a:pt x="139" y="749"/>
                      <a:pt x="139" y="749"/>
                      <a:pt x="139" y="749"/>
                    </a:cubicBezTo>
                    <a:cubicBezTo>
                      <a:pt x="139" y="749"/>
                      <a:pt x="139" y="749"/>
                      <a:pt x="140" y="749"/>
                    </a:cubicBezTo>
                    <a:cubicBezTo>
                      <a:pt x="142" y="750"/>
                      <a:pt x="145" y="751"/>
                      <a:pt x="148" y="751"/>
                    </a:cubicBezTo>
                    <a:cubicBezTo>
                      <a:pt x="148" y="751"/>
                      <a:pt x="148" y="751"/>
                      <a:pt x="148" y="751"/>
                    </a:cubicBezTo>
                    <a:cubicBezTo>
                      <a:pt x="148" y="751"/>
                      <a:pt x="148" y="751"/>
                      <a:pt x="148" y="751"/>
                    </a:cubicBezTo>
                    <a:cubicBezTo>
                      <a:pt x="148" y="751"/>
                      <a:pt x="148" y="751"/>
                      <a:pt x="148" y="751"/>
                    </a:cubicBezTo>
                    <a:cubicBezTo>
                      <a:pt x="161" y="751"/>
                      <a:pt x="177" y="742"/>
                      <a:pt x="182" y="738"/>
                    </a:cubicBezTo>
                    <a:cubicBezTo>
                      <a:pt x="182" y="738"/>
                      <a:pt x="182" y="738"/>
                      <a:pt x="182" y="738"/>
                    </a:cubicBezTo>
                    <a:cubicBezTo>
                      <a:pt x="182" y="738"/>
                      <a:pt x="182" y="738"/>
                      <a:pt x="182" y="738"/>
                    </a:cubicBezTo>
                    <a:cubicBezTo>
                      <a:pt x="189" y="731"/>
                      <a:pt x="192" y="717"/>
                      <a:pt x="202" y="713"/>
                    </a:cubicBezTo>
                    <a:cubicBezTo>
                      <a:pt x="207" y="711"/>
                      <a:pt x="211" y="711"/>
                      <a:pt x="215" y="711"/>
                    </a:cubicBezTo>
                    <a:cubicBezTo>
                      <a:pt x="215" y="711"/>
                      <a:pt x="215" y="711"/>
                      <a:pt x="215" y="711"/>
                    </a:cubicBezTo>
                    <a:cubicBezTo>
                      <a:pt x="215" y="711"/>
                      <a:pt x="215" y="711"/>
                      <a:pt x="215" y="711"/>
                    </a:cubicBezTo>
                    <a:cubicBezTo>
                      <a:pt x="215" y="711"/>
                      <a:pt x="215" y="711"/>
                      <a:pt x="215" y="711"/>
                    </a:cubicBezTo>
                    <a:cubicBezTo>
                      <a:pt x="228" y="711"/>
                      <a:pt x="239" y="717"/>
                      <a:pt x="248" y="721"/>
                    </a:cubicBezTo>
                    <a:cubicBezTo>
                      <a:pt x="250" y="722"/>
                      <a:pt x="252" y="723"/>
                      <a:pt x="253" y="723"/>
                    </a:cubicBezTo>
                    <a:cubicBezTo>
                      <a:pt x="253" y="723"/>
                      <a:pt x="253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4" y="723"/>
                      <a:pt x="254" y="723"/>
                    </a:cubicBezTo>
                    <a:cubicBezTo>
                      <a:pt x="254" y="723"/>
                      <a:pt x="255" y="723"/>
                      <a:pt x="255" y="723"/>
                    </a:cubicBezTo>
                    <a:cubicBezTo>
                      <a:pt x="255" y="723"/>
                      <a:pt x="255" y="723"/>
                      <a:pt x="255" y="723"/>
                    </a:cubicBezTo>
                    <a:cubicBezTo>
                      <a:pt x="258" y="724"/>
                      <a:pt x="262" y="725"/>
                      <a:pt x="267" y="725"/>
                    </a:cubicBezTo>
                    <a:cubicBezTo>
                      <a:pt x="267" y="725"/>
                      <a:pt x="267" y="725"/>
                      <a:pt x="267" y="725"/>
                    </a:cubicBezTo>
                    <a:cubicBezTo>
                      <a:pt x="267" y="725"/>
                      <a:pt x="267" y="725"/>
                      <a:pt x="267" y="725"/>
                    </a:cubicBezTo>
                    <a:cubicBezTo>
                      <a:pt x="267" y="725"/>
                      <a:pt x="267" y="725"/>
                      <a:pt x="267" y="725"/>
                    </a:cubicBezTo>
                    <a:cubicBezTo>
                      <a:pt x="273" y="725"/>
                      <a:pt x="279" y="724"/>
                      <a:pt x="285" y="722"/>
                    </a:cubicBezTo>
                    <a:cubicBezTo>
                      <a:pt x="285" y="722"/>
                      <a:pt x="285" y="722"/>
                      <a:pt x="285" y="722"/>
                    </a:cubicBezTo>
                    <a:cubicBezTo>
                      <a:pt x="285" y="722"/>
                      <a:pt x="285" y="722"/>
                      <a:pt x="286" y="722"/>
                    </a:cubicBezTo>
                    <a:cubicBezTo>
                      <a:pt x="286" y="722"/>
                      <a:pt x="286" y="722"/>
                      <a:pt x="286" y="722"/>
                    </a:cubicBezTo>
                    <a:cubicBezTo>
                      <a:pt x="286" y="722"/>
                      <a:pt x="286" y="722"/>
                      <a:pt x="286" y="722"/>
                    </a:cubicBezTo>
                    <a:cubicBezTo>
                      <a:pt x="296" y="718"/>
                      <a:pt x="303" y="707"/>
                      <a:pt x="312" y="705"/>
                    </a:cubicBezTo>
                    <a:cubicBezTo>
                      <a:pt x="312" y="705"/>
                      <a:pt x="312" y="705"/>
                      <a:pt x="312" y="705"/>
                    </a:cubicBezTo>
                    <a:cubicBezTo>
                      <a:pt x="312" y="705"/>
                      <a:pt x="312" y="705"/>
                      <a:pt x="312" y="705"/>
                    </a:cubicBezTo>
                    <a:cubicBezTo>
                      <a:pt x="314" y="705"/>
                      <a:pt x="317" y="704"/>
                      <a:pt x="319" y="704"/>
                    </a:cubicBezTo>
                    <a:cubicBezTo>
                      <a:pt x="319" y="704"/>
                      <a:pt x="319" y="704"/>
                      <a:pt x="319" y="704"/>
                    </a:cubicBezTo>
                    <a:cubicBezTo>
                      <a:pt x="319" y="704"/>
                      <a:pt x="319" y="704"/>
                      <a:pt x="319" y="704"/>
                    </a:cubicBezTo>
                    <a:cubicBezTo>
                      <a:pt x="319" y="704"/>
                      <a:pt x="319" y="704"/>
                      <a:pt x="319" y="704"/>
                    </a:cubicBezTo>
                    <a:cubicBezTo>
                      <a:pt x="338" y="704"/>
                      <a:pt x="346" y="724"/>
                      <a:pt x="356" y="733"/>
                    </a:cubicBezTo>
                    <a:cubicBezTo>
                      <a:pt x="356" y="733"/>
                      <a:pt x="356" y="733"/>
                      <a:pt x="356" y="733"/>
                    </a:cubicBezTo>
                    <a:cubicBezTo>
                      <a:pt x="356" y="733"/>
                      <a:pt x="356" y="733"/>
                      <a:pt x="356" y="733"/>
                    </a:cubicBezTo>
                    <a:cubicBezTo>
                      <a:pt x="356" y="733"/>
                      <a:pt x="356" y="733"/>
                      <a:pt x="357" y="733"/>
                    </a:cubicBezTo>
                    <a:cubicBezTo>
                      <a:pt x="357" y="733"/>
                      <a:pt x="357" y="733"/>
                      <a:pt x="357" y="733"/>
                    </a:cubicBezTo>
                    <a:cubicBezTo>
                      <a:pt x="357" y="733"/>
                      <a:pt x="357" y="733"/>
                      <a:pt x="357" y="733"/>
                    </a:cubicBezTo>
                    <a:cubicBezTo>
                      <a:pt x="357" y="733"/>
                      <a:pt x="357" y="733"/>
                      <a:pt x="357" y="733"/>
                    </a:cubicBezTo>
                    <a:cubicBezTo>
                      <a:pt x="357" y="733"/>
                      <a:pt x="358" y="734"/>
                      <a:pt x="358" y="734"/>
                    </a:cubicBezTo>
                    <a:cubicBezTo>
                      <a:pt x="358" y="734"/>
                      <a:pt x="358" y="734"/>
                      <a:pt x="358" y="734"/>
                    </a:cubicBezTo>
                    <a:cubicBezTo>
                      <a:pt x="358" y="734"/>
                      <a:pt x="358" y="734"/>
                      <a:pt x="358" y="734"/>
                    </a:cubicBezTo>
                    <a:cubicBezTo>
                      <a:pt x="358" y="734"/>
                      <a:pt x="358" y="734"/>
                      <a:pt x="358" y="734"/>
                    </a:cubicBezTo>
                    <a:cubicBezTo>
                      <a:pt x="358" y="734"/>
                      <a:pt x="359" y="734"/>
                      <a:pt x="359" y="735"/>
                    </a:cubicBezTo>
                    <a:cubicBezTo>
                      <a:pt x="359" y="735"/>
                      <a:pt x="359" y="735"/>
                      <a:pt x="359" y="735"/>
                    </a:cubicBezTo>
                    <a:cubicBezTo>
                      <a:pt x="359" y="735"/>
                      <a:pt x="359" y="735"/>
                      <a:pt x="359" y="735"/>
                    </a:cubicBezTo>
                    <a:cubicBezTo>
                      <a:pt x="359" y="735"/>
                      <a:pt x="359" y="735"/>
                      <a:pt x="359" y="735"/>
                    </a:cubicBezTo>
                    <a:cubicBezTo>
                      <a:pt x="360" y="735"/>
                      <a:pt x="361" y="736"/>
                      <a:pt x="362" y="737"/>
                    </a:cubicBezTo>
                    <a:cubicBezTo>
                      <a:pt x="362" y="737"/>
                      <a:pt x="362" y="737"/>
                      <a:pt x="362" y="737"/>
                    </a:cubicBezTo>
                    <a:cubicBezTo>
                      <a:pt x="362" y="737"/>
                      <a:pt x="362" y="737"/>
                      <a:pt x="362" y="737"/>
                    </a:cubicBezTo>
                    <a:cubicBezTo>
                      <a:pt x="362" y="737"/>
                      <a:pt x="362" y="737"/>
                      <a:pt x="362" y="737"/>
                    </a:cubicBezTo>
                    <a:cubicBezTo>
                      <a:pt x="362" y="737"/>
                      <a:pt x="362" y="737"/>
                      <a:pt x="363" y="737"/>
                    </a:cubicBezTo>
                    <a:cubicBezTo>
                      <a:pt x="363" y="737"/>
                      <a:pt x="363" y="738"/>
                      <a:pt x="363" y="738"/>
                    </a:cubicBezTo>
                    <a:cubicBezTo>
                      <a:pt x="363" y="738"/>
                      <a:pt x="363" y="738"/>
                      <a:pt x="363" y="738"/>
                    </a:cubicBezTo>
                    <a:cubicBezTo>
                      <a:pt x="372" y="743"/>
                      <a:pt x="384" y="750"/>
                      <a:pt x="392" y="750"/>
                    </a:cubicBezTo>
                    <a:cubicBezTo>
                      <a:pt x="392" y="750"/>
                      <a:pt x="392" y="750"/>
                      <a:pt x="392" y="750"/>
                    </a:cubicBezTo>
                    <a:cubicBezTo>
                      <a:pt x="392" y="750"/>
                      <a:pt x="392" y="750"/>
                      <a:pt x="392" y="750"/>
                    </a:cubicBezTo>
                    <a:cubicBezTo>
                      <a:pt x="392" y="750"/>
                      <a:pt x="393" y="750"/>
                      <a:pt x="393" y="750"/>
                    </a:cubicBezTo>
                    <a:cubicBezTo>
                      <a:pt x="393" y="750"/>
                      <a:pt x="393" y="750"/>
                      <a:pt x="393" y="750"/>
                    </a:cubicBezTo>
                    <a:cubicBezTo>
                      <a:pt x="393" y="750"/>
                      <a:pt x="393" y="750"/>
                      <a:pt x="393" y="750"/>
                    </a:cubicBezTo>
                    <a:cubicBezTo>
                      <a:pt x="393" y="750"/>
                      <a:pt x="393" y="750"/>
                      <a:pt x="393" y="750"/>
                    </a:cubicBezTo>
                    <a:cubicBezTo>
                      <a:pt x="394" y="750"/>
                      <a:pt x="394" y="750"/>
                      <a:pt x="395" y="750"/>
                    </a:cubicBezTo>
                    <a:cubicBezTo>
                      <a:pt x="404" y="749"/>
                      <a:pt x="405" y="741"/>
                      <a:pt x="405" y="733"/>
                    </a:cubicBezTo>
                    <a:cubicBezTo>
                      <a:pt x="405" y="729"/>
                      <a:pt x="405" y="724"/>
                      <a:pt x="405" y="720"/>
                    </a:cubicBezTo>
                    <a:cubicBezTo>
                      <a:pt x="405" y="718"/>
                      <a:pt x="405" y="716"/>
                      <a:pt x="405" y="714"/>
                    </a:cubicBezTo>
                    <a:cubicBezTo>
                      <a:pt x="407" y="703"/>
                      <a:pt x="415" y="691"/>
                      <a:pt x="427" y="689"/>
                    </a:cubicBezTo>
                    <a:cubicBezTo>
                      <a:pt x="427" y="689"/>
                      <a:pt x="427" y="689"/>
                      <a:pt x="427" y="689"/>
                    </a:cubicBezTo>
                    <a:cubicBezTo>
                      <a:pt x="427" y="689"/>
                      <a:pt x="427" y="689"/>
                      <a:pt x="427" y="689"/>
                    </a:cubicBezTo>
                    <a:cubicBezTo>
                      <a:pt x="429" y="689"/>
                      <a:pt x="430" y="689"/>
                      <a:pt x="432" y="689"/>
                    </a:cubicBezTo>
                    <a:cubicBezTo>
                      <a:pt x="432" y="689"/>
                      <a:pt x="432" y="689"/>
                      <a:pt x="432" y="689"/>
                    </a:cubicBezTo>
                    <a:cubicBezTo>
                      <a:pt x="432" y="689"/>
                      <a:pt x="432" y="689"/>
                      <a:pt x="432" y="689"/>
                    </a:cubicBezTo>
                    <a:cubicBezTo>
                      <a:pt x="432" y="689"/>
                      <a:pt x="432" y="689"/>
                      <a:pt x="432" y="689"/>
                    </a:cubicBezTo>
                    <a:cubicBezTo>
                      <a:pt x="444" y="689"/>
                      <a:pt x="450" y="696"/>
                      <a:pt x="455" y="702"/>
                    </a:cubicBezTo>
                    <a:cubicBezTo>
                      <a:pt x="455" y="702"/>
                      <a:pt x="455" y="702"/>
                      <a:pt x="455" y="702"/>
                    </a:cubicBezTo>
                    <a:cubicBezTo>
                      <a:pt x="455" y="702"/>
                      <a:pt x="455" y="702"/>
                      <a:pt x="456" y="702"/>
                    </a:cubicBezTo>
                    <a:cubicBezTo>
                      <a:pt x="456" y="702"/>
                      <a:pt x="456" y="702"/>
                      <a:pt x="456" y="702"/>
                    </a:cubicBezTo>
                    <a:cubicBezTo>
                      <a:pt x="456" y="702"/>
                      <a:pt x="456" y="702"/>
                      <a:pt x="456" y="702"/>
                    </a:cubicBezTo>
                    <a:cubicBezTo>
                      <a:pt x="456" y="702"/>
                      <a:pt x="456" y="702"/>
                      <a:pt x="456" y="702"/>
                    </a:cubicBezTo>
                    <a:cubicBezTo>
                      <a:pt x="459" y="707"/>
                      <a:pt x="463" y="713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69" y="714"/>
                      <a:pt x="469" y="714"/>
                      <a:pt x="469" y="714"/>
                    </a:cubicBezTo>
                    <a:cubicBezTo>
                      <a:pt x="475" y="714"/>
                      <a:pt x="481" y="709"/>
                      <a:pt x="486" y="706"/>
                    </a:cubicBezTo>
                    <a:cubicBezTo>
                      <a:pt x="486" y="706"/>
                      <a:pt x="486" y="706"/>
                      <a:pt x="486" y="706"/>
                    </a:cubicBezTo>
                    <a:cubicBezTo>
                      <a:pt x="486" y="706"/>
                      <a:pt x="486" y="706"/>
                      <a:pt x="486" y="706"/>
                    </a:cubicBezTo>
                    <a:cubicBezTo>
                      <a:pt x="488" y="705"/>
                      <a:pt x="490" y="704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2" y="703"/>
                      <a:pt x="492" y="703"/>
                      <a:pt x="492" y="703"/>
                    </a:cubicBezTo>
                    <a:cubicBezTo>
                      <a:pt x="493" y="703"/>
                      <a:pt x="493" y="703"/>
                      <a:pt x="493" y="703"/>
                    </a:cubicBezTo>
                    <a:cubicBezTo>
                      <a:pt x="493" y="703"/>
                      <a:pt x="493" y="703"/>
                      <a:pt x="493" y="703"/>
                    </a:cubicBezTo>
                    <a:cubicBezTo>
                      <a:pt x="497" y="701"/>
                      <a:pt x="502" y="700"/>
                      <a:pt x="506" y="700"/>
                    </a:cubicBezTo>
                    <a:cubicBezTo>
                      <a:pt x="506" y="700"/>
                      <a:pt x="506" y="700"/>
                      <a:pt x="506" y="700"/>
                    </a:cubicBezTo>
                    <a:cubicBezTo>
                      <a:pt x="506" y="700"/>
                      <a:pt x="506" y="700"/>
                      <a:pt x="506" y="700"/>
                    </a:cubicBezTo>
                    <a:cubicBezTo>
                      <a:pt x="506" y="700"/>
                      <a:pt x="506" y="700"/>
                      <a:pt x="506" y="700"/>
                    </a:cubicBezTo>
                    <a:cubicBezTo>
                      <a:pt x="511" y="700"/>
                      <a:pt x="516" y="701"/>
                      <a:pt x="521" y="704"/>
                    </a:cubicBezTo>
                    <a:cubicBezTo>
                      <a:pt x="522" y="704"/>
                      <a:pt x="522" y="704"/>
                      <a:pt x="522" y="704"/>
                    </a:cubicBezTo>
                    <a:cubicBezTo>
                      <a:pt x="533" y="709"/>
                      <a:pt x="538" y="722"/>
                      <a:pt x="547" y="726"/>
                    </a:cubicBezTo>
                    <a:cubicBezTo>
                      <a:pt x="547" y="726"/>
                      <a:pt x="547" y="726"/>
                      <a:pt x="547" y="726"/>
                    </a:cubicBezTo>
                    <a:cubicBezTo>
                      <a:pt x="547" y="726"/>
                      <a:pt x="547" y="726"/>
                      <a:pt x="547" y="726"/>
                    </a:cubicBezTo>
                    <a:cubicBezTo>
                      <a:pt x="547" y="726"/>
                      <a:pt x="547" y="726"/>
                      <a:pt x="547" y="726"/>
                    </a:cubicBezTo>
                    <a:cubicBezTo>
                      <a:pt x="552" y="728"/>
                      <a:pt x="558" y="729"/>
                      <a:pt x="565" y="729"/>
                    </a:cubicBezTo>
                    <a:cubicBezTo>
                      <a:pt x="565" y="729"/>
                      <a:pt x="565" y="729"/>
                      <a:pt x="565" y="729"/>
                    </a:cubicBezTo>
                    <a:cubicBezTo>
                      <a:pt x="565" y="729"/>
                      <a:pt x="565" y="729"/>
                      <a:pt x="565" y="729"/>
                    </a:cubicBezTo>
                    <a:cubicBezTo>
                      <a:pt x="565" y="729"/>
                      <a:pt x="565" y="729"/>
                      <a:pt x="565" y="729"/>
                    </a:cubicBezTo>
                    <a:cubicBezTo>
                      <a:pt x="570" y="729"/>
                      <a:pt x="576" y="728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79" y="726"/>
                      <a:pt x="579" y="726"/>
                      <a:pt x="579" y="726"/>
                    </a:cubicBezTo>
                    <a:cubicBezTo>
                      <a:pt x="583" y="725"/>
                      <a:pt x="587" y="719"/>
                      <a:pt x="590" y="715"/>
                    </a:cubicBezTo>
                    <a:cubicBezTo>
                      <a:pt x="590" y="715"/>
                      <a:pt x="590" y="715"/>
                      <a:pt x="590" y="715"/>
                    </a:cubicBezTo>
                    <a:cubicBezTo>
                      <a:pt x="590" y="715"/>
                      <a:pt x="590" y="715"/>
                      <a:pt x="590" y="715"/>
                    </a:cubicBezTo>
                    <a:cubicBezTo>
                      <a:pt x="590" y="715"/>
                      <a:pt x="590" y="715"/>
                      <a:pt x="590" y="715"/>
                    </a:cubicBezTo>
                    <a:cubicBezTo>
                      <a:pt x="590" y="715"/>
                      <a:pt x="590" y="714"/>
                      <a:pt x="590" y="714"/>
                    </a:cubicBezTo>
                    <a:cubicBezTo>
                      <a:pt x="597" y="706"/>
                      <a:pt x="608" y="700"/>
                      <a:pt x="620" y="700"/>
                    </a:cubicBezTo>
                    <a:cubicBezTo>
                      <a:pt x="620" y="700"/>
                      <a:pt x="620" y="700"/>
                      <a:pt x="620" y="700"/>
                    </a:cubicBezTo>
                    <a:cubicBezTo>
                      <a:pt x="620" y="700"/>
                      <a:pt x="620" y="700"/>
                      <a:pt x="620" y="700"/>
                    </a:cubicBezTo>
                    <a:cubicBezTo>
                      <a:pt x="620" y="700"/>
                      <a:pt x="620" y="700"/>
                      <a:pt x="620" y="700"/>
                    </a:cubicBezTo>
                    <a:cubicBezTo>
                      <a:pt x="624" y="700"/>
                      <a:pt x="628" y="701"/>
                      <a:pt x="632" y="702"/>
                    </a:cubicBezTo>
                    <a:cubicBezTo>
                      <a:pt x="632" y="702"/>
                      <a:pt x="632" y="702"/>
                      <a:pt x="632" y="702"/>
                    </a:cubicBezTo>
                    <a:cubicBezTo>
                      <a:pt x="632" y="702"/>
                      <a:pt x="632" y="702"/>
                      <a:pt x="632" y="702"/>
                    </a:cubicBezTo>
                    <a:cubicBezTo>
                      <a:pt x="632" y="702"/>
                      <a:pt x="632" y="702"/>
                      <a:pt x="632" y="702"/>
                    </a:cubicBezTo>
                    <a:cubicBezTo>
                      <a:pt x="632" y="702"/>
                      <a:pt x="633" y="702"/>
                      <a:pt x="633" y="702"/>
                    </a:cubicBezTo>
                    <a:cubicBezTo>
                      <a:pt x="633" y="702"/>
                      <a:pt x="633" y="702"/>
                      <a:pt x="633" y="702"/>
                    </a:cubicBezTo>
                    <a:cubicBezTo>
                      <a:pt x="633" y="702"/>
                      <a:pt x="633" y="703"/>
                      <a:pt x="633" y="703"/>
                    </a:cubicBezTo>
                    <a:cubicBezTo>
                      <a:pt x="633" y="703"/>
                      <a:pt x="633" y="703"/>
                      <a:pt x="633" y="703"/>
                    </a:cubicBezTo>
                    <a:cubicBezTo>
                      <a:pt x="633" y="703"/>
                      <a:pt x="633" y="703"/>
                      <a:pt x="633" y="703"/>
                    </a:cubicBezTo>
                    <a:cubicBezTo>
                      <a:pt x="633" y="703"/>
                      <a:pt x="633" y="703"/>
                      <a:pt x="633" y="703"/>
                    </a:cubicBezTo>
                    <a:cubicBezTo>
                      <a:pt x="635" y="703"/>
                      <a:pt x="636" y="704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38" y="705"/>
                      <a:pt x="638" y="705"/>
                      <a:pt x="638" y="705"/>
                    </a:cubicBezTo>
                    <a:cubicBezTo>
                      <a:pt x="644" y="709"/>
                      <a:pt x="650" y="714"/>
                      <a:pt x="656" y="714"/>
                    </a:cubicBezTo>
                    <a:cubicBezTo>
                      <a:pt x="656" y="714"/>
                      <a:pt x="656" y="714"/>
                      <a:pt x="656" y="714"/>
                    </a:cubicBezTo>
                    <a:cubicBezTo>
                      <a:pt x="656" y="714"/>
                      <a:pt x="656" y="714"/>
                      <a:pt x="656" y="714"/>
                    </a:cubicBezTo>
                    <a:cubicBezTo>
                      <a:pt x="656" y="714"/>
                      <a:pt x="656" y="714"/>
                      <a:pt x="656" y="714"/>
                    </a:cubicBezTo>
                    <a:cubicBezTo>
                      <a:pt x="657" y="714"/>
                      <a:pt x="657" y="714"/>
                      <a:pt x="657" y="714"/>
                    </a:cubicBezTo>
                    <a:cubicBezTo>
                      <a:pt x="663" y="713"/>
                      <a:pt x="668" y="705"/>
                      <a:pt x="670" y="702"/>
                    </a:cubicBezTo>
                    <a:cubicBezTo>
                      <a:pt x="674" y="697"/>
                      <a:pt x="679" y="692"/>
                      <a:pt x="684" y="690"/>
                    </a:cubicBezTo>
                    <a:cubicBezTo>
                      <a:pt x="684" y="690"/>
                      <a:pt x="684" y="690"/>
                      <a:pt x="684" y="690"/>
                    </a:cubicBezTo>
                    <a:cubicBezTo>
                      <a:pt x="684" y="690"/>
                      <a:pt x="684" y="690"/>
                      <a:pt x="684" y="690"/>
                    </a:cubicBezTo>
                    <a:cubicBezTo>
                      <a:pt x="688" y="689"/>
                      <a:pt x="691" y="688"/>
                      <a:pt x="694" y="688"/>
                    </a:cubicBezTo>
                    <a:cubicBezTo>
                      <a:pt x="694" y="688"/>
                      <a:pt x="694" y="688"/>
                      <a:pt x="694" y="688"/>
                    </a:cubicBezTo>
                    <a:cubicBezTo>
                      <a:pt x="694" y="688"/>
                      <a:pt x="694" y="688"/>
                      <a:pt x="694" y="688"/>
                    </a:cubicBezTo>
                    <a:cubicBezTo>
                      <a:pt x="694" y="688"/>
                      <a:pt x="694" y="688"/>
                      <a:pt x="694" y="688"/>
                    </a:cubicBezTo>
                    <a:cubicBezTo>
                      <a:pt x="710" y="689"/>
                      <a:pt x="721" y="703"/>
                      <a:pt x="721" y="719"/>
                    </a:cubicBezTo>
                    <a:cubicBezTo>
                      <a:pt x="721" y="719"/>
                      <a:pt x="721" y="719"/>
                      <a:pt x="721" y="719"/>
                    </a:cubicBezTo>
                    <a:cubicBezTo>
                      <a:pt x="721" y="719"/>
                      <a:pt x="721" y="719"/>
                      <a:pt x="721" y="719"/>
                    </a:cubicBezTo>
                    <a:cubicBezTo>
                      <a:pt x="721" y="719"/>
                      <a:pt x="721" y="719"/>
                      <a:pt x="721" y="719"/>
                    </a:cubicBezTo>
                    <a:cubicBezTo>
                      <a:pt x="722" y="719"/>
                      <a:pt x="722" y="720"/>
                      <a:pt x="722" y="720"/>
                    </a:cubicBezTo>
                    <a:cubicBezTo>
                      <a:pt x="722" y="725"/>
                      <a:pt x="720" y="729"/>
                      <a:pt x="721" y="734"/>
                    </a:cubicBezTo>
                    <a:cubicBezTo>
                      <a:pt x="721" y="737"/>
                      <a:pt x="721" y="740"/>
                      <a:pt x="722" y="743"/>
                    </a:cubicBezTo>
                    <a:cubicBezTo>
                      <a:pt x="722" y="743"/>
                      <a:pt x="722" y="743"/>
                      <a:pt x="722" y="743"/>
                    </a:cubicBezTo>
                    <a:cubicBezTo>
                      <a:pt x="722" y="743"/>
                      <a:pt x="722" y="743"/>
                      <a:pt x="722" y="743"/>
                    </a:cubicBezTo>
                    <a:cubicBezTo>
                      <a:pt x="722" y="743"/>
                      <a:pt x="722" y="743"/>
                      <a:pt x="722" y="743"/>
                    </a:cubicBezTo>
                    <a:cubicBezTo>
                      <a:pt x="724" y="748"/>
                      <a:pt x="729" y="751"/>
                      <a:pt x="734" y="751"/>
                    </a:cubicBezTo>
                    <a:cubicBezTo>
                      <a:pt x="734" y="751"/>
                      <a:pt x="734" y="751"/>
                      <a:pt x="734" y="751"/>
                    </a:cubicBezTo>
                    <a:cubicBezTo>
                      <a:pt x="734" y="751"/>
                      <a:pt x="734" y="751"/>
                      <a:pt x="734" y="751"/>
                    </a:cubicBezTo>
                    <a:cubicBezTo>
                      <a:pt x="734" y="751"/>
                      <a:pt x="734" y="751"/>
                      <a:pt x="734" y="751"/>
                    </a:cubicBezTo>
                    <a:cubicBezTo>
                      <a:pt x="735" y="751"/>
                      <a:pt x="737" y="751"/>
                      <a:pt x="738" y="750"/>
                    </a:cubicBezTo>
                    <a:cubicBezTo>
                      <a:pt x="744" y="749"/>
                      <a:pt x="748" y="745"/>
                      <a:pt x="754" y="742"/>
                    </a:cubicBezTo>
                    <a:cubicBezTo>
                      <a:pt x="759" y="739"/>
                      <a:pt x="765" y="736"/>
                      <a:pt x="769" y="733"/>
                    </a:cubicBezTo>
                    <a:cubicBezTo>
                      <a:pt x="780" y="724"/>
                      <a:pt x="785" y="711"/>
                      <a:pt x="797" y="707"/>
                    </a:cubicBezTo>
                    <a:cubicBezTo>
                      <a:pt x="801" y="705"/>
                      <a:pt x="804" y="704"/>
                      <a:pt x="807" y="704"/>
                    </a:cubicBezTo>
                    <a:cubicBezTo>
                      <a:pt x="807" y="704"/>
                      <a:pt x="807" y="704"/>
                      <a:pt x="807" y="704"/>
                    </a:cubicBezTo>
                    <a:cubicBezTo>
                      <a:pt x="807" y="704"/>
                      <a:pt x="807" y="704"/>
                      <a:pt x="807" y="704"/>
                    </a:cubicBezTo>
                    <a:cubicBezTo>
                      <a:pt x="807" y="704"/>
                      <a:pt x="807" y="704"/>
                      <a:pt x="807" y="704"/>
                    </a:cubicBezTo>
                    <a:cubicBezTo>
                      <a:pt x="819" y="704"/>
                      <a:pt x="826" y="713"/>
                      <a:pt x="835" y="719"/>
                    </a:cubicBezTo>
                    <a:cubicBezTo>
                      <a:pt x="835" y="719"/>
                      <a:pt x="835" y="719"/>
                      <a:pt x="835" y="719"/>
                    </a:cubicBezTo>
                    <a:cubicBezTo>
                      <a:pt x="835" y="719"/>
                      <a:pt x="835" y="719"/>
                      <a:pt x="835" y="719"/>
                    </a:cubicBezTo>
                    <a:cubicBezTo>
                      <a:pt x="835" y="719"/>
                      <a:pt x="836" y="719"/>
                      <a:pt x="836" y="719"/>
                    </a:cubicBezTo>
                    <a:cubicBezTo>
                      <a:pt x="836" y="719"/>
                      <a:pt x="836" y="719"/>
                      <a:pt x="836" y="719"/>
                    </a:cubicBezTo>
                    <a:cubicBezTo>
                      <a:pt x="837" y="720"/>
                      <a:pt x="838" y="720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39" y="721"/>
                      <a:pt x="839" y="721"/>
                      <a:pt x="839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0" y="721"/>
                      <a:pt x="840" y="721"/>
                      <a:pt x="840" y="721"/>
                    </a:cubicBezTo>
                    <a:cubicBezTo>
                      <a:pt x="846" y="723"/>
                      <a:pt x="853" y="724"/>
                      <a:pt x="861" y="724"/>
                    </a:cubicBezTo>
                    <a:cubicBezTo>
                      <a:pt x="861" y="724"/>
                      <a:pt x="861" y="724"/>
                      <a:pt x="861" y="724"/>
                    </a:cubicBezTo>
                    <a:cubicBezTo>
                      <a:pt x="861" y="724"/>
                      <a:pt x="861" y="724"/>
                      <a:pt x="861" y="724"/>
                    </a:cubicBezTo>
                    <a:cubicBezTo>
                      <a:pt x="861" y="724"/>
                      <a:pt x="861" y="724"/>
                      <a:pt x="861" y="724"/>
                    </a:cubicBezTo>
                    <a:cubicBezTo>
                      <a:pt x="864" y="724"/>
                      <a:pt x="868" y="724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71" y="723"/>
                      <a:pt x="871" y="723"/>
                      <a:pt x="871" y="723"/>
                    </a:cubicBezTo>
                    <a:cubicBezTo>
                      <a:pt x="880" y="721"/>
                      <a:pt x="887" y="715"/>
                      <a:pt x="896" y="713"/>
                    </a:cubicBezTo>
                    <a:cubicBezTo>
                      <a:pt x="896" y="713"/>
                      <a:pt x="896" y="713"/>
                      <a:pt x="896" y="713"/>
                    </a:cubicBezTo>
                    <a:cubicBezTo>
                      <a:pt x="896" y="712"/>
                      <a:pt x="896" y="712"/>
                      <a:pt x="897" y="712"/>
                    </a:cubicBezTo>
                    <a:cubicBezTo>
                      <a:pt x="901" y="711"/>
                      <a:pt x="905" y="711"/>
                      <a:pt x="910" y="711"/>
                    </a:cubicBezTo>
                    <a:cubicBezTo>
                      <a:pt x="910" y="711"/>
                      <a:pt x="910" y="711"/>
                      <a:pt x="910" y="711"/>
                    </a:cubicBezTo>
                    <a:cubicBezTo>
                      <a:pt x="910" y="711"/>
                      <a:pt x="910" y="711"/>
                      <a:pt x="910" y="711"/>
                    </a:cubicBezTo>
                    <a:cubicBezTo>
                      <a:pt x="910" y="711"/>
                      <a:pt x="910" y="711"/>
                      <a:pt x="910" y="711"/>
                    </a:cubicBezTo>
                    <a:cubicBezTo>
                      <a:pt x="915" y="711"/>
                      <a:pt x="920" y="712"/>
                      <a:pt x="925" y="714"/>
                    </a:cubicBezTo>
                    <a:cubicBezTo>
                      <a:pt x="925" y="714"/>
                      <a:pt x="925" y="714"/>
                      <a:pt x="925" y="714"/>
                    </a:cubicBezTo>
                    <a:cubicBezTo>
                      <a:pt x="935" y="719"/>
                      <a:pt x="936" y="731"/>
                      <a:pt x="945" y="739"/>
                    </a:cubicBezTo>
                    <a:cubicBezTo>
                      <a:pt x="945" y="739"/>
                      <a:pt x="945" y="739"/>
                      <a:pt x="945" y="739"/>
                    </a:cubicBezTo>
                    <a:cubicBezTo>
                      <a:pt x="945" y="739"/>
                      <a:pt x="945" y="739"/>
                      <a:pt x="946" y="739"/>
                    </a:cubicBezTo>
                    <a:cubicBezTo>
                      <a:pt x="946" y="739"/>
                      <a:pt x="946" y="739"/>
                      <a:pt x="946" y="739"/>
                    </a:cubicBezTo>
                    <a:cubicBezTo>
                      <a:pt x="952" y="744"/>
                      <a:pt x="964" y="750"/>
                      <a:pt x="975" y="750"/>
                    </a:cubicBezTo>
                    <a:cubicBezTo>
                      <a:pt x="975" y="750"/>
                      <a:pt x="975" y="750"/>
                      <a:pt x="975" y="750"/>
                    </a:cubicBezTo>
                    <a:cubicBezTo>
                      <a:pt x="975" y="750"/>
                      <a:pt x="975" y="750"/>
                      <a:pt x="975" y="750"/>
                    </a:cubicBezTo>
                    <a:cubicBezTo>
                      <a:pt x="975" y="750"/>
                      <a:pt x="975" y="750"/>
                      <a:pt x="975" y="750"/>
                    </a:cubicBezTo>
                    <a:cubicBezTo>
                      <a:pt x="978" y="750"/>
                      <a:pt x="980" y="750"/>
                      <a:pt x="983" y="749"/>
                    </a:cubicBezTo>
                    <a:cubicBezTo>
                      <a:pt x="993" y="746"/>
                      <a:pt x="995" y="728"/>
                      <a:pt x="1001" y="718"/>
                    </a:cubicBezTo>
                    <a:cubicBezTo>
                      <a:pt x="1007" y="709"/>
                      <a:pt x="1019" y="707"/>
                      <a:pt x="1028" y="702"/>
                    </a:cubicBezTo>
                    <a:cubicBezTo>
                      <a:pt x="1037" y="697"/>
                      <a:pt x="1042" y="688"/>
                      <a:pt x="1049" y="681"/>
                    </a:cubicBezTo>
                    <a:cubicBezTo>
                      <a:pt x="1056" y="674"/>
                      <a:pt x="1066" y="665"/>
                      <a:pt x="1070" y="658"/>
                    </a:cubicBezTo>
                    <a:cubicBezTo>
                      <a:pt x="1074" y="650"/>
                      <a:pt x="1074" y="641"/>
                      <a:pt x="1079" y="634"/>
                    </a:cubicBezTo>
                    <a:cubicBezTo>
                      <a:pt x="1088" y="624"/>
                      <a:pt x="1110" y="623"/>
                      <a:pt x="1117" y="612"/>
                    </a:cubicBezTo>
                    <a:cubicBezTo>
                      <a:pt x="1120" y="606"/>
                      <a:pt x="1121" y="594"/>
                      <a:pt x="1121" y="582"/>
                    </a:cubicBezTo>
                    <a:cubicBezTo>
                      <a:pt x="1121" y="572"/>
                      <a:pt x="1121" y="562"/>
                      <a:pt x="1121" y="554"/>
                    </a:cubicBezTo>
                    <a:cubicBezTo>
                      <a:pt x="1121" y="435"/>
                      <a:pt x="1121" y="315"/>
                      <a:pt x="1121" y="196"/>
                    </a:cubicBezTo>
                    <a:cubicBezTo>
                      <a:pt x="1121" y="196"/>
                      <a:pt x="1121" y="196"/>
                      <a:pt x="1121" y="196"/>
                    </a:cubicBezTo>
                    <a:cubicBezTo>
                      <a:pt x="1121" y="187"/>
                      <a:pt x="1121" y="177"/>
                      <a:pt x="1121" y="167"/>
                    </a:cubicBezTo>
                    <a:cubicBezTo>
                      <a:pt x="1121" y="156"/>
                      <a:pt x="1120" y="145"/>
                      <a:pt x="1117" y="139"/>
                    </a:cubicBezTo>
                    <a:cubicBezTo>
                      <a:pt x="1111" y="129"/>
                      <a:pt x="1095" y="129"/>
                      <a:pt x="1085" y="122"/>
                    </a:cubicBezTo>
                    <a:cubicBezTo>
                      <a:pt x="1075" y="115"/>
                      <a:pt x="1076" y="105"/>
                      <a:pt x="1070" y="93"/>
                    </a:cubicBezTo>
                    <a:cubicBezTo>
                      <a:pt x="1066" y="87"/>
                      <a:pt x="1057" y="79"/>
                      <a:pt x="1050" y="72"/>
                    </a:cubicBezTo>
                    <a:cubicBezTo>
                      <a:pt x="1043" y="64"/>
                      <a:pt x="1037" y="55"/>
                      <a:pt x="1029" y="51"/>
                    </a:cubicBezTo>
                    <a:cubicBezTo>
                      <a:pt x="1022" y="46"/>
                      <a:pt x="1014" y="46"/>
                      <a:pt x="1008" y="42"/>
                    </a:cubicBezTo>
                    <a:cubicBezTo>
                      <a:pt x="1004" y="40"/>
                      <a:pt x="1001" y="36"/>
                      <a:pt x="998" y="31"/>
                    </a:cubicBezTo>
                    <a:cubicBezTo>
                      <a:pt x="992" y="20"/>
                      <a:pt x="992" y="6"/>
                      <a:pt x="983" y="3"/>
                    </a:cubicBezTo>
                    <a:cubicBezTo>
                      <a:pt x="983" y="3"/>
                      <a:pt x="983" y="3"/>
                      <a:pt x="983" y="3"/>
                    </a:cubicBezTo>
                    <a:cubicBezTo>
                      <a:pt x="983" y="2"/>
                      <a:pt x="983" y="2"/>
                      <a:pt x="983" y="2"/>
                    </a:cubicBezTo>
                    <a:cubicBezTo>
                      <a:pt x="981" y="1"/>
                      <a:pt x="978" y="1"/>
                      <a:pt x="975" y="1"/>
                    </a:cubicBezTo>
                    <a:cubicBezTo>
                      <a:pt x="975" y="1"/>
                      <a:pt x="975" y="1"/>
                      <a:pt x="975" y="1"/>
                    </a:cubicBezTo>
                    <a:cubicBezTo>
                      <a:pt x="975" y="1"/>
                      <a:pt x="975" y="1"/>
                      <a:pt x="975" y="1"/>
                    </a:cubicBezTo>
                    <a:cubicBezTo>
                      <a:pt x="975" y="1"/>
                      <a:pt x="975" y="1"/>
                      <a:pt x="975" y="1"/>
                    </a:cubicBezTo>
                    <a:cubicBezTo>
                      <a:pt x="964" y="1"/>
                      <a:pt x="950" y="8"/>
                      <a:pt x="945" y="12"/>
                    </a:cubicBezTo>
                    <a:cubicBezTo>
                      <a:pt x="945" y="12"/>
                      <a:pt x="945" y="12"/>
                      <a:pt x="945" y="12"/>
                    </a:cubicBezTo>
                    <a:cubicBezTo>
                      <a:pt x="945" y="12"/>
                      <a:pt x="945" y="12"/>
                      <a:pt x="945" y="12"/>
                    </a:cubicBezTo>
                    <a:cubicBezTo>
                      <a:pt x="945" y="12"/>
                      <a:pt x="944" y="12"/>
                      <a:pt x="944" y="12"/>
                    </a:cubicBezTo>
                    <a:cubicBezTo>
                      <a:pt x="944" y="12"/>
                      <a:pt x="944" y="12"/>
                      <a:pt x="944" y="12"/>
                    </a:cubicBezTo>
                    <a:cubicBezTo>
                      <a:pt x="944" y="13"/>
                      <a:pt x="944" y="13"/>
                      <a:pt x="944" y="13"/>
                    </a:cubicBezTo>
                    <a:cubicBezTo>
                      <a:pt x="944" y="13"/>
                      <a:pt x="944" y="13"/>
                      <a:pt x="944" y="13"/>
                    </a:cubicBezTo>
                    <a:cubicBezTo>
                      <a:pt x="944" y="13"/>
                      <a:pt x="944" y="13"/>
                      <a:pt x="944" y="13"/>
                    </a:cubicBezTo>
                    <a:cubicBezTo>
                      <a:pt x="937" y="19"/>
                      <a:pt x="934" y="33"/>
                      <a:pt x="924" y="38"/>
                    </a:cubicBezTo>
                    <a:cubicBezTo>
                      <a:pt x="924" y="38"/>
                      <a:pt x="924" y="38"/>
                      <a:pt x="924" y="38"/>
                    </a:cubicBezTo>
                    <a:cubicBezTo>
                      <a:pt x="920" y="40"/>
                      <a:pt x="914" y="41"/>
                      <a:pt x="909" y="41"/>
                    </a:cubicBezTo>
                    <a:cubicBezTo>
                      <a:pt x="909" y="41"/>
                      <a:pt x="909" y="41"/>
                      <a:pt x="909" y="41"/>
                    </a:cubicBezTo>
                    <a:cubicBezTo>
                      <a:pt x="909" y="41"/>
                      <a:pt x="909" y="41"/>
                      <a:pt x="909" y="41"/>
                    </a:cubicBezTo>
                    <a:cubicBezTo>
                      <a:pt x="909" y="41"/>
                      <a:pt x="909" y="41"/>
                      <a:pt x="909" y="41"/>
                    </a:cubicBezTo>
                    <a:cubicBezTo>
                      <a:pt x="902" y="41"/>
                      <a:pt x="896" y="40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91" y="39"/>
                      <a:pt x="891" y="39"/>
                      <a:pt x="891" y="39"/>
                    </a:cubicBezTo>
                    <a:cubicBezTo>
                      <a:pt x="882" y="36"/>
                      <a:pt x="875" y="29"/>
                      <a:pt x="866" y="28"/>
                    </a:cubicBezTo>
                    <a:cubicBezTo>
                      <a:pt x="866" y="28"/>
                      <a:pt x="866" y="28"/>
                      <a:pt x="866" y="28"/>
                    </a:cubicBezTo>
                    <a:cubicBezTo>
                      <a:pt x="865" y="28"/>
                      <a:pt x="865" y="28"/>
                      <a:pt x="865" y="28"/>
                    </a:cubicBezTo>
                    <a:cubicBezTo>
                      <a:pt x="863" y="27"/>
                      <a:pt x="861" y="27"/>
                      <a:pt x="859" y="27"/>
                    </a:cubicBezTo>
                    <a:cubicBezTo>
                      <a:pt x="859" y="27"/>
                      <a:pt x="859" y="27"/>
                      <a:pt x="859" y="27"/>
                    </a:cubicBezTo>
                    <a:cubicBezTo>
                      <a:pt x="859" y="27"/>
                      <a:pt x="859" y="27"/>
                      <a:pt x="859" y="27"/>
                    </a:cubicBezTo>
                    <a:cubicBezTo>
                      <a:pt x="859" y="27"/>
                      <a:pt x="858" y="27"/>
                      <a:pt x="858" y="27"/>
                    </a:cubicBezTo>
                    <a:cubicBezTo>
                      <a:pt x="852" y="27"/>
                      <a:pt x="844" y="28"/>
                      <a:pt x="837" y="31"/>
                    </a:cubicBezTo>
                    <a:cubicBezTo>
                      <a:pt x="837" y="31"/>
                      <a:pt x="837" y="31"/>
                      <a:pt x="837" y="31"/>
                    </a:cubicBezTo>
                    <a:cubicBezTo>
                      <a:pt x="837" y="31"/>
                      <a:pt x="837" y="31"/>
                      <a:pt x="837" y="31"/>
                    </a:cubicBezTo>
                    <a:cubicBezTo>
                      <a:pt x="837" y="31"/>
                      <a:pt x="837" y="31"/>
                      <a:pt x="837" y="31"/>
                    </a:cubicBezTo>
                    <a:cubicBezTo>
                      <a:pt x="825" y="36"/>
                      <a:pt x="824" y="44"/>
                      <a:pt x="813" y="47"/>
                    </a:cubicBezTo>
                    <a:cubicBezTo>
                      <a:pt x="813" y="47"/>
                      <a:pt x="813" y="47"/>
                      <a:pt x="813" y="47"/>
                    </a:cubicBezTo>
                    <a:cubicBezTo>
                      <a:pt x="810" y="48"/>
                      <a:pt x="807" y="48"/>
                      <a:pt x="805" y="48"/>
                    </a:cubicBezTo>
                    <a:cubicBezTo>
                      <a:pt x="805" y="48"/>
                      <a:pt x="805" y="48"/>
                      <a:pt x="805" y="48"/>
                    </a:cubicBezTo>
                    <a:cubicBezTo>
                      <a:pt x="805" y="48"/>
                      <a:pt x="805" y="48"/>
                      <a:pt x="805" y="48"/>
                    </a:cubicBezTo>
                    <a:cubicBezTo>
                      <a:pt x="805" y="48"/>
                      <a:pt x="805" y="48"/>
                      <a:pt x="805" y="48"/>
                    </a:cubicBezTo>
                    <a:cubicBezTo>
                      <a:pt x="786" y="48"/>
                      <a:pt x="780" y="30"/>
                      <a:pt x="770" y="21"/>
                    </a:cubicBezTo>
                    <a:cubicBezTo>
                      <a:pt x="770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1"/>
                      <a:pt x="769" y="21"/>
                    </a:cubicBezTo>
                    <a:cubicBezTo>
                      <a:pt x="769" y="21"/>
                      <a:pt x="769" y="20"/>
                      <a:pt x="769" y="20"/>
                    </a:cubicBezTo>
                    <a:cubicBezTo>
                      <a:pt x="769" y="20"/>
                      <a:pt x="769" y="20"/>
                      <a:pt x="768" y="20"/>
                    </a:cubicBezTo>
                    <a:cubicBezTo>
                      <a:pt x="768" y="20"/>
                      <a:pt x="768" y="20"/>
                      <a:pt x="768" y="20"/>
                    </a:cubicBezTo>
                    <a:cubicBezTo>
                      <a:pt x="762" y="15"/>
                      <a:pt x="742" y="2"/>
                      <a:pt x="732" y="2"/>
                    </a:cubicBezTo>
                    <a:cubicBezTo>
                      <a:pt x="732" y="2"/>
                      <a:pt x="732" y="2"/>
                      <a:pt x="732" y="2"/>
                    </a:cubicBezTo>
                    <a:cubicBezTo>
                      <a:pt x="732" y="2"/>
                      <a:pt x="732" y="2"/>
                      <a:pt x="732" y="2"/>
                    </a:cubicBezTo>
                    <a:cubicBezTo>
                      <a:pt x="731" y="2"/>
                      <a:pt x="730" y="2"/>
                      <a:pt x="730" y="2"/>
                    </a:cubicBezTo>
                    <a:cubicBezTo>
                      <a:pt x="730" y="2"/>
                      <a:pt x="730" y="2"/>
                      <a:pt x="730" y="2"/>
                    </a:cubicBezTo>
                    <a:cubicBezTo>
                      <a:pt x="721" y="4"/>
                      <a:pt x="719" y="10"/>
                      <a:pt x="719" y="19"/>
                    </a:cubicBezTo>
                    <a:cubicBezTo>
                      <a:pt x="719" y="23"/>
                      <a:pt x="719" y="27"/>
                      <a:pt x="719" y="31"/>
                    </a:cubicBezTo>
                    <a:cubicBezTo>
                      <a:pt x="719" y="34"/>
                      <a:pt x="719" y="36"/>
                      <a:pt x="719" y="38"/>
                    </a:cubicBezTo>
                    <a:cubicBezTo>
                      <a:pt x="719" y="38"/>
                      <a:pt x="719" y="38"/>
                      <a:pt x="719" y="38"/>
                    </a:cubicBezTo>
                    <a:cubicBezTo>
                      <a:pt x="717" y="51"/>
                      <a:pt x="708" y="64"/>
                      <a:pt x="693" y="64"/>
                    </a:cubicBezTo>
                    <a:cubicBezTo>
                      <a:pt x="693" y="64"/>
                      <a:pt x="693" y="64"/>
                      <a:pt x="693" y="64"/>
                    </a:cubicBezTo>
                    <a:cubicBezTo>
                      <a:pt x="693" y="64"/>
                      <a:pt x="693" y="64"/>
                      <a:pt x="693" y="64"/>
                    </a:cubicBezTo>
                    <a:cubicBezTo>
                      <a:pt x="693" y="64"/>
                      <a:pt x="693" y="64"/>
                      <a:pt x="693" y="64"/>
                    </a:cubicBezTo>
                    <a:cubicBezTo>
                      <a:pt x="690" y="64"/>
                      <a:pt x="687" y="64"/>
                      <a:pt x="684" y="63"/>
                    </a:cubicBezTo>
                    <a:cubicBezTo>
                      <a:pt x="684" y="63"/>
                      <a:pt x="684" y="63"/>
                      <a:pt x="684" y="63"/>
                    </a:cubicBezTo>
                    <a:cubicBezTo>
                      <a:pt x="684" y="63"/>
                      <a:pt x="684" y="63"/>
                      <a:pt x="684" y="63"/>
                    </a:cubicBezTo>
                    <a:cubicBezTo>
                      <a:pt x="678" y="61"/>
                      <a:pt x="673" y="56"/>
                      <a:pt x="669" y="51"/>
                    </a:cubicBezTo>
                    <a:cubicBezTo>
                      <a:pt x="666" y="47"/>
                      <a:pt x="662" y="39"/>
                      <a:pt x="656" y="39"/>
                    </a:cubicBezTo>
                    <a:cubicBezTo>
                      <a:pt x="656" y="39"/>
                      <a:pt x="656" y="39"/>
                      <a:pt x="656" y="39"/>
                    </a:cubicBezTo>
                    <a:cubicBezTo>
                      <a:pt x="656" y="39"/>
                      <a:pt x="656" y="39"/>
                      <a:pt x="656" y="39"/>
                    </a:cubicBezTo>
                    <a:cubicBezTo>
                      <a:pt x="656" y="38"/>
                      <a:pt x="655" y="38"/>
                      <a:pt x="655" y="38"/>
                    </a:cubicBezTo>
                    <a:cubicBezTo>
                      <a:pt x="655" y="38"/>
                      <a:pt x="655" y="38"/>
                      <a:pt x="655" y="38"/>
                    </a:cubicBezTo>
                    <a:cubicBezTo>
                      <a:pt x="655" y="38"/>
                      <a:pt x="655" y="38"/>
                      <a:pt x="655" y="38"/>
                    </a:cubicBezTo>
                    <a:cubicBezTo>
                      <a:pt x="655" y="38"/>
                      <a:pt x="655" y="38"/>
                      <a:pt x="655" y="38"/>
                    </a:cubicBezTo>
                    <a:cubicBezTo>
                      <a:pt x="649" y="39"/>
                      <a:pt x="644" y="43"/>
                      <a:pt x="639" y="46"/>
                    </a:cubicBezTo>
                    <a:cubicBezTo>
                      <a:pt x="639" y="46"/>
                      <a:pt x="639" y="46"/>
                      <a:pt x="639" y="46"/>
                    </a:cubicBezTo>
                    <a:cubicBezTo>
                      <a:pt x="639" y="46"/>
                      <a:pt x="639" y="46"/>
                      <a:pt x="639" y="46"/>
                    </a:cubicBezTo>
                    <a:cubicBezTo>
                      <a:pt x="636" y="48"/>
                      <a:pt x="632" y="50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9" y="51"/>
                      <a:pt x="629" y="51"/>
                    </a:cubicBezTo>
                    <a:cubicBezTo>
                      <a:pt x="629" y="51"/>
                      <a:pt x="628" y="51"/>
                      <a:pt x="628" y="51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8" y="51"/>
                      <a:pt x="628" y="51"/>
                      <a:pt x="628" y="51"/>
                    </a:cubicBezTo>
                    <a:cubicBezTo>
                      <a:pt x="625" y="52"/>
                      <a:pt x="622" y="52"/>
                      <a:pt x="619" y="52"/>
                    </a:cubicBezTo>
                    <a:cubicBezTo>
                      <a:pt x="619" y="52"/>
                      <a:pt x="619" y="52"/>
                      <a:pt x="619" y="52"/>
                    </a:cubicBezTo>
                    <a:cubicBezTo>
                      <a:pt x="619" y="52"/>
                      <a:pt x="619" y="52"/>
                      <a:pt x="619" y="52"/>
                    </a:cubicBezTo>
                    <a:cubicBezTo>
                      <a:pt x="619" y="52"/>
                      <a:pt x="619" y="52"/>
                      <a:pt x="619" y="52"/>
                    </a:cubicBezTo>
                    <a:cubicBezTo>
                      <a:pt x="613" y="52"/>
                      <a:pt x="606" y="51"/>
                      <a:pt x="599" y="47"/>
                    </a:cubicBezTo>
                    <a:cubicBezTo>
                      <a:pt x="599" y="47"/>
                      <a:pt x="599" y="47"/>
                      <a:pt x="599" y="47"/>
                    </a:cubicBezTo>
                    <a:cubicBezTo>
                      <a:pt x="599" y="47"/>
                      <a:pt x="599" y="47"/>
                      <a:pt x="599" y="47"/>
                    </a:cubicBezTo>
                    <a:cubicBezTo>
                      <a:pt x="591" y="42"/>
                      <a:pt x="587" y="31"/>
                      <a:pt x="577" y="27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6" y="27"/>
                      <a:pt x="576" y="27"/>
                      <a:pt x="576" y="27"/>
                    </a:cubicBezTo>
                    <a:cubicBezTo>
                      <a:pt x="571" y="25"/>
                      <a:pt x="565" y="24"/>
                      <a:pt x="559" y="24"/>
                    </a:cubicBezTo>
                    <a:cubicBezTo>
                      <a:pt x="559" y="24"/>
                      <a:pt x="559" y="24"/>
                      <a:pt x="559" y="24"/>
                    </a:cubicBezTo>
                    <a:cubicBezTo>
                      <a:pt x="559" y="24"/>
                      <a:pt x="559" y="24"/>
                      <a:pt x="559" y="24"/>
                    </a:cubicBezTo>
                    <a:cubicBezTo>
                      <a:pt x="559" y="24"/>
                      <a:pt x="559" y="24"/>
                      <a:pt x="559" y="24"/>
                    </a:cubicBezTo>
                    <a:cubicBezTo>
                      <a:pt x="554" y="24"/>
                      <a:pt x="549" y="25"/>
                      <a:pt x="546" y="26"/>
                    </a:cubicBezTo>
                    <a:cubicBezTo>
                      <a:pt x="546" y="26"/>
                      <a:pt x="546" y="26"/>
                      <a:pt x="546" y="26"/>
                    </a:cubicBezTo>
                    <a:cubicBezTo>
                      <a:pt x="541" y="28"/>
                      <a:pt x="538" y="33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5" y="37"/>
                    </a:cubicBezTo>
                    <a:cubicBezTo>
                      <a:pt x="535" y="37"/>
                      <a:pt x="535" y="37"/>
                      <a:pt x="534" y="37"/>
                    </a:cubicBezTo>
                    <a:cubicBezTo>
                      <a:pt x="534" y="37"/>
                      <a:pt x="534" y="37"/>
                      <a:pt x="534" y="37"/>
                    </a:cubicBezTo>
                    <a:cubicBezTo>
                      <a:pt x="527" y="46"/>
                      <a:pt x="516" y="52"/>
                      <a:pt x="504" y="52"/>
                    </a:cubicBezTo>
                    <a:cubicBezTo>
                      <a:pt x="504" y="52"/>
                      <a:pt x="504" y="52"/>
                      <a:pt x="504" y="52"/>
                    </a:cubicBezTo>
                    <a:cubicBezTo>
                      <a:pt x="504" y="52"/>
                      <a:pt x="504" y="52"/>
                      <a:pt x="504" y="52"/>
                    </a:cubicBezTo>
                    <a:cubicBezTo>
                      <a:pt x="504" y="52"/>
                      <a:pt x="504" y="52"/>
                      <a:pt x="504" y="52"/>
                    </a:cubicBezTo>
                    <a:cubicBezTo>
                      <a:pt x="499" y="52"/>
                      <a:pt x="495" y="51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90" y="49"/>
                      <a:pt x="490" y="49"/>
                    </a:cubicBezTo>
                    <a:cubicBezTo>
                      <a:pt x="490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88" y="48"/>
                      <a:pt x="486" y="47"/>
                      <a:pt x="484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84" y="46"/>
                      <a:pt x="484" y="46"/>
                      <a:pt x="484" y="46"/>
                    </a:cubicBezTo>
                    <a:cubicBezTo>
                      <a:pt x="479" y="43"/>
                      <a:pt x="473" y="39"/>
                      <a:pt x="468" y="39"/>
                    </a:cubicBezTo>
                    <a:cubicBezTo>
                      <a:pt x="468" y="39"/>
                      <a:pt x="468" y="39"/>
                      <a:pt x="468" y="39"/>
                    </a:cubicBezTo>
                    <a:cubicBezTo>
                      <a:pt x="468" y="39"/>
                      <a:pt x="468" y="39"/>
                      <a:pt x="468" y="39"/>
                    </a:cubicBezTo>
                    <a:cubicBezTo>
                      <a:pt x="468" y="39"/>
                      <a:pt x="468" y="39"/>
                      <a:pt x="468" y="39"/>
                    </a:cubicBezTo>
                    <a:cubicBezTo>
                      <a:pt x="468" y="39"/>
                      <a:pt x="467" y="39"/>
                      <a:pt x="467" y="39"/>
                    </a:cubicBezTo>
                    <a:cubicBezTo>
                      <a:pt x="467" y="39"/>
                      <a:pt x="467" y="39"/>
                      <a:pt x="466" y="39"/>
                    </a:cubicBezTo>
                    <a:cubicBezTo>
                      <a:pt x="466" y="39"/>
                      <a:pt x="466" y="39"/>
                      <a:pt x="466" y="39"/>
                    </a:cubicBezTo>
                    <a:cubicBezTo>
                      <a:pt x="466" y="39"/>
                      <a:pt x="466" y="39"/>
                      <a:pt x="466" y="39"/>
                    </a:cubicBezTo>
                    <a:cubicBezTo>
                      <a:pt x="460" y="40"/>
                      <a:pt x="458" y="45"/>
                      <a:pt x="455" y="49"/>
                    </a:cubicBezTo>
                    <a:cubicBezTo>
                      <a:pt x="452" y="53"/>
                      <a:pt x="448" y="58"/>
                      <a:pt x="444" y="60"/>
                    </a:cubicBezTo>
                    <a:cubicBezTo>
                      <a:pt x="444" y="60"/>
                      <a:pt x="444" y="60"/>
                      <a:pt x="444" y="60"/>
                    </a:cubicBezTo>
                    <a:cubicBezTo>
                      <a:pt x="439" y="63"/>
                      <a:pt x="434" y="64"/>
                      <a:pt x="430" y="64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30" y="64"/>
                      <a:pt x="430" y="64"/>
                      <a:pt x="430" y="64"/>
                    </a:cubicBezTo>
                    <a:cubicBezTo>
                      <a:pt x="415" y="64"/>
                      <a:pt x="404" y="50"/>
                      <a:pt x="403" y="36"/>
                    </a:cubicBezTo>
                    <a:cubicBezTo>
                      <a:pt x="403" y="36"/>
                      <a:pt x="403" y="36"/>
                      <a:pt x="403" y="36"/>
                    </a:cubicBezTo>
                    <a:cubicBezTo>
                      <a:pt x="403" y="36"/>
                      <a:pt x="403" y="36"/>
                      <a:pt x="403" y="36"/>
                    </a:cubicBezTo>
                    <a:cubicBezTo>
                      <a:pt x="403" y="34"/>
                      <a:pt x="403" y="32"/>
                      <a:pt x="403" y="29"/>
                    </a:cubicBezTo>
                    <a:cubicBezTo>
                      <a:pt x="403" y="26"/>
                      <a:pt x="403" y="22"/>
                      <a:pt x="403" y="19"/>
                    </a:cubicBezTo>
                    <a:cubicBezTo>
                      <a:pt x="403" y="11"/>
                      <a:pt x="402" y="4"/>
                      <a:pt x="393" y="2"/>
                    </a:cubicBezTo>
                    <a:cubicBezTo>
                      <a:pt x="393" y="2"/>
                      <a:pt x="393" y="2"/>
                      <a:pt x="393" y="2"/>
                    </a:cubicBezTo>
                    <a:cubicBezTo>
                      <a:pt x="393" y="2"/>
                      <a:pt x="393" y="2"/>
                      <a:pt x="393" y="2"/>
                    </a:cubicBezTo>
                    <a:cubicBezTo>
                      <a:pt x="393" y="2"/>
                      <a:pt x="392" y="2"/>
                      <a:pt x="392" y="2"/>
                    </a:cubicBezTo>
                    <a:cubicBezTo>
                      <a:pt x="392" y="2"/>
                      <a:pt x="392" y="2"/>
                      <a:pt x="392" y="2"/>
                    </a:cubicBezTo>
                    <a:cubicBezTo>
                      <a:pt x="392" y="2"/>
                      <a:pt x="391" y="2"/>
                      <a:pt x="390" y="2"/>
                    </a:cubicBezTo>
                    <a:cubicBezTo>
                      <a:pt x="390" y="2"/>
                      <a:pt x="390" y="2"/>
                      <a:pt x="390" y="2"/>
                    </a:cubicBezTo>
                    <a:cubicBezTo>
                      <a:pt x="390" y="2"/>
                      <a:pt x="390" y="2"/>
                      <a:pt x="390" y="2"/>
                    </a:cubicBezTo>
                    <a:cubicBezTo>
                      <a:pt x="390" y="2"/>
                      <a:pt x="390" y="2"/>
                      <a:pt x="390" y="2"/>
                    </a:cubicBezTo>
                    <a:cubicBezTo>
                      <a:pt x="384" y="2"/>
                      <a:pt x="377" y="6"/>
                      <a:pt x="372" y="9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364" y="14"/>
                      <a:pt x="359" y="16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4" y="20"/>
                      <a:pt x="354" y="20"/>
                      <a:pt x="354" y="20"/>
                    </a:cubicBezTo>
                    <a:cubicBezTo>
                      <a:pt x="353" y="21"/>
                      <a:pt x="353" y="21"/>
                      <a:pt x="353" y="21"/>
                    </a:cubicBezTo>
                    <a:cubicBezTo>
                      <a:pt x="342" y="31"/>
                      <a:pt x="336" y="48"/>
                      <a:pt x="318" y="48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8" y="48"/>
                      <a:pt x="318" y="48"/>
                      <a:pt x="318" y="48"/>
                    </a:cubicBezTo>
                    <a:cubicBezTo>
                      <a:pt x="316" y="48"/>
                      <a:pt x="313" y="47"/>
                      <a:pt x="311" y="47"/>
                    </a:cubicBezTo>
                    <a:cubicBezTo>
                      <a:pt x="301" y="45"/>
                      <a:pt x="295" y="35"/>
                      <a:pt x="284" y="31"/>
                    </a:cubicBezTo>
                    <a:cubicBezTo>
                      <a:pt x="284" y="31"/>
                      <a:pt x="284" y="31"/>
                      <a:pt x="284" y="31"/>
                    </a:cubicBezTo>
                    <a:cubicBezTo>
                      <a:pt x="284" y="31"/>
                      <a:pt x="284" y="31"/>
                      <a:pt x="284" y="31"/>
                    </a:cubicBezTo>
                    <a:cubicBezTo>
                      <a:pt x="278" y="29"/>
                      <a:pt x="270" y="27"/>
                      <a:pt x="263" y="27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3" y="27"/>
                      <a:pt x="263" y="27"/>
                      <a:pt x="263" y="27"/>
                    </a:cubicBezTo>
                    <a:cubicBezTo>
                      <a:pt x="260" y="27"/>
                      <a:pt x="257" y="28"/>
                      <a:pt x="254" y="28"/>
                    </a:cubicBezTo>
                    <a:cubicBezTo>
                      <a:pt x="254" y="28"/>
                      <a:pt x="254" y="28"/>
                      <a:pt x="254" y="28"/>
                    </a:cubicBezTo>
                    <a:cubicBezTo>
                      <a:pt x="246" y="30"/>
                      <a:pt x="239" y="37"/>
                      <a:pt x="231" y="39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30" y="39"/>
                      <a:pt x="230" y="39"/>
                      <a:pt x="230" y="39"/>
                    </a:cubicBezTo>
                    <a:cubicBezTo>
                      <a:pt x="226" y="41"/>
                      <a:pt x="220" y="41"/>
                      <a:pt x="215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5" y="41"/>
                      <a:pt x="215" y="41"/>
                      <a:pt x="215" y="41"/>
                    </a:cubicBezTo>
                    <a:cubicBezTo>
                      <a:pt x="210" y="41"/>
                      <a:pt x="205" y="41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201" y="39"/>
                      <a:pt x="201" y="39"/>
                      <a:pt x="201" y="39"/>
                    </a:cubicBezTo>
                    <a:cubicBezTo>
                      <a:pt x="190" y="35"/>
                      <a:pt x="187" y="21"/>
                      <a:pt x="180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4"/>
                    </a:cubicBezTo>
                    <a:cubicBezTo>
                      <a:pt x="179" y="14"/>
                      <a:pt x="179" y="14"/>
                      <a:pt x="179" y="13"/>
                    </a:cubicBezTo>
                    <a:cubicBezTo>
                      <a:pt x="174" y="9"/>
                      <a:pt x="159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</a:path>
                </a:pathLst>
              </a:custGeom>
              <a:solidFill>
                <a:srgbClr val="F5F1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3" name="Freeform 556"/>
              <p:cNvSpPr/>
              <p:nvPr/>
            </p:nvSpPr>
            <p:spPr bwMode="auto">
              <a:xfrm>
                <a:off x="2154" y="3367"/>
                <a:ext cx="136" cy="101"/>
              </a:xfrm>
              <a:custGeom>
                <a:avLst/>
                <a:gdLst>
                  <a:gd name="T0" fmla="*/ 18 w 39"/>
                  <a:gd name="T1" fmla="*/ 0 h 29"/>
                  <a:gd name="T2" fmla="*/ 18 w 39"/>
                  <a:gd name="T3" fmla="*/ 0 h 29"/>
                  <a:gd name="T4" fmla="*/ 16 w 39"/>
                  <a:gd name="T5" fmla="*/ 0 h 29"/>
                  <a:gd name="T6" fmla="*/ 16 w 39"/>
                  <a:gd name="T7" fmla="*/ 0 h 29"/>
                  <a:gd name="T8" fmla="*/ 16 w 39"/>
                  <a:gd name="T9" fmla="*/ 0 h 29"/>
                  <a:gd name="T10" fmla="*/ 16 w 39"/>
                  <a:gd name="T11" fmla="*/ 0 h 29"/>
                  <a:gd name="T12" fmla="*/ 16 w 39"/>
                  <a:gd name="T13" fmla="*/ 0 h 29"/>
                  <a:gd name="T14" fmla="*/ 16 w 39"/>
                  <a:gd name="T15" fmla="*/ 0 h 29"/>
                  <a:gd name="T16" fmla="*/ 25 w 39"/>
                  <a:gd name="T17" fmla="*/ 29 h 29"/>
                  <a:gd name="T18" fmla="*/ 25 w 39"/>
                  <a:gd name="T19" fmla="*/ 29 h 29"/>
                  <a:gd name="T20" fmla="*/ 25 w 39"/>
                  <a:gd name="T21" fmla="*/ 29 h 29"/>
                  <a:gd name="T22" fmla="*/ 25 w 39"/>
                  <a:gd name="T23" fmla="*/ 29 h 29"/>
                  <a:gd name="T24" fmla="*/ 30 w 39"/>
                  <a:gd name="T25" fmla="*/ 28 h 29"/>
                  <a:gd name="T26" fmla="*/ 36 w 39"/>
                  <a:gd name="T27" fmla="*/ 23 h 29"/>
                  <a:gd name="T28" fmla="*/ 36 w 39"/>
                  <a:gd name="T29" fmla="*/ 23 h 29"/>
                  <a:gd name="T30" fmla="*/ 36 w 39"/>
                  <a:gd name="T31" fmla="*/ 23 h 29"/>
                  <a:gd name="T32" fmla="*/ 36 w 39"/>
                  <a:gd name="T33" fmla="*/ 23 h 29"/>
                  <a:gd name="T34" fmla="*/ 18 w 39"/>
                  <a:gd name="T35" fmla="*/ 0 h 29"/>
                  <a:gd name="T36" fmla="*/ 18 w 39"/>
                  <a:gd name="T37" fmla="*/ 0 h 29"/>
                  <a:gd name="T38" fmla="*/ 18 w 39"/>
                  <a:gd name="T3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" h="29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3"/>
                      <a:pt x="9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7" y="29"/>
                      <a:pt x="28" y="29"/>
                      <a:pt x="30" y="28"/>
                    </a:cubicBezTo>
                    <a:cubicBezTo>
                      <a:pt x="33" y="27"/>
                      <a:pt x="35" y="25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39" y="11"/>
                      <a:pt x="29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4" name="Freeform 557"/>
              <p:cNvSpPr/>
              <p:nvPr/>
            </p:nvSpPr>
            <p:spPr bwMode="auto">
              <a:xfrm>
                <a:off x="3531" y="3426"/>
                <a:ext cx="42" cy="32"/>
              </a:xfrm>
              <a:custGeom>
                <a:avLst/>
                <a:gdLst>
                  <a:gd name="T0" fmla="*/ 8 w 12"/>
                  <a:gd name="T1" fmla="*/ 0 h 9"/>
                  <a:gd name="T2" fmla="*/ 8 w 12"/>
                  <a:gd name="T3" fmla="*/ 0 h 9"/>
                  <a:gd name="T4" fmla="*/ 0 w 12"/>
                  <a:gd name="T5" fmla="*/ 6 h 9"/>
                  <a:gd name="T6" fmla="*/ 0 w 12"/>
                  <a:gd name="T7" fmla="*/ 6 h 9"/>
                  <a:gd name="T8" fmla="*/ 0 w 12"/>
                  <a:gd name="T9" fmla="*/ 6 h 9"/>
                  <a:gd name="T10" fmla="*/ 0 w 12"/>
                  <a:gd name="T11" fmla="*/ 6 h 9"/>
                  <a:gd name="T12" fmla="*/ 0 w 12"/>
                  <a:gd name="T13" fmla="*/ 6 h 9"/>
                  <a:gd name="T14" fmla="*/ 0 w 12"/>
                  <a:gd name="T15" fmla="*/ 6 h 9"/>
                  <a:gd name="T16" fmla="*/ 0 w 12"/>
                  <a:gd name="T17" fmla="*/ 6 h 9"/>
                  <a:gd name="T18" fmla="*/ 0 w 12"/>
                  <a:gd name="T19" fmla="*/ 6 h 9"/>
                  <a:gd name="T20" fmla="*/ 5 w 12"/>
                  <a:gd name="T21" fmla="*/ 9 h 9"/>
                  <a:gd name="T22" fmla="*/ 5 w 12"/>
                  <a:gd name="T23" fmla="*/ 9 h 9"/>
                  <a:gd name="T24" fmla="*/ 5 w 12"/>
                  <a:gd name="T25" fmla="*/ 9 h 9"/>
                  <a:gd name="T26" fmla="*/ 5 w 12"/>
                  <a:gd name="T27" fmla="*/ 9 h 9"/>
                  <a:gd name="T28" fmla="*/ 11 w 12"/>
                  <a:gd name="T29" fmla="*/ 2 h 9"/>
                  <a:gd name="T30" fmla="*/ 11 w 12"/>
                  <a:gd name="T31" fmla="*/ 2 h 9"/>
                  <a:gd name="T32" fmla="*/ 11 w 12"/>
                  <a:gd name="T33" fmla="*/ 2 h 9"/>
                  <a:gd name="T34" fmla="*/ 11 w 12"/>
                  <a:gd name="T35" fmla="*/ 2 h 9"/>
                  <a:gd name="T36" fmla="*/ 11 w 12"/>
                  <a:gd name="T37" fmla="*/ 2 h 9"/>
                  <a:gd name="T38" fmla="*/ 11 w 12"/>
                  <a:gd name="T39" fmla="*/ 2 h 9"/>
                  <a:gd name="T40" fmla="*/ 8 w 12"/>
                  <a:gd name="T41" fmla="*/ 0 h 9"/>
                  <a:gd name="T42" fmla="*/ 8 w 12"/>
                  <a:gd name="T43" fmla="*/ 0 h 9"/>
                  <a:gd name="T44" fmla="*/ 8 w 12"/>
                  <a:gd name="T4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" h="9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1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3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8" y="9"/>
                      <a:pt x="12" y="6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5" name="Freeform 558"/>
              <p:cNvSpPr>
                <a:spLocks noEditPoints="1"/>
              </p:cNvSpPr>
              <p:nvPr/>
            </p:nvSpPr>
            <p:spPr bwMode="auto">
              <a:xfrm>
                <a:off x="1899" y="856"/>
                <a:ext cx="3885" cy="2602"/>
              </a:xfrm>
              <a:custGeom>
                <a:avLst/>
                <a:gdLst>
                  <a:gd name="T0" fmla="*/ 1109 w 1114"/>
                  <a:gd name="T1" fmla="*/ 550 h 745"/>
                  <a:gd name="T2" fmla="*/ 945 w 1114"/>
                  <a:gd name="T3" fmla="*/ 731 h 745"/>
                  <a:gd name="T4" fmla="*/ 891 w 1114"/>
                  <a:gd name="T5" fmla="*/ 704 h 745"/>
                  <a:gd name="T6" fmla="*/ 804 w 1114"/>
                  <a:gd name="T7" fmla="*/ 696 h 745"/>
                  <a:gd name="T8" fmla="*/ 762 w 1114"/>
                  <a:gd name="T9" fmla="*/ 725 h 745"/>
                  <a:gd name="T10" fmla="*/ 729 w 1114"/>
                  <a:gd name="T11" fmla="*/ 738 h 745"/>
                  <a:gd name="T12" fmla="*/ 650 w 1114"/>
                  <a:gd name="T13" fmla="*/ 700 h 745"/>
                  <a:gd name="T14" fmla="*/ 616 w 1114"/>
                  <a:gd name="T15" fmla="*/ 692 h 745"/>
                  <a:gd name="T16" fmla="*/ 590 w 1114"/>
                  <a:gd name="T17" fmla="*/ 699 h 745"/>
                  <a:gd name="T18" fmla="*/ 525 w 1114"/>
                  <a:gd name="T19" fmla="*/ 698 h 745"/>
                  <a:gd name="T20" fmla="*/ 467 w 1114"/>
                  <a:gd name="T21" fmla="*/ 701 h 745"/>
                  <a:gd name="T22" fmla="*/ 386 w 1114"/>
                  <a:gd name="T23" fmla="*/ 739 h 745"/>
                  <a:gd name="T24" fmla="*/ 329 w 1114"/>
                  <a:gd name="T25" fmla="*/ 699 h 745"/>
                  <a:gd name="T26" fmla="*/ 212 w 1114"/>
                  <a:gd name="T27" fmla="*/ 703 h 745"/>
                  <a:gd name="T28" fmla="*/ 145 w 1114"/>
                  <a:gd name="T29" fmla="*/ 741 h 745"/>
                  <a:gd name="T30" fmla="*/ 54 w 1114"/>
                  <a:gd name="T31" fmla="*/ 94 h 745"/>
                  <a:gd name="T32" fmla="*/ 168 w 1114"/>
                  <a:gd name="T33" fmla="*/ 13 h 745"/>
                  <a:gd name="T34" fmla="*/ 262 w 1114"/>
                  <a:gd name="T35" fmla="*/ 31 h 745"/>
                  <a:gd name="T36" fmla="*/ 314 w 1114"/>
                  <a:gd name="T37" fmla="*/ 50 h 745"/>
                  <a:gd name="T38" fmla="*/ 354 w 1114"/>
                  <a:gd name="T39" fmla="*/ 21 h 745"/>
                  <a:gd name="T40" fmla="*/ 357 w 1114"/>
                  <a:gd name="T41" fmla="*/ 19 h 745"/>
                  <a:gd name="T42" fmla="*/ 368 w 1114"/>
                  <a:gd name="T43" fmla="*/ 13 h 745"/>
                  <a:gd name="T44" fmla="*/ 377 w 1114"/>
                  <a:gd name="T45" fmla="*/ 8 h 745"/>
                  <a:gd name="T46" fmla="*/ 384 w 1114"/>
                  <a:gd name="T47" fmla="*/ 7 h 745"/>
                  <a:gd name="T48" fmla="*/ 466 w 1114"/>
                  <a:gd name="T49" fmla="*/ 46 h 745"/>
                  <a:gd name="T50" fmla="*/ 525 w 1114"/>
                  <a:gd name="T51" fmla="*/ 48 h 745"/>
                  <a:gd name="T52" fmla="*/ 584 w 1114"/>
                  <a:gd name="T53" fmla="*/ 44 h 745"/>
                  <a:gd name="T54" fmla="*/ 674 w 1114"/>
                  <a:gd name="T55" fmla="*/ 64 h 745"/>
                  <a:gd name="T56" fmla="*/ 746 w 1114"/>
                  <a:gd name="T57" fmla="*/ 13 h 745"/>
                  <a:gd name="T58" fmla="*/ 802 w 1114"/>
                  <a:gd name="T59" fmla="*/ 50 h 745"/>
                  <a:gd name="T60" fmla="*/ 903 w 1114"/>
                  <a:gd name="T61" fmla="*/ 44 h 745"/>
                  <a:gd name="T62" fmla="*/ 31 w 1114"/>
                  <a:gd name="T63" fmla="*/ 124 h 745"/>
                  <a:gd name="T64" fmla="*/ 1 w 1114"/>
                  <a:gd name="T65" fmla="*/ 450 h 745"/>
                  <a:gd name="T66" fmla="*/ 72 w 1114"/>
                  <a:gd name="T67" fmla="*/ 677 h 745"/>
                  <a:gd name="T68" fmla="*/ 195 w 1114"/>
                  <a:gd name="T69" fmla="*/ 709 h 745"/>
                  <a:gd name="T70" fmla="*/ 306 w 1114"/>
                  <a:gd name="T71" fmla="*/ 701 h 745"/>
                  <a:gd name="T72" fmla="*/ 355 w 1114"/>
                  <a:gd name="T73" fmla="*/ 728 h 745"/>
                  <a:gd name="T74" fmla="*/ 399 w 1114"/>
                  <a:gd name="T75" fmla="*/ 707 h 745"/>
                  <a:gd name="T76" fmla="*/ 481 w 1114"/>
                  <a:gd name="T77" fmla="*/ 700 h 745"/>
                  <a:gd name="T78" fmla="*/ 501 w 1114"/>
                  <a:gd name="T79" fmla="*/ 695 h 745"/>
                  <a:gd name="T80" fmla="*/ 560 w 1114"/>
                  <a:gd name="T81" fmla="*/ 723 h 745"/>
                  <a:gd name="T82" fmla="*/ 630 w 1114"/>
                  <a:gd name="T83" fmla="*/ 697 h 745"/>
                  <a:gd name="T84" fmla="*/ 690 w 1114"/>
                  <a:gd name="T85" fmla="*/ 683 h 745"/>
                  <a:gd name="T86" fmla="*/ 747 w 1114"/>
                  <a:gd name="T87" fmla="*/ 738 h 745"/>
                  <a:gd name="T88" fmla="*/ 838 w 1114"/>
                  <a:gd name="T89" fmla="*/ 717 h 745"/>
                  <a:gd name="T90" fmla="*/ 919 w 1114"/>
                  <a:gd name="T91" fmla="*/ 708 h 745"/>
                  <a:gd name="T92" fmla="*/ 1044 w 1114"/>
                  <a:gd name="T93" fmla="*/ 676 h 745"/>
                  <a:gd name="T94" fmla="*/ 977 w 1114"/>
                  <a:gd name="T95" fmla="*/ 2 h 745"/>
                  <a:gd name="T96" fmla="*/ 921 w 1114"/>
                  <a:gd name="T97" fmla="*/ 37 h 745"/>
                  <a:gd name="T98" fmla="*/ 854 w 1114"/>
                  <a:gd name="T99" fmla="*/ 27 h 745"/>
                  <a:gd name="T100" fmla="*/ 765 w 1114"/>
                  <a:gd name="T101" fmla="*/ 21 h 745"/>
                  <a:gd name="T102" fmla="*/ 718 w 1114"/>
                  <a:gd name="T103" fmla="*/ 25 h 745"/>
                  <a:gd name="T104" fmla="*/ 650 w 1114"/>
                  <a:gd name="T105" fmla="*/ 40 h 745"/>
                  <a:gd name="T106" fmla="*/ 593 w 1114"/>
                  <a:gd name="T107" fmla="*/ 45 h 745"/>
                  <a:gd name="T108" fmla="*/ 500 w 1114"/>
                  <a:gd name="T109" fmla="*/ 52 h 745"/>
                  <a:gd name="T110" fmla="*/ 465 w 1114"/>
                  <a:gd name="T111" fmla="*/ 40 h 745"/>
                  <a:gd name="T112" fmla="*/ 386 w 1114"/>
                  <a:gd name="T113" fmla="*/ 2 h 745"/>
                  <a:gd name="T114" fmla="*/ 349 w 1114"/>
                  <a:gd name="T115" fmla="*/ 21 h 745"/>
                  <a:gd name="T116" fmla="*/ 227 w 1114"/>
                  <a:gd name="T117" fmla="*/ 39 h 745"/>
                  <a:gd name="T118" fmla="*/ 172 w 1114"/>
                  <a:gd name="T119" fmla="*/ 11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114" h="745">
                    <a:moveTo>
                      <a:pt x="970" y="4"/>
                    </a:moveTo>
                    <a:cubicBezTo>
                      <a:pt x="970" y="4"/>
                      <a:pt x="970" y="4"/>
                      <a:pt x="970" y="4"/>
                    </a:cubicBezTo>
                    <a:cubicBezTo>
                      <a:pt x="970" y="4"/>
                      <a:pt x="970" y="4"/>
                      <a:pt x="970" y="4"/>
                    </a:cubicBezTo>
                    <a:cubicBezTo>
                      <a:pt x="973" y="4"/>
                      <a:pt x="975" y="4"/>
                      <a:pt x="977" y="5"/>
                    </a:cubicBezTo>
                    <a:cubicBezTo>
                      <a:pt x="977" y="5"/>
                      <a:pt x="977" y="5"/>
                      <a:pt x="977" y="5"/>
                    </a:cubicBezTo>
                    <a:cubicBezTo>
                      <a:pt x="977" y="5"/>
                      <a:pt x="977" y="5"/>
                      <a:pt x="977" y="5"/>
                    </a:cubicBezTo>
                    <a:cubicBezTo>
                      <a:pt x="977" y="5"/>
                      <a:pt x="977" y="6"/>
                      <a:pt x="977" y="6"/>
                    </a:cubicBezTo>
                    <a:cubicBezTo>
                      <a:pt x="977" y="6"/>
                      <a:pt x="977" y="6"/>
                      <a:pt x="977" y="6"/>
                    </a:cubicBezTo>
                    <a:cubicBezTo>
                      <a:pt x="985" y="9"/>
                      <a:pt x="985" y="23"/>
                      <a:pt x="991" y="33"/>
                    </a:cubicBezTo>
                    <a:cubicBezTo>
                      <a:pt x="997" y="44"/>
                      <a:pt x="1008" y="45"/>
                      <a:pt x="1020" y="52"/>
                    </a:cubicBezTo>
                    <a:cubicBezTo>
                      <a:pt x="1028" y="56"/>
                      <a:pt x="1034" y="64"/>
                      <a:pt x="1041" y="71"/>
                    </a:cubicBezTo>
                    <a:cubicBezTo>
                      <a:pt x="1048" y="78"/>
                      <a:pt x="1056" y="85"/>
                      <a:pt x="1060" y="92"/>
                    </a:cubicBezTo>
                    <a:cubicBezTo>
                      <a:pt x="1068" y="105"/>
                      <a:pt x="1067" y="116"/>
                      <a:pt x="1077" y="123"/>
                    </a:cubicBezTo>
                    <a:cubicBezTo>
                      <a:pt x="1086" y="129"/>
                      <a:pt x="1104" y="130"/>
                      <a:pt x="1108" y="141"/>
                    </a:cubicBezTo>
                    <a:cubicBezTo>
                      <a:pt x="1109" y="146"/>
                      <a:pt x="1110" y="154"/>
                      <a:pt x="1110" y="163"/>
                    </a:cubicBezTo>
                    <a:cubicBezTo>
                      <a:pt x="1110" y="175"/>
                      <a:pt x="1109" y="188"/>
                      <a:pt x="1109" y="199"/>
                    </a:cubicBezTo>
                    <a:cubicBezTo>
                      <a:pt x="1109" y="316"/>
                      <a:pt x="1109" y="431"/>
                      <a:pt x="1109" y="550"/>
                    </a:cubicBezTo>
                    <a:cubicBezTo>
                      <a:pt x="1109" y="559"/>
                      <a:pt x="1109" y="570"/>
                      <a:pt x="1109" y="580"/>
                    </a:cubicBezTo>
                    <a:cubicBezTo>
                      <a:pt x="1109" y="591"/>
                      <a:pt x="1109" y="602"/>
                      <a:pt x="1105" y="607"/>
                    </a:cubicBezTo>
                    <a:cubicBezTo>
                      <a:pt x="1101" y="614"/>
                      <a:pt x="1090" y="615"/>
                      <a:pt x="1082" y="619"/>
                    </a:cubicBezTo>
                    <a:cubicBezTo>
                      <a:pt x="1077" y="622"/>
                      <a:pt x="1071" y="627"/>
                      <a:pt x="1068" y="632"/>
                    </a:cubicBezTo>
                    <a:cubicBezTo>
                      <a:pt x="1064" y="639"/>
                      <a:pt x="1064" y="648"/>
                      <a:pt x="1060" y="654"/>
                    </a:cubicBezTo>
                    <a:cubicBezTo>
                      <a:pt x="1056" y="661"/>
                      <a:pt x="1049" y="667"/>
                      <a:pt x="1042" y="674"/>
                    </a:cubicBezTo>
                    <a:cubicBezTo>
                      <a:pt x="1035" y="681"/>
                      <a:pt x="1029" y="689"/>
                      <a:pt x="1021" y="694"/>
                    </a:cubicBezTo>
                    <a:cubicBezTo>
                      <a:pt x="1008" y="702"/>
                      <a:pt x="997" y="701"/>
                      <a:pt x="991" y="716"/>
                    </a:cubicBezTo>
                    <a:cubicBezTo>
                      <a:pt x="986" y="725"/>
                      <a:pt x="986" y="739"/>
                      <a:pt x="973" y="741"/>
                    </a:cubicBezTo>
                    <a:cubicBezTo>
                      <a:pt x="973" y="741"/>
                      <a:pt x="973" y="741"/>
                      <a:pt x="973" y="741"/>
                    </a:cubicBezTo>
                    <a:cubicBezTo>
                      <a:pt x="973" y="741"/>
                      <a:pt x="973" y="741"/>
                      <a:pt x="972" y="741"/>
                    </a:cubicBezTo>
                    <a:cubicBezTo>
                      <a:pt x="972" y="741"/>
                      <a:pt x="971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70" y="741"/>
                      <a:pt x="970" y="741"/>
                      <a:pt x="970" y="741"/>
                    </a:cubicBezTo>
                    <a:cubicBezTo>
                      <a:pt x="961" y="741"/>
                      <a:pt x="950" y="736"/>
                      <a:pt x="945" y="731"/>
                    </a:cubicBezTo>
                    <a:cubicBezTo>
                      <a:pt x="945" y="731"/>
                      <a:pt x="945" y="731"/>
                      <a:pt x="945" y="731"/>
                    </a:cubicBezTo>
                    <a:cubicBezTo>
                      <a:pt x="945" y="731"/>
                      <a:pt x="945" y="731"/>
                      <a:pt x="944" y="731"/>
                    </a:cubicBezTo>
                    <a:cubicBezTo>
                      <a:pt x="944" y="731"/>
                      <a:pt x="944" y="731"/>
                      <a:pt x="944" y="731"/>
                    </a:cubicBezTo>
                    <a:cubicBezTo>
                      <a:pt x="944" y="731"/>
                      <a:pt x="944" y="731"/>
                      <a:pt x="944" y="731"/>
                    </a:cubicBezTo>
                    <a:cubicBezTo>
                      <a:pt x="944" y="731"/>
                      <a:pt x="944" y="731"/>
                      <a:pt x="944" y="731"/>
                    </a:cubicBezTo>
                    <a:cubicBezTo>
                      <a:pt x="936" y="724"/>
                      <a:pt x="934" y="710"/>
                      <a:pt x="923" y="705"/>
                    </a:cubicBezTo>
                    <a:cubicBezTo>
                      <a:pt x="923" y="705"/>
                      <a:pt x="923" y="705"/>
                      <a:pt x="923" y="705"/>
                    </a:cubicBezTo>
                    <a:cubicBezTo>
                      <a:pt x="923" y="705"/>
                      <a:pt x="923" y="705"/>
                      <a:pt x="923" y="705"/>
                    </a:cubicBezTo>
                    <a:cubicBezTo>
                      <a:pt x="923" y="705"/>
                      <a:pt x="923" y="705"/>
                      <a:pt x="923" y="705"/>
                    </a:cubicBezTo>
                    <a:cubicBezTo>
                      <a:pt x="918" y="703"/>
                      <a:pt x="912" y="702"/>
                      <a:pt x="907" y="702"/>
                    </a:cubicBezTo>
                    <a:cubicBezTo>
                      <a:pt x="907" y="702"/>
                      <a:pt x="907" y="702"/>
                      <a:pt x="907" y="702"/>
                    </a:cubicBezTo>
                    <a:cubicBezTo>
                      <a:pt x="907" y="702"/>
                      <a:pt x="907" y="702"/>
                      <a:pt x="907" y="702"/>
                    </a:cubicBezTo>
                    <a:cubicBezTo>
                      <a:pt x="902" y="702"/>
                      <a:pt x="896" y="703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1" y="704"/>
                      <a:pt x="891" y="704"/>
                    </a:cubicBezTo>
                    <a:cubicBezTo>
                      <a:pt x="891" y="704"/>
                      <a:pt x="890" y="704"/>
                      <a:pt x="890" y="704"/>
                    </a:cubicBezTo>
                    <a:cubicBezTo>
                      <a:pt x="890" y="704"/>
                      <a:pt x="890" y="704"/>
                      <a:pt x="890" y="704"/>
                    </a:cubicBezTo>
                    <a:cubicBezTo>
                      <a:pt x="890" y="704"/>
                      <a:pt x="890" y="704"/>
                      <a:pt x="890" y="704"/>
                    </a:cubicBezTo>
                    <a:cubicBezTo>
                      <a:pt x="887" y="705"/>
                      <a:pt x="885" y="706"/>
                      <a:pt x="883" y="706"/>
                    </a:cubicBezTo>
                    <a:cubicBezTo>
                      <a:pt x="873" y="710"/>
                      <a:pt x="864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52" y="715"/>
                      <a:pt x="852" y="715"/>
                      <a:pt x="852" y="715"/>
                    </a:cubicBezTo>
                    <a:cubicBezTo>
                      <a:pt x="848" y="715"/>
                      <a:pt x="844" y="715"/>
                      <a:pt x="839" y="713"/>
                    </a:cubicBezTo>
                    <a:cubicBezTo>
                      <a:pt x="839" y="713"/>
                      <a:pt x="839" y="713"/>
                      <a:pt x="839" y="713"/>
                    </a:cubicBezTo>
                    <a:cubicBezTo>
                      <a:pt x="829" y="710"/>
                      <a:pt x="820" y="697"/>
                      <a:pt x="805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804" y="696"/>
                      <a:pt x="804" y="696"/>
                      <a:pt x="804" y="696"/>
                    </a:cubicBezTo>
                    <a:cubicBezTo>
                      <a:pt x="781" y="696"/>
                      <a:pt x="776" y="715"/>
                      <a:pt x="762" y="725"/>
                    </a:cubicBezTo>
                    <a:cubicBezTo>
                      <a:pt x="762" y="725"/>
                      <a:pt x="762" y="725"/>
                      <a:pt x="762" y="725"/>
                    </a:cubicBezTo>
                    <a:cubicBezTo>
                      <a:pt x="762" y="725"/>
                      <a:pt x="762" y="725"/>
                      <a:pt x="762" y="725"/>
                    </a:cubicBezTo>
                    <a:cubicBezTo>
                      <a:pt x="762" y="725"/>
                      <a:pt x="762" y="725"/>
                      <a:pt x="762" y="725"/>
                    </a:cubicBezTo>
                    <a:cubicBezTo>
                      <a:pt x="762" y="726"/>
                      <a:pt x="762" y="726"/>
                      <a:pt x="761" y="726"/>
                    </a:cubicBezTo>
                    <a:cubicBezTo>
                      <a:pt x="761" y="726"/>
                      <a:pt x="761" y="726"/>
                      <a:pt x="761" y="726"/>
                    </a:cubicBezTo>
                    <a:cubicBezTo>
                      <a:pt x="761" y="726"/>
                      <a:pt x="761" y="726"/>
                      <a:pt x="761" y="726"/>
                    </a:cubicBezTo>
                    <a:cubicBezTo>
                      <a:pt x="757" y="729"/>
                      <a:pt x="751" y="731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6" y="734"/>
                      <a:pt x="746" y="734"/>
                      <a:pt x="746" y="734"/>
                    </a:cubicBezTo>
                    <a:cubicBezTo>
                      <a:pt x="745" y="734"/>
                      <a:pt x="745" y="734"/>
                      <a:pt x="745" y="734"/>
                    </a:cubicBezTo>
                    <a:cubicBezTo>
                      <a:pt x="742" y="736"/>
                      <a:pt x="738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3" y="739"/>
                      <a:pt x="733" y="739"/>
                      <a:pt x="733" y="739"/>
                    </a:cubicBezTo>
                    <a:cubicBezTo>
                      <a:pt x="732" y="739"/>
                      <a:pt x="731" y="739"/>
                      <a:pt x="730" y="738"/>
                    </a:cubicBezTo>
                    <a:cubicBezTo>
                      <a:pt x="730" y="738"/>
                      <a:pt x="730" y="738"/>
                      <a:pt x="729" y="738"/>
                    </a:cubicBezTo>
                    <a:cubicBezTo>
                      <a:pt x="724" y="735"/>
                      <a:pt x="724" y="729"/>
                      <a:pt x="724" y="723"/>
                    </a:cubicBezTo>
                    <a:cubicBezTo>
                      <a:pt x="724" y="722"/>
                      <a:pt x="724" y="721"/>
                      <a:pt x="724" y="720"/>
                    </a:cubicBezTo>
                    <a:cubicBezTo>
                      <a:pt x="724" y="719"/>
                      <a:pt x="724" y="718"/>
                      <a:pt x="723" y="717"/>
                    </a:cubicBezTo>
                    <a:cubicBezTo>
                      <a:pt x="722" y="701"/>
                      <a:pt x="716" y="688"/>
                      <a:pt x="703" y="682"/>
                    </a:cubicBezTo>
                    <a:cubicBezTo>
                      <a:pt x="703" y="682"/>
                      <a:pt x="703" y="682"/>
                      <a:pt x="703" y="682"/>
                    </a:cubicBezTo>
                    <a:cubicBezTo>
                      <a:pt x="699" y="680"/>
                      <a:pt x="695" y="680"/>
                      <a:pt x="691" y="680"/>
                    </a:cubicBezTo>
                    <a:cubicBezTo>
                      <a:pt x="691" y="680"/>
                      <a:pt x="691" y="680"/>
                      <a:pt x="691" y="680"/>
                    </a:cubicBezTo>
                    <a:cubicBezTo>
                      <a:pt x="691" y="680"/>
                      <a:pt x="691" y="680"/>
                      <a:pt x="691" y="680"/>
                    </a:cubicBezTo>
                    <a:cubicBezTo>
                      <a:pt x="685" y="680"/>
                      <a:pt x="680" y="681"/>
                      <a:pt x="676" y="682"/>
                    </a:cubicBezTo>
                    <a:cubicBezTo>
                      <a:pt x="676" y="682"/>
                      <a:pt x="676" y="682"/>
                      <a:pt x="676" y="682"/>
                    </a:cubicBezTo>
                    <a:cubicBezTo>
                      <a:pt x="676" y="682"/>
                      <a:pt x="676" y="682"/>
                      <a:pt x="676" y="683"/>
                    </a:cubicBezTo>
                    <a:cubicBezTo>
                      <a:pt x="668" y="686"/>
                      <a:pt x="661" y="699"/>
                      <a:pt x="652" y="700"/>
                    </a:cubicBezTo>
                    <a:cubicBezTo>
                      <a:pt x="652" y="700"/>
                      <a:pt x="652" y="700"/>
                      <a:pt x="652" y="700"/>
                    </a:cubicBezTo>
                    <a:cubicBezTo>
                      <a:pt x="652" y="700"/>
                      <a:pt x="652" y="700"/>
                      <a:pt x="652" y="700"/>
                    </a:cubicBezTo>
                    <a:cubicBezTo>
                      <a:pt x="651" y="700"/>
                      <a:pt x="651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50" y="700"/>
                      <a:pt x="650" y="700"/>
                      <a:pt x="650" y="700"/>
                    </a:cubicBezTo>
                    <a:cubicBezTo>
                      <a:pt x="645" y="700"/>
                      <a:pt x="640" y="697"/>
                      <a:pt x="635" y="695"/>
                    </a:cubicBezTo>
                    <a:cubicBezTo>
                      <a:pt x="635" y="695"/>
                      <a:pt x="635" y="695"/>
                      <a:pt x="635" y="695"/>
                    </a:cubicBezTo>
                    <a:cubicBezTo>
                      <a:pt x="634" y="695"/>
                      <a:pt x="634" y="695"/>
                      <a:pt x="634" y="695"/>
                    </a:cubicBezTo>
                    <a:cubicBezTo>
                      <a:pt x="633" y="695"/>
                      <a:pt x="633" y="694"/>
                      <a:pt x="632" y="694"/>
                    </a:cubicBezTo>
                    <a:cubicBezTo>
                      <a:pt x="632" y="694"/>
                      <a:pt x="632" y="694"/>
                      <a:pt x="632" y="694"/>
                    </a:cubicBezTo>
                    <a:cubicBezTo>
                      <a:pt x="632" y="694"/>
                      <a:pt x="632" y="694"/>
                      <a:pt x="632" y="694"/>
                    </a:cubicBezTo>
                    <a:cubicBezTo>
                      <a:pt x="632" y="694"/>
                      <a:pt x="632" y="694"/>
                      <a:pt x="632" y="694"/>
                    </a:cubicBezTo>
                    <a:cubicBezTo>
                      <a:pt x="632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31" y="694"/>
                      <a:pt x="631" y="694"/>
                      <a:pt x="631" y="694"/>
                    </a:cubicBezTo>
                    <a:cubicBezTo>
                      <a:pt x="626" y="693"/>
                      <a:pt x="621" y="692"/>
                      <a:pt x="616" y="692"/>
                    </a:cubicBezTo>
                    <a:cubicBezTo>
                      <a:pt x="616" y="692"/>
                      <a:pt x="616" y="692"/>
                      <a:pt x="616" y="692"/>
                    </a:cubicBezTo>
                    <a:cubicBezTo>
                      <a:pt x="616" y="692"/>
                      <a:pt x="616" y="692"/>
                      <a:pt x="616" y="692"/>
                    </a:cubicBezTo>
                    <a:cubicBezTo>
                      <a:pt x="608" y="692"/>
                      <a:pt x="599" y="694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2" y="698"/>
                    </a:cubicBezTo>
                    <a:cubicBezTo>
                      <a:pt x="592" y="698"/>
                      <a:pt x="592" y="698"/>
                      <a:pt x="591" y="698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1" y="699"/>
                      <a:pt x="591" y="699"/>
                      <a:pt x="591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90" y="699"/>
                      <a:pt x="590" y="699"/>
                      <a:pt x="590" y="699"/>
                    </a:cubicBezTo>
                    <a:cubicBezTo>
                      <a:pt x="581" y="706"/>
                      <a:pt x="574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9" y="718"/>
                      <a:pt x="559" y="718"/>
                      <a:pt x="559" y="718"/>
                    </a:cubicBezTo>
                    <a:cubicBezTo>
                      <a:pt x="558" y="718"/>
                      <a:pt x="557" y="718"/>
                      <a:pt x="557" y="718"/>
                    </a:cubicBezTo>
                    <a:cubicBezTo>
                      <a:pt x="557" y="718"/>
                      <a:pt x="557" y="718"/>
                      <a:pt x="557" y="718"/>
                    </a:cubicBezTo>
                    <a:cubicBezTo>
                      <a:pt x="545" y="717"/>
                      <a:pt x="535" y="703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5" y="698"/>
                      <a:pt x="525" y="698"/>
                      <a:pt x="525" y="698"/>
                    </a:cubicBezTo>
                    <a:cubicBezTo>
                      <a:pt x="524" y="698"/>
                      <a:pt x="524" y="698"/>
                      <a:pt x="524" y="698"/>
                    </a:cubicBezTo>
                    <a:cubicBezTo>
                      <a:pt x="517" y="694"/>
                      <a:pt x="509" y="692"/>
                      <a:pt x="501" y="692"/>
                    </a:cubicBezTo>
                    <a:cubicBezTo>
                      <a:pt x="501" y="692"/>
                      <a:pt x="501" y="692"/>
                      <a:pt x="501" y="692"/>
                    </a:cubicBezTo>
                    <a:cubicBezTo>
                      <a:pt x="501" y="692"/>
                      <a:pt x="501" y="692"/>
                      <a:pt x="501" y="692"/>
                    </a:cubicBezTo>
                    <a:cubicBezTo>
                      <a:pt x="493" y="692"/>
                      <a:pt x="486" y="694"/>
                      <a:pt x="479" y="696"/>
                    </a:cubicBezTo>
                    <a:cubicBezTo>
                      <a:pt x="479" y="696"/>
                      <a:pt x="479" y="696"/>
                      <a:pt x="479" y="696"/>
                    </a:cubicBezTo>
                    <a:cubicBezTo>
                      <a:pt x="479" y="696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8" y="697"/>
                      <a:pt x="478" y="697"/>
                      <a:pt x="478" y="697"/>
                    </a:cubicBezTo>
                    <a:cubicBezTo>
                      <a:pt x="477" y="697"/>
                      <a:pt x="477" y="697"/>
                      <a:pt x="477" y="697"/>
                    </a:cubicBezTo>
                    <a:cubicBezTo>
                      <a:pt x="477" y="697"/>
                      <a:pt x="477" y="697"/>
                      <a:pt x="477" y="697"/>
                    </a:cubicBezTo>
                    <a:cubicBezTo>
                      <a:pt x="474" y="699"/>
                      <a:pt x="470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7" y="701"/>
                      <a:pt x="467" y="701"/>
                      <a:pt x="467" y="701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66" y="701"/>
                      <a:pt x="465" y="701"/>
                      <a:pt x="465" y="701"/>
                    </a:cubicBezTo>
                    <a:cubicBezTo>
                      <a:pt x="465" y="701"/>
                      <a:pt x="465" y="701"/>
                      <a:pt x="465" y="701"/>
                    </a:cubicBezTo>
                    <a:cubicBezTo>
                      <a:pt x="457" y="700"/>
                      <a:pt x="448" y="685"/>
                      <a:pt x="441" y="682"/>
                    </a:cubicBezTo>
                    <a:cubicBezTo>
                      <a:pt x="441" y="682"/>
                      <a:pt x="441" y="682"/>
                      <a:pt x="441" y="682"/>
                    </a:cubicBezTo>
                    <a:cubicBezTo>
                      <a:pt x="436" y="680"/>
                      <a:pt x="431" y="679"/>
                      <a:pt x="427" y="679"/>
                    </a:cubicBezTo>
                    <a:cubicBezTo>
                      <a:pt x="427" y="679"/>
                      <a:pt x="427" y="679"/>
                      <a:pt x="427" y="679"/>
                    </a:cubicBezTo>
                    <a:cubicBezTo>
                      <a:pt x="427" y="679"/>
                      <a:pt x="427" y="679"/>
                      <a:pt x="427" y="679"/>
                    </a:cubicBezTo>
                    <a:cubicBezTo>
                      <a:pt x="407" y="679"/>
                      <a:pt x="396" y="698"/>
                      <a:pt x="395" y="719"/>
                    </a:cubicBezTo>
                    <a:cubicBezTo>
                      <a:pt x="394" y="728"/>
                      <a:pt x="394" y="736"/>
                      <a:pt x="389" y="738"/>
                    </a:cubicBezTo>
                    <a:cubicBezTo>
                      <a:pt x="389" y="738"/>
                      <a:pt x="389" y="738"/>
                      <a:pt x="389" y="738"/>
                    </a:cubicBezTo>
                    <a:cubicBezTo>
                      <a:pt x="389" y="738"/>
                      <a:pt x="389" y="738"/>
                      <a:pt x="389" y="738"/>
                    </a:cubicBezTo>
                    <a:cubicBezTo>
                      <a:pt x="388" y="739"/>
                      <a:pt x="387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6" y="739"/>
                      <a:pt x="386" y="739"/>
                      <a:pt x="386" y="739"/>
                    </a:cubicBezTo>
                    <a:cubicBezTo>
                      <a:pt x="381" y="739"/>
                      <a:pt x="376" y="736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2" y="734"/>
                      <a:pt x="372" y="734"/>
                    </a:cubicBezTo>
                    <a:cubicBezTo>
                      <a:pt x="372" y="734"/>
                      <a:pt x="371" y="734"/>
                      <a:pt x="371" y="734"/>
                    </a:cubicBezTo>
                    <a:cubicBezTo>
                      <a:pt x="371" y="734"/>
                      <a:pt x="371" y="734"/>
                      <a:pt x="371" y="734"/>
                    </a:cubicBezTo>
                    <a:cubicBezTo>
                      <a:pt x="371" y="734"/>
                      <a:pt x="371" y="734"/>
                      <a:pt x="371" y="734"/>
                    </a:cubicBezTo>
                    <a:cubicBezTo>
                      <a:pt x="371" y="734"/>
                      <a:pt x="371" y="734"/>
                      <a:pt x="371" y="734"/>
                    </a:cubicBezTo>
                    <a:cubicBezTo>
                      <a:pt x="365" y="730"/>
                      <a:pt x="361" y="728"/>
                      <a:pt x="356" y="725"/>
                    </a:cubicBezTo>
                    <a:cubicBezTo>
                      <a:pt x="346" y="718"/>
                      <a:pt x="340" y="704"/>
                      <a:pt x="329" y="699"/>
                    </a:cubicBezTo>
                    <a:cubicBezTo>
                      <a:pt x="329" y="699"/>
                      <a:pt x="329" y="699"/>
                      <a:pt x="329" y="699"/>
                    </a:cubicBezTo>
                    <a:cubicBezTo>
                      <a:pt x="324" y="697"/>
                      <a:pt x="319" y="696"/>
                      <a:pt x="315" y="696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0" y="696"/>
                      <a:pt x="306" y="697"/>
                      <a:pt x="302" y="699"/>
                    </a:cubicBezTo>
                    <a:cubicBezTo>
                      <a:pt x="294" y="702"/>
                      <a:pt x="289" y="710"/>
                      <a:pt x="280" y="713"/>
                    </a:cubicBezTo>
                    <a:cubicBezTo>
                      <a:pt x="276" y="715"/>
                      <a:pt x="271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6" y="716"/>
                      <a:pt x="266" y="716"/>
                      <a:pt x="266" y="716"/>
                    </a:cubicBezTo>
                    <a:cubicBezTo>
                      <a:pt x="263" y="716"/>
                      <a:pt x="259" y="715"/>
                      <a:pt x="256" y="715"/>
                    </a:cubicBezTo>
                    <a:cubicBezTo>
                      <a:pt x="256" y="715"/>
                      <a:pt x="256" y="715"/>
                      <a:pt x="256" y="715"/>
                    </a:cubicBezTo>
                    <a:cubicBezTo>
                      <a:pt x="256" y="714"/>
                      <a:pt x="255" y="714"/>
                      <a:pt x="255" y="714"/>
                    </a:cubicBezTo>
                    <a:cubicBezTo>
                      <a:pt x="255" y="714"/>
                      <a:pt x="255" y="714"/>
                      <a:pt x="255" y="714"/>
                    </a:cubicBezTo>
                    <a:cubicBezTo>
                      <a:pt x="246" y="712"/>
                      <a:pt x="239" y="707"/>
                      <a:pt x="230" y="705"/>
                    </a:cubicBezTo>
                    <a:cubicBezTo>
                      <a:pt x="229" y="705"/>
                      <a:pt x="229" y="705"/>
                      <a:pt x="229" y="705"/>
                    </a:cubicBezTo>
                    <a:cubicBezTo>
                      <a:pt x="224" y="703"/>
                      <a:pt x="218" y="703"/>
                      <a:pt x="212" y="703"/>
                    </a:cubicBezTo>
                    <a:cubicBezTo>
                      <a:pt x="212" y="703"/>
                      <a:pt x="212" y="703"/>
                      <a:pt x="212" y="703"/>
                    </a:cubicBezTo>
                    <a:cubicBezTo>
                      <a:pt x="212" y="703"/>
                      <a:pt x="212" y="703"/>
                      <a:pt x="212" y="703"/>
                    </a:cubicBezTo>
                    <a:cubicBezTo>
                      <a:pt x="204" y="703"/>
                      <a:pt x="195" y="704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9" y="709"/>
                      <a:pt x="189" y="709"/>
                      <a:pt x="189" y="709"/>
                    </a:cubicBezTo>
                    <a:cubicBezTo>
                      <a:pt x="180" y="716"/>
                      <a:pt x="179" y="728"/>
                      <a:pt x="170" y="734"/>
                    </a:cubicBezTo>
                    <a:cubicBezTo>
                      <a:pt x="170" y="734"/>
                      <a:pt x="170" y="734"/>
                      <a:pt x="170" y="734"/>
                    </a:cubicBezTo>
                    <a:cubicBezTo>
                      <a:pt x="170" y="734"/>
                      <a:pt x="169" y="734"/>
                      <a:pt x="169" y="734"/>
                    </a:cubicBezTo>
                    <a:cubicBezTo>
                      <a:pt x="169" y="734"/>
                      <a:pt x="169" y="734"/>
                      <a:pt x="169" y="734"/>
                    </a:cubicBezTo>
                    <a:cubicBezTo>
                      <a:pt x="169" y="734"/>
                      <a:pt x="169" y="734"/>
                      <a:pt x="169" y="734"/>
                    </a:cubicBezTo>
                    <a:cubicBezTo>
                      <a:pt x="164" y="737"/>
                      <a:pt x="154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5" y="741"/>
                      <a:pt x="145" y="741"/>
                      <a:pt x="145" y="741"/>
                    </a:cubicBezTo>
                    <a:cubicBezTo>
                      <a:pt x="143" y="741"/>
                      <a:pt x="140" y="741"/>
                      <a:pt x="138" y="740"/>
                    </a:cubicBezTo>
                    <a:cubicBezTo>
                      <a:pt x="138" y="740"/>
                      <a:pt x="138" y="740"/>
                      <a:pt x="138" y="740"/>
                    </a:cubicBezTo>
                    <a:cubicBezTo>
                      <a:pt x="131" y="738"/>
                      <a:pt x="128" y="723"/>
                      <a:pt x="123" y="714"/>
                    </a:cubicBezTo>
                    <a:cubicBezTo>
                      <a:pt x="121" y="710"/>
                      <a:pt x="118" y="706"/>
                      <a:pt x="114" y="704"/>
                    </a:cubicBezTo>
                    <a:cubicBezTo>
                      <a:pt x="108" y="699"/>
                      <a:pt x="100" y="698"/>
                      <a:pt x="93" y="694"/>
                    </a:cubicBezTo>
                    <a:cubicBezTo>
                      <a:pt x="86" y="689"/>
                      <a:pt x="80" y="681"/>
                      <a:pt x="73" y="674"/>
                    </a:cubicBezTo>
                    <a:cubicBezTo>
                      <a:pt x="66" y="667"/>
                      <a:pt x="58" y="660"/>
                      <a:pt x="54" y="653"/>
                    </a:cubicBezTo>
                    <a:cubicBezTo>
                      <a:pt x="49" y="642"/>
                      <a:pt x="49" y="632"/>
                      <a:pt x="41" y="625"/>
                    </a:cubicBezTo>
                    <a:cubicBezTo>
                      <a:pt x="33" y="617"/>
                      <a:pt x="13" y="615"/>
                      <a:pt x="7" y="605"/>
                    </a:cubicBezTo>
                    <a:cubicBezTo>
                      <a:pt x="5" y="600"/>
                      <a:pt x="4" y="591"/>
                      <a:pt x="4" y="582"/>
                    </a:cubicBezTo>
                    <a:cubicBezTo>
                      <a:pt x="4" y="570"/>
                      <a:pt x="5" y="558"/>
                      <a:pt x="5" y="549"/>
                    </a:cubicBezTo>
                    <a:cubicBezTo>
                      <a:pt x="5" y="433"/>
                      <a:pt x="5" y="318"/>
                      <a:pt x="5" y="200"/>
                    </a:cubicBezTo>
                    <a:cubicBezTo>
                      <a:pt x="5" y="189"/>
                      <a:pt x="4" y="176"/>
                      <a:pt x="4" y="164"/>
                    </a:cubicBezTo>
                    <a:cubicBezTo>
                      <a:pt x="4" y="157"/>
                      <a:pt x="4" y="149"/>
                      <a:pt x="6" y="144"/>
                    </a:cubicBezTo>
                    <a:cubicBezTo>
                      <a:pt x="10" y="132"/>
                      <a:pt x="24" y="132"/>
                      <a:pt x="35" y="125"/>
                    </a:cubicBezTo>
                    <a:cubicBezTo>
                      <a:pt x="42" y="121"/>
                      <a:pt x="45" y="117"/>
                      <a:pt x="48" y="112"/>
                    </a:cubicBezTo>
                    <a:cubicBezTo>
                      <a:pt x="50" y="107"/>
                      <a:pt x="50" y="101"/>
                      <a:pt x="54" y="94"/>
                    </a:cubicBezTo>
                    <a:cubicBezTo>
                      <a:pt x="58" y="86"/>
                      <a:pt x="66" y="79"/>
                      <a:pt x="72" y="73"/>
                    </a:cubicBezTo>
                    <a:cubicBezTo>
                      <a:pt x="79" y="66"/>
                      <a:pt x="85" y="57"/>
                      <a:pt x="92" y="53"/>
                    </a:cubicBezTo>
                    <a:cubicBezTo>
                      <a:pt x="105" y="45"/>
                      <a:pt x="116" y="46"/>
                      <a:pt x="123" y="32"/>
                    </a:cubicBezTo>
                    <a:cubicBezTo>
                      <a:pt x="128" y="23"/>
                      <a:pt x="129" y="9"/>
                      <a:pt x="137" y="6"/>
                    </a:cubicBezTo>
                    <a:cubicBezTo>
                      <a:pt x="137" y="6"/>
                      <a:pt x="137" y="6"/>
                      <a:pt x="137" y="6"/>
                    </a:cubicBezTo>
                    <a:cubicBezTo>
                      <a:pt x="140" y="4"/>
                      <a:pt x="142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45" y="4"/>
                      <a:pt x="145" y="4"/>
                      <a:pt x="145" y="4"/>
                    </a:cubicBezTo>
                    <a:cubicBezTo>
                      <a:pt x="154" y="4"/>
                      <a:pt x="163" y="9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67" y="12"/>
                      <a:pt x="167" y="13"/>
                      <a:pt x="168" y="13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81" y="22"/>
                      <a:pt x="180" y="37"/>
                      <a:pt x="197" y="42"/>
                    </a:cubicBezTo>
                    <a:cubicBezTo>
                      <a:pt x="197" y="42"/>
                      <a:pt x="197" y="42"/>
                      <a:pt x="197" y="42"/>
                    </a:cubicBezTo>
                    <a:cubicBezTo>
                      <a:pt x="197" y="42"/>
                      <a:pt x="197" y="42"/>
                      <a:pt x="197" y="42"/>
                    </a:cubicBezTo>
                    <a:cubicBezTo>
                      <a:pt x="202" y="44"/>
                      <a:pt x="206" y="44"/>
                      <a:pt x="211" y="44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6" y="44"/>
                      <a:pt x="221" y="43"/>
                      <a:pt x="226" y="42"/>
                    </a:cubicBezTo>
                    <a:cubicBezTo>
                      <a:pt x="226" y="42"/>
                      <a:pt x="226" y="42"/>
                      <a:pt x="226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27" y="42"/>
                      <a:pt x="227" y="42"/>
                      <a:pt x="227" y="42"/>
                    </a:cubicBezTo>
                    <a:cubicBezTo>
                      <a:pt x="236" y="40"/>
                      <a:pt x="242" y="34"/>
                      <a:pt x="251" y="32"/>
                    </a:cubicBezTo>
                    <a:cubicBezTo>
                      <a:pt x="251" y="32"/>
                      <a:pt x="251" y="32"/>
                      <a:pt x="251" y="32"/>
                    </a:cubicBezTo>
                    <a:cubicBezTo>
                      <a:pt x="251" y="32"/>
                      <a:pt x="251" y="32"/>
                      <a:pt x="251" y="32"/>
                    </a:cubicBezTo>
                    <a:cubicBezTo>
                      <a:pt x="251" y="32"/>
                      <a:pt x="251" y="32"/>
                      <a:pt x="251" y="32"/>
                    </a:cubicBezTo>
                    <a:cubicBezTo>
                      <a:pt x="255" y="31"/>
                      <a:pt x="258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2" y="31"/>
                      <a:pt x="262" y="31"/>
                      <a:pt x="262" y="31"/>
                    </a:cubicBezTo>
                    <a:cubicBezTo>
                      <a:pt x="267" y="31"/>
                      <a:pt x="271" y="31"/>
                      <a:pt x="276" y="33"/>
                    </a:cubicBezTo>
                    <a:cubicBezTo>
                      <a:pt x="276" y="33"/>
                      <a:pt x="276" y="33"/>
                      <a:pt x="276" y="33"/>
                    </a:cubicBezTo>
                    <a:cubicBezTo>
                      <a:pt x="276" y="33"/>
                      <a:pt x="276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77" y="33"/>
                      <a:pt x="277" y="33"/>
                      <a:pt x="277" y="33"/>
                    </a:cubicBezTo>
                    <a:cubicBezTo>
                      <a:pt x="288" y="37"/>
                      <a:pt x="291" y="45"/>
                      <a:pt x="302" y="48"/>
                    </a:cubicBezTo>
                    <a:cubicBezTo>
                      <a:pt x="302" y="48"/>
                      <a:pt x="302" y="48"/>
                      <a:pt x="302" y="48"/>
                    </a:cubicBezTo>
                    <a:cubicBezTo>
                      <a:pt x="302" y="48"/>
                      <a:pt x="302" y="48"/>
                      <a:pt x="302" y="48"/>
                    </a:cubicBezTo>
                    <a:cubicBezTo>
                      <a:pt x="306" y="50"/>
                      <a:pt x="310" y="50"/>
                      <a:pt x="314" y="50"/>
                    </a:cubicBezTo>
                    <a:cubicBezTo>
                      <a:pt x="314" y="50"/>
                      <a:pt x="314" y="50"/>
                      <a:pt x="314" y="50"/>
                    </a:cubicBezTo>
                    <a:cubicBezTo>
                      <a:pt x="314" y="50"/>
                      <a:pt x="314" y="50"/>
                      <a:pt x="314" y="50"/>
                    </a:cubicBezTo>
                    <a:cubicBezTo>
                      <a:pt x="333" y="50"/>
                      <a:pt x="341" y="32"/>
                      <a:pt x="353" y="23"/>
                    </a:cubicBezTo>
                    <a:cubicBezTo>
                      <a:pt x="353" y="23"/>
                      <a:pt x="353" y="23"/>
                      <a:pt x="353" y="23"/>
                    </a:cubicBezTo>
                    <a:cubicBezTo>
                      <a:pt x="353" y="23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2"/>
                      <a:pt x="354" y="22"/>
                    </a:cubicBezTo>
                    <a:cubicBezTo>
                      <a:pt x="354" y="22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5" y="21"/>
                      <a:pt x="355" y="21"/>
                      <a:pt x="355" y="21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7" y="20"/>
                      <a:pt x="357" y="20"/>
                      <a:pt x="357" y="20"/>
                    </a:cubicBezTo>
                    <a:cubicBezTo>
                      <a:pt x="357" y="20"/>
                      <a:pt x="357" y="20"/>
                      <a:pt x="357" y="20"/>
                    </a:cubicBezTo>
                    <a:cubicBezTo>
                      <a:pt x="357" y="20"/>
                      <a:pt x="357" y="20"/>
                      <a:pt x="357" y="19"/>
                    </a:cubicBezTo>
                    <a:cubicBezTo>
                      <a:pt x="357" y="19"/>
                      <a:pt x="357" y="19"/>
                      <a:pt x="357" y="19"/>
                    </a:cubicBezTo>
                    <a:cubicBezTo>
                      <a:pt x="357" y="19"/>
                      <a:pt x="357" y="19"/>
                      <a:pt x="357" y="19"/>
                    </a:cubicBezTo>
                    <a:cubicBezTo>
                      <a:pt x="357" y="19"/>
                      <a:pt x="357" y="19"/>
                      <a:pt x="357" y="19"/>
                    </a:cubicBezTo>
                    <a:cubicBezTo>
                      <a:pt x="357" y="19"/>
                      <a:pt x="358" y="19"/>
                      <a:pt x="358" y="19"/>
                    </a:cubicBezTo>
                    <a:cubicBezTo>
                      <a:pt x="358" y="19"/>
                      <a:pt x="358" y="19"/>
                      <a:pt x="358" y="19"/>
                    </a:cubicBezTo>
                    <a:cubicBezTo>
                      <a:pt x="359" y="18"/>
                      <a:pt x="360" y="18"/>
                      <a:pt x="361" y="17"/>
                    </a:cubicBezTo>
                    <a:cubicBezTo>
                      <a:pt x="361" y="17"/>
                      <a:pt x="361" y="17"/>
                      <a:pt x="361" y="17"/>
                    </a:cubicBezTo>
                    <a:cubicBezTo>
                      <a:pt x="361" y="17"/>
                      <a:pt x="362" y="16"/>
                      <a:pt x="363" y="16"/>
                    </a:cubicBezTo>
                    <a:cubicBezTo>
                      <a:pt x="363" y="15"/>
                      <a:pt x="363" y="15"/>
                      <a:pt x="363" y="15"/>
                    </a:cubicBezTo>
                    <a:cubicBezTo>
                      <a:pt x="363" y="15"/>
                      <a:pt x="363" y="15"/>
                      <a:pt x="364" y="15"/>
                    </a:cubicBezTo>
                    <a:cubicBezTo>
                      <a:pt x="364" y="15"/>
                      <a:pt x="364" y="15"/>
                      <a:pt x="364" y="15"/>
                    </a:cubicBezTo>
                    <a:cubicBezTo>
                      <a:pt x="364" y="15"/>
                      <a:pt x="364" y="15"/>
                      <a:pt x="364" y="15"/>
                    </a:cubicBezTo>
                    <a:cubicBezTo>
                      <a:pt x="365" y="14"/>
                      <a:pt x="365" y="14"/>
                      <a:pt x="365" y="14"/>
                    </a:cubicBezTo>
                    <a:cubicBezTo>
                      <a:pt x="365" y="14"/>
                      <a:pt x="365" y="14"/>
                      <a:pt x="365" y="14"/>
                    </a:cubicBezTo>
                    <a:cubicBezTo>
                      <a:pt x="366" y="14"/>
                      <a:pt x="366" y="14"/>
                      <a:pt x="366" y="13"/>
                    </a:cubicBezTo>
                    <a:cubicBezTo>
                      <a:pt x="366" y="13"/>
                      <a:pt x="366" y="13"/>
                      <a:pt x="366" y="13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67" y="13"/>
                      <a:pt x="367" y="13"/>
                      <a:pt x="367" y="13"/>
                    </a:cubicBezTo>
                    <a:cubicBezTo>
                      <a:pt x="367" y="13"/>
                      <a:pt x="368" y="13"/>
                      <a:pt x="368" y="13"/>
                    </a:cubicBezTo>
                    <a:cubicBezTo>
                      <a:pt x="368" y="13"/>
                      <a:pt x="368" y="13"/>
                      <a:pt x="368" y="13"/>
                    </a:cubicBezTo>
                    <a:cubicBezTo>
                      <a:pt x="368" y="13"/>
                      <a:pt x="368" y="13"/>
                      <a:pt x="368" y="13"/>
                    </a:cubicBezTo>
                    <a:cubicBezTo>
                      <a:pt x="368" y="13"/>
                      <a:pt x="368" y="13"/>
                      <a:pt x="368" y="12"/>
                    </a:cubicBezTo>
                    <a:cubicBezTo>
                      <a:pt x="368" y="12"/>
                      <a:pt x="368" y="12"/>
                      <a:pt x="368" y="12"/>
                    </a:cubicBezTo>
                    <a:cubicBezTo>
                      <a:pt x="368" y="12"/>
                      <a:pt x="369" y="12"/>
                      <a:pt x="369" y="12"/>
                    </a:cubicBezTo>
                    <a:cubicBezTo>
                      <a:pt x="369" y="12"/>
                      <a:pt x="370" y="12"/>
                      <a:pt x="370" y="12"/>
                    </a:cubicBezTo>
                    <a:cubicBezTo>
                      <a:pt x="370" y="12"/>
                      <a:pt x="370" y="11"/>
                      <a:pt x="370" y="11"/>
                    </a:cubicBezTo>
                    <a:cubicBezTo>
                      <a:pt x="370" y="11"/>
                      <a:pt x="370" y="11"/>
                      <a:pt x="370" y="11"/>
                    </a:cubicBezTo>
                    <a:cubicBezTo>
                      <a:pt x="370" y="11"/>
                      <a:pt x="370" y="11"/>
                      <a:pt x="371" y="11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1" y="11"/>
                      <a:pt x="371" y="11"/>
                      <a:pt x="371" y="11"/>
                    </a:cubicBezTo>
                    <a:cubicBezTo>
                      <a:pt x="372" y="10"/>
                      <a:pt x="373" y="10"/>
                      <a:pt x="375" y="9"/>
                    </a:cubicBezTo>
                    <a:cubicBezTo>
                      <a:pt x="375" y="9"/>
                      <a:pt x="375" y="9"/>
                      <a:pt x="375" y="9"/>
                    </a:cubicBezTo>
                    <a:cubicBezTo>
                      <a:pt x="375" y="9"/>
                      <a:pt x="376" y="9"/>
                      <a:pt x="376" y="9"/>
                    </a:cubicBezTo>
                    <a:cubicBezTo>
                      <a:pt x="376" y="9"/>
                      <a:pt x="376" y="9"/>
                      <a:pt x="376" y="9"/>
                    </a:cubicBezTo>
                    <a:cubicBezTo>
                      <a:pt x="376" y="9"/>
                      <a:pt x="376" y="9"/>
                      <a:pt x="377" y="9"/>
                    </a:cubicBezTo>
                    <a:cubicBezTo>
                      <a:pt x="377" y="9"/>
                      <a:pt x="377" y="8"/>
                      <a:pt x="377" y="8"/>
                    </a:cubicBezTo>
                    <a:cubicBezTo>
                      <a:pt x="378" y="8"/>
                      <a:pt x="378" y="8"/>
                      <a:pt x="378" y="8"/>
                    </a:cubicBezTo>
                    <a:cubicBezTo>
                      <a:pt x="378" y="8"/>
                      <a:pt x="378" y="8"/>
                      <a:pt x="378" y="8"/>
                    </a:cubicBezTo>
                    <a:cubicBezTo>
                      <a:pt x="378" y="8"/>
                      <a:pt x="379" y="8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79" y="8"/>
                      <a:pt x="379" y="8"/>
                      <a:pt x="379" y="8"/>
                    </a:cubicBezTo>
                    <a:cubicBezTo>
                      <a:pt x="380" y="8"/>
                      <a:pt x="380" y="8"/>
                      <a:pt x="380" y="8"/>
                    </a:cubicBezTo>
                    <a:cubicBezTo>
                      <a:pt x="380" y="8"/>
                      <a:pt x="380" y="8"/>
                      <a:pt x="380" y="8"/>
                    </a:cubicBezTo>
                    <a:cubicBezTo>
                      <a:pt x="380" y="8"/>
                      <a:pt x="380" y="8"/>
                      <a:pt x="381" y="8"/>
                    </a:cubicBezTo>
                    <a:cubicBezTo>
                      <a:pt x="381" y="8"/>
                      <a:pt x="381" y="8"/>
                      <a:pt x="381" y="7"/>
                    </a:cubicBezTo>
                    <a:cubicBezTo>
                      <a:pt x="381" y="7"/>
                      <a:pt x="381" y="7"/>
                      <a:pt x="381" y="7"/>
                    </a:cubicBezTo>
                    <a:cubicBezTo>
                      <a:pt x="381" y="7"/>
                      <a:pt x="381" y="7"/>
                      <a:pt x="381" y="7"/>
                    </a:cubicBezTo>
                    <a:cubicBezTo>
                      <a:pt x="381" y="7"/>
                      <a:pt x="381" y="7"/>
                      <a:pt x="381" y="7"/>
                    </a:cubicBezTo>
                    <a:cubicBezTo>
                      <a:pt x="382" y="7"/>
                      <a:pt x="382" y="7"/>
                      <a:pt x="382" y="7"/>
                    </a:cubicBezTo>
                    <a:cubicBezTo>
                      <a:pt x="382" y="7"/>
                      <a:pt x="382" y="7"/>
                      <a:pt x="382" y="7"/>
                    </a:cubicBezTo>
                    <a:cubicBezTo>
                      <a:pt x="383" y="7"/>
                      <a:pt x="383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cubicBezTo>
                      <a:pt x="384" y="7"/>
                      <a:pt x="384" y="7"/>
                      <a:pt x="384" y="7"/>
                    </a:cubicBezTo>
                    <a:cubicBezTo>
                      <a:pt x="385" y="7"/>
                      <a:pt x="386" y="7"/>
                      <a:pt x="387" y="8"/>
                    </a:cubicBezTo>
                    <a:cubicBezTo>
                      <a:pt x="387" y="8"/>
                      <a:pt x="387" y="8"/>
                      <a:pt x="387" y="8"/>
                    </a:cubicBezTo>
                    <a:cubicBezTo>
                      <a:pt x="387" y="8"/>
                      <a:pt x="387" y="8"/>
                      <a:pt x="387" y="8"/>
                    </a:cubicBezTo>
                    <a:cubicBezTo>
                      <a:pt x="392" y="10"/>
                      <a:pt x="392" y="18"/>
                      <a:pt x="392" y="25"/>
                    </a:cubicBezTo>
                    <a:cubicBezTo>
                      <a:pt x="393" y="45"/>
                      <a:pt x="403" y="67"/>
                      <a:pt x="425" y="67"/>
                    </a:cubicBezTo>
                    <a:cubicBezTo>
                      <a:pt x="425" y="67"/>
                      <a:pt x="425" y="67"/>
                      <a:pt x="425" y="67"/>
                    </a:cubicBezTo>
                    <a:cubicBezTo>
                      <a:pt x="425" y="67"/>
                      <a:pt x="425" y="67"/>
                      <a:pt x="425" y="67"/>
                    </a:cubicBezTo>
                    <a:cubicBezTo>
                      <a:pt x="428" y="67"/>
                      <a:pt x="432" y="67"/>
                      <a:pt x="436" y="66"/>
                    </a:cubicBezTo>
                    <a:cubicBezTo>
                      <a:pt x="436" y="66"/>
                      <a:pt x="436" y="66"/>
                      <a:pt x="436" y="66"/>
                    </a:cubicBezTo>
                    <a:cubicBezTo>
                      <a:pt x="436" y="66"/>
                      <a:pt x="436" y="66"/>
                      <a:pt x="436" y="66"/>
                    </a:cubicBezTo>
                    <a:cubicBezTo>
                      <a:pt x="436" y="66"/>
                      <a:pt x="436" y="66"/>
                      <a:pt x="436" y="66"/>
                    </a:cubicBezTo>
                    <a:cubicBezTo>
                      <a:pt x="438" y="65"/>
                      <a:pt x="439" y="64"/>
                      <a:pt x="441" y="64"/>
                    </a:cubicBezTo>
                    <a:cubicBezTo>
                      <a:pt x="450" y="59"/>
                      <a:pt x="454" y="47"/>
                      <a:pt x="464" y="46"/>
                    </a:cubicBezTo>
                    <a:cubicBezTo>
                      <a:pt x="464" y="46"/>
                      <a:pt x="464" y="46"/>
                      <a:pt x="464" y="46"/>
                    </a:cubicBezTo>
                    <a:cubicBezTo>
                      <a:pt x="465" y="46"/>
                      <a:pt x="465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66" y="46"/>
                      <a:pt x="466" y="46"/>
                      <a:pt x="466" y="46"/>
                    </a:cubicBezTo>
                    <a:cubicBezTo>
                      <a:pt x="472" y="46"/>
                      <a:pt x="477" y="49"/>
                      <a:pt x="483" y="51"/>
                    </a:cubicBezTo>
                    <a:cubicBezTo>
                      <a:pt x="485" y="53"/>
                      <a:pt x="488" y="54"/>
                      <a:pt x="490" y="54"/>
                    </a:cubicBezTo>
                    <a:cubicBezTo>
                      <a:pt x="490" y="54"/>
                      <a:pt x="490" y="54"/>
                      <a:pt x="490" y="54"/>
                    </a:cubicBezTo>
                    <a:cubicBezTo>
                      <a:pt x="490" y="54"/>
                      <a:pt x="490" y="54"/>
                      <a:pt x="491" y="54"/>
                    </a:cubicBezTo>
                    <a:cubicBezTo>
                      <a:pt x="491" y="54"/>
                      <a:pt x="491" y="54"/>
                      <a:pt x="491" y="54"/>
                    </a:cubicBezTo>
                    <a:cubicBezTo>
                      <a:pt x="491" y="54"/>
                      <a:pt x="491" y="54"/>
                      <a:pt x="491" y="54"/>
                    </a:cubicBezTo>
                    <a:cubicBezTo>
                      <a:pt x="491" y="54"/>
                      <a:pt x="491" y="54"/>
                      <a:pt x="491" y="54"/>
                    </a:cubicBezTo>
                    <a:cubicBezTo>
                      <a:pt x="494" y="54"/>
                      <a:pt x="497" y="55"/>
                      <a:pt x="499" y="55"/>
                    </a:cubicBezTo>
                    <a:cubicBezTo>
                      <a:pt x="499" y="55"/>
                      <a:pt x="499" y="55"/>
                      <a:pt x="499" y="55"/>
                    </a:cubicBezTo>
                    <a:cubicBezTo>
                      <a:pt x="499" y="55"/>
                      <a:pt x="499" y="55"/>
                      <a:pt x="499" y="55"/>
                    </a:cubicBezTo>
                    <a:cubicBezTo>
                      <a:pt x="509" y="55"/>
                      <a:pt x="517" y="53"/>
                      <a:pt x="524" y="49"/>
                    </a:cubicBezTo>
                    <a:cubicBezTo>
                      <a:pt x="524" y="49"/>
                      <a:pt x="524" y="49"/>
                      <a:pt x="524" y="49"/>
                    </a:cubicBezTo>
                    <a:cubicBezTo>
                      <a:pt x="524" y="49"/>
                      <a:pt x="524" y="49"/>
                      <a:pt x="524" y="49"/>
                    </a:cubicBezTo>
                    <a:cubicBezTo>
                      <a:pt x="525" y="49"/>
                      <a:pt x="525" y="48"/>
                      <a:pt x="525" y="48"/>
                    </a:cubicBezTo>
                    <a:cubicBezTo>
                      <a:pt x="525" y="48"/>
                      <a:pt x="525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26" y="48"/>
                      <a:pt x="526" y="48"/>
                      <a:pt x="526" y="48"/>
                    </a:cubicBezTo>
                    <a:cubicBezTo>
                      <a:pt x="535" y="41"/>
                      <a:pt x="542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7" y="29"/>
                      <a:pt x="557" y="29"/>
                      <a:pt x="557" y="29"/>
                    </a:cubicBezTo>
                    <a:cubicBezTo>
                      <a:pt x="559" y="29"/>
                      <a:pt x="561" y="29"/>
                      <a:pt x="563" y="29"/>
                    </a:cubicBezTo>
                    <a:cubicBezTo>
                      <a:pt x="563" y="30"/>
                      <a:pt x="563" y="30"/>
                      <a:pt x="563" y="30"/>
                    </a:cubicBezTo>
                    <a:cubicBezTo>
                      <a:pt x="563" y="30"/>
                      <a:pt x="563" y="30"/>
                      <a:pt x="563" y="30"/>
                    </a:cubicBezTo>
                    <a:cubicBezTo>
                      <a:pt x="572" y="31"/>
                      <a:pt x="577" y="39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84" y="44"/>
                      <a:pt x="584" y="44"/>
                      <a:pt x="584" y="44"/>
                    </a:cubicBezTo>
                    <a:cubicBezTo>
                      <a:pt x="592" y="50"/>
                      <a:pt x="602" y="55"/>
                      <a:pt x="616" y="55"/>
                    </a:cubicBezTo>
                    <a:cubicBezTo>
                      <a:pt x="616" y="55"/>
                      <a:pt x="616" y="55"/>
                      <a:pt x="616" y="55"/>
                    </a:cubicBezTo>
                    <a:cubicBezTo>
                      <a:pt x="616" y="55"/>
                      <a:pt x="616" y="55"/>
                      <a:pt x="616" y="55"/>
                    </a:cubicBezTo>
                    <a:cubicBezTo>
                      <a:pt x="618" y="55"/>
                      <a:pt x="621" y="54"/>
                      <a:pt x="623" y="54"/>
                    </a:cubicBezTo>
                    <a:cubicBezTo>
                      <a:pt x="623" y="54"/>
                      <a:pt x="623" y="54"/>
                      <a:pt x="623" y="54"/>
                    </a:cubicBezTo>
                    <a:cubicBezTo>
                      <a:pt x="626" y="54"/>
                      <a:pt x="629" y="53"/>
                      <a:pt x="631" y="52"/>
                    </a:cubicBezTo>
                    <a:cubicBezTo>
                      <a:pt x="637" y="49"/>
                      <a:pt x="642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49" y="46"/>
                      <a:pt x="649" y="46"/>
                    </a:cubicBezTo>
                    <a:cubicBezTo>
                      <a:pt x="649" y="46"/>
                      <a:pt x="650" y="46"/>
                      <a:pt x="650" y="46"/>
                    </a:cubicBezTo>
                    <a:cubicBezTo>
                      <a:pt x="650" y="46"/>
                      <a:pt x="650" y="46"/>
                      <a:pt x="650" y="46"/>
                    </a:cubicBezTo>
                    <a:cubicBezTo>
                      <a:pt x="650" y="46"/>
                      <a:pt x="650" y="46"/>
                      <a:pt x="650" y="46"/>
                    </a:cubicBezTo>
                    <a:cubicBezTo>
                      <a:pt x="660" y="47"/>
                      <a:pt x="665" y="59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9" y="67"/>
                      <a:pt x="684" y="68"/>
                      <a:pt x="689" y="68"/>
                    </a:cubicBezTo>
                    <a:cubicBezTo>
                      <a:pt x="689" y="68"/>
                      <a:pt x="689" y="68"/>
                      <a:pt x="689" y="68"/>
                    </a:cubicBezTo>
                    <a:cubicBezTo>
                      <a:pt x="689" y="68"/>
                      <a:pt x="689" y="68"/>
                      <a:pt x="689" y="68"/>
                    </a:cubicBezTo>
                    <a:cubicBezTo>
                      <a:pt x="708" y="68"/>
                      <a:pt x="721" y="49"/>
                      <a:pt x="722" y="29"/>
                    </a:cubicBezTo>
                    <a:cubicBezTo>
                      <a:pt x="722" y="29"/>
                      <a:pt x="722" y="29"/>
                      <a:pt x="722" y="28"/>
                    </a:cubicBezTo>
                    <a:cubicBezTo>
                      <a:pt x="722" y="19"/>
                      <a:pt x="722" y="10"/>
                      <a:pt x="727" y="8"/>
                    </a:cubicBezTo>
                    <a:cubicBezTo>
                      <a:pt x="727" y="8"/>
                      <a:pt x="727" y="8"/>
                      <a:pt x="727" y="8"/>
                    </a:cubicBezTo>
                    <a:cubicBezTo>
                      <a:pt x="728" y="8"/>
                      <a:pt x="729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0" y="7"/>
                      <a:pt x="730" y="7"/>
                      <a:pt x="730" y="7"/>
                    </a:cubicBezTo>
                    <a:cubicBezTo>
                      <a:pt x="735" y="7"/>
                      <a:pt x="741" y="11"/>
                      <a:pt x="745" y="13"/>
                    </a:cubicBezTo>
                    <a:cubicBezTo>
                      <a:pt x="745" y="13"/>
                      <a:pt x="745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3"/>
                      <a:pt x="746" y="13"/>
                      <a:pt x="746" y="13"/>
                    </a:cubicBezTo>
                    <a:cubicBezTo>
                      <a:pt x="746" y="14"/>
                      <a:pt x="746" y="14"/>
                      <a:pt x="746" y="14"/>
                    </a:cubicBezTo>
                    <a:cubicBezTo>
                      <a:pt x="746" y="14"/>
                      <a:pt x="746" y="14"/>
                      <a:pt x="746" y="14"/>
                    </a:cubicBezTo>
                    <a:cubicBezTo>
                      <a:pt x="746" y="14"/>
                      <a:pt x="746" y="14"/>
                      <a:pt x="746" y="14"/>
                    </a:cubicBezTo>
                    <a:cubicBezTo>
                      <a:pt x="746" y="14"/>
                      <a:pt x="746" y="14"/>
                      <a:pt x="747" y="14"/>
                    </a:cubicBezTo>
                    <a:cubicBezTo>
                      <a:pt x="747" y="14"/>
                      <a:pt x="747" y="14"/>
                      <a:pt x="747" y="14"/>
                    </a:cubicBezTo>
                    <a:cubicBezTo>
                      <a:pt x="747" y="14"/>
                      <a:pt x="747" y="14"/>
                      <a:pt x="747" y="14"/>
                    </a:cubicBezTo>
                    <a:cubicBezTo>
                      <a:pt x="747" y="14"/>
                      <a:pt x="747" y="14"/>
                      <a:pt x="747" y="14"/>
                    </a:cubicBezTo>
                    <a:cubicBezTo>
                      <a:pt x="754" y="18"/>
                      <a:pt x="759" y="19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64" y="24"/>
                      <a:pt x="764" y="24"/>
                      <a:pt x="764" y="24"/>
                    </a:cubicBezTo>
                    <a:cubicBezTo>
                      <a:pt x="774" y="34"/>
                      <a:pt x="782" y="50"/>
                      <a:pt x="802" y="50"/>
                    </a:cubicBezTo>
                    <a:cubicBezTo>
                      <a:pt x="802" y="50"/>
                      <a:pt x="802" y="50"/>
                      <a:pt x="802" y="50"/>
                    </a:cubicBezTo>
                    <a:cubicBezTo>
                      <a:pt x="802" y="50"/>
                      <a:pt x="802" y="50"/>
                      <a:pt x="802" y="50"/>
                    </a:cubicBezTo>
                    <a:cubicBezTo>
                      <a:pt x="803" y="50"/>
                      <a:pt x="805" y="50"/>
                      <a:pt x="807" y="50"/>
                    </a:cubicBezTo>
                    <a:cubicBezTo>
                      <a:pt x="807" y="50"/>
                      <a:pt x="807" y="50"/>
                      <a:pt x="807" y="50"/>
                    </a:cubicBezTo>
                    <a:cubicBezTo>
                      <a:pt x="819" y="48"/>
                      <a:pt x="825" y="38"/>
                      <a:pt x="836" y="34"/>
                    </a:cubicBezTo>
                    <a:cubicBezTo>
                      <a:pt x="836" y="34"/>
                      <a:pt x="836" y="34"/>
                      <a:pt x="836" y="34"/>
                    </a:cubicBezTo>
                    <a:cubicBezTo>
                      <a:pt x="836" y="34"/>
                      <a:pt x="836" y="34"/>
                      <a:pt x="836" y="34"/>
                    </a:cubicBezTo>
                    <a:cubicBezTo>
                      <a:pt x="836" y="34"/>
                      <a:pt x="836" y="34"/>
                      <a:pt x="836" y="33"/>
                    </a:cubicBezTo>
                    <a:cubicBezTo>
                      <a:pt x="841" y="32"/>
                      <a:pt x="846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3" y="30"/>
                      <a:pt x="853" y="30"/>
                      <a:pt x="853" y="30"/>
                    </a:cubicBezTo>
                    <a:cubicBezTo>
                      <a:pt x="855" y="30"/>
                      <a:pt x="859" y="31"/>
                      <a:pt x="862" y="31"/>
                    </a:cubicBezTo>
                    <a:cubicBezTo>
                      <a:pt x="862" y="31"/>
                      <a:pt x="862" y="31"/>
                      <a:pt x="862" y="31"/>
                    </a:cubicBezTo>
                    <a:cubicBezTo>
                      <a:pt x="862" y="31"/>
                      <a:pt x="862" y="31"/>
                      <a:pt x="862" y="31"/>
                    </a:cubicBezTo>
                    <a:cubicBezTo>
                      <a:pt x="870" y="33"/>
                      <a:pt x="876" y="39"/>
                      <a:pt x="884" y="42"/>
                    </a:cubicBezTo>
                    <a:cubicBezTo>
                      <a:pt x="890" y="43"/>
                      <a:pt x="896" y="44"/>
                      <a:pt x="903" y="44"/>
                    </a:cubicBezTo>
                    <a:cubicBezTo>
                      <a:pt x="903" y="44"/>
                      <a:pt x="903" y="44"/>
                      <a:pt x="903" y="44"/>
                    </a:cubicBezTo>
                    <a:cubicBezTo>
                      <a:pt x="903" y="44"/>
                      <a:pt x="903" y="44"/>
                      <a:pt x="903" y="44"/>
                    </a:cubicBezTo>
                    <a:cubicBezTo>
                      <a:pt x="913" y="44"/>
                      <a:pt x="922" y="42"/>
                      <a:pt x="928" y="37"/>
                    </a:cubicBezTo>
                    <a:cubicBezTo>
                      <a:pt x="928" y="37"/>
                      <a:pt x="928" y="37"/>
                      <a:pt x="928" y="37"/>
                    </a:cubicBezTo>
                    <a:cubicBezTo>
                      <a:pt x="935" y="32"/>
                      <a:pt x="937" y="19"/>
                      <a:pt x="946" y="13"/>
                    </a:cubicBezTo>
                    <a:cubicBezTo>
                      <a:pt x="946" y="13"/>
                      <a:pt x="946" y="13"/>
                      <a:pt x="946" y="13"/>
                    </a:cubicBezTo>
                    <a:cubicBezTo>
                      <a:pt x="950" y="10"/>
                      <a:pt x="961" y="4"/>
                      <a:pt x="970" y="4"/>
                    </a:cubicBezTo>
                    <a:cubicBezTo>
                      <a:pt x="970" y="4"/>
                      <a:pt x="970" y="4"/>
                      <a:pt x="970" y="4"/>
                    </a:cubicBezTo>
                    <a:cubicBezTo>
                      <a:pt x="970" y="4"/>
                      <a:pt x="970" y="4"/>
                      <a:pt x="970" y="4"/>
                    </a:cubicBezTo>
                    <a:moveTo>
                      <a:pt x="144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1" y="0"/>
                      <a:pt x="139" y="1"/>
                      <a:pt x="137" y="1"/>
                    </a:cubicBezTo>
                    <a:cubicBezTo>
                      <a:pt x="137" y="1"/>
                      <a:pt x="137" y="1"/>
                      <a:pt x="137" y="1"/>
                    </a:cubicBezTo>
                    <a:cubicBezTo>
                      <a:pt x="127" y="4"/>
                      <a:pt x="126" y="22"/>
                      <a:pt x="120" y="31"/>
                    </a:cubicBezTo>
                    <a:cubicBezTo>
                      <a:pt x="113" y="44"/>
                      <a:pt x="102" y="43"/>
                      <a:pt x="90" y="50"/>
                    </a:cubicBezTo>
                    <a:cubicBezTo>
                      <a:pt x="83" y="54"/>
                      <a:pt x="78" y="62"/>
                      <a:pt x="71" y="70"/>
                    </a:cubicBezTo>
                    <a:cubicBezTo>
                      <a:pt x="64" y="78"/>
                      <a:pt x="55" y="84"/>
                      <a:pt x="51" y="91"/>
                    </a:cubicBezTo>
                    <a:cubicBezTo>
                      <a:pt x="43" y="107"/>
                      <a:pt x="46" y="116"/>
                      <a:pt x="31" y="124"/>
                    </a:cubicBezTo>
                    <a:cubicBezTo>
                      <a:pt x="24" y="127"/>
                      <a:pt x="14" y="129"/>
                      <a:pt x="8" y="133"/>
                    </a:cubicBezTo>
                    <a:cubicBezTo>
                      <a:pt x="2" y="138"/>
                      <a:pt x="0" y="151"/>
                      <a:pt x="0" y="166"/>
                    </a:cubicBezTo>
                    <a:cubicBezTo>
                      <a:pt x="0" y="176"/>
                      <a:pt x="1" y="188"/>
                      <a:pt x="1" y="197"/>
                    </a:cubicBezTo>
                    <a:cubicBezTo>
                      <a:pt x="1" y="197"/>
                      <a:pt x="1" y="197"/>
                      <a:pt x="1" y="197"/>
                    </a:cubicBezTo>
                    <a:cubicBezTo>
                      <a:pt x="1" y="209"/>
                      <a:pt x="1" y="222"/>
                      <a:pt x="1" y="234"/>
                    </a:cubicBezTo>
                    <a:cubicBezTo>
                      <a:pt x="1" y="234"/>
                      <a:pt x="1" y="235"/>
                      <a:pt x="1" y="235"/>
                    </a:cubicBezTo>
                    <a:cubicBezTo>
                      <a:pt x="1" y="235"/>
                      <a:pt x="1" y="235"/>
                      <a:pt x="1" y="236"/>
                    </a:cubicBezTo>
                    <a:cubicBezTo>
                      <a:pt x="1" y="236"/>
                      <a:pt x="1" y="236"/>
                      <a:pt x="1" y="236"/>
                    </a:cubicBezTo>
                    <a:cubicBezTo>
                      <a:pt x="1" y="236"/>
                      <a:pt x="1" y="237"/>
                      <a:pt x="1" y="237"/>
                    </a:cubicBezTo>
                    <a:cubicBezTo>
                      <a:pt x="1" y="237"/>
                      <a:pt x="1" y="237"/>
                      <a:pt x="1" y="238"/>
                    </a:cubicBezTo>
                    <a:cubicBezTo>
                      <a:pt x="1" y="238"/>
                      <a:pt x="1" y="238"/>
                      <a:pt x="1" y="238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1" y="239"/>
                      <a:pt x="1" y="239"/>
                      <a:pt x="1" y="240"/>
                    </a:cubicBezTo>
                    <a:cubicBezTo>
                      <a:pt x="1" y="240"/>
                      <a:pt x="1" y="241"/>
                      <a:pt x="1" y="242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313"/>
                      <a:pt x="1" y="381"/>
                      <a:pt x="1" y="450"/>
                    </a:cubicBezTo>
                    <a:cubicBezTo>
                      <a:pt x="1" y="450"/>
                      <a:pt x="1" y="450"/>
                      <a:pt x="1" y="450"/>
                    </a:cubicBezTo>
                    <a:cubicBezTo>
                      <a:pt x="1" y="451"/>
                      <a:pt x="1" y="452"/>
                      <a:pt x="1" y="452"/>
                    </a:cubicBezTo>
                    <a:cubicBezTo>
                      <a:pt x="1" y="453"/>
                      <a:pt x="1" y="453"/>
                      <a:pt x="1" y="453"/>
                    </a:cubicBezTo>
                    <a:cubicBezTo>
                      <a:pt x="1" y="454"/>
                      <a:pt x="1" y="454"/>
                      <a:pt x="1" y="455"/>
                    </a:cubicBezTo>
                    <a:cubicBezTo>
                      <a:pt x="1" y="455"/>
                      <a:pt x="1" y="456"/>
                      <a:pt x="1" y="456"/>
                    </a:cubicBezTo>
                    <a:cubicBezTo>
                      <a:pt x="1" y="456"/>
                      <a:pt x="1" y="456"/>
                      <a:pt x="1" y="456"/>
                    </a:cubicBezTo>
                    <a:cubicBezTo>
                      <a:pt x="1" y="457"/>
                      <a:pt x="1" y="457"/>
                      <a:pt x="1" y="457"/>
                    </a:cubicBezTo>
                    <a:cubicBezTo>
                      <a:pt x="1" y="457"/>
                      <a:pt x="1" y="458"/>
                      <a:pt x="1" y="458"/>
                    </a:cubicBezTo>
                    <a:cubicBezTo>
                      <a:pt x="1" y="458"/>
                      <a:pt x="1" y="458"/>
                      <a:pt x="1" y="459"/>
                    </a:cubicBezTo>
                    <a:cubicBezTo>
                      <a:pt x="1" y="459"/>
                      <a:pt x="1" y="459"/>
                      <a:pt x="1" y="459"/>
                    </a:cubicBezTo>
                    <a:cubicBezTo>
                      <a:pt x="1" y="459"/>
                      <a:pt x="1" y="460"/>
                      <a:pt x="1" y="460"/>
                    </a:cubicBezTo>
                    <a:cubicBezTo>
                      <a:pt x="1" y="460"/>
                      <a:pt x="1" y="460"/>
                      <a:pt x="1" y="461"/>
                    </a:cubicBezTo>
                    <a:cubicBezTo>
                      <a:pt x="1" y="490"/>
                      <a:pt x="1" y="519"/>
                      <a:pt x="1" y="549"/>
                    </a:cubicBezTo>
                    <a:cubicBezTo>
                      <a:pt x="1" y="559"/>
                      <a:pt x="0" y="571"/>
                      <a:pt x="0" y="582"/>
                    </a:cubicBezTo>
                    <a:cubicBezTo>
                      <a:pt x="0" y="591"/>
                      <a:pt x="1" y="600"/>
                      <a:pt x="3" y="606"/>
                    </a:cubicBezTo>
                    <a:cubicBezTo>
                      <a:pt x="9" y="618"/>
                      <a:pt x="26" y="617"/>
                      <a:pt x="36" y="625"/>
                    </a:cubicBezTo>
                    <a:cubicBezTo>
                      <a:pt x="47" y="632"/>
                      <a:pt x="46" y="645"/>
                      <a:pt x="53" y="656"/>
                    </a:cubicBezTo>
                    <a:cubicBezTo>
                      <a:pt x="57" y="663"/>
                      <a:pt x="65" y="670"/>
                      <a:pt x="72" y="677"/>
                    </a:cubicBezTo>
                    <a:cubicBezTo>
                      <a:pt x="79" y="684"/>
                      <a:pt x="85" y="693"/>
                      <a:pt x="92" y="697"/>
                    </a:cubicBezTo>
                    <a:cubicBezTo>
                      <a:pt x="103" y="703"/>
                      <a:pt x="114" y="704"/>
                      <a:pt x="120" y="714"/>
                    </a:cubicBezTo>
                    <a:cubicBezTo>
                      <a:pt x="126" y="723"/>
                      <a:pt x="126" y="739"/>
                      <a:pt x="135" y="743"/>
                    </a:cubicBezTo>
                    <a:cubicBezTo>
                      <a:pt x="135" y="743"/>
                      <a:pt x="135" y="743"/>
                      <a:pt x="135" y="743"/>
                    </a:cubicBezTo>
                    <a:cubicBezTo>
                      <a:pt x="135" y="743"/>
                      <a:pt x="135" y="743"/>
                      <a:pt x="135" y="743"/>
                    </a:cubicBezTo>
                    <a:cubicBezTo>
                      <a:pt x="135" y="743"/>
                      <a:pt x="135" y="743"/>
                      <a:pt x="136" y="743"/>
                    </a:cubicBezTo>
                    <a:cubicBezTo>
                      <a:pt x="138" y="744"/>
                      <a:pt x="141" y="745"/>
                      <a:pt x="144" y="745"/>
                    </a:cubicBezTo>
                    <a:cubicBezTo>
                      <a:pt x="144" y="745"/>
                      <a:pt x="144" y="745"/>
                      <a:pt x="144" y="745"/>
                    </a:cubicBezTo>
                    <a:cubicBezTo>
                      <a:pt x="144" y="745"/>
                      <a:pt x="144" y="745"/>
                      <a:pt x="144" y="745"/>
                    </a:cubicBezTo>
                    <a:cubicBezTo>
                      <a:pt x="144" y="745"/>
                      <a:pt x="144" y="745"/>
                      <a:pt x="144" y="745"/>
                    </a:cubicBezTo>
                    <a:cubicBezTo>
                      <a:pt x="154" y="745"/>
                      <a:pt x="166" y="740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71" y="737"/>
                      <a:pt x="171" y="737"/>
                      <a:pt x="171" y="737"/>
                    </a:cubicBezTo>
                    <a:cubicBezTo>
                      <a:pt x="181" y="730"/>
                      <a:pt x="183" y="715"/>
                      <a:pt x="195" y="709"/>
                    </a:cubicBezTo>
                    <a:cubicBezTo>
                      <a:pt x="195" y="709"/>
                      <a:pt x="195" y="709"/>
                      <a:pt x="195" y="709"/>
                    </a:cubicBezTo>
                    <a:cubicBezTo>
                      <a:pt x="195" y="709"/>
                      <a:pt x="195" y="709"/>
                      <a:pt x="195" y="709"/>
                    </a:cubicBezTo>
                    <a:cubicBezTo>
                      <a:pt x="196" y="709"/>
                      <a:pt x="196" y="709"/>
                      <a:pt x="196" y="709"/>
                    </a:cubicBezTo>
                    <a:cubicBezTo>
                      <a:pt x="196" y="709"/>
                      <a:pt x="196" y="709"/>
                      <a:pt x="196" y="709"/>
                    </a:cubicBezTo>
                    <a:cubicBezTo>
                      <a:pt x="200" y="707"/>
                      <a:pt x="206" y="706"/>
                      <a:pt x="212" y="706"/>
                    </a:cubicBezTo>
                    <a:cubicBezTo>
                      <a:pt x="212" y="706"/>
                      <a:pt x="212" y="706"/>
                      <a:pt x="213" y="706"/>
                    </a:cubicBezTo>
                    <a:cubicBezTo>
                      <a:pt x="213" y="706"/>
                      <a:pt x="213" y="706"/>
                      <a:pt x="213" y="706"/>
                    </a:cubicBezTo>
                    <a:cubicBezTo>
                      <a:pt x="213" y="706"/>
                      <a:pt x="213" y="706"/>
                      <a:pt x="213" y="706"/>
                    </a:cubicBezTo>
                    <a:cubicBezTo>
                      <a:pt x="219" y="706"/>
                      <a:pt x="225" y="707"/>
                      <a:pt x="231" y="708"/>
                    </a:cubicBezTo>
                    <a:cubicBezTo>
                      <a:pt x="231" y="708"/>
                      <a:pt x="231" y="708"/>
                      <a:pt x="231" y="708"/>
                    </a:cubicBezTo>
                    <a:cubicBezTo>
                      <a:pt x="238" y="711"/>
                      <a:pt x="244" y="716"/>
                      <a:pt x="252" y="718"/>
                    </a:cubicBezTo>
                    <a:cubicBezTo>
                      <a:pt x="252" y="718"/>
                      <a:pt x="252" y="718"/>
                      <a:pt x="252" y="718"/>
                    </a:cubicBezTo>
                    <a:cubicBezTo>
                      <a:pt x="256" y="719"/>
                      <a:pt x="259" y="719"/>
                      <a:pt x="263" y="719"/>
                    </a:cubicBezTo>
                    <a:cubicBezTo>
                      <a:pt x="263" y="719"/>
                      <a:pt x="263" y="719"/>
                      <a:pt x="263" y="719"/>
                    </a:cubicBezTo>
                    <a:cubicBezTo>
                      <a:pt x="263" y="719"/>
                      <a:pt x="263" y="719"/>
                      <a:pt x="263" y="719"/>
                    </a:cubicBezTo>
                    <a:cubicBezTo>
                      <a:pt x="263" y="719"/>
                      <a:pt x="263" y="719"/>
                      <a:pt x="263" y="719"/>
                    </a:cubicBezTo>
                    <a:cubicBezTo>
                      <a:pt x="269" y="719"/>
                      <a:pt x="275" y="718"/>
                      <a:pt x="281" y="716"/>
                    </a:cubicBezTo>
                    <a:cubicBezTo>
                      <a:pt x="292" y="712"/>
                      <a:pt x="296" y="703"/>
                      <a:pt x="306" y="701"/>
                    </a:cubicBezTo>
                    <a:cubicBezTo>
                      <a:pt x="310" y="700"/>
                      <a:pt x="313" y="699"/>
                      <a:pt x="316" y="699"/>
                    </a:cubicBezTo>
                    <a:cubicBezTo>
                      <a:pt x="316" y="699"/>
                      <a:pt x="316" y="699"/>
                      <a:pt x="316" y="699"/>
                    </a:cubicBezTo>
                    <a:cubicBezTo>
                      <a:pt x="316" y="699"/>
                      <a:pt x="316" y="699"/>
                      <a:pt x="316" y="699"/>
                    </a:cubicBezTo>
                    <a:cubicBezTo>
                      <a:pt x="316" y="699"/>
                      <a:pt x="316" y="699"/>
                      <a:pt x="316" y="699"/>
                    </a:cubicBezTo>
                    <a:cubicBezTo>
                      <a:pt x="334" y="699"/>
                      <a:pt x="342" y="718"/>
                      <a:pt x="353" y="727"/>
                    </a:cubicBezTo>
                    <a:cubicBezTo>
                      <a:pt x="353" y="727"/>
                      <a:pt x="353" y="727"/>
                      <a:pt x="353" y="727"/>
                    </a:cubicBezTo>
                    <a:cubicBezTo>
                      <a:pt x="354" y="727"/>
                      <a:pt x="354" y="727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4" y="728"/>
                      <a:pt x="354" y="728"/>
                    </a:cubicBezTo>
                    <a:cubicBezTo>
                      <a:pt x="354" y="728"/>
                      <a:pt x="355" y="728"/>
                      <a:pt x="355" y="728"/>
                    </a:cubicBezTo>
                    <a:cubicBezTo>
                      <a:pt x="355" y="728"/>
                      <a:pt x="355" y="728"/>
                      <a:pt x="355" y="728"/>
                    </a:cubicBezTo>
                    <a:cubicBezTo>
                      <a:pt x="355" y="728"/>
                      <a:pt x="355" y="728"/>
                      <a:pt x="355" y="728"/>
                    </a:cubicBezTo>
                    <a:cubicBezTo>
                      <a:pt x="355" y="728"/>
                      <a:pt x="355" y="728"/>
                      <a:pt x="355" y="728"/>
                    </a:cubicBezTo>
                    <a:cubicBezTo>
                      <a:pt x="355" y="728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55" y="729"/>
                      <a:pt x="355" y="729"/>
                      <a:pt x="355" y="729"/>
                    </a:cubicBezTo>
                    <a:cubicBezTo>
                      <a:pt x="361" y="733"/>
                      <a:pt x="375" y="742"/>
                      <a:pt x="385" y="744"/>
                    </a:cubicBezTo>
                    <a:cubicBezTo>
                      <a:pt x="385" y="744"/>
                      <a:pt x="385" y="744"/>
                      <a:pt x="386" y="744"/>
                    </a:cubicBezTo>
                    <a:cubicBezTo>
                      <a:pt x="386" y="744"/>
                      <a:pt x="386" y="744"/>
                      <a:pt x="386" y="744"/>
                    </a:cubicBezTo>
                    <a:cubicBezTo>
                      <a:pt x="387" y="744"/>
                      <a:pt x="387" y="744"/>
                      <a:pt x="388" y="744"/>
                    </a:cubicBezTo>
                    <a:cubicBezTo>
                      <a:pt x="388" y="744"/>
                      <a:pt x="388" y="744"/>
                      <a:pt x="388" y="744"/>
                    </a:cubicBezTo>
                    <a:cubicBezTo>
                      <a:pt x="388" y="744"/>
                      <a:pt x="388" y="744"/>
                      <a:pt x="388" y="744"/>
                    </a:cubicBezTo>
                    <a:cubicBezTo>
                      <a:pt x="389" y="744"/>
                      <a:pt x="390" y="744"/>
                      <a:pt x="392" y="743"/>
                    </a:cubicBezTo>
                    <a:cubicBezTo>
                      <a:pt x="402" y="739"/>
                      <a:pt x="397" y="717"/>
                      <a:pt x="399" y="707"/>
                    </a:cubicBezTo>
                    <a:cubicBezTo>
                      <a:pt x="399" y="707"/>
                      <a:pt x="399" y="707"/>
                      <a:pt x="399" y="707"/>
                    </a:cubicBezTo>
                    <a:cubicBezTo>
                      <a:pt x="399" y="707"/>
                      <a:pt x="399" y="707"/>
                      <a:pt x="399" y="707"/>
                    </a:cubicBezTo>
                    <a:cubicBezTo>
                      <a:pt x="402" y="695"/>
                      <a:pt x="413" y="683"/>
                      <a:pt x="428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28" y="683"/>
                      <a:pt x="428" y="683"/>
                      <a:pt x="428" y="683"/>
                    </a:cubicBezTo>
                    <a:cubicBezTo>
                      <a:pt x="433" y="683"/>
                      <a:pt x="438" y="684"/>
                      <a:pt x="443" y="687"/>
                    </a:cubicBezTo>
                    <a:cubicBezTo>
                      <a:pt x="443" y="687"/>
                      <a:pt x="443" y="687"/>
                      <a:pt x="443" y="687"/>
                    </a:cubicBezTo>
                    <a:cubicBezTo>
                      <a:pt x="443" y="687"/>
                      <a:pt x="443" y="687"/>
                      <a:pt x="443" y="687"/>
                    </a:cubicBezTo>
                    <a:cubicBezTo>
                      <a:pt x="443" y="687"/>
                      <a:pt x="443" y="687"/>
                      <a:pt x="443" y="687"/>
                    </a:cubicBezTo>
                    <a:cubicBezTo>
                      <a:pt x="446" y="689"/>
                      <a:pt x="450" y="693"/>
                      <a:pt x="454" y="697"/>
                    </a:cubicBezTo>
                    <a:cubicBezTo>
                      <a:pt x="457" y="700"/>
                      <a:pt x="458" y="705"/>
                      <a:pt x="465" y="706"/>
                    </a:cubicBezTo>
                    <a:cubicBezTo>
                      <a:pt x="465" y="706"/>
                      <a:pt x="465" y="706"/>
                      <a:pt x="465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66" y="706"/>
                      <a:pt x="466" y="706"/>
                      <a:pt x="466" y="706"/>
                    </a:cubicBezTo>
                    <a:cubicBezTo>
                      <a:pt x="471" y="706"/>
                      <a:pt x="476" y="703"/>
                      <a:pt x="481" y="700"/>
                    </a:cubicBezTo>
                    <a:cubicBezTo>
                      <a:pt x="483" y="699"/>
                      <a:pt x="484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6" y="698"/>
                      <a:pt x="486" y="698"/>
                    </a:cubicBezTo>
                    <a:cubicBezTo>
                      <a:pt x="486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8"/>
                      <a:pt x="487" y="698"/>
                      <a:pt x="487" y="698"/>
                    </a:cubicBezTo>
                    <a:cubicBezTo>
                      <a:pt x="487" y="697"/>
                      <a:pt x="487" y="697"/>
                      <a:pt x="487" y="697"/>
                    </a:cubicBezTo>
                    <a:cubicBezTo>
                      <a:pt x="487" y="697"/>
                      <a:pt x="487" y="697"/>
                      <a:pt x="487" y="697"/>
                    </a:cubicBezTo>
                    <a:cubicBezTo>
                      <a:pt x="487" y="697"/>
                      <a:pt x="488" y="697"/>
                      <a:pt x="488" y="697"/>
                    </a:cubicBezTo>
                    <a:cubicBezTo>
                      <a:pt x="492" y="696"/>
                      <a:pt x="496" y="695"/>
                      <a:pt x="501" y="695"/>
                    </a:cubicBezTo>
                    <a:cubicBezTo>
                      <a:pt x="501" y="695"/>
                      <a:pt x="501" y="695"/>
                      <a:pt x="501" y="695"/>
                    </a:cubicBezTo>
                    <a:cubicBezTo>
                      <a:pt x="501" y="695"/>
                      <a:pt x="501" y="695"/>
                      <a:pt x="501" y="695"/>
                    </a:cubicBezTo>
                    <a:cubicBezTo>
                      <a:pt x="501" y="695"/>
                      <a:pt x="501" y="695"/>
                      <a:pt x="501" y="695"/>
                    </a:cubicBezTo>
                    <a:cubicBezTo>
                      <a:pt x="508" y="695"/>
                      <a:pt x="516" y="697"/>
                      <a:pt x="522" y="700"/>
                    </a:cubicBezTo>
                    <a:cubicBezTo>
                      <a:pt x="522" y="700"/>
                      <a:pt x="522" y="700"/>
                      <a:pt x="522" y="700"/>
                    </a:cubicBezTo>
                    <a:cubicBezTo>
                      <a:pt x="522" y="700"/>
                      <a:pt x="522" y="700"/>
                      <a:pt x="522" y="700"/>
                    </a:cubicBezTo>
                    <a:cubicBezTo>
                      <a:pt x="522" y="700"/>
                      <a:pt x="522" y="700"/>
                      <a:pt x="522" y="701"/>
                    </a:cubicBezTo>
                    <a:cubicBezTo>
                      <a:pt x="522" y="701"/>
                      <a:pt x="522" y="701"/>
                      <a:pt x="523" y="701"/>
                    </a:cubicBezTo>
                    <a:cubicBezTo>
                      <a:pt x="523" y="701"/>
                      <a:pt x="523" y="701"/>
                      <a:pt x="523" y="701"/>
                    </a:cubicBezTo>
                    <a:cubicBezTo>
                      <a:pt x="523" y="701"/>
                      <a:pt x="523" y="701"/>
                      <a:pt x="523" y="701"/>
                    </a:cubicBezTo>
                    <a:cubicBezTo>
                      <a:pt x="523" y="701"/>
                      <a:pt x="523" y="701"/>
                      <a:pt x="523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24" y="701"/>
                      <a:pt x="524" y="701"/>
                      <a:pt x="524" y="701"/>
                    </a:cubicBezTo>
                    <a:cubicBezTo>
                      <a:pt x="535" y="708"/>
                      <a:pt x="543" y="723"/>
                      <a:pt x="560" y="723"/>
                    </a:cubicBezTo>
                    <a:cubicBezTo>
                      <a:pt x="560" y="723"/>
                      <a:pt x="560" y="723"/>
                      <a:pt x="560" y="723"/>
                    </a:cubicBezTo>
                    <a:cubicBezTo>
                      <a:pt x="560" y="723"/>
                      <a:pt x="560" y="723"/>
                      <a:pt x="560" y="723"/>
                    </a:cubicBezTo>
                    <a:cubicBezTo>
                      <a:pt x="560" y="723"/>
                      <a:pt x="560" y="723"/>
                      <a:pt x="560" y="723"/>
                    </a:cubicBezTo>
                    <a:cubicBezTo>
                      <a:pt x="563" y="723"/>
                      <a:pt x="566" y="722"/>
                      <a:pt x="570" y="721"/>
                    </a:cubicBezTo>
                    <a:cubicBezTo>
                      <a:pt x="570" y="721"/>
                      <a:pt x="570" y="721"/>
                      <a:pt x="570" y="721"/>
                    </a:cubicBezTo>
                    <a:cubicBezTo>
                      <a:pt x="570" y="721"/>
                      <a:pt x="570" y="721"/>
                      <a:pt x="570" y="721"/>
                    </a:cubicBezTo>
                    <a:cubicBezTo>
                      <a:pt x="580" y="718"/>
                      <a:pt x="586" y="705"/>
                      <a:pt x="594" y="701"/>
                    </a:cubicBezTo>
                    <a:cubicBezTo>
                      <a:pt x="594" y="701"/>
                      <a:pt x="594" y="701"/>
                      <a:pt x="594" y="701"/>
                    </a:cubicBezTo>
                    <a:cubicBezTo>
                      <a:pt x="595" y="700"/>
                      <a:pt x="595" y="700"/>
                      <a:pt x="595" y="700"/>
                    </a:cubicBezTo>
                    <a:cubicBezTo>
                      <a:pt x="601" y="697"/>
                      <a:pt x="609" y="695"/>
                      <a:pt x="616" y="695"/>
                    </a:cubicBezTo>
                    <a:cubicBezTo>
                      <a:pt x="616" y="695"/>
                      <a:pt x="616" y="695"/>
                      <a:pt x="616" y="695"/>
                    </a:cubicBezTo>
                    <a:cubicBezTo>
                      <a:pt x="616" y="695"/>
                      <a:pt x="616" y="695"/>
                      <a:pt x="616" y="695"/>
                    </a:cubicBezTo>
                    <a:cubicBezTo>
                      <a:pt x="616" y="695"/>
                      <a:pt x="616" y="695"/>
                      <a:pt x="616" y="695"/>
                    </a:cubicBezTo>
                    <a:cubicBezTo>
                      <a:pt x="621" y="695"/>
                      <a:pt x="625" y="696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0" y="697"/>
                      <a:pt x="630" y="697"/>
                      <a:pt x="630" y="697"/>
                    </a:cubicBezTo>
                    <a:cubicBezTo>
                      <a:pt x="631" y="697"/>
                      <a:pt x="632" y="698"/>
                      <a:pt x="633" y="698"/>
                    </a:cubicBezTo>
                    <a:cubicBezTo>
                      <a:pt x="633" y="698"/>
                      <a:pt x="633" y="698"/>
                      <a:pt x="634" y="698"/>
                    </a:cubicBezTo>
                    <a:cubicBezTo>
                      <a:pt x="634" y="698"/>
                      <a:pt x="634" y="698"/>
                      <a:pt x="634" y="698"/>
                    </a:cubicBezTo>
                    <a:cubicBezTo>
                      <a:pt x="639" y="701"/>
                      <a:pt x="645" y="706"/>
                      <a:pt x="652" y="706"/>
                    </a:cubicBezTo>
                    <a:cubicBezTo>
                      <a:pt x="652" y="706"/>
                      <a:pt x="652" y="706"/>
                      <a:pt x="652" y="706"/>
                    </a:cubicBezTo>
                    <a:cubicBezTo>
                      <a:pt x="652" y="706"/>
                      <a:pt x="652" y="706"/>
                      <a:pt x="652" y="706"/>
                    </a:cubicBezTo>
                    <a:cubicBezTo>
                      <a:pt x="652" y="706"/>
                      <a:pt x="652" y="706"/>
                      <a:pt x="652" y="706"/>
                    </a:cubicBezTo>
                    <a:cubicBezTo>
                      <a:pt x="652" y="706"/>
                      <a:pt x="653" y="706"/>
                      <a:pt x="653" y="706"/>
                    </a:cubicBezTo>
                    <a:cubicBezTo>
                      <a:pt x="659" y="705"/>
                      <a:pt x="662" y="699"/>
                      <a:pt x="665" y="696"/>
                    </a:cubicBezTo>
                    <a:cubicBezTo>
                      <a:pt x="669" y="692"/>
                      <a:pt x="673" y="687"/>
                      <a:pt x="677" y="686"/>
                    </a:cubicBezTo>
                    <a:cubicBezTo>
                      <a:pt x="682" y="683"/>
                      <a:pt x="686" y="683"/>
                      <a:pt x="690" y="683"/>
                    </a:cubicBezTo>
                    <a:cubicBezTo>
                      <a:pt x="690" y="683"/>
                      <a:pt x="690" y="683"/>
                      <a:pt x="690" y="683"/>
                    </a:cubicBezTo>
                    <a:cubicBezTo>
                      <a:pt x="690" y="683"/>
                      <a:pt x="690" y="683"/>
                      <a:pt x="690" y="683"/>
                    </a:cubicBezTo>
                    <a:cubicBezTo>
                      <a:pt x="690" y="683"/>
                      <a:pt x="690" y="683"/>
                      <a:pt x="690" y="683"/>
                    </a:cubicBezTo>
                    <a:cubicBezTo>
                      <a:pt x="707" y="683"/>
                      <a:pt x="719" y="699"/>
                      <a:pt x="720" y="714"/>
                    </a:cubicBezTo>
                    <a:cubicBezTo>
                      <a:pt x="720" y="714"/>
                      <a:pt x="720" y="714"/>
                      <a:pt x="720" y="714"/>
                    </a:cubicBezTo>
                    <a:cubicBezTo>
                      <a:pt x="721" y="726"/>
                      <a:pt x="718" y="741"/>
                      <a:pt x="728" y="744"/>
                    </a:cubicBezTo>
                    <a:cubicBezTo>
                      <a:pt x="728" y="744"/>
                      <a:pt x="728" y="744"/>
                      <a:pt x="728" y="744"/>
                    </a:cubicBezTo>
                    <a:cubicBezTo>
                      <a:pt x="729" y="744"/>
                      <a:pt x="730" y="744"/>
                      <a:pt x="731" y="744"/>
                    </a:cubicBezTo>
                    <a:cubicBezTo>
                      <a:pt x="731" y="744"/>
                      <a:pt x="731" y="744"/>
                      <a:pt x="731" y="744"/>
                    </a:cubicBezTo>
                    <a:cubicBezTo>
                      <a:pt x="731" y="744"/>
                      <a:pt x="731" y="744"/>
                      <a:pt x="731" y="744"/>
                    </a:cubicBezTo>
                    <a:cubicBezTo>
                      <a:pt x="731" y="744"/>
                      <a:pt x="731" y="744"/>
                      <a:pt x="731" y="744"/>
                    </a:cubicBezTo>
                    <a:cubicBezTo>
                      <a:pt x="736" y="744"/>
                      <a:pt x="741" y="741"/>
                      <a:pt x="746" y="738"/>
                    </a:cubicBezTo>
                    <a:cubicBezTo>
                      <a:pt x="746" y="738"/>
                      <a:pt x="746" y="738"/>
                      <a:pt x="746" y="738"/>
                    </a:cubicBezTo>
                    <a:cubicBezTo>
                      <a:pt x="746" y="738"/>
                      <a:pt x="746" y="738"/>
                      <a:pt x="746" y="738"/>
                    </a:cubicBezTo>
                    <a:cubicBezTo>
                      <a:pt x="746" y="738"/>
                      <a:pt x="746" y="738"/>
                      <a:pt x="746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47" y="738"/>
                      <a:pt x="747" y="738"/>
                      <a:pt x="747" y="738"/>
                    </a:cubicBezTo>
                    <a:cubicBezTo>
                      <a:pt x="754" y="734"/>
                      <a:pt x="760" y="731"/>
                      <a:pt x="764" y="728"/>
                    </a:cubicBezTo>
                    <a:cubicBezTo>
                      <a:pt x="775" y="719"/>
                      <a:pt x="779" y="707"/>
                      <a:pt x="792" y="702"/>
                    </a:cubicBezTo>
                    <a:cubicBezTo>
                      <a:pt x="796" y="700"/>
                      <a:pt x="800" y="699"/>
                      <a:pt x="803" y="699"/>
                    </a:cubicBezTo>
                    <a:cubicBezTo>
                      <a:pt x="803" y="699"/>
                      <a:pt x="803" y="699"/>
                      <a:pt x="803" y="699"/>
                    </a:cubicBezTo>
                    <a:cubicBezTo>
                      <a:pt x="803" y="699"/>
                      <a:pt x="803" y="699"/>
                      <a:pt x="803" y="699"/>
                    </a:cubicBezTo>
                    <a:cubicBezTo>
                      <a:pt x="803" y="699"/>
                      <a:pt x="803" y="699"/>
                      <a:pt x="803" y="699"/>
                    </a:cubicBezTo>
                    <a:cubicBezTo>
                      <a:pt x="816" y="699"/>
                      <a:pt x="823" y="709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2" y="714"/>
                      <a:pt x="832" y="714"/>
                      <a:pt x="832" y="714"/>
                    </a:cubicBezTo>
                    <a:cubicBezTo>
                      <a:pt x="834" y="715"/>
                      <a:pt x="836" y="716"/>
                      <a:pt x="837" y="717"/>
                    </a:cubicBezTo>
                    <a:cubicBezTo>
                      <a:pt x="837" y="717"/>
                      <a:pt x="838" y="717"/>
                      <a:pt x="838" y="717"/>
                    </a:cubicBezTo>
                    <a:cubicBezTo>
                      <a:pt x="838" y="717"/>
                      <a:pt x="838" y="717"/>
                      <a:pt x="838" y="717"/>
                    </a:cubicBezTo>
                    <a:cubicBezTo>
                      <a:pt x="838" y="717"/>
                      <a:pt x="838" y="717"/>
                      <a:pt x="838" y="717"/>
                    </a:cubicBezTo>
                    <a:cubicBezTo>
                      <a:pt x="843" y="718"/>
                      <a:pt x="847" y="719"/>
                      <a:pt x="852" y="719"/>
                    </a:cubicBezTo>
                    <a:cubicBezTo>
                      <a:pt x="852" y="719"/>
                      <a:pt x="852" y="719"/>
                      <a:pt x="852" y="719"/>
                    </a:cubicBezTo>
                    <a:cubicBezTo>
                      <a:pt x="852" y="719"/>
                      <a:pt x="852" y="719"/>
                      <a:pt x="852" y="719"/>
                    </a:cubicBezTo>
                    <a:cubicBezTo>
                      <a:pt x="852" y="719"/>
                      <a:pt x="852" y="719"/>
                      <a:pt x="852" y="719"/>
                    </a:cubicBezTo>
                    <a:cubicBezTo>
                      <a:pt x="861" y="719"/>
                      <a:pt x="869" y="716"/>
                      <a:pt x="878" y="713"/>
                    </a:cubicBezTo>
                    <a:cubicBezTo>
                      <a:pt x="878" y="713"/>
                      <a:pt x="878" y="713"/>
                      <a:pt x="878" y="713"/>
                    </a:cubicBezTo>
                    <a:cubicBezTo>
                      <a:pt x="878" y="713"/>
                      <a:pt x="878" y="713"/>
                      <a:pt x="878" y="713"/>
                    </a:cubicBezTo>
                    <a:cubicBezTo>
                      <a:pt x="878" y="713"/>
                      <a:pt x="878" y="713"/>
                      <a:pt x="878" y="713"/>
                    </a:cubicBezTo>
                    <a:cubicBezTo>
                      <a:pt x="878" y="713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79" y="712"/>
                      <a:pt x="879" y="712"/>
                      <a:pt x="879" y="712"/>
                    </a:cubicBezTo>
                    <a:cubicBezTo>
                      <a:pt x="888" y="709"/>
                      <a:pt x="896" y="706"/>
                      <a:pt x="906" y="706"/>
                    </a:cubicBezTo>
                    <a:cubicBezTo>
                      <a:pt x="907" y="706"/>
                      <a:pt x="908" y="706"/>
                      <a:pt x="909" y="706"/>
                    </a:cubicBezTo>
                    <a:cubicBezTo>
                      <a:pt x="912" y="706"/>
                      <a:pt x="916" y="707"/>
                      <a:pt x="919" y="708"/>
                    </a:cubicBezTo>
                    <a:cubicBezTo>
                      <a:pt x="919" y="708"/>
                      <a:pt x="919" y="708"/>
                      <a:pt x="919" y="708"/>
                    </a:cubicBezTo>
                    <a:cubicBezTo>
                      <a:pt x="934" y="713"/>
                      <a:pt x="934" y="727"/>
                      <a:pt x="946" y="735"/>
                    </a:cubicBezTo>
                    <a:cubicBezTo>
                      <a:pt x="946" y="735"/>
                      <a:pt x="946" y="735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46" y="736"/>
                      <a:pt x="946" y="736"/>
                      <a:pt x="946" y="736"/>
                    </a:cubicBezTo>
                    <a:cubicBezTo>
                      <a:pt x="952" y="739"/>
                      <a:pt x="961" y="744"/>
                      <a:pt x="970" y="744"/>
                    </a:cubicBezTo>
                    <a:cubicBezTo>
                      <a:pt x="970" y="744"/>
                      <a:pt x="970" y="744"/>
                      <a:pt x="970" y="744"/>
                    </a:cubicBezTo>
                    <a:cubicBezTo>
                      <a:pt x="970" y="744"/>
                      <a:pt x="970" y="744"/>
                      <a:pt x="970" y="744"/>
                    </a:cubicBezTo>
                    <a:cubicBezTo>
                      <a:pt x="970" y="744"/>
                      <a:pt x="970" y="744"/>
                      <a:pt x="970" y="744"/>
                    </a:cubicBezTo>
                    <a:cubicBezTo>
                      <a:pt x="971" y="744"/>
                      <a:pt x="972" y="744"/>
                      <a:pt x="973" y="744"/>
                    </a:cubicBezTo>
                    <a:cubicBezTo>
                      <a:pt x="973" y="744"/>
                      <a:pt x="973" y="744"/>
                      <a:pt x="973" y="744"/>
                    </a:cubicBezTo>
                    <a:cubicBezTo>
                      <a:pt x="973" y="744"/>
                      <a:pt x="973" y="744"/>
                      <a:pt x="973" y="744"/>
                    </a:cubicBezTo>
                    <a:cubicBezTo>
                      <a:pt x="989" y="742"/>
                      <a:pt x="987" y="727"/>
                      <a:pt x="994" y="715"/>
                    </a:cubicBezTo>
                    <a:cubicBezTo>
                      <a:pt x="1001" y="703"/>
                      <a:pt x="1012" y="703"/>
                      <a:pt x="1024" y="696"/>
                    </a:cubicBezTo>
                    <a:cubicBezTo>
                      <a:pt x="1031" y="691"/>
                      <a:pt x="1037" y="684"/>
                      <a:pt x="1044" y="676"/>
                    </a:cubicBezTo>
                    <a:cubicBezTo>
                      <a:pt x="1051" y="668"/>
                      <a:pt x="1060" y="661"/>
                      <a:pt x="1063" y="655"/>
                    </a:cubicBezTo>
                    <a:cubicBezTo>
                      <a:pt x="1067" y="648"/>
                      <a:pt x="1067" y="641"/>
                      <a:pt x="1070" y="635"/>
                    </a:cubicBezTo>
                    <a:cubicBezTo>
                      <a:pt x="1072" y="631"/>
                      <a:pt x="1075" y="627"/>
                      <a:pt x="1080" y="624"/>
                    </a:cubicBezTo>
                    <a:cubicBezTo>
                      <a:pt x="1090" y="618"/>
                      <a:pt x="1104" y="617"/>
                      <a:pt x="1110" y="607"/>
                    </a:cubicBezTo>
                    <a:cubicBezTo>
                      <a:pt x="1113" y="602"/>
                      <a:pt x="1114" y="592"/>
                      <a:pt x="1114" y="582"/>
                    </a:cubicBezTo>
                    <a:cubicBezTo>
                      <a:pt x="1114" y="570"/>
                      <a:pt x="1113" y="557"/>
                      <a:pt x="1113" y="547"/>
                    </a:cubicBezTo>
                    <a:cubicBezTo>
                      <a:pt x="1113" y="429"/>
                      <a:pt x="1113" y="314"/>
                      <a:pt x="1113" y="196"/>
                    </a:cubicBezTo>
                    <a:cubicBezTo>
                      <a:pt x="1113" y="196"/>
                      <a:pt x="1113" y="196"/>
                      <a:pt x="1113" y="196"/>
                    </a:cubicBezTo>
                    <a:cubicBezTo>
                      <a:pt x="1113" y="186"/>
                      <a:pt x="1114" y="173"/>
                      <a:pt x="1114" y="162"/>
                    </a:cubicBezTo>
                    <a:cubicBezTo>
                      <a:pt x="1114" y="153"/>
                      <a:pt x="1113" y="144"/>
                      <a:pt x="1111" y="139"/>
                    </a:cubicBezTo>
                    <a:cubicBezTo>
                      <a:pt x="1107" y="128"/>
                      <a:pt x="1090" y="127"/>
                      <a:pt x="1080" y="121"/>
                    </a:cubicBezTo>
                    <a:cubicBezTo>
                      <a:pt x="1076" y="118"/>
                      <a:pt x="1073" y="115"/>
                      <a:pt x="1070" y="110"/>
                    </a:cubicBezTo>
                    <a:cubicBezTo>
                      <a:pt x="1067" y="104"/>
                      <a:pt x="1066" y="95"/>
                      <a:pt x="1063" y="90"/>
                    </a:cubicBezTo>
                    <a:cubicBezTo>
                      <a:pt x="1058" y="83"/>
                      <a:pt x="1050" y="77"/>
                      <a:pt x="1043" y="70"/>
                    </a:cubicBezTo>
                    <a:cubicBezTo>
                      <a:pt x="1037" y="62"/>
                      <a:pt x="1032" y="54"/>
                      <a:pt x="1024" y="50"/>
                    </a:cubicBezTo>
                    <a:cubicBezTo>
                      <a:pt x="1014" y="44"/>
                      <a:pt x="1001" y="43"/>
                      <a:pt x="995" y="33"/>
                    </a:cubicBezTo>
                    <a:cubicBezTo>
                      <a:pt x="987" y="22"/>
                      <a:pt x="988" y="6"/>
                      <a:pt x="977" y="2"/>
                    </a:cubicBezTo>
                    <a:cubicBezTo>
                      <a:pt x="977" y="2"/>
                      <a:pt x="977" y="2"/>
                      <a:pt x="977" y="2"/>
                    </a:cubicBezTo>
                    <a:cubicBezTo>
                      <a:pt x="977" y="2"/>
                      <a:pt x="977" y="2"/>
                      <a:pt x="977" y="2"/>
                    </a:cubicBezTo>
                    <a:cubicBezTo>
                      <a:pt x="975" y="1"/>
                      <a:pt x="972" y="1"/>
                      <a:pt x="970" y="1"/>
                    </a:cubicBezTo>
                    <a:cubicBezTo>
                      <a:pt x="970" y="1"/>
                      <a:pt x="970" y="1"/>
                      <a:pt x="970" y="1"/>
                    </a:cubicBezTo>
                    <a:cubicBezTo>
                      <a:pt x="970" y="1"/>
                      <a:pt x="970" y="1"/>
                      <a:pt x="970" y="1"/>
                    </a:cubicBezTo>
                    <a:cubicBezTo>
                      <a:pt x="970" y="1"/>
                      <a:pt x="970" y="1"/>
                      <a:pt x="970" y="1"/>
                    </a:cubicBezTo>
                    <a:cubicBezTo>
                      <a:pt x="959" y="1"/>
                      <a:pt x="948" y="7"/>
                      <a:pt x="943" y="11"/>
                    </a:cubicBezTo>
                    <a:cubicBezTo>
                      <a:pt x="943" y="11"/>
                      <a:pt x="943" y="11"/>
                      <a:pt x="943" y="11"/>
                    </a:cubicBezTo>
                    <a:cubicBezTo>
                      <a:pt x="943" y="11"/>
                      <a:pt x="943" y="11"/>
                      <a:pt x="943" y="11"/>
                    </a:cubicBezTo>
                    <a:cubicBezTo>
                      <a:pt x="943" y="11"/>
                      <a:pt x="943" y="11"/>
                      <a:pt x="943" y="11"/>
                    </a:cubicBezTo>
                    <a:cubicBezTo>
                      <a:pt x="942" y="11"/>
                      <a:pt x="942" y="11"/>
                      <a:pt x="942" y="11"/>
                    </a:cubicBezTo>
                    <a:cubicBezTo>
                      <a:pt x="942" y="11"/>
                      <a:pt x="942" y="11"/>
                      <a:pt x="942" y="11"/>
                    </a:cubicBezTo>
                    <a:cubicBezTo>
                      <a:pt x="942" y="11"/>
                      <a:pt x="942" y="12"/>
                      <a:pt x="942" y="12"/>
                    </a:cubicBezTo>
                    <a:cubicBezTo>
                      <a:pt x="942" y="12"/>
                      <a:pt x="942" y="12"/>
                      <a:pt x="942" y="12"/>
                    </a:cubicBezTo>
                    <a:cubicBezTo>
                      <a:pt x="933" y="19"/>
                      <a:pt x="931" y="32"/>
                      <a:pt x="922" y="37"/>
                    </a:cubicBezTo>
                    <a:cubicBezTo>
                      <a:pt x="922" y="37"/>
                      <a:pt x="922" y="37"/>
                      <a:pt x="922" y="37"/>
                    </a:cubicBezTo>
                    <a:cubicBezTo>
                      <a:pt x="922" y="37"/>
                      <a:pt x="921" y="37"/>
                      <a:pt x="921" y="37"/>
                    </a:cubicBezTo>
                    <a:cubicBezTo>
                      <a:pt x="921" y="37"/>
                      <a:pt x="921" y="37"/>
                      <a:pt x="921" y="37"/>
                    </a:cubicBezTo>
                    <a:cubicBezTo>
                      <a:pt x="917" y="40"/>
                      <a:pt x="910" y="41"/>
                      <a:pt x="904" y="41"/>
                    </a:cubicBezTo>
                    <a:cubicBezTo>
                      <a:pt x="904" y="41"/>
                      <a:pt x="904" y="41"/>
                      <a:pt x="904" y="41"/>
                    </a:cubicBezTo>
                    <a:cubicBezTo>
                      <a:pt x="904" y="41"/>
                      <a:pt x="904" y="41"/>
                      <a:pt x="904" y="41"/>
                    </a:cubicBezTo>
                    <a:cubicBezTo>
                      <a:pt x="904" y="41"/>
                      <a:pt x="904" y="41"/>
                      <a:pt x="904" y="41"/>
                    </a:cubicBezTo>
                    <a:cubicBezTo>
                      <a:pt x="897" y="41"/>
                      <a:pt x="890" y="40"/>
                      <a:pt x="885" y="38"/>
                    </a:cubicBezTo>
                    <a:cubicBezTo>
                      <a:pt x="885" y="38"/>
                      <a:pt x="885" y="38"/>
                      <a:pt x="884" y="38"/>
                    </a:cubicBezTo>
                    <a:cubicBezTo>
                      <a:pt x="884" y="38"/>
                      <a:pt x="884" y="38"/>
                      <a:pt x="884" y="38"/>
                    </a:cubicBezTo>
                    <a:cubicBezTo>
                      <a:pt x="884" y="38"/>
                      <a:pt x="884" y="38"/>
                      <a:pt x="884" y="38"/>
                    </a:cubicBezTo>
                    <a:cubicBezTo>
                      <a:pt x="884" y="38"/>
                      <a:pt x="884" y="38"/>
                      <a:pt x="884" y="38"/>
                    </a:cubicBezTo>
                    <a:cubicBezTo>
                      <a:pt x="878" y="36"/>
                      <a:pt x="872" y="31"/>
                      <a:pt x="866" y="29"/>
                    </a:cubicBezTo>
                    <a:cubicBezTo>
                      <a:pt x="866" y="29"/>
                      <a:pt x="866" y="29"/>
                      <a:pt x="866" y="29"/>
                    </a:cubicBezTo>
                    <a:cubicBezTo>
                      <a:pt x="866" y="29"/>
                      <a:pt x="866" y="29"/>
                      <a:pt x="866" y="29"/>
                    </a:cubicBezTo>
                    <a:cubicBezTo>
                      <a:pt x="866" y="29"/>
                      <a:pt x="865" y="29"/>
                      <a:pt x="865" y="29"/>
                    </a:cubicBezTo>
                    <a:cubicBezTo>
                      <a:pt x="865" y="29"/>
                      <a:pt x="865" y="29"/>
                      <a:pt x="865" y="29"/>
                    </a:cubicBezTo>
                    <a:cubicBezTo>
                      <a:pt x="862" y="28"/>
                      <a:pt x="858" y="27"/>
                      <a:pt x="854" y="27"/>
                    </a:cubicBezTo>
                    <a:cubicBezTo>
                      <a:pt x="854" y="27"/>
                      <a:pt x="854" y="27"/>
                      <a:pt x="854" y="27"/>
                    </a:cubicBezTo>
                    <a:cubicBezTo>
                      <a:pt x="854" y="27"/>
                      <a:pt x="854" y="27"/>
                      <a:pt x="854" y="27"/>
                    </a:cubicBezTo>
                    <a:cubicBezTo>
                      <a:pt x="854" y="27"/>
                      <a:pt x="854" y="27"/>
                      <a:pt x="854" y="27"/>
                    </a:cubicBezTo>
                    <a:cubicBezTo>
                      <a:pt x="848" y="27"/>
                      <a:pt x="842" y="28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7" y="30"/>
                    </a:cubicBezTo>
                    <a:cubicBezTo>
                      <a:pt x="837" y="30"/>
                      <a:pt x="837" y="30"/>
                      <a:pt x="836" y="30"/>
                    </a:cubicBezTo>
                    <a:cubicBezTo>
                      <a:pt x="836" y="30"/>
                      <a:pt x="836" y="30"/>
                      <a:pt x="836" y="30"/>
                    </a:cubicBezTo>
                    <a:cubicBezTo>
                      <a:pt x="836" y="30"/>
                      <a:pt x="836" y="30"/>
                      <a:pt x="836" y="30"/>
                    </a:cubicBezTo>
                    <a:cubicBezTo>
                      <a:pt x="826" y="34"/>
                      <a:pt x="821" y="42"/>
                      <a:pt x="811" y="46"/>
                    </a:cubicBezTo>
                    <a:cubicBezTo>
                      <a:pt x="810" y="46"/>
                      <a:pt x="810" y="46"/>
                      <a:pt x="810" y="46"/>
                    </a:cubicBezTo>
                    <a:cubicBezTo>
                      <a:pt x="807" y="47"/>
                      <a:pt x="804" y="47"/>
                      <a:pt x="801" y="47"/>
                    </a:cubicBezTo>
                    <a:cubicBezTo>
                      <a:pt x="801" y="47"/>
                      <a:pt x="801" y="47"/>
                      <a:pt x="801" y="47"/>
                    </a:cubicBezTo>
                    <a:cubicBezTo>
                      <a:pt x="801" y="47"/>
                      <a:pt x="801" y="47"/>
                      <a:pt x="801" y="47"/>
                    </a:cubicBezTo>
                    <a:cubicBezTo>
                      <a:pt x="801" y="47"/>
                      <a:pt x="801" y="47"/>
                      <a:pt x="801" y="47"/>
                    </a:cubicBezTo>
                    <a:cubicBezTo>
                      <a:pt x="783" y="47"/>
                      <a:pt x="775" y="30"/>
                      <a:pt x="765" y="21"/>
                    </a:cubicBezTo>
                    <a:cubicBezTo>
                      <a:pt x="765" y="21"/>
                      <a:pt x="765" y="21"/>
                      <a:pt x="765" y="21"/>
                    </a:cubicBezTo>
                    <a:cubicBezTo>
                      <a:pt x="765" y="21"/>
                      <a:pt x="765" y="21"/>
                      <a:pt x="765" y="21"/>
                    </a:cubicBezTo>
                    <a:cubicBezTo>
                      <a:pt x="765" y="21"/>
                      <a:pt x="764" y="21"/>
                      <a:pt x="764" y="21"/>
                    </a:cubicBezTo>
                    <a:cubicBezTo>
                      <a:pt x="764" y="21"/>
                      <a:pt x="764" y="21"/>
                      <a:pt x="764" y="21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64" y="20"/>
                      <a:pt x="764" y="20"/>
                      <a:pt x="764" y="20"/>
                    </a:cubicBezTo>
                    <a:cubicBezTo>
                      <a:pt x="759" y="16"/>
                      <a:pt x="753" y="13"/>
                      <a:pt x="746" y="10"/>
                    </a:cubicBezTo>
                    <a:cubicBezTo>
                      <a:pt x="742" y="7"/>
                      <a:pt x="735" y="2"/>
                      <a:pt x="728" y="2"/>
                    </a:cubicBezTo>
                    <a:cubicBezTo>
                      <a:pt x="728" y="2"/>
                      <a:pt x="728" y="2"/>
                      <a:pt x="728" y="2"/>
                    </a:cubicBezTo>
                    <a:cubicBezTo>
                      <a:pt x="728" y="2"/>
                      <a:pt x="728" y="2"/>
                      <a:pt x="728" y="2"/>
                    </a:cubicBezTo>
                    <a:cubicBezTo>
                      <a:pt x="728" y="2"/>
                      <a:pt x="728" y="2"/>
                      <a:pt x="728" y="2"/>
                    </a:cubicBezTo>
                    <a:cubicBezTo>
                      <a:pt x="728" y="2"/>
                      <a:pt x="727" y="2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19" y="4"/>
                      <a:pt x="718" y="11"/>
                      <a:pt x="718" y="19"/>
                    </a:cubicBezTo>
                    <a:cubicBezTo>
                      <a:pt x="718" y="21"/>
                      <a:pt x="718" y="23"/>
                      <a:pt x="718" y="25"/>
                    </a:cubicBezTo>
                    <a:cubicBezTo>
                      <a:pt x="718" y="27"/>
                      <a:pt x="718" y="30"/>
                      <a:pt x="718" y="32"/>
                    </a:cubicBezTo>
                    <a:cubicBezTo>
                      <a:pt x="717" y="46"/>
                      <a:pt x="710" y="57"/>
                      <a:pt x="698" y="61"/>
                    </a:cubicBezTo>
                    <a:cubicBezTo>
                      <a:pt x="698" y="61"/>
                      <a:pt x="698" y="61"/>
                      <a:pt x="698" y="61"/>
                    </a:cubicBezTo>
                    <a:cubicBezTo>
                      <a:pt x="695" y="63"/>
                      <a:pt x="692" y="63"/>
                      <a:pt x="689" y="63"/>
                    </a:cubicBezTo>
                    <a:cubicBezTo>
                      <a:pt x="689" y="63"/>
                      <a:pt x="689" y="63"/>
                      <a:pt x="689" y="63"/>
                    </a:cubicBezTo>
                    <a:cubicBezTo>
                      <a:pt x="689" y="63"/>
                      <a:pt x="689" y="63"/>
                      <a:pt x="689" y="63"/>
                    </a:cubicBezTo>
                    <a:cubicBezTo>
                      <a:pt x="689" y="63"/>
                      <a:pt x="689" y="63"/>
                      <a:pt x="689" y="63"/>
                    </a:cubicBezTo>
                    <a:cubicBezTo>
                      <a:pt x="678" y="63"/>
                      <a:pt x="670" y="58"/>
                      <a:pt x="664" y="52"/>
                    </a:cubicBezTo>
                    <a:cubicBezTo>
                      <a:pt x="664" y="52"/>
                      <a:pt x="664" y="51"/>
                      <a:pt x="664" y="51"/>
                    </a:cubicBezTo>
                    <a:cubicBezTo>
                      <a:pt x="664" y="51"/>
                      <a:pt x="664" y="51"/>
                      <a:pt x="664" y="51"/>
                    </a:cubicBezTo>
                    <a:cubicBezTo>
                      <a:pt x="664" y="51"/>
                      <a:pt x="664" y="51"/>
                      <a:pt x="664" y="51"/>
                    </a:cubicBezTo>
                    <a:cubicBezTo>
                      <a:pt x="664" y="51"/>
                      <a:pt x="664" y="51"/>
                      <a:pt x="664" y="51"/>
                    </a:cubicBezTo>
                    <a:cubicBezTo>
                      <a:pt x="661" y="47"/>
                      <a:pt x="657" y="41"/>
                      <a:pt x="651" y="40"/>
                    </a:cubicBezTo>
                    <a:cubicBezTo>
                      <a:pt x="651" y="40"/>
                      <a:pt x="651" y="40"/>
                      <a:pt x="650" y="40"/>
                    </a:cubicBezTo>
                    <a:cubicBezTo>
                      <a:pt x="650" y="40"/>
                      <a:pt x="650" y="40"/>
                      <a:pt x="650" y="40"/>
                    </a:cubicBezTo>
                    <a:cubicBezTo>
                      <a:pt x="650" y="40"/>
                      <a:pt x="650" y="40"/>
                      <a:pt x="650" y="40"/>
                    </a:cubicBezTo>
                    <a:cubicBezTo>
                      <a:pt x="650" y="40"/>
                      <a:pt x="650" y="40"/>
                      <a:pt x="650" y="40"/>
                    </a:cubicBezTo>
                    <a:cubicBezTo>
                      <a:pt x="644" y="40"/>
                      <a:pt x="638" y="45"/>
                      <a:pt x="633" y="48"/>
                    </a:cubicBezTo>
                    <a:cubicBezTo>
                      <a:pt x="633" y="48"/>
                      <a:pt x="633" y="48"/>
                      <a:pt x="633" y="48"/>
                    </a:cubicBezTo>
                    <a:cubicBezTo>
                      <a:pt x="633" y="48"/>
                      <a:pt x="633" y="48"/>
                      <a:pt x="633" y="48"/>
                    </a:cubicBezTo>
                    <a:cubicBezTo>
                      <a:pt x="632" y="48"/>
                      <a:pt x="631" y="49"/>
                      <a:pt x="630" y="49"/>
                    </a:cubicBezTo>
                    <a:cubicBezTo>
                      <a:pt x="630" y="49"/>
                      <a:pt x="630" y="49"/>
                      <a:pt x="630" y="49"/>
                    </a:cubicBezTo>
                    <a:cubicBezTo>
                      <a:pt x="630" y="49"/>
                      <a:pt x="630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9" y="49"/>
                    </a:cubicBezTo>
                    <a:cubicBezTo>
                      <a:pt x="629" y="49"/>
                      <a:pt x="629" y="49"/>
                      <a:pt x="628" y="49"/>
                    </a:cubicBezTo>
                    <a:cubicBezTo>
                      <a:pt x="624" y="51"/>
                      <a:pt x="619" y="51"/>
                      <a:pt x="615" y="51"/>
                    </a:cubicBezTo>
                    <a:cubicBezTo>
                      <a:pt x="615" y="51"/>
                      <a:pt x="615" y="51"/>
                      <a:pt x="615" y="51"/>
                    </a:cubicBezTo>
                    <a:cubicBezTo>
                      <a:pt x="615" y="51"/>
                      <a:pt x="615" y="51"/>
                      <a:pt x="615" y="51"/>
                    </a:cubicBezTo>
                    <a:cubicBezTo>
                      <a:pt x="615" y="51"/>
                      <a:pt x="615" y="51"/>
                      <a:pt x="615" y="51"/>
                    </a:cubicBezTo>
                    <a:cubicBezTo>
                      <a:pt x="607" y="51"/>
                      <a:pt x="600" y="50"/>
                      <a:pt x="593" y="45"/>
                    </a:cubicBezTo>
                    <a:cubicBezTo>
                      <a:pt x="593" y="45"/>
                      <a:pt x="593" y="45"/>
                      <a:pt x="593" y="45"/>
                    </a:cubicBezTo>
                    <a:cubicBezTo>
                      <a:pt x="592" y="45"/>
                      <a:pt x="592" y="45"/>
                      <a:pt x="592" y="45"/>
                    </a:cubicBezTo>
                    <a:cubicBezTo>
                      <a:pt x="584" y="40"/>
                      <a:pt x="579" y="30"/>
                      <a:pt x="569" y="27"/>
                    </a:cubicBezTo>
                    <a:cubicBezTo>
                      <a:pt x="569" y="27"/>
                      <a:pt x="569" y="27"/>
                      <a:pt x="569" y="27"/>
                    </a:cubicBezTo>
                    <a:cubicBezTo>
                      <a:pt x="569" y="26"/>
                      <a:pt x="569" y="26"/>
                      <a:pt x="569" y="26"/>
                    </a:cubicBezTo>
                    <a:cubicBezTo>
                      <a:pt x="565" y="25"/>
                      <a:pt x="561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6" y="24"/>
                      <a:pt x="556" y="24"/>
                      <a:pt x="556" y="24"/>
                    </a:cubicBezTo>
                    <a:cubicBezTo>
                      <a:pt x="552" y="24"/>
                      <a:pt x="549" y="25"/>
                      <a:pt x="546" y="26"/>
                    </a:cubicBezTo>
                    <a:cubicBezTo>
                      <a:pt x="546" y="26"/>
                      <a:pt x="546" y="26"/>
                      <a:pt x="546" y="26"/>
                    </a:cubicBezTo>
                    <a:cubicBezTo>
                      <a:pt x="546" y="26"/>
                      <a:pt x="545" y="26"/>
                      <a:pt x="545" y="26"/>
                    </a:cubicBezTo>
                    <a:cubicBezTo>
                      <a:pt x="545" y="26"/>
                      <a:pt x="545" y="26"/>
                      <a:pt x="545" y="26"/>
                    </a:cubicBezTo>
                    <a:cubicBezTo>
                      <a:pt x="537" y="29"/>
                      <a:pt x="531" y="41"/>
                      <a:pt x="523" y="45"/>
                    </a:cubicBezTo>
                    <a:cubicBezTo>
                      <a:pt x="523" y="45"/>
                      <a:pt x="523" y="45"/>
                      <a:pt x="523" y="45"/>
                    </a:cubicBezTo>
                    <a:cubicBezTo>
                      <a:pt x="523" y="45"/>
                      <a:pt x="523" y="45"/>
                      <a:pt x="523" y="45"/>
                    </a:cubicBezTo>
                    <a:cubicBezTo>
                      <a:pt x="523" y="45"/>
                      <a:pt x="523" y="45"/>
                      <a:pt x="523" y="45"/>
                    </a:cubicBezTo>
                    <a:cubicBezTo>
                      <a:pt x="516" y="49"/>
                      <a:pt x="508" y="51"/>
                      <a:pt x="500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500" y="52"/>
                      <a:pt x="500" y="52"/>
                      <a:pt x="500" y="52"/>
                    </a:cubicBezTo>
                    <a:cubicBezTo>
                      <a:pt x="495" y="51"/>
                      <a:pt x="489" y="51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4" y="49"/>
                    </a:cubicBezTo>
                    <a:cubicBezTo>
                      <a:pt x="484" y="49"/>
                      <a:pt x="484" y="49"/>
                      <a:pt x="483" y="49"/>
                    </a:cubicBezTo>
                    <a:cubicBezTo>
                      <a:pt x="483" y="48"/>
                      <a:pt x="483" y="48"/>
                      <a:pt x="483" y="48"/>
                    </a:cubicBezTo>
                    <a:cubicBezTo>
                      <a:pt x="483" y="48"/>
                      <a:pt x="482" y="48"/>
                      <a:pt x="481" y="47"/>
                    </a:cubicBezTo>
                    <a:cubicBezTo>
                      <a:pt x="476" y="45"/>
                      <a:pt x="471" y="40"/>
                      <a:pt x="465" y="40"/>
                    </a:cubicBezTo>
                    <a:cubicBezTo>
                      <a:pt x="465" y="40"/>
                      <a:pt x="465" y="40"/>
                      <a:pt x="465" y="40"/>
                    </a:cubicBezTo>
                    <a:cubicBezTo>
                      <a:pt x="465" y="40"/>
                      <a:pt x="465" y="40"/>
                      <a:pt x="465" y="40"/>
                    </a:cubicBezTo>
                    <a:cubicBezTo>
                      <a:pt x="465" y="40"/>
                      <a:pt x="465" y="40"/>
                      <a:pt x="465" y="40"/>
                    </a:cubicBezTo>
                    <a:cubicBezTo>
                      <a:pt x="464" y="40"/>
                      <a:pt x="464" y="40"/>
                      <a:pt x="464" y="40"/>
                    </a:cubicBezTo>
                    <a:cubicBezTo>
                      <a:pt x="464" y="40"/>
                      <a:pt x="464" y="40"/>
                      <a:pt x="464" y="40"/>
                    </a:cubicBezTo>
                    <a:cubicBezTo>
                      <a:pt x="457" y="41"/>
                      <a:pt x="454" y="47"/>
                      <a:pt x="451" y="51"/>
                    </a:cubicBezTo>
                    <a:cubicBezTo>
                      <a:pt x="448" y="55"/>
                      <a:pt x="442" y="60"/>
                      <a:pt x="438" y="61"/>
                    </a:cubicBezTo>
                    <a:cubicBezTo>
                      <a:pt x="438" y="61"/>
                      <a:pt x="438" y="61"/>
                      <a:pt x="438" y="61"/>
                    </a:cubicBezTo>
                    <a:cubicBezTo>
                      <a:pt x="433" y="63"/>
                      <a:pt x="429" y="64"/>
                      <a:pt x="426" y="64"/>
                    </a:cubicBezTo>
                    <a:cubicBezTo>
                      <a:pt x="426" y="64"/>
                      <a:pt x="426" y="64"/>
                      <a:pt x="426" y="64"/>
                    </a:cubicBezTo>
                    <a:cubicBezTo>
                      <a:pt x="426" y="64"/>
                      <a:pt x="426" y="64"/>
                      <a:pt x="426" y="64"/>
                    </a:cubicBezTo>
                    <a:cubicBezTo>
                      <a:pt x="426" y="64"/>
                      <a:pt x="426" y="64"/>
                      <a:pt x="426" y="64"/>
                    </a:cubicBezTo>
                    <a:cubicBezTo>
                      <a:pt x="408" y="64"/>
                      <a:pt x="397" y="46"/>
                      <a:pt x="396" y="30"/>
                    </a:cubicBezTo>
                    <a:cubicBezTo>
                      <a:pt x="396" y="21"/>
                      <a:pt x="398" y="5"/>
                      <a:pt x="389" y="3"/>
                    </a:cubicBezTo>
                    <a:cubicBezTo>
                      <a:pt x="389" y="3"/>
                      <a:pt x="389" y="3"/>
                      <a:pt x="389" y="3"/>
                    </a:cubicBezTo>
                    <a:cubicBezTo>
                      <a:pt x="389" y="3"/>
                      <a:pt x="389" y="3"/>
                      <a:pt x="389" y="2"/>
                    </a:cubicBezTo>
                    <a:cubicBezTo>
                      <a:pt x="388" y="2"/>
                      <a:pt x="387" y="2"/>
                      <a:pt x="386" y="2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386" y="2"/>
                      <a:pt x="386" y="2"/>
                      <a:pt x="386" y="2"/>
                    </a:cubicBezTo>
                    <a:cubicBezTo>
                      <a:pt x="381" y="2"/>
                      <a:pt x="375" y="6"/>
                      <a:pt x="370" y="8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70" y="8"/>
                      <a:pt x="370" y="8"/>
                      <a:pt x="370" y="8"/>
                    </a:cubicBezTo>
                    <a:cubicBezTo>
                      <a:pt x="370" y="8"/>
                      <a:pt x="370" y="9"/>
                      <a:pt x="370" y="9"/>
                    </a:cubicBezTo>
                    <a:cubicBezTo>
                      <a:pt x="370" y="9"/>
                      <a:pt x="370" y="9"/>
                      <a:pt x="370" y="9"/>
                    </a:cubicBezTo>
                    <a:cubicBezTo>
                      <a:pt x="369" y="9"/>
                      <a:pt x="369" y="9"/>
                      <a:pt x="369" y="9"/>
                    </a:cubicBezTo>
                    <a:cubicBezTo>
                      <a:pt x="369" y="9"/>
                      <a:pt x="369" y="9"/>
                      <a:pt x="369" y="9"/>
                    </a:cubicBezTo>
                    <a:cubicBezTo>
                      <a:pt x="369" y="9"/>
                      <a:pt x="369" y="9"/>
                      <a:pt x="369" y="9"/>
                    </a:cubicBezTo>
                    <a:cubicBezTo>
                      <a:pt x="361" y="13"/>
                      <a:pt x="356" y="16"/>
                      <a:pt x="351" y="20"/>
                    </a:cubicBezTo>
                    <a:cubicBezTo>
                      <a:pt x="351" y="20"/>
                      <a:pt x="351" y="20"/>
                      <a:pt x="351" y="20"/>
                    </a:cubicBezTo>
                    <a:cubicBezTo>
                      <a:pt x="351" y="20"/>
                      <a:pt x="350" y="20"/>
                      <a:pt x="350" y="20"/>
                    </a:cubicBezTo>
                    <a:cubicBezTo>
                      <a:pt x="350" y="20"/>
                      <a:pt x="350" y="20"/>
                      <a:pt x="350" y="20"/>
                    </a:cubicBezTo>
                    <a:cubicBezTo>
                      <a:pt x="350" y="21"/>
                      <a:pt x="350" y="21"/>
                      <a:pt x="350" y="21"/>
                    </a:cubicBezTo>
                    <a:cubicBezTo>
                      <a:pt x="350" y="21"/>
                      <a:pt x="350" y="21"/>
                      <a:pt x="350" y="21"/>
                    </a:cubicBezTo>
                    <a:cubicBezTo>
                      <a:pt x="350" y="21"/>
                      <a:pt x="350" y="21"/>
                      <a:pt x="349" y="21"/>
                    </a:cubicBezTo>
                    <a:cubicBezTo>
                      <a:pt x="349" y="21"/>
                      <a:pt x="349" y="21"/>
                      <a:pt x="349" y="21"/>
                    </a:cubicBezTo>
                    <a:cubicBezTo>
                      <a:pt x="339" y="31"/>
                      <a:pt x="332" y="47"/>
                      <a:pt x="314" y="47"/>
                    </a:cubicBezTo>
                    <a:cubicBezTo>
                      <a:pt x="314" y="47"/>
                      <a:pt x="314" y="47"/>
                      <a:pt x="314" y="47"/>
                    </a:cubicBezTo>
                    <a:cubicBezTo>
                      <a:pt x="314" y="47"/>
                      <a:pt x="314" y="47"/>
                      <a:pt x="314" y="47"/>
                    </a:cubicBezTo>
                    <a:cubicBezTo>
                      <a:pt x="314" y="47"/>
                      <a:pt x="314" y="47"/>
                      <a:pt x="314" y="47"/>
                    </a:cubicBezTo>
                    <a:cubicBezTo>
                      <a:pt x="311" y="47"/>
                      <a:pt x="309" y="47"/>
                      <a:pt x="306" y="46"/>
                    </a:cubicBezTo>
                    <a:cubicBezTo>
                      <a:pt x="297" y="44"/>
                      <a:pt x="288" y="34"/>
                      <a:pt x="278" y="30"/>
                    </a:cubicBezTo>
                    <a:cubicBezTo>
                      <a:pt x="278" y="30"/>
                      <a:pt x="278" y="30"/>
                      <a:pt x="278" y="30"/>
                    </a:cubicBezTo>
                    <a:cubicBezTo>
                      <a:pt x="278" y="30"/>
                      <a:pt x="278" y="30"/>
                      <a:pt x="278" y="30"/>
                    </a:cubicBezTo>
                    <a:cubicBezTo>
                      <a:pt x="272" y="28"/>
                      <a:pt x="266" y="27"/>
                      <a:pt x="261" y="27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61" y="27"/>
                      <a:pt x="261" y="27"/>
                      <a:pt x="261" y="27"/>
                    </a:cubicBezTo>
                    <a:cubicBezTo>
                      <a:pt x="257" y="27"/>
                      <a:pt x="254" y="28"/>
                      <a:pt x="251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51" y="28"/>
                      <a:pt x="251" y="28"/>
                      <a:pt x="251" y="28"/>
                    </a:cubicBezTo>
                    <a:cubicBezTo>
                      <a:pt x="242" y="30"/>
                      <a:pt x="235" y="36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7" y="39"/>
                      <a:pt x="227" y="39"/>
                      <a:pt x="227" y="39"/>
                    </a:cubicBezTo>
                    <a:cubicBezTo>
                      <a:pt x="222" y="40"/>
                      <a:pt x="216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10" y="41"/>
                      <a:pt x="210" y="41"/>
                      <a:pt x="210" y="41"/>
                    </a:cubicBezTo>
                    <a:cubicBezTo>
                      <a:pt x="206" y="41"/>
                      <a:pt x="202" y="40"/>
                      <a:pt x="198" y="39"/>
                    </a:cubicBezTo>
                    <a:cubicBezTo>
                      <a:pt x="198" y="39"/>
                      <a:pt x="198" y="39"/>
                      <a:pt x="197" y="39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197" y="39"/>
                      <a:pt x="197" y="39"/>
                      <a:pt x="197" y="39"/>
                    </a:cubicBezTo>
                    <a:cubicBezTo>
                      <a:pt x="183" y="34"/>
                      <a:pt x="183" y="20"/>
                      <a:pt x="173" y="12"/>
                    </a:cubicBezTo>
                    <a:cubicBezTo>
                      <a:pt x="173" y="11"/>
                      <a:pt x="172" y="11"/>
                      <a:pt x="172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67" y="7"/>
                      <a:pt x="155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44" y="0"/>
                      <a:pt x="144" y="0"/>
                    </a:cubicBezTo>
                  </a:path>
                </a:pathLst>
              </a:custGeom>
              <a:solidFill>
                <a:srgbClr val="F7F5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6" name="Freeform 559"/>
              <p:cNvSpPr/>
              <p:nvPr/>
            </p:nvSpPr>
            <p:spPr bwMode="auto">
              <a:xfrm>
                <a:off x="4135" y="3433"/>
                <a:ext cx="24" cy="21"/>
              </a:xfrm>
              <a:custGeom>
                <a:avLst/>
                <a:gdLst>
                  <a:gd name="T0" fmla="*/ 3 w 7"/>
                  <a:gd name="T1" fmla="*/ 0 h 6"/>
                  <a:gd name="T2" fmla="*/ 0 w 7"/>
                  <a:gd name="T3" fmla="*/ 3 h 6"/>
                  <a:gd name="T4" fmla="*/ 0 w 7"/>
                  <a:gd name="T5" fmla="*/ 3 h 6"/>
                  <a:gd name="T6" fmla="*/ 4 w 7"/>
                  <a:gd name="T7" fmla="*/ 6 h 6"/>
                  <a:gd name="T8" fmla="*/ 4 w 7"/>
                  <a:gd name="T9" fmla="*/ 6 h 6"/>
                  <a:gd name="T10" fmla="*/ 4 w 7"/>
                  <a:gd name="T11" fmla="*/ 6 h 6"/>
                  <a:gd name="T12" fmla="*/ 4 w 7"/>
                  <a:gd name="T13" fmla="*/ 6 h 6"/>
                  <a:gd name="T14" fmla="*/ 7 w 7"/>
                  <a:gd name="T15" fmla="*/ 3 h 6"/>
                  <a:gd name="T16" fmla="*/ 3 w 7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2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2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7" y="5"/>
                      <a:pt x="7" y="3"/>
                    </a:cubicBezTo>
                    <a:cubicBezTo>
                      <a:pt x="6" y="2"/>
                      <a:pt x="5" y="1"/>
                      <a:pt x="3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7" name="Freeform 560"/>
              <p:cNvSpPr>
                <a:spLocks noEditPoints="1"/>
              </p:cNvSpPr>
              <p:nvPr/>
            </p:nvSpPr>
            <p:spPr bwMode="auto">
              <a:xfrm>
                <a:off x="1913" y="870"/>
                <a:ext cx="3857" cy="2574"/>
              </a:xfrm>
              <a:custGeom>
                <a:avLst/>
                <a:gdLst>
                  <a:gd name="T0" fmla="*/ 230 w 1106"/>
                  <a:gd name="T1" fmla="*/ 42 h 737"/>
                  <a:gd name="T2" fmla="*/ 261 w 1106"/>
                  <a:gd name="T3" fmla="*/ 31 h 737"/>
                  <a:gd name="T4" fmla="*/ 352 w 1106"/>
                  <a:gd name="T5" fmla="*/ 23 h 737"/>
                  <a:gd name="T6" fmla="*/ 354 w 1106"/>
                  <a:gd name="T7" fmla="*/ 21 h 737"/>
                  <a:gd name="T8" fmla="*/ 360 w 1106"/>
                  <a:gd name="T9" fmla="*/ 17 h 737"/>
                  <a:gd name="T10" fmla="*/ 421 w 1106"/>
                  <a:gd name="T11" fmla="*/ 68 h 737"/>
                  <a:gd name="T12" fmla="*/ 475 w 1106"/>
                  <a:gd name="T13" fmla="*/ 52 h 737"/>
                  <a:gd name="T14" fmla="*/ 553 w 1106"/>
                  <a:gd name="T15" fmla="*/ 30 h 737"/>
                  <a:gd name="T16" fmla="*/ 619 w 1106"/>
                  <a:gd name="T17" fmla="*/ 54 h 737"/>
                  <a:gd name="T18" fmla="*/ 703 w 1106"/>
                  <a:gd name="T19" fmla="*/ 63 h 737"/>
                  <a:gd name="T20" fmla="*/ 753 w 1106"/>
                  <a:gd name="T21" fmla="*/ 21 h 737"/>
                  <a:gd name="T22" fmla="*/ 797 w 1106"/>
                  <a:gd name="T23" fmla="*/ 51 h 737"/>
                  <a:gd name="T24" fmla="*/ 814 w 1106"/>
                  <a:gd name="T25" fmla="*/ 47 h 737"/>
                  <a:gd name="T26" fmla="*/ 948 w 1106"/>
                  <a:gd name="T27" fmla="*/ 10 h 737"/>
                  <a:gd name="T28" fmla="*/ 1071 w 1106"/>
                  <a:gd name="T29" fmla="*/ 123 h 737"/>
                  <a:gd name="T30" fmla="*/ 965 w 1106"/>
                  <a:gd name="T31" fmla="*/ 732 h 737"/>
                  <a:gd name="T32" fmla="*/ 886 w 1106"/>
                  <a:gd name="T33" fmla="*/ 695 h 737"/>
                  <a:gd name="T34" fmla="*/ 814 w 1106"/>
                  <a:gd name="T35" fmla="*/ 691 h 737"/>
                  <a:gd name="T36" fmla="*/ 755 w 1106"/>
                  <a:gd name="T37" fmla="*/ 718 h 737"/>
                  <a:gd name="T38" fmla="*/ 752 w 1106"/>
                  <a:gd name="T39" fmla="*/ 719 h 737"/>
                  <a:gd name="T40" fmla="*/ 721 w 1106"/>
                  <a:gd name="T41" fmla="*/ 695 h 737"/>
                  <a:gd name="T42" fmla="*/ 632 w 1106"/>
                  <a:gd name="T43" fmla="*/ 686 h 737"/>
                  <a:gd name="T44" fmla="*/ 556 w 1106"/>
                  <a:gd name="T45" fmla="*/ 708 h 737"/>
                  <a:gd name="T46" fmla="*/ 529 w 1106"/>
                  <a:gd name="T47" fmla="*/ 693 h 737"/>
                  <a:gd name="T48" fmla="*/ 495 w 1106"/>
                  <a:gd name="T49" fmla="*/ 684 h 737"/>
                  <a:gd name="T50" fmla="*/ 424 w 1106"/>
                  <a:gd name="T51" fmla="*/ 671 h 737"/>
                  <a:gd name="T52" fmla="*/ 357 w 1106"/>
                  <a:gd name="T53" fmla="*/ 718 h 737"/>
                  <a:gd name="T54" fmla="*/ 355 w 1106"/>
                  <a:gd name="T55" fmla="*/ 718 h 737"/>
                  <a:gd name="T56" fmla="*/ 231 w 1106"/>
                  <a:gd name="T57" fmla="*/ 697 h 737"/>
                  <a:gd name="T58" fmla="*/ 188 w 1106"/>
                  <a:gd name="T59" fmla="*/ 697 h 737"/>
                  <a:gd name="T60" fmla="*/ 36 w 1106"/>
                  <a:gd name="T61" fmla="*/ 614 h 737"/>
                  <a:gd name="T62" fmla="*/ 142 w 1106"/>
                  <a:gd name="T63" fmla="*/ 5 h 737"/>
                  <a:gd name="T64" fmla="*/ 849 w 1106"/>
                  <a:gd name="T65" fmla="*/ 26 h 737"/>
                  <a:gd name="T66" fmla="*/ 743 w 1106"/>
                  <a:gd name="T67" fmla="*/ 10 h 737"/>
                  <a:gd name="T68" fmla="*/ 723 w 1106"/>
                  <a:gd name="T69" fmla="*/ 4 h 737"/>
                  <a:gd name="T70" fmla="*/ 645 w 1106"/>
                  <a:gd name="T71" fmla="*/ 42 h 737"/>
                  <a:gd name="T72" fmla="*/ 553 w 1106"/>
                  <a:gd name="T73" fmla="*/ 25 h 737"/>
                  <a:gd name="T74" fmla="*/ 487 w 1106"/>
                  <a:gd name="T75" fmla="*/ 50 h 737"/>
                  <a:gd name="T76" fmla="*/ 421 w 1106"/>
                  <a:gd name="T77" fmla="*/ 63 h 737"/>
                  <a:gd name="T78" fmla="*/ 377 w 1106"/>
                  <a:gd name="T79" fmla="*/ 4 h 737"/>
                  <a:gd name="T80" fmla="*/ 366 w 1106"/>
                  <a:gd name="T81" fmla="*/ 7 h 737"/>
                  <a:gd name="T82" fmla="*/ 360 w 1106"/>
                  <a:gd name="T83" fmla="*/ 11 h 737"/>
                  <a:gd name="T84" fmla="*/ 352 w 1106"/>
                  <a:gd name="T85" fmla="*/ 16 h 737"/>
                  <a:gd name="T86" fmla="*/ 350 w 1106"/>
                  <a:gd name="T87" fmla="*/ 18 h 737"/>
                  <a:gd name="T88" fmla="*/ 273 w 1106"/>
                  <a:gd name="T89" fmla="*/ 29 h 737"/>
                  <a:gd name="T90" fmla="*/ 222 w 1106"/>
                  <a:gd name="T91" fmla="*/ 38 h 737"/>
                  <a:gd name="T92" fmla="*/ 141 w 1106"/>
                  <a:gd name="T93" fmla="*/ 0 h 737"/>
                  <a:gd name="T94" fmla="*/ 0 w 1106"/>
                  <a:gd name="T95" fmla="*/ 578 h 737"/>
                  <a:gd name="T96" fmla="*/ 166 w 1106"/>
                  <a:gd name="T97" fmla="*/ 730 h 737"/>
                  <a:gd name="T98" fmla="*/ 262 w 1106"/>
                  <a:gd name="T99" fmla="*/ 712 h 737"/>
                  <a:gd name="T100" fmla="*/ 368 w 1106"/>
                  <a:gd name="T101" fmla="*/ 730 h 737"/>
                  <a:gd name="T102" fmla="*/ 423 w 1106"/>
                  <a:gd name="T103" fmla="*/ 675 h 737"/>
                  <a:gd name="T104" fmla="*/ 474 w 1106"/>
                  <a:gd name="T105" fmla="*/ 693 h 737"/>
                  <a:gd name="T106" fmla="*/ 555 w 1106"/>
                  <a:gd name="T107" fmla="*/ 714 h 737"/>
                  <a:gd name="T108" fmla="*/ 587 w 1106"/>
                  <a:gd name="T109" fmla="*/ 695 h 737"/>
                  <a:gd name="T110" fmla="*/ 627 w 1106"/>
                  <a:gd name="T111" fmla="*/ 690 h 737"/>
                  <a:gd name="T112" fmla="*/ 672 w 1106"/>
                  <a:gd name="T113" fmla="*/ 678 h 737"/>
                  <a:gd name="T114" fmla="*/ 742 w 1106"/>
                  <a:gd name="T115" fmla="*/ 730 h 737"/>
                  <a:gd name="T116" fmla="*/ 800 w 1106"/>
                  <a:gd name="T117" fmla="*/ 692 h 737"/>
                  <a:gd name="T118" fmla="*/ 848 w 1106"/>
                  <a:gd name="T119" fmla="*/ 711 h 737"/>
                  <a:gd name="T120" fmla="*/ 903 w 1106"/>
                  <a:gd name="T121" fmla="*/ 698 h 737"/>
                  <a:gd name="T122" fmla="*/ 969 w 1106"/>
                  <a:gd name="T123" fmla="*/ 737 h 737"/>
                  <a:gd name="T124" fmla="*/ 1037 w 1106"/>
                  <a:gd name="T125" fmla="*/ 67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06" h="737">
                    <a:moveTo>
                      <a:pt x="142" y="5"/>
                    </a:moveTo>
                    <a:cubicBezTo>
                      <a:pt x="142" y="5"/>
                      <a:pt x="142" y="5"/>
                      <a:pt x="142" y="5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151" y="5"/>
                      <a:pt x="160" y="10"/>
                      <a:pt x="164" y="15"/>
                    </a:cubicBezTo>
                    <a:cubicBezTo>
                      <a:pt x="174" y="24"/>
                      <a:pt x="173" y="35"/>
                      <a:pt x="184" y="41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84" y="41"/>
                      <a:pt x="184" y="41"/>
                      <a:pt x="184" y="41"/>
                    </a:cubicBezTo>
                    <a:cubicBezTo>
                      <a:pt x="191" y="44"/>
                      <a:pt x="199" y="45"/>
                      <a:pt x="207" y="45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15" y="45"/>
                      <a:pt x="223" y="44"/>
                      <a:pt x="229" y="42"/>
                    </a:cubicBezTo>
                    <a:cubicBezTo>
                      <a:pt x="229" y="42"/>
                      <a:pt x="229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2"/>
                      <a:pt x="230" y="42"/>
                      <a:pt x="230" y="42"/>
                    </a:cubicBezTo>
                    <a:cubicBezTo>
                      <a:pt x="230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1" y="41"/>
                      <a:pt x="231" y="41"/>
                    </a:cubicBezTo>
                    <a:cubicBezTo>
                      <a:pt x="231" y="41"/>
                      <a:pt x="232" y="41"/>
                      <a:pt x="232" y="41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32" y="41"/>
                      <a:pt x="232" y="41"/>
                      <a:pt x="232" y="41"/>
                    </a:cubicBezTo>
                    <a:cubicBezTo>
                      <a:pt x="241" y="37"/>
                      <a:pt x="250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1" y="31"/>
                      <a:pt x="261" y="31"/>
                      <a:pt x="261" y="31"/>
                    </a:cubicBezTo>
                    <a:cubicBezTo>
                      <a:pt x="265" y="31"/>
                      <a:pt x="269" y="32"/>
                      <a:pt x="273" y="34"/>
                    </a:cubicBezTo>
                    <a:cubicBezTo>
                      <a:pt x="273" y="34"/>
                      <a:pt x="273" y="34"/>
                      <a:pt x="274" y="34"/>
                    </a:cubicBezTo>
                    <a:cubicBezTo>
                      <a:pt x="274" y="34"/>
                      <a:pt x="274" y="34"/>
                      <a:pt x="274" y="34"/>
                    </a:cubicBezTo>
                    <a:cubicBezTo>
                      <a:pt x="281" y="37"/>
                      <a:pt x="286" y="45"/>
                      <a:pt x="293" y="48"/>
                    </a:cubicBezTo>
                    <a:cubicBezTo>
                      <a:pt x="299" y="50"/>
                      <a:pt x="304" y="51"/>
                      <a:pt x="309" y="51"/>
                    </a:cubicBezTo>
                    <a:cubicBezTo>
                      <a:pt x="309" y="51"/>
                      <a:pt x="309" y="51"/>
                      <a:pt x="309" y="51"/>
                    </a:cubicBezTo>
                    <a:cubicBezTo>
                      <a:pt x="309" y="51"/>
                      <a:pt x="309" y="51"/>
                      <a:pt x="309" y="51"/>
                    </a:cubicBezTo>
                    <a:cubicBezTo>
                      <a:pt x="328" y="51"/>
                      <a:pt x="338" y="3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1" y="23"/>
                    </a:cubicBezTo>
                    <a:cubicBezTo>
                      <a:pt x="351" y="23"/>
                      <a:pt x="351" y="23"/>
                      <a:pt x="352" y="23"/>
                    </a:cubicBezTo>
                    <a:cubicBezTo>
                      <a:pt x="352" y="23"/>
                      <a:pt x="352" y="23"/>
                      <a:pt x="352" y="23"/>
                    </a:cubicBezTo>
                    <a:cubicBezTo>
                      <a:pt x="352" y="23"/>
                      <a:pt x="352" y="23"/>
                      <a:pt x="352" y="23"/>
                    </a:cubicBezTo>
                    <a:cubicBezTo>
                      <a:pt x="352" y="23"/>
                      <a:pt x="352" y="23"/>
                      <a:pt x="352" y="23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2" y="22"/>
                      <a:pt x="352" y="22"/>
                      <a:pt x="352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2"/>
                      <a:pt x="353" y="22"/>
                      <a:pt x="353" y="22"/>
                    </a:cubicBezTo>
                    <a:cubicBezTo>
                      <a:pt x="353" y="21"/>
                      <a:pt x="353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4" y="21"/>
                      <a:pt x="354" y="21"/>
                      <a:pt x="354" y="21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5" y="20"/>
                      <a:pt x="355" y="20"/>
                      <a:pt x="355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20"/>
                      <a:pt x="356" y="20"/>
                      <a:pt x="356" y="20"/>
                    </a:cubicBezTo>
                    <a:cubicBezTo>
                      <a:pt x="356" y="19"/>
                      <a:pt x="356" y="19"/>
                      <a:pt x="356" y="19"/>
                    </a:cubicBezTo>
                    <a:cubicBezTo>
                      <a:pt x="356" y="19"/>
                      <a:pt x="356" y="19"/>
                      <a:pt x="356" y="19"/>
                    </a:cubicBezTo>
                    <a:cubicBezTo>
                      <a:pt x="357" y="19"/>
                      <a:pt x="358" y="18"/>
                      <a:pt x="358" y="18"/>
                    </a:cubicBezTo>
                    <a:cubicBezTo>
                      <a:pt x="358" y="18"/>
                      <a:pt x="358" y="18"/>
                      <a:pt x="358" y="18"/>
                    </a:cubicBezTo>
                    <a:cubicBezTo>
                      <a:pt x="358" y="18"/>
                      <a:pt x="358" y="18"/>
                      <a:pt x="358" y="18"/>
                    </a:cubicBezTo>
                    <a:cubicBezTo>
                      <a:pt x="358" y="18"/>
                      <a:pt x="359" y="18"/>
                      <a:pt x="359" y="18"/>
                    </a:cubicBezTo>
                    <a:cubicBezTo>
                      <a:pt x="359" y="18"/>
                      <a:pt x="359" y="18"/>
                      <a:pt x="359" y="17"/>
                    </a:cubicBezTo>
                    <a:cubicBezTo>
                      <a:pt x="359" y="17"/>
                      <a:pt x="359" y="17"/>
                      <a:pt x="360" y="17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60" y="17"/>
                      <a:pt x="360" y="17"/>
                      <a:pt x="360" y="17"/>
                    </a:cubicBezTo>
                    <a:cubicBezTo>
                      <a:pt x="365" y="14"/>
                      <a:pt x="370" y="11"/>
                      <a:pt x="375" y="11"/>
                    </a:cubicBezTo>
                    <a:cubicBezTo>
                      <a:pt x="375" y="11"/>
                      <a:pt x="375" y="11"/>
                      <a:pt x="375" y="11"/>
                    </a:cubicBezTo>
                    <a:cubicBezTo>
                      <a:pt x="375" y="11"/>
                      <a:pt x="375" y="11"/>
                      <a:pt x="376" y="11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6" y="11"/>
                      <a:pt x="376" y="11"/>
                      <a:pt x="376" y="11"/>
                    </a:cubicBezTo>
                    <a:cubicBezTo>
                      <a:pt x="376" y="11"/>
                      <a:pt x="377" y="11"/>
                      <a:pt x="378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83" y="13"/>
                      <a:pt x="383" y="21"/>
                      <a:pt x="383" y="28"/>
                    </a:cubicBezTo>
                    <a:cubicBezTo>
                      <a:pt x="383" y="28"/>
                      <a:pt x="383" y="28"/>
                      <a:pt x="383" y="28"/>
                    </a:cubicBezTo>
                    <a:cubicBezTo>
                      <a:pt x="383" y="28"/>
                      <a:pt x="383" y="28"/>
                      <a:pt x="383" y="28"/>
                    </a:cubicBezTo>
                    <a:cubicBezTo>
                      <a:pt x="386" y="49"/>
                      <a:pt x="399" y="68"/>
                      <a:pt x="421" y="68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21" y="68"/>
                      <a:pt x="421" y="68"/>
                      <a:pt x="421" y="68"/>
                    </a:cubicBezTo>
                    <a:cubicBezTo>
                      <a:pt x="425" y="68"/>
                      <a:pt x="430" y="67"/>
                      <a:pt x="436" y="65"/>
                    </a:cubicBezTo>
                    <a:cubicBezTo>
                      <a:pt x="436" y="65"/>
                      <a:pt x="436" y="65"/>
                      <a:pt x="436" y="65"/>
                    </a:cubicBezTo>
                    <a:cubicBezTo>
                      <a:pt x="436" y="65"/>
                      <a:pt x="436" y="65"/>
                      <a:pt x="436" y="65"/>
                    </a:cubicBezTo>
                    <a:cubicBezTo>
                      <a:pt x="436" y="65"/>
                      <a:pt x="436" y="65"/>
                      <a:pt x="436" y="65"/>
                    </a:cubicBezTo>
                    <a:cubicBezTo>
                      <a:pt x="441" y="63"/>
                      <a:pt x="445" y="61"/>
                      <a:pt x="449" y="57"/>
                    </a:cubicBezTo>
                    <a:cubicBezTo>
                      <a:pt x="452" y="54"/>
                      <a:pt x="456" y="50"/>
                      <a:pt x="461" y="49"/>
                    </a:cubicBezTo>
                    <a:cubicBezTo>
                      <a:pt x="461" y="49"/>
                      <a:pt x="461" y="49"/>
                      <a:pt x="461" y="49"/>
                    </a:cubicBezTo>
                    <a:cubicBezTo>
                      <a:pt x="461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2" y="49"/>
                      <a:pt x="462" y="49"/>
                      <a:pt x="462" y="49"/>
                    </a:cubicBezTo>
                    <a:cubicBezTo>
                      <a:pt x="466" y="49"/>
                      <a:pt x="470" y="50"/>
                      <a:pt x="474" y="52"/>
                    </a:cubicBezTo>
                    <a:cubicBezTo>
                      <a:pt x="474" y="52"/>
                      <a:pt x="474" y="52"/>
                      <a:pt x="474" y="52"/>
                    </a:cubicBezTo>
                    <a:cubicBezTo>
                      <a:pt x="474" y="52"/>
                      <a:pt x="474" y="52"/>
                      <a:pt x="474" y="52"/>
                    </a:cubicBezTo>
                    <a:cubicBezTo>
                      <a:pt x="474" y="52"/>
                      <a:pt x="475" y="52"/>
                      <a:pt x="475" y="52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75" y="52"/>
                      <a:pt x="475" y="52"/>
                      <a:pt x="475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2"/>
                    </a:cubicBezTo>
                    <a:cubicBezTo>
                      <a:pt x="476" y="52"/>
                      <a:pt x="476" y="52"/>
                      <a:pt x="476" y="53"/>
                    </a:cubicBezTo>
                    <a:cubicBezTo>
                      <a:pt x="476" y="53"/>
                      <a:pt x="476" y="53"/>
                      <a:pt x="476" y="53"/>
                    </a:cubicBezTo>
                    <a:cubicBezTo>
                      <a:pt x="482" y="54"/>
                      <a:pt x="488" y="55"/>
                      <a:pt x="494" y="55"/>
                    </a:cubicBezTo>
                    <a:cubicBezTo>
                      <a:pt x="494" y="55"/>
                      <a:pt x="494" y="55"/>
                      <a:pt x="494" y="55"/>
                    </a:cubicBezTo>
                    <a:cubicBezTo>
                      <a:pt x="494" y="55"/>
                      <a:pt x="494" y="55"/>
                      <a:pt x="494" y="55"/>
                    </a:cubicBezTo>
                    <a:cubicBezTo>
                      <a:pt x="505" y="55"/>
                      <a:pt x="515" y="53"/>
                      <a:pt x="523" y="48"/>
                    </a:cubicBezTo>
                    <a:cubicBezTo>
                      <a:pt x="523" y="48"/>
                      <a:pt x="523" y="48"/>
                      <a:pt x="523" y="48"/>
                    </a:cubicBezTo>
                    <a:cubicBezTo>
                      <a:pt x="524" y="48"/>
                      <a:pt x="524" y="48"/>
                      <a:pt x="524" y="48"/>
                    </a:cubicBezTo>
                    <a:cubicBezTo>
                      <a:pt x="524" y="48"/>
                      <a:pt x="524" y="48"/>
                      <a:pt x="524" y="48"/>
                    </a:cubicBezTo>
                    <a:cubicBezTo>
                      <a:pt x="534" y="42"/>
                      <a:pt x="541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53" y="30"/>
                      <a:pt x="553" y="30"/>
                      <a:pt x="553" y="30"/>
                    </a:cubicBezTo>
                    <a:cubicBezTo>
                      <a:pt x="560" y="30"/>
                      <a:pt x="567" y="36"/>
                      <a:pt x="572" y="40"/>
                    </a:cubicBezTo>
                    <a:cubicBezTo>
                      <a:pt x="572" y="40"/>
                      <a:pt x="573" y="40"/>
                      <a:pt x="573" y="40"/>
                    </a:cubicBezTo>
                    <a:cubicBezTo>
                      <a:pt x="573" y="40"/>
                      <a:pt x="573" y="40"/>
                      <a:pt x="573" y="40"/>
                    </a:cubicBezTo>
                    <a:cubicBezTo>
                      <a:pt x="573" y="40"/>
                      <a:pt x="573" y="40"/>
                      <a:pt x="573" y="40"/>
                    </a:cubicBezTo>
                    <a:cubicBezTo>
                      <a:pt x="573" y="40"/>
                      <a:pt x="573" y="40"/>
                      <a:pt x="573" y="41"/>
                    </a:cubicBezTo>
                    <a:cubicBezTo>
                      <a:pt x="573" y="41"/>
                      <a:pt x="573" y="41"/>
                      <a:pt x="573" y="41"/>
                    </a:cubicBezTo>
                    <a:cubicBezTo>
                      <a:pt x="573" y="41"/>
                      <a:pt x="573" y="41"/>
                      <a:pt x="574" y="41"/>
                    </a:cubicBezTo>
                    <a:cubicBezTo>
                      <a:pt x="584" y="49"/>
                      <a:pt x="595" y="55"/>
                      <a:pt x="612" y="55"/>
                    </a:cubicBezTo>
                    <a:cubicBezTo>
                      <a:pt x="612" y="55"/>
                      <a:pt x="612" y="55"/>
                      <a:pt x="612" y="55"/>
                    </a:cubicBezTo>
                    <a:cubicBezTo>
                      <a:pt x="612" y="55"/>
                      <a:pt x="612" y="55"/>
                      <a:pt x="612" y="55"/>
                    </a:cubicBezTo>
                    <a:cubicBezTo>
                      <a:pt x="614" y="55"/>
                      <a:pt x="616" y="55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19" y="54"/>
                    </a:cubicBezTo>
                    <a:cubicBezTo>
                      <a:pt x="619" y="54"/>
                      <a:pt x="619" y="54"/>
                      <a:pt x="620" y="54"/>
                    </a:cubicBezTo>
                    <a:cubicBezTo>
                      <a:pt x="624" y="54"/>
                      <a:pt x="628" y="52"/>
                      <a:pt x="632" y="51"/>
                    </a:cubicBezTo>
                    <a:cubicBezTo>
                      <a:pt x="636" y="50"/>
                      <a:pt x="640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3" y="49"/>
                      <a:pt x="643" y="49"/>
                      <a:pt x="643" y="49"/>
                    </a:cubicBezTo>
                    <a:cubicBezTo>
                      <a:pt x="644" y="49"/>
                      <a:pt x="644" y="49"/>
                      <a:pt x="644" y="49"/>
                    </a:cubicBezTo>
                    <a:cubicBezTo>
                      <a:pt x="654" y="50"/>
                      <a:pt x="659" y="60"/>
                      <a:pt x="667" y="64"/>
                    </a:cubicBezTo>
                    <a:cubicBezTo>
                      <a:pt x="672" y="66"/>
                      <a:pt x="678" y="68"/>
                      <a:pt x="685" y="68"/>
                    </a:cubicBezTo>
                    <a:cubicBezTo>
                      <a:pt x="685" y="68"/>
                      <a:pt x="685" y="68"/>
                      <a:pt x="685" y="68"/>
                    </a:cubicBezTo>
                    <a:cubicBezTo>
                      <a:pt x="685" y="68"/>
                      <a:pt x="685" y="68"/>
                      <a:pt x="685" y="68"/>
                    </a:cubicBezTo>
                    <a:cubicBezTo>
                      <a:pt x="691" y="68"/>
                      <a:pt x="697" y="67"/>
                      <a:pt x="703" y="63"/>
                    </a:cubicBezTo>
                    <a:cubicBezTo>
                      <a:pt x="703" y="63"/>
                      <a:pt x="703" y="63"/>
                      <a:pt x="703" y="63"/>
                    </a:cubicBezTo>
                    <a:cubicBezTo>
                      <a:pt x="716" y="56"/>
                      <a:pt x="721" y="44"/>
                      <a:pt x="723" y="26"/>
                    </a:cubicBezTo>
                    <a:cubicBezTo>
                      <a:pt x="723" y="22"/>
                      <a:pt x="723" y="13"/>
                      <a:pt x="727" y="11"/>
                    </a:cubicBezTo>
                    <a:cubicBezTo>
                      <a:pt x="727" y="11"/>
                      <a:pt x="727" y="11"/>
                      <a:pt x="727" y="11"/>
                    </a:cubicBezTo>
                    <a:cubicBezTo>
                      <a:pt x="728" y="11"/>
                      <a:pt x="729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0" y="11"/>
                      <a:pt x="730" y="11"/>
                    </a:cubicBezTo>
                    <a:cubicBezTo>
                      <a:pt x="730" y="11"/>
                      <a:pt x="731" y="11"/>
                      <a:pt x="731" y="11"/>
                    </a:cubicBezTo>
                    <a:cubicBezTo>
                      <a:pt x="731" y="11"/>
                      <a:pt x="731" y="11"/>
                      <a:pt x="731" y="11"/>
                    </a:cubicBezTo>
                    <a:cubicBezTo>
                      <a:pt x="731" y="11"/>
                      <a:pt x="731" y="11"/>
                      <a:pt x="731" y="11"/>
                    </a:cubicBezTo>
                    <a:cubicBezTo>
                      <a:pt x="731" y="11"/>
                      <a:pt x="731" y="11"/>
                      <a:pt x="731" y="11"/>
                    </a:cubicBezTo>
                    <a:cubicBezTo>
                      <a:pt x="732" y="11"/>
                      <a:pt x="732" y="11"/>
                      <a:pt x="732" y="11"/>
                    </a:cubicBezTo>
                    <a:cubicBezTo>
                      <a:pt x="732" y="11"/>
                      <a:pt x="732" y="11"/>
                      <a:pt x="732" y="11"/>
                    </a:cubicBezTo>
                    <a:cubicBezTo>
                      <a:pt x="738" y="12"/>
                      <a:pt x="747" y="17"/>
                      <a:pt x="752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3" y="21"/>
                      <a:pt x="753" y="21"/>
                    </a:cubicBezTo>
                    <a:cubicBezTo>
                      <a:pt x="753" y="21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4" y="22"/>
                      <a:pt x="754" y="22"/>
                    </a:cubicBezTo>
                    <a:cubicBezTo>
                      <a:pt x="754" y="22"/>
                      <a:pt x="755" y="22"/>
                      <a:pt x="755" y="22"/>
                    </a:cubicBezTo>
                    <a:cubicBezTo>
                      <a:pt x="755" y="22"/>
                      <a:pt x="755" y="22"/>
                      <a:pt x="755" y="22"/>
                    </a:cubicBezTo>
                    <a:cubicBezTo>
                      <a:pt x="755" y="22"/>
                      <a:pt x="755" y="22"/>
                      <a:pt x="755" y="22"/>
                    </a:cubicBezTo>
                    <a:cubicBezTo>
                      <a:pt x="755" y="22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5" y="23"/>
                      <a:pt x="755" y="23"/>
                    </a:cubicBezTo>
                    <a:cubicBezTo>
                      <a:pt x="755" y="23"/>
                      <a:pt x="756" y="23"/>
                      <a:pt x="756" y="23"/>
                    </a:cubicBezTo>
                    <a:cubicBezTo>
                      <a:pt x="768" y="33"/>
                      <a:pt x="777" y="51"/>
                      <a:pt x="797" y="51"/>
                    </a:cubicBezTo>
                    <a:cubicBezTo>
                      <a:pt x="797" y="51"/>
                      <a:pt x="797" y="51"/>
                      <a:pt x="797" y="51"/>
                    </a:cubicBezTo>
                    <a:cubicBezTo>
                      <a:pt x="797" y="51"/>
                      <a:pt x="797" y="51"/>
                      <a:pt x="797" y="51"/>
                    </a:cubicBezTo>
                    <a:cubicBezTo>
                      <a:pt x="801" y="51"/>
                      <a:pt x="805" y="50"/>
                      <a:pt x="810" y="49"/>
                    </a:cubicBezTo>
                    <a:cubicBezTo>
                      <a:pt x="810" y="49"/>
                      <a:pt x="810" y="49"/>
                      <a:pt x="810" y="49"/>
                    </a:cubicBezTo>
                    <a:cubicBezTo>
                      <a:pt x="810" y="49"/>
                      <a:pt x="810" y="49"/>
                      <a:pt x="810" y="49"/>
                    </a:cubicBezTo>
                    <a:cubicBezTo>
                      <a:pt x="811" y="49"/>
                      <a:pt x="811" y="49"/>
                      <a:pt x="811" y="49"/>
                    </a:cubicBezTo>
                    <a:cubicBezTo>
                      <a:pt x="811" y="49"/>
                      <a:pt x="811" y="49"/>
                      <a:pt x="811" y="49"/>
                    </a:cubicBezTo>
                    <a:cubicBezTo>
                      <a:pt x="811" y="49"/>
                      <a:pt x="811" y="49"/>
                      <a:pt x="811" y="49"/>
                    </a:cubicBezTo>
                    <a:cubicBezTo>
                      <a:pt x="811" y="49"/>
                      <a:pt x="811" y="49"/>
                      <a:pt x="811" y="48"/>
                    </a:cubicBezTo>
                    <a:cubicBezTo>
                      <a:pt x="811" y="48"/>
                      <a:pt x="812" y="48"/>
                      <a:pt x="812" y="48"/>
                    </a:cubicBezTo>
                    <a:cubicBezTo>
                      <a:pt x="812" y="48"/>
                      <a:pt x="812" y="48"/>
                      <a:pt x="812" y="48"/>
                    </a:cubicBezTo>
                    <a:cubicBezTo>
                      <a:pt x="812" y="48"/>
                      <a:pt x="812" y="48"/>
                      <a:pt x="812" y="48"/>
                    </a:cubicBezTo>
                    <a:cubicBezTo>
                      <a:pt x="813" y="48"/>
                      <a:pt x="813" y="48"/>
                      <a:pt x="814" y="48"/>
                    </a:cubicBezTo>
                    <a:cubicBezTo>
                      <a:pt x="814" y="48"/>
                      <a:pt x="814" y="48"/>
                      <a:pt x="814" y="48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14" y="47"/>
                      <a:pt x="814" y="47"/>
                      <a:pt x="814" y="47"/>
                    </a:cubicBezTo>
                    <a:cubicBezTo>
                      <a:pt x="824" y="42"/>
                      <a:pt x="832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48" y="31"/>
                      <a:pt x="848" y="31"/>
                      <a:pt x="848" y="31"/>
                    </a:cubicBezTo>
                    <a:cubicBezTo>
                      <a:pt x="851" y="31"/>
                      <a:pt x="853" y="32"/>
                      <a:pt x="856" y="32"/>
                    </a:cubicBezTo>
                    <a:cubicBezTo>
                      <a:pt x="863" y="34"/>
                      <a:pt x="869" y="39"/>
                      <a:pt x="877" y="42"/>
                    </a:cubicBezTo>
                    <a:cubicBezTo>
                      <a:pt x="877" y="42"/>
                      <a:pt x="877" y="42"/>
                      <a:pt x="877" y="42"/>
                    </a:cubicBezTo>
                    <a:cubicBezTo>
                      <a:pt x="877" y="42"/>
                      <a:pt x="877" y="42"/>
                      <a:pt x="877" y="42"/>
                    </a:cubicBezTo>
                    <a:cubicBezTo>
                      <a:pt x="883" y="44"/>
                      <a:pt x="890" y="45"/>
                      <a:pt x="898" y="45"/>
                    </a:cubicBezTo>
                    <a:cubicBezTo>
                      <a:pt x="898" y="45"/>
                      <a:pt x="898" y="45"/>
                      <a:pt x="898" y="45"/>
                    </a:cubicBezTo>
                    <a:cubicBezTo>
                      <a:pt x="898" y="45"/>
                      <a:pt x="898" y="45"/>
                      <a:pt x="898" y="45"/>
                    </a:cubicBezTo>
                    <a:cubicBezTo>
                      <a:pt x="910" y="45"/>
                      <a:pt x="921" y="43"/>
                      <a:pt x="928" y="37"/>
                    </a:cubicBezTo>
                    <a:cubicBezTo>
                      <a:pt x="928" y="37"/>
                      <a:pt x="928" y="37"/>
                      <a:pt x="928" y="37"/>
                    </a:cubicBezTo>
                    <a:cubicBezTo>
                      <a:pt x="936" y="30"/>
                      <a:pt x="939" y="16"/>
                      <a:pt x="948" y="11"/>
                    </a:cubicBezTo>
                    <a:cubicBezTo>
                      <a:pt x="948" y="11"/>
                      <a:pt x="948" y="11"/>
                      <a:pt x="948" y="11"/>
                    </a:cubicBezTo>
                    <a:cubicBezTo>
                      <a:pt x="948" y="11"/>
                      <a:pt x="948" y="10"/>
                      <a:pt x="948" y="10"/>
                    </a:cubicBezTo>
                    <a:cubicBezTo>
                      <a:pt x="948" y="10"/>
                      <a:pt x="948" y="10"/>
                      <a:pt x="948" y="10"/>
                    </a:cubicBezTo>
                    <a:cubicBezTo>
                      <a:pt x="948" y="10"/>
                      <a:pt x="948" y="10"/>
                      <a:pt x="948" y="10"/>
                    </a:cubicBezTo>
                    <a:cubicBezTo>
                      <a:pt x="948" y="10"/>
                      <a:pt x="948" y="10"/>
                      <a:pt x="948" y="10"/>
                    </a:cubicBezTo>
                    <a:cubicBezTo>
                      <a:pt x="951" y="8"/>
                      <a:pt x="959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5" y="5"/>
                      <a:pt x="965" y="5"/>
                      <a:pt x="965" y="5"/>
                    </a:cubicBezTo>
                    <a:cubicBezTo>
                      <a:pt x="968" y="5"/>
                      <a:pt x="970" y="5"/>
                      <a:pt x="971" y="6"/>
                    </a:cubicBezTo>
                    <a:cubicBezTo>
                      <a:pt x="971" y="6"/>
                      <a:pt x="972" y="6"/>
                      <a:pt x="972" y="6"/>
                    </a:cubicBezTo>
                    <a:cubicBezTo>
                      <a:pt x="972" y="6"/>
                      <a:pt x="972" y="6"/>
                      <a:pt x="972" y="6"/>
                    </a:cubicBezTo>
                    <a:cubicBezTo>
                      <a:pt x="977" y="9"/>
                      <a:pt x="978" y="21"/>
                      <a:pt x="982" y="29"/>
                    </a:cubicBezTo>
                    <a:cubicBezTo>
                      <a:pt x="985" y="35"/>
                      <a:pt x="991" y="42"/>
                      <a:pt x="996" y="45"/>
                    </a:cubicBezTo>
                    <a:cubicBezTo>
                      <a:pt x="1002" y="48"/>
                      <a:pt x="1010" y="49"/>
                      <a:pt x="1015" y="53"/>
                    </a:cubicBezTo>
                    <a:cubicBezTo>
                      <a:pt x="1022" y="57"/>
                      <a:pt x="1027" y="64"/>
                      <a:pt x="1035" y="72"/>
                    </a:cubicBezTo>
                    <a:cubicBezTo>
                      <a:pt x="1042" y="79"/>
                      <a:pt x="1050" y="85"/>
                      <a:pt x="1053" y="92"/>
                    </a:cubicBezTo>
                    <a:cubicBezTo>
                      <a:pt x="1060" y="106"/>
                      <a:pt x="1059" y="115"/>
                      <a:pt x="1071" y="123"/>
                    </a:cubicBezTo>
                    <a:cubicBezTo>
                      <a:pt x="1079" y="127"/>
                      <a:pt x="1093" y="128"/>
                      <a:pt x="1098" y="137"/>
                    </a:cubicBezTo>
                    <a:cubicBezTo>
                      <a:pt x="1100" y="141"/>
                      <a:pt x="1101" y="150"/>
                      <a:pt x="1101" y="160"/>
                    </a:cubicBezTo>
                    <a:cubicBezTo>
                      <a:pt x="1101" y="171"/>
                      <a:pt x="1100" y="184"/>
                      <a:pt x="1100" y="193"/>
                    </a:cubicBezTo>
                    <a:cubicBezTo>
                      <a:pt x="1100" y="320"/>
                      <a:pt x="1100" y="445"/>
                      <a:pt x="1100" y="572"/>
                    </a:cubicBezTo>
                    <a:cubicBezTo>
                      <a:pt x="1100" y="573"/>
                      <a:pt x="1100" y="574"/>
                      <a:pt x="1100" y="576"/>
                    </a:cubicBezTo>
                    <a:cubicBezTo>
                      <a:pt x="1100" y="586"/>
                      <a:pt x="1100" y="595"/>
                      <a:pt x="1097" y="600"/>
                    </a:cubicBezTo>
                    <a:cubicBezTo>
                      <a:pt x="1092" y="608"/>
                      <a:pt x="1080" y="609"/>
                      <a:pt x="1072" y="614"/>
                    </a:cubicBezTo>
                    <a:cubicBezTo>
                      <a:pt x="1067" y="617"/>
                      <a:pt x="1063" y="621"/>
                      <a:pt x="1060" y="626"/>
                    </a:cubicBezTo>
                    <a:cubicBezTo>
                      <a:pt x="1057" y="631"/>
                      <a:pt x="1055" y="640"/>
                      <a:pt x="1052" y="646"/>
                    </a:cubicBezTo>
                    <a:cubicBezTo>
                      <a:pt x="1049" y="653"/>
                      <a:pt x="1041" y="660"/>
                      <a:pt x="1034" y="667"/>
                    </a:cubicBezTo>
                    <a:cubicBezTo>
                      <a:pt x="1027" y="674"/>
                      <a:pt x="1021" y="682"/>
                      <a:pt x="1014" y="686"/>
                    </a:cubicBezTo>
                    <a:cubicBezTo>
                      <a:pt x="1003" y="693"/>
                      <a:pt x="992" y="694"/>
                      <a:pt x="985" y="706"/>
                    </a:cubicBezTo>
                    <a:cubicBezTo>
                      <a:pt x="980" y="713"/>
                      <a:pt x="978" y="729"/>
                      <a:pt x="971" y="731"/>
                    </a:cubicBezTo>
                    <a:cubicBezTo>
                      <a:pt x="969" y="732"/>
                      <a:pt x="967" y="732"/>
                      <a:pt x="966" y="732"/>
                    </a:cubicBezTo>
                    <a:cubicBezTo>
                      <a:pt x="966" y="732"/>
                      <a:pt x="965" y="732"/>
                      <a:pt x="965" y="732"/>
                    </a:cubicBezTo>
                    <a:cubicBezTo>
                      <a:pt x="965" y="732"/>
                      <a:pt x="965" y="732"/>
                      <a:pt x="965" y="732"/>
                    </a:cubicBezTo>
                    <a:cubicBezTo>
                      <a:pt x="965" y="732"/>
                      <a:pt x="965" y="732"/>
                      <a:pt x="965" y="732"/>
                    </a:cubicBezTo>
                    <a:cubicBezTo>
                      <a:pt x="965" y="732"/>
                      <a:pt x="965" y="732"/>
                      <a:pt x="965" y="732"/>
                    </a:cubicBezTo>
                    <a:cubicBezTo>
                      <a:pt x="958" y="732"/>
                      <a:pt x="951" y="729"/>
                      <a:pt x="947" y="726"/>
                    </a:cubicBezTo>
                    <a:cubicBezTo>
                      <a:pt x="947" y="726"/>
                      <a:pt x="947" y="726"/>
                      <a:pt x="947" y="726"/>
                    </a:cubicBezTo>
                    <a:cubicBezTo>
                      <a:pt x="946" y="726"/>
                      <a:pt x="946" y="726"/>
                      <a:pt x="946" y="726"/>
                    </a:cubicBezTo>
                    <a:cubicBezTo>
                      <a:pt x="946" y="726"/>
                      <a:pt x="946" y="726"/>
                      <a:pt x="946" y="726"/>
                    </a:cubicBezTo>
                    <a:cubicBezTo>
                      <a:pt x="937" y="719"/>
                      <a:pt x="935" y="706"/>
                      <a:pt x="927" y="700"/>
                    </a:cubicBezTo>
                    <a:cubicBezTo>
                      <a:pt x="927" y="700"/>
                      <a:pt x="927" y="700"/>
                      <a:pt x="927" y="700"/>
                    </a:cubicBezTo>
                    <a:cubicBezTo>
                      <a:pt x="921" y="696"/>
                      <a:pt x="909" y="694"/>
                      <a:pt x="898" y="694"/>
                    </a:cubicBezTo>
                    <a:cubicBezTo>
                      <a:pt x="898" y="694"/>
                      <a:pt x="898" y="694"/>
                      <a:pt x="898" y="694"/>
                    </a:cubicBezTo>
                    <a:cubicBezTo>
                      <a:pt x="898" y="694"/>
                      <a:pt x="898" y="694"/>
                      <a:pt x="898" y="694"/>
                    </a:cubicBezTo>
                    <a:cubicBezTo>
                      <a:pt x="894" y="694"/>
                      <a:pt x="890" y="694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6" y="695"/>
                      <a:pt x="886" y="695"/>
                      <a:pt x="886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5" y="695"/>
                      <a:pt x="885" y="695"/>
                      <a:pt x="885" y="695"/>
                    </a:cubicBezTo>
                    <a:cubicBezTo>
                      <a:pt x="882" y="696"/>
                      <a:pt x="879" y="696"/>
                      <a:pt x="876" y="698"/>
                    </a:cubicBezTo>
                    <a:cubicBezTo>
                      <a:pt x="876" y="698"/>
                      <a:pt x="876" y="698"/>
                      <a:pt x="876" y="698"/>
                    </a:cubicBezTo>
                    <a:cubicBezTo>
                      <a:pt x="876" y="698"/>
                      <a:pt x="876" y="698"/>
                      <a:pt x="876" y="698"/>
                    </a:cubicBezTo>
                    <a:cubicBezTo>
                      <a:pt x="867" y="701"/>
                      <a:pt x="859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8" y="707"/>
                      <a:pt x="848" y="707"/>
                      <a:pt x="848" y="707"/>
                    </a:cubicBezTo>
                    <a:cubicBezTo>
                      <a:pt x="845" y="707"/>
                      <a:pt x="841" y="706"/>
                      <a:pt x="837" y="705"/>
                    </a:cubicBezTo>
                    <a:cubicBezTo>
                      <a:pt x="837" y="705"/>
                      <a:pt x="837" y="705"/>
                      <a:pt x="837" y="705"/>
                    </a:cubicBezTo>
                    <a:cubicBezTo>
                      <a:pt x="827" y="702"/>
                      <a:pt x="822" y="694"/>
                      <a:pt x="814" y="691"/>
                    </a:cubicBezTo>
                    <a:cubicBezTo>
                      <a:pt x="814" y="691"/>
                      <a:pt x="814" y="691"/>
                      <a:pt x="814" y="691"/>
                    </a:cubicBezTo>
                    <a:cubicBezTo>
                      <a:pt x="809" y="689"/>
                      <a:pt x="805" y="688"/>
                      <a:pt x="800" y="688"/>
                    </a:cubicBezTo>
                    <a:cubicBezTo>
                      <a:pt x="800" y="688"/>
                      <a:pt x="800" y="688"/>
                      <a:pt x="800" y="688"/>
                    </a:cubicBezTo>
                    <a:cubicBezTo>
                      <a:pt x="800" y="688"/>
                      <a:pt x="800" y="688"/>
                      <a:pt x="800" y="688"/>
                    </a:cubicBezTo>
                    <a:cubicBezTo>
                      <a:pt x="793" y="688"/>
                      <a:pt x="785" y="690"/>
                      <a:pt x="779" y="694"/>
                    </a:cubicBezTo>
                    <a:cubicBezTo>
                      <a:pt x="779" y="694"/>
                      <a:pt x="779" y="694"/>
                      <a:pt x="779" y="694"/>
                    </a:cubicBezTo>
                    <a:cubicBezTo>
                      <a:pt x="779" y="694"/>
                      <a:pt x="779" y="694"/>
                      <a:pt x="779" y="694"/>
                    </a:cubicBezTo>
                    <a:cubicBezTo>
                      <a:pt x="770" y="700"/>
                      <a:pt x="765" y="710"/>
                      <a:pt x="756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7"/>
                      <a:pt x="755" y="717"/>
                      <a:pt x="755" y="717"/>
                    </a:cubicBezTo>
                    <a:cubicBezTo>
                      <a:pt x="755" y="718"/>
                      <a:pt x="755" y="718"/>
                      <a:pt x="755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4" y="718"/>
                      <a:pt x="754" y="718"/>
                    </a:cubicBezTo>
                    <a:cubicBezTo>
                      <a:pt x="754" y="718"/>
                      <a:pt x="753" y="718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3" y="719"/>
                      <a:pt x="753" y="719"/>
                    </a:cubicBezTo>
                    <a:cubicBezTo>
                      <a:pt x="753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52" y="719"/>
                      <a:pt x="752" y="719"/>
                      <a:pt x="752" y="719"/>
                    </a:cubicBezTo>
                    <a:cubicBezTo>
                      <a:pt x="746" y="723"/>
                      <a:pt x="737" y="728"/>
                      <a:pt x="732" y="728"/>
                    </a:cubicBezTo>
                    <a:cubicBezTo>
                      <a:pt x="732" y="728"/>
                      <a:pt x="732" y="728"/>
                      <a:pt x="732" y="728"/>
                    </a:cubicBezTo>
                    <a:cubicBezTo>
                      <a:pt x="732" y="728"/>
                      <a:pt x="732" y="728"/>
                      <a:pt x="732" y="728"/>
                    </a:cubicBezTo>
                    <a:cubicBezTo>
                      <a:pt x="732" y="728"/>
                      <a:pt x="732" y="728"/>
                      <a:pt x="732" y="728"/>
                    </a:cubicBezTo>
                    <a:cubicBezTo>
                      <a:pt x="731" y="728"/>
                      <a:pt x="730" y="727"/>
                      <a:pt x="729" y="727"/>
                    </a:cubicBezTo>
                    <a:cubicBezTo>
                      <a:pt x="729" y="727"/>
                      <a:pt x="729" y="727"/>
                      <a:pt x="729" y="727"/>
                    </a:cubicBezTo>
                    <a:cubicBezTo>
                      <a:pt x="729" y="727"/>
                      <a:pt x="729" y="727"/>
                      <a:pt x="729" y="727"/>
                    </a:cubicBezTo>
                    <a:cubicBezTo>
                      <a:pt x="729" y="727"/>
                      <a:pt x="729" y="727"/>
                      <a:pt x="729" y="727"/>
                    </a:cubicBezTo>
                    <a:cubicBezTo>
                      <a:pt x="724" y="725"/>
                      <a:pt x="723" y="701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21" y="695"/>
                      <a:pt x="721" y="695"/>
                      <a:pt x="721" y="695"/>
                    </a:cubicBezTo>
                    <a:cubicBezTo>
                      <a:pt x="716" y="683"/>
                      <a:pt x="703" y="670"/>
                      <a:pt x="685" y="670"/>
                    </a:cubicBezTo>
                    <a:cubicBezTo>
                      <a:pt x="685" y="670"/>
                      <a:pt x="685" y="670"/>
                      <a:pt x="685" y="670"/>
                    </a:cubicBezTo>
                    <a:cubicBezTo>
                      <a:pt x="685" y="670"/>
                      <a:pt x="685" y="670"/>
                      <a:pt x="685" y="670"/>
                    </a:cubicBezTo>
                    <a:cubicBezTo>
                      <a:pt x="681" y="670"/>
                      <a:pt x="676" y="671"/>
                      <a:pt x="670" y="674"/>
                    </a:cubicBezTo>
                    <a:cubicBezTo>
                      <a:pt x="663" y="677"/>
                      <a:pt x="656" y="688"/>
                      <a:pt x="647" y="689"/>
                    </a:cubicBezTo>
                    <a:cubicBezTo>
                      <a:pt x="647" y="689"/>
                      <a:pt x="647" y="689"/>
                      <a:pt x="647" y="689"/>
                    </a:cubicBezTo>
                    <a:cubicBezTo>
                      <a:pt x="647" y="689"/>
                      <a:pt x="647" y="689"/>
                      <a:pt x="647" y="689"/>
                    </a:cubicBezTo>
                    <a:cubicBezTo>
                      <a:pt x="647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6" y="689"/>
                      <a:pt x="646" y="689"/>
                      <a:pt x="646" y="689"/>
                    </a:cubicBezTo>
                    <a:cubicBezTo>
                      <a:pt x="641" y="689"/>
                      <a:pt x="636" y="687"/>
                      <a:pt x="633" y="686"/>
                    </a:cubicBezTo>
                    <a:cubicBezTo>
                      <a:pt x="633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2" y="686"/>
                    </a:cubicBezTo>
                    <a:cubicBezTo>
                      <a:pt x="632" y="686"/>
                      <a:pt x="632" y="686"/>
                      <a:pt x="631" y="686"/>
                    </a:cubicBezTo>
                    <a:cubicBezTo>
                      <a:pt x="631" y="686"/>
                      <a:pt x="631" y="686"/>
                      <a:pt x="631" y="686"/>
                    </a:cubicBezTo>
                    <a:cubicBezTo>
                      <a:pt x="631" y="686"/>
                      <a:pt x="631" y="686"/>
                      <a:pt x="631" y="686"/>
                    </a:cubicBezTo>
                    <a:cubicBezTo>
                      <a:pt x="631" y="686"/>
                      <a:pt x="631" y="686"/>
                      <a:pt x="631" y="686"/>
                    </a:cubicBezTo>
                    <a:cubicBezTo>
                      <a:pt x="625" y="684"/>
                      <a:pt x="620" y="684"/>
                      <a:pt x="614" y="684"/>
                    </a:cubicBezTo>
                    <a:cubicBezTo>
                      <a:pt x="614" y="684"/>
                      <a:pt x="614" y="684"/>
                      <a:pt x="614" y="684"/>
                    </a:cubicBezTo>
                    <a:cubicBezTo>
                      <a:pt x="614" y="684"/>
                      <a:pt x="614" y="684"/>
                      <a:pt x="614" y="684"/>
                    </a:cubicBezTo>
                    <a:cubicBezTo>
                      <a:pt x="603" y="684"/>
                      <a:pt x="592" y="686"/>
                      <a:pt x="583" y="691"/>
                    </a:cubicBezTo>
                    <a:cubicBezTo>
                      <a:pt x="583" y="691"/>
                      <a:pt x="583" y="691"/>
                      <a:pt x="583" y="691"/>
                    </a:cubicBezTo>
                    <a:cubicBezTo>
                      <a:pt x="583" y="691"/>
                      <a:pt x="583" y="691"/>
                      <a:pt x="583" y="691"/>
                    </a:cubicBezTo>
                    <a:cubicBezTo>
                      <a:pt x="583" y="691"/>
                      <a:pt x="583" y="692"/>
                      <a:pt x="583" y="692"/>
                    </a:cubicBezTo>
                    <a:cubicBezTo>
                      <a:pt x="583" y="692"/>
                      <a:pt x="583" y="692"/>
                      <a:pt x="583" y="692"/>
                    </a:cubicBezTo>
                    <a:cubicBezTo>
                      <a:pt x="574" y="697"/>
                      <a:pt x="567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6" y="708"/>
                      <a:pt x="556" y="708"/>
                      <a:pt x="556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55" y="708"/>
                      <a:pt x="555" y="708"/>
                      <a:pt x="555" y="708"/>
                    </a:cubicBezTo>
                    <a:cubicBezTo>
                      <a:pt x="546" y="708"/>
                      <a:pt x="538" y="699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9" y="693"/>
                      <a:pt x="529" y="693"/>
                    </a:cubicBezTo>
                    <a:cubicBezTo>
                      <a:pt x="529" y="693"/>
                      <a:pt x="528" y="693"/>
                      <a:pt x="528" y="693"/>
                    </a:cubicBezTo>
                    <a:cubicBezTo>
                      <a:pt x="528" y="693"/>
                      <a:pt x="528" y="693"/>
                      <a:pt x="528" y="692"/>
                    </a:cubicBezTo>
                    <a:cubicBezTo>
                      <a:pt x="528" y="692"/>
                      <a:pt x="528" y="692"/>
                      <a:pt x="528" y="692"/>
                    </a:cubicBezTo>
                    <a:cubicBezTo>
                      <a:pt x="527" y="692"/>
                      <a:pt x="527" y="692"/>
                      <a:pt x="527" y="692"/>
                    </a:cubicBezTo>
                    <a:cubicBezTo>
                      <a:pt x="527" y="692"/>
                      <a:pt x="527" y="692"/>
                      <a:pt x="527" y="692"/>
                    </a:cubicBezTo>
                    <a:cubicBezTo>
                      <a:pt x="527" y="692"/>
                      <a:pt x="527" y="692"/>
                      <a:pt x="527" y="692"/>
                    </a:cubicBezTo>
                    <a:cubicBezTo>
                      <a:pt x="526" y="692"/>
                      <a:pt x="526" y="692"/>
                      <a:pt x="526" y="692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6" y="691"/>
                      <a:pt x="526" y="691"/>
                    </a:cubicBezTo>
                    <a:cubicBezTo>
                      <a:pt x="526" y="691"/>
                      <a:pt x="525" y="691"/>
                      <a:pt x="525" y="691"/>
                    </a:cubicBezTo>
                    <a:cubicBezTo>
                      <a:pt x="525" y="691"/>
                      <a:pt x="525" y="691"/>
                      <a:pt x="525" y="691"/>
                    </a:cubicBezTo>
                    <a:cubicBezTo>
                      <a:pt x="516" y="686"/>
                      <a:pt x="506" y="684"/>
                      <a:pt x="495" y="684"/>
                    </a:cubicBezTo>
                    <a:cubicBezTo>
                      <a:pt x="495" y="684"/>
                      <a:pt x="495" y="684"/>
                      <a:pt x="495" y="684"/>
                    </a:cubicBezTo>
                    <a:cubicBezTo>
                      <a:pt x="495" y="684"/>
                      <a:pt x="495" y="684"/>
                      <a:pt x="495" y="684"/>
                    </a:cubicBezTo>
                    <a:cubicBezTo>
                      <a:pt x="490" y="684"/>
                      <a:pt x="484" y="684"/>
                      <a:pt x="478" y="686"/>
                    </a:cubicBezTo>
                    <a:cubicBezTo>
                      <a:pt x="478" y="686"/>
                      <a:pt x="478" y="686"/>
                      <a:pt x="478" y="686"/>
                    </a:cubicBezTo>
                    <a:cubicBezTo>
                      <a:pt x="478" y="686"/>
                      <a:pt x="478" y="686"/>
                      <a:pt x="478" y="686"/>
                    </a:cubicBezTo>
                    <a:cubicBezTo>
                      <a:pt x="478" y="686"/>
                      <a:pt x="478" y="686"/>
                      <a:pt x="478" y="686"/>
                    </a:cubicBezTo>
                    <a:cubicBezTo>
                      <a:pt x="477" y="686"/>
                      <a:pt x="477" y="686"/>
                      <a:pt x="476" y="686"/>
                    </a:cubicBezTo>
                    <a:cubicBezTo>
                      <a:pt x="472" y="688"/>
                      <a:pt x="469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5" y="689"/>
                      <a:pt x="465" y="689"/>
                      <a:pt x="465" y="689"/>
                    </a:cubicBezTo>
                    <a:cubicBezTo>
                      <a:pt x="464" y="689"/>
                      <a:pt x="464" y="689"/>
                      <a:pt x="463" y="689"/>
                    </a:cubicBezTo>
                    <a:cubicBezTo>
                      <a:pt x="463" y="689"/>
                      <a:pt x="463" y="689"/>
                      <a:pt x="463" y="689"/>
                    </a:cubicBezTo>
                    <a:cubicBezTo>
                      <a:pt x="454" y="688"/>
                      <a:pt x="448" y="679"/>
                      <a:pt x="441" y="675"/>
                    </a:cubicBezTo>
                    <a:cubicBezTo>
                      <a:pt x="441" y="675"/>
                      <a:pt x="441" y="675"/>
                      <a:pt x="441" y="675"/>
                    </a:cubicBezTo>
                    <a:cubicBezTo>
                      <a:pt x="435" y="672"/>
                      <a:pt x="430" y="671"/>
                      <a:pt x="424" y="671"/>
                    </a:cubicBezTo>
                    <a:cubicBezTo>
                      <a:pt x="424" y="671"/>
                      <a:pt x="424" y="671"/>
                      <a:pt x="424" y="671"/>
                    </a:cubicBezTo>
                    <a:cubicBezTo>
                      <a:pt x="424" y="671"/>
                      <a:pt x="424" y="671"/>
                      <a:pt x="424" y="671"/>
                    </a:cubicBezTo>
                    <a:cubicBezTo>
                      <a:pt x="409" y="671"/>
                      <a:pt x="395" y="680"/>
                      <a:pt x="390" y="692"/>
                    </a:cubicBezTo>
                    <a:cubicBezTo>
                      <a:pt x="388" y="695"/>
                      <a:pt x="387" y="702"/>
                      <a:pt x="386" y="710"/>
                    </a:cubicBezTo>
                    <a:cubicBezTo>
                      <a:pt x="385" y="715"/>
                      <a:pt x="385" y="725"/>
                      <a:pt x="381" y="727"/>
                    </a:cubicBezTo>
                    <a:cubicBezTo>
                      <a:pt x="381" y="727"/>
                      <a:pt x="381" y="727"/>
                      <a:pt x="381" y="727"/>
                    </a:cubicBezTo>
                    <a:cubicBezTo>
                      <a:pt x="381" y="727"/>
                      <a:pt x="381" y="727"/>
                      <a:pt x="381" y="727"/>
                    </a:cubicBezTo>
                    <a:cubicBezTo>
                      <a:pt x="380" y="728"/>
                      <a:pt x="379" y="728"/>
                      <a:pt x="378" y="728"/>
                    </a:cubicBezTo>
                    <a:cubicBezTo>
                      <a:pt x="378" y="728"/>
                      <a:pt x="378" y="728"/>
                      <a:pt x="378" y="728"/>
                    </a:cubicBezTo>
                    <a:cubicBezTo>
                      <a:pt x="378" y="728"/>
                      <a:pt x="378" y="728"/>
                      <a:pt x="378" y="728"/>
                    </a:cubicBezTo>
                    <a:cubicBezTo>
                      <a:pt x="378" y="728"/>
                      <a:pt x="378" y="728"/>
                      <a:pt x="378" y="728"/>
                    </a:cubicBezTo>
                    <a:cubicBezTo>
                      <a:pt x="378" y="728"/>
                      <a:pt x="377" y="728"/>
                      <a:pt x="376" y="728"/>
                    </a:cubicBezTo>
                    <a:cubicBezTo>
                      <a:pt x="376" y="728"/>
                      <a:pt x="376" y="728"/>
                      <a:pt x="376" y="728"/>
                    </a:cubicBezTo>
                    <a:cubicBezTo>
                      <a:pt x="370" y="727"/>
                      <a:pt x="362" y="722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9"/>
                      <a:pt x="357" y="719"/>
                    </a:cubicBezTo>
                    <a:cubicBezTo>
                      <a:pt x="357" y="719"/>
                      <a:pt x="357" y="718"/>
                      <a:pt x="357" y="718"/>
                    </a:cubicBezTo>
                    <a:cubicBezTo>
                      <a:pt x="357" y="718"/>
                      <a:pt x="357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6" y="718"/>
                      <a:pt x="356" y="718"/>
                    </a:cubicBezTo>
                    <a:cubicBezTo>
                      <a:pt x="356" y="718"/>
                      <a:pt x="355" y="718"/>
                      <a:pt x="355" y="718"/>
                    </a:cubicBezTo>
                    <a:cubicBezTo>
                      <a:pt x="355" y="718"/>
                      <a:pt x="355" y="718"/>
                      <a:pt x="355" y="718"/>
                    </a:cubicBezTo>
                    <a:cubicBezTo>
                      <a:pt x="355" y="718"/>
                      <a:pt x="355" y="718"/>
                      <a:pt x="355" y="718"/>
                    </a:cubicBezTo>
                    <a:cubicBezTo>
                      <a:pt x="355" y="717"/>
                      <a:pt x="355" y="717"/>
                      <a:pt x="355" y="717"/>
                    </a:cubicBezTo>
                    <a:cubicBezTo>
                      <a:pt x="342" y="708"/>
                      <a:pt x="332" y="688"/>
                      <a:pt x="311" y="688"/>
                    </a:cubicBezTo>
                    <a:cubicBezTo>
                      <a:pt x="311" y="688"/>
                      <a:pt x="311" y="688"/>
                      <a:pt x="311" y="688"/>
                    </a:cubicBezTo>
                    <a:cubicBezTo>
                      <a:pt x="311" y="688"/>
                      <a:pt x="311" y="688"/>
                      <a:pt x="311" y="688"/>
                    </a:cubicBezTo>
                    <a:cubicBezTo>
                      <a:pt x="307" y="688"/>
                      <a:pt x="302" y="689"/>
                      <a:pt x="297" y="690"/>
                    </a:cubicBezTo>
                    <a:cubicBezTo>
                      <a:pt x="297" y="690"/>
                      <a:pt x="297" y="690"/>
                      <a:pt x="296" y="691"/>
                    </a:cubicBezTo>
                    <a:cubicBezTo>
                      <a:pt x="296" y="691"/>
                      <a:pt x="296" y="691"/>
                      <a:pt x="296" y="691"/>
                    </a:cubicBezTo>
                    <a:cubicBezTo>
                      <a:pt x="287" y="694"/>
                      <a:pt x="282" y="703"/>
                      <a:pt x="272" y="706"/>
                    </a:cubicBezTo>
                    <a:cubicBezTo>
                      <a:pt x="272" y="706"/>
                      <a:pt x="272" y="706"/>
                      <a:pt x="272" y="706"/>
                    </a:cubicBezTo>
                    <a:cubicBezTo>
                      <a:pt x="272" y="706"/>
                      <a:pt x="271" y="706"/>
                      <a:pt x="271" y="706"/>
                    </a:cubicBezTo>
                    <a:cubicBezTo>
                      <a:pt x="268" y="707"/>
                      <a:pt x="265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62" y="707"/>
                      <a:pt x="262" y="707"/>
                      <a:pt x="262" y="707"/>
                    </a:cubicBezTo>
                    <a:cubicBezTo>
                      <a:pt x="250" y="707"/>
                      <a:pt x="242" y="700"/>
                      <a:pt x="231" y="697"/>
                    </a:cubicBezTo>
                    <a:cubicBezTo>
                      <a:pt x="231" y="697"/>
                      <a:pt x="231" y="697"/>
                      <a:pt x="231" y="697"/>
                    </a:cubicBezTo>
                    <a:cubicBezTo>
                      <a:pt x="231" y="696"/>
                      <a:pt x="230" y="696"/>
                      <a:pt x="230" y="696"/>
                    </a:cubicBezTo>
                    <a:cubicBezTo>
                      <a:pt x="230" y="696"/>
                      <a:pt x="230" y="696"/>
                      <a:pt x="230" y="696"/>
                    </a:cubicBezTo>
                    <a:cubicBezTo>
                      <a:pt x="230" y="696"/>
                      <a:pt x="230" y="696"/>
                      <a:pt x="230" y="696"/>
                    </a:cubicBezTo>
                    <a:cubicBezTo>
                      <a:pt x="230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9" y="696"/>
                      <a:pt x="229" y="696"/>
                      <a:pt x="229" y="696"/>
                    </a:cubicBezTo>
                    <a:cubicBezTo>
                      <a:pt x="223" y="694"/>
                      <a:pt x="216" y="693"/>
                      <a:pt x="208" y="693"/>
                    </a:cubicBezTo>
                    <a:cubicBezTo>
                      <a:pt x="208" y="693"/>
                      <a:pt x="208" y="693"/>
                      <a:pt x="208" y="693"/>
                    </a:cubicBezTo>
                    <a:cubicBezTo>
                      <a:pt x="208" y="693"/>
                      <a:pt x="208" y="693"/>
                      <a:pt x="208" y="693"/>
                    </a:cubicBezTo>
                    <a:cubicBezTo>
                      <a:pt x="201" y="693"/>
                      <a:pt x="194" y="694"/>
                      <a:pt x="189" y="696"/>
                    </a:cubicBezTo>
                    <a:cubicBezTo>
                      <a:pt x="189" y="696"/>
                      <a:pt x="189" y="696"/>
                      <a:pt x="189" y="696"/>
                    </a:cubicBezTo>
                    <a:cubicBezTo>
                      <a:pt x="189" y="696"/>
                      <a:pt x="189" y="696"/>
                      <a:pt x="189" y="696"/>
                    </a:cubicBezTo>
                    <a:cubicBezTo>
                      <a:pt x="189" y="696"/>
                      <a:pt x="188" y="696"/>
                      <a:pt x="188" y="697"/>
                    </a:cubicBezTo>
                    <a:cubicBezTo>
                      <a:pt x="188" y="697"/>
                      <a:pt x="188" y="697"/>
                      <a:pt x="188" y="697"/>
                    </a:cubicBezTo>
                    <a:cubicBezTo>
                      <a:pt x="174" y="702"/>
                      <a:pt x="175" y="717"/>
                      <a:pt x="164" y="725"/>
                    </a:cubicBezTo>
                    <a:cubicBezTo>
                      <a:pt x="161" y="728"/>
                      <a:pt x="155" y="731"/>
                      <a:pt x="144" y="732"/>
                    </a:cubicBezTo>
                    <a:cubicBezTo>
                      <a:pt x="144" y="732"/>
                      <a:pt x="144" y="732"/>
                      <a:pt x="144" y="732"/>
                    </a:cubicBezTo>
                    <a:cubicBezTo>
                      <a:pt x="144" y="732"/>
                      <a:pt x="144" y="732"/>
                      <a:pt x="144" y="732"/>
                    </a:cubicBezTo>
                    <a:cubicBezTo>
                      <a:pt x="143" y="732"/>
                      <a:pt x="143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41" y="732"/>
                      <a:pt x="141" y="732"/>
                      <a:pt x="141" y="732"/>
                    </a:cubicBezTo>
                    <a:cubicBezTo>
                      <a:pt x="139" y="732"/>
                      <a:pt x="135" y="732"/>
                      <a:pt x="133" y="730"/>
                    </a:cubicBezTo>
                    <a:cubicBezTo>
                      <a:pt x="133" y="730"/>
                      <a:pt x="133" y="730"/>
                      <a:pt x="133" y="730"/>
                    </a:cubicBezTo>
                    <a:cubicBezTo>
                      <a:pt x="127" y="725"/>
                      <a:pt x="126" y="712"/>
                      <a:pt x="122" y="706"/>
                    </a:cubicBezTo>
                    <a:cubicBezTo>
                      <a:pt x="120" y="703"/>
                      <a:pt x="117" y="699"/>
                      <a:pt x="115" y="697"/>
                    </a:cubicBezTo>
                    <a:cubicBezTo>
                      <a:pt x="109" y="692"/>
                      <a:pt x="100" y="691"/>
                      <a:pt x="92" y="686"/>
                    </a:cubicBezTo>
                    <a:cubicBezTo>
                      <a:pt x="87" y="683"/>
                      <a:pt x="80" y="674"/>
                      <a:pt x="73" y="668"/>
                    </a:cubicBezTo>
                    <a:cubicBezTo>
                      <a:pt x="66" y="661"/>
                      <a:pt x="59" y="655"/>
                      <a:pt x="55" y="648"/>
                    </a:cubicBezTo>
                    <a:cubicBezTo>
                      <a:pt x="47" y="634"/>
                      <a:pt x="50" y="623"/>
                      <a:pt x="36" y="614"/>
                    </a:cubicBezTo>
                    <a:cubicBezTo>
                      <a:pt x="27" y="609"/>
                      <a:pt x="13" y="608"/>
                      <a:pt x="8" y="600"/>
                    </a:cubicBezTo>
                    <a:cubicBezTo>
                      <a:pt x="6" y="595"/>
                      <a:pt x="5" y="586"/>
                      <a:pt x="5" y="576"/>
                    </a:cubicBezTo>
                    <a:cubicBezTo>
                      <a:pt x="5" y="564"/>
                      <a:pt x="6" y="552"/>
                      <a:pt x="6" y="543"/>
                    </a:cubicBezTo>
                    <a:cubicBezTo>
                      <a:pt x="6" y="425"/>
                      <a:pt x="6" y="312"/>
                      <a:pt x="6" y="194"/>
                    </a:cubicBezTo>
                    <a:cubicBezTo>
                      <a:pt x="6" y="185"/>
                      <a:pt x="5" y="174"/>
                      <a:pt x="5" y="163"/>
                    </a:cubicBezTo>
                    <a:cubicBezTo>
                      <a:pt x="5" y="151"/>
                      <a:pt x="6" y="141"/>
                      <a:pt x="9" y="137"/>
                    </a:cubicBezTo>
                    <a:cubicBezTo>
                      <a:pt x="13" y="131"/>
                      <a:pt x="30" y="127"/>
                      <a:pt x="36" y="123"/>
                    </a:cubicBezTo>
                    <a:cubicBezTo>
                      <a:pt x="40" y="121"/>
                      <a:pt x="44" y="117"/>
                      <a:pt x="46" y="113"/>
                    </a:cubicBezTo>
                    <a:cubicBezTo>
                      <a:pt x="50" y="106"/>
                      <a:pt x="50" y="98"/>
                      <a:pt x="55" y="91"/>
                    </a:cubicBezTo>
                    <a:cubicBezTo>
                      <a:pt x="58" y="84"/>
                      <a:pt x="65" y="78"/>
                      <a:pt x="73" y="71"/>
                    </a:cubicBezTo>
                    <a:cubicBezTo>
                      <a:pt x="79" y="64"/>
                      <a:pt x="85" y="56"/>
                      <a:pt x="92" y="52"/>
                    </a:cubicBezTo>
                    <a:cubicBezTo>
                      <a:pt x="106" y="46"/>
                      <a:pt x="116" y="44"/>
                      <a:pt x="123" y="31"/>
                    </a:cubicBezTo>
                    <a:cubicBezTo>
                      <a:pt x="128" y="22"/>
                      <a:pt x="128" y="8"/>
                      <a:pt x="136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38" y="5"/>
                      <a:pt x="140" y="5"/>
                      <a:pt x="142" y="5"/>
                    </a:cubicBezTo>
                    <a:cubicBezTo>
                      <a:pt x="142" y="5"/>
                      <a:pt x="142" y="5"/>
                      <a:pt x="142" y="5"/>
                    </a:cubicBezTo>
                    <a:cubicBezTo>
                      <a:pt x="142" y="5"/>
                      <a:pt x="142" y="5"/>
                      <a:pt x="142" y="5"/>
                    </a:cubicBezTo>
                    <a:moveTo>
                      <a:pt x="966" y="0"/>
                    </a:moveTo>
                    <a:cubicBezTo>
                      <a:pt x="966" y="0"/>
                      <a:pt x="966" y="0"/>
                      <a:pt x="966" y="0"/>
                    </a:cubicBezTo>
                    <a:cubicBezTo>
                      <a:pt x="957" y="0"/>
                      <a:pt x="946" y="6"/>
                      <a:pt x="942" y="9"/>
                    </a:cubicBezTo>
                    <a:cubicBezTo>
                      <a:pt x="942" y="9"/>
                      <a:pt x="942" y="9"/>
                      <a:pt x="942" y="9"/>
                    </a:cubicBezTo>
                    <a:cubicBezTo>
                      <a:pt x="933" y="15"/>
                      <a:pt x="931" y="28"/>
                      <a:pt x="924" y="33"/>
                    </a:cubicBezTo>
                    <a:cubicBezTo>
                      <a:pt x="924" y="33"/>
                      <a:pt x="924" y="33"/>
                      <a:pt x="924" y="33"/>
                    </a:cubicBezTo>
                    <a:cubicBezTo>
                      <a:pt x="918" y="38"/>
                      <a:pt x="909" y="40"/>
                      <a:pt x="899" y="40"/>
                    </a:cubicBezTo>
                    <a:cubicBezTo>
                      <a:pt x="899" y="40"/>
                      <a:pt x="899" y="40"/>
                      <a:pt x="899" y="40"/>
                    </a:cubicBezTo>
                    <a:cubicBezTo>
                      <a:pt x="899" y="40"/>
                      <a:pt x="899" y="40"/>
                      <a:pt x="899" y="40"/>
                    </a:cubicBezTo>
                    <a:cubicBezTo>
                      <a:pt x="899" y="40"/>
                      <a:pt x="899" y="40"/>
                      <a:pt x="899" y="40"/>
                    </a:cubicBezTo>
                    <a:cubicBezTo>
                      <a:pt x="892" y="40"/>
                      <a:pt x="886" y="39"/>
                      <a:pt x="880" y="38"/>
                    </a:cubicBezTo>
                    <a:cubicBezTo>
                      <a:pt x="872" y="35"/>
                      <a:pt x="866" y="29"/>
                      <a:pt x="858" y="27"/>
                    </a:cubicBezTo>
                    <a:cubicBezTo>
                      <a:pt x="858" y="27"/>
                      <a:pt x="858" y="27"/>
                      <a:pt x="858" y="27"/>
                    </a:cubicBezTo>
                    <a:cubicBezTo>
                      <a:pt x="858" y="27"/>
                      <a:pt x="858" y="27"/>
                      <a:pt x="858" y="27"/>
                    </a:cubicBezTo>
                    <a:cubicBezTo>
                      <a:pt x="855" y="27"/>
                      <a:pt x="851" y="26"/>
                      <a:pt x="849" y="26"/>
                    </a:cubicBezTo>
                    <a:cubicBezTo>
                      <a:pt x="849" y="26"/>
                      <a:pt x="849" y="26"/>
                      <a:pt x="849" y="26"/>
                    </a:cubicBezTo>
                    <a:cubicBezTo>
                      <a:pt x="849" y="26"/>
                      <a:pt x="849" y="26"/>
                      <a:pt x="849" y="26"/>
                    </a:cubicBezTo>
                    <a:cubicBezTo>
                      <a:pt x="849" y="26"/>
                      <a:pt x="849" y="26"/>
                      <a:pt x="849" y="26"/>
                    </a:cubicBezTo>
                    <a:cubicBezTo>
                      <a:pt x="842" y="26"/>
                      <a:pt x="837" y="28"/>
                      <a:pt x="832" y="29"/>
                    </a:cubicBezTo>
                    <a:cubicBezTo>
                      <a:pt x="832" y="30"/>
                      <a:pt x="832" y="30"/>
                      <a:pt x="832" y="30"/>
                    </a:cubicBezTo>
                    <a:cubicBezTo>
                      <a:pt x="832" y="30"/>
                      <a:pt x="832" y="30"/>
                      <a:pt x="832" y="30"/>
                    </a:cubicBezTo>
                    <a:cubicBezTo>
                      <a:pt x="832" y="30"/>
                      <a:pt x="832" y="30"/>
                      <a:pt x="832" y="30"/>
                    </a:cubicBezTo>
                    <a:cubicBezTo>
                      <a:pt x="821" y="34"/>
                      <a:pt x="815" y="44"/>
                      <a:pt x="803" y="46"/>
                    </a:cubicBezTo>
                    <a:cubicBezTo>
                      <a:pt x="803" y="46"/>
                      <a:pt x="803" y="46"/>
                      <a:pt x="803" y="46"/>
                    </a:cubicBezTo>
                    <a:cubicBezTo>
                      <a:pt x="801" y="46"/>
                      <a:pt x="799" y="46"/>
                      <a:pt x="798" y="46"/>
                    </a:cubicBezTo>
                    <a:cubicBezTo>
                      <a:pt x="798" y="46"/>
                      <a:pt x="798" y="46"/>
                      <a:pt x="798" y="46"/>
                    </a:cubicBezTo>
                    <a:cubicBezTo>
                      <a:pt x="798" y="46"/>
                      <a:pt x="798" y="46"/>
                      <a:pt x="798" y="46"/>
                    </a:cubicBezTo>
                    <a:cubicBezTo>
                      <a:pt x="798" y="46"/>
                      <a:pt x="798" y="46"/>
                      <a:pt x="798" y="46"/>
                    </a:cubicBezTo>
                    <a:cubicBezTo>
                      <a:pt x="778" y="46"/>
                      <a:pt x="770" y="3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60" y="20"/>
                      <a:pt x="760" y="20"/>
                      <a:pt x="760" y="20"/>
                    </a:cubicBezTo>
                    <a:cubicBezTo>
                      <a:pt x="755" y="15"/>
                      <a:pt x="750" y="14"/>
                      <a:pt x="743" y="10"/>
                    </a:cubicBezTo>
                    <a:cubicBezTo>
                      <a:pt x="743" y="10"/>
                      <a:pt x="743" y="10"/>
                      <a:pt x="743" y="10"/>
                    </a:cubicBezTo>
                    <a:cubicBezTo>
                      <a:pt x="743" y="10"/>
                      <a:pt x="743" y="10"/>
                      <a:pt x="743" y="10"/>
                    </a:cubicBezTo>
                    <a:cubicBezTo>
                      <a:pt x="743" y="10"/>
                      <a:pt x="743" y="10"/>
                      <a:pt x="743" y="10"/>
                    </a:cubicBezTo>
                    <a:cubicBezTo>
                      <a:pt x="742" y="10"/>
                      <a:pt x="742" y="10"/>
                      <a:pt x="742" y="10"/>
                    </a:cubicBezTo>
                    <a:cubicBezTo>
                      <a:pt x="742" y="10"/>
                      <a:pt x="742" y="10"/>
                      <a:pt x="742" y="10"/>
                    </a:cubicBezTo>
                    <a:cubicBezTo>
                      <a:pt x="742" y="10"/>
                      <a:pt x="742" y="10"/>
                      <a:pt x="742" y="10"/>
                    </a:cubicBezTo>
                    <a:cubicBezTo>
                      <a:pt x="742" y="10"/>
                      <a:pt x="742" y="10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2" y="9"/>
                      <a:pt x="742" y="9"/>
                      <a:pt x="742" y="9"/>
                    </a:cubicBezTo>
                    <a:cubicBezTo>
                      <a:pt x="741" y="9"/>
                      <a:pt x="741" y="9"/>
                      <a:pt x="741" y="9"/>
                    </a:cubicBezTo>
                    <a:cubicBezTo>
                      <a:pt x="737" y="7"/>
                      <a:pt x="731" y="3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6" y="3"/>
                      <a:pt x="726" y="3"/>
                      <a:pt x="726" y="3"/>
                    </a:cubicBezTo>
                    <a:cubicBezTo>
                      <a:pt x="725" y="3"/>
                      <a:pt x="724" y="4"/>
                      <a:pt x="723" y="4"/>
                    </a:cubicBezTo>
                    <a:cubicBezTo>
                      <a:pt x="723" y="4"/>
                      <a:pt x="723" y="4"/>
                      <a:pt x="723" y="4"/>
                    </a:cubicBezTo>
                    <a:cubicBezTo>
                      <a:pt x="718" y="6"/>
                      <a:pt x="718" y="15"/>
                      <a:pt x="718" y="24"/>
                    </a:cubicBezTo>
                    <a:cubicBezTo>
                      <a:pt x="718" y="25"/>
                      <a:pt x="718" y="25"/>
                      <a:pt x="718" y="25"/>
                    </a:cubicBezTo>
                    <a:cubicBezTo>
                      <a:pt x="717" y="45"/>
                      <a:pt x="704" y="64"/>
                      <a:pt x="685" y="64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85" y="64"/>
                      <a:pt x="685" y="64"/>
                      <a:pt x="685" y="64"/>
                    </a:cubicBezTo>
                    <a:cubicBezTo>
                      <a:pt x="680" y="64"/>
                      <a:pt x="675" y="63"/>
                      <a:pt x="670" y="60"/>
                    </a:cubicBezTo>
                    <a:cubicBezTo>
                      <a:pt x="670" y="60"/>
                      <a:pt x="670" y="60"/>
                      <a:pt x="670" y="60"/>
                    </a:cubicBezTo>
                    <a:cubicBezTo>
                      <a:pt x="670" y="60"/>
                      <a:pt x="670" y="60"/>
                      <a:pt x="670" y="60"/>
                    </a:cubicBezTo>
                    <a:cubicBezTo>
                      <a:pt x="661" y="55"/>
                      <a:pt x="656" y="43"/>
                      <a:pt x="646" y="42"/>
                    </a:cubicBezTo>
                    <a:cubicBezTo>
                      <a:pt x="646" y="42"/>
                      <a:pt x="646" y="42"/>
                      <a:pt x="646" y="42"/>
                    </a:cubicBezTo>
                    <a:cubicBezTo>
                      <a:pt x="646" y="42"/>
                      <a:pt x="646" y="42"/>
                      <a:pt x="646" y="42"/>
                    </a:cubicBezTo>
                    <a:cubicBezTo>
                      <a:pt x="646" y="42"/>
                      <a:pt x="645" y="42"/>
                      <a:pt x="645" y="42"/>
                    </a:cubicBezTo>
                    <a:cubicBezTo>
                      <a:pt x="645" y="42"/>
                      <a:pt x="645" y="42"/>
                      <a:pt x="645" y="42"/>
                    </a:cubicBezTo>
                    <a:cubicBezTo>
                      <a:pt x="645" y="42"/>
                      <a:pt x="645" y="42"/>
                      <a:pt x="645" y="42"/>
                    </a:cubicBezTo>
                    <a:cubicBezTo>
                      <a:pt x="645" y="42"/>
                      <a:pt x="645" y="42"/>
                      <a:pt x="645" y="42"/>
                    </a:cubicBezTo>
                    <a:cubicBezTo>
                      <a:pt x="638" y="42"/>
                      <a:pt x="633" y="45"/>
                      <a:pt x="627" y="48"/>
                    </a:cubicBezTo>
                    <a:cubicBezTo>
                      <a:pt x="625" y="49"/>
                      <a:pt x="622" y="50"/>
                      <a:pt x="619" y="50"/>
                    </a:cubicBezTo>
                    <a:cubicBezTo>
                      <a:pt x="619" y="50"/>
                      <a:pt x="619" y="50"/>
                      <a:pt x="619" y="50"/>
                    </a:cubicBezTo>
                    <a:cubicBezTo>
                      <a:pt x="617" y="50"/>
                      <a:pt x="614" y="51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612" y="51"/>
                      <a:pt x="612" y="51"/>
                      <a:pt x="612" y="51"/>
                    </a:cubicBezTo>
                    <a:cubicBezTo>
                      <a:pt x="598" y="51"/>
                      <a:pt x="588" y="46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80" y="40"/>
                      <a:pt x="580" y="40"/>
                      <a:pt x="580" y="40"/>
                    </a:cubicBezTo>
                    <a:cubicBezTo>
                      <a:pt x="573" y="35"/>
                      <a:pt x="568" y="27"/>
                      <a:pt x="559" y="26"/>
                    </a:cubicBezTo>
                    <a:cubicBezTo>
                      <a:pt x="559" y="26"/>
                      <a:pt x="559" y="26"/>
                      <a:pt x="559" y="26"/>
                    </a:cubicBezTo>
                    <a:cubicBezTo>
                      <a:pt x="559" y="26"/>
                      <a:pt x="559" y="26"/>
                      <a:pt x="559" y="25"/>
                    </a:cubicBezTo>
                    <a:cubicBezTo>
                      <a:pt x="557" y="25"/>
                      <a:pt x="555" y="25"/>
                      <a:pt x="553" y="25"/>
                    </a:cubicBezTo>
                    <a:cubicBezTo>
                      <a:pt x="553" y="25"/>
                      <a:pt x="553" y="25"/>
                      <a:pt x="553" y="25"/>
                    </a:cubicBezTo>
                    <a:cubicBezTo>
                      <a:pt x="553" y="25"/>
                      <a:pt x="553" y="25"/>
                      <a:pt x="553" y="25"/>
                    </a:cubicBezTo>
                    <a:cubicBezTo>
                      <a:pt x="553" y="25"/>
                      <a:pt x="553" y="25"/>
                      <a:pt x="553" y="25"/>
                    </a:cubicBezTo>
                    <a:cubicBezTo>
                      <a:pt x="538" y="25"/>
                      <a:pt x="531" y="37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2" y="44"/>
                      <a:pt x="522" y="44"/>
                      <a:pt x="522" y="44"/>
                    </a:cubicBezTo>
                    <a:cubicBezTo>
                      <a:pt x="521" y="44"/>
                      <a:pt x="521" y="44"/>
                      <a:pt x="521" y="44"/>
                    </a:cubicBezTo>
                    <a:cubicBezTo>
                      <a:pt x="521" y="44"/>
                      <a:pt x="521" y="45"/>
                      <a:pt x="520" y="45"/>
                    </a:cubicBezTo>
                    <a:cubicBezTo>
                      <a:pt x="520" y="45"/>
                      <a:pt x="520" y="45"/>
                      <a:pt x="520" y="45"/>
                    </a:cubicBezTo>
                    <a:cubicBezTo>
                      <a:pt x="520" y="45"/>
                      <a:pt x="520" y="45"/>
                      <a:pt x="520" y="45"/>
                    </a:cubicBezTo>
                    <a:cubicBezTo>
                      <a:pt x="513" y="49"/>
                      <a:pt x="50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5" y="51"/>
                      <a:pt x="495" y="51"/>
                      <a:pt x="495" y="51"/>
                    </a:cubicBezTo>
                    <a:cubicBezTo>
                      <a:pt x="493" y="51"/>
                      <a:pt x="490" y="50"/>
                      <a:pt x="487" y="50"/>
                    </a:cubicBezTo>
                    <a:cubicBezTo>
                      <a:pt x="487" y="50"/>
                      <a:pt x="487" y="50"/>
                      <a:pt x="487" y="50"/>
                    </a:cubicBezTo>
                    <a:cubicBezTo>
                      <a:pt x="487" y="50"/>
                      <a:pt x="487" y="50"/>
                      <a:pt x="487" y="50"/>
                    </a:cubicBezTo>
                    <a:cubicBezTo>
                      <a:pt x="487" y="50"/>
                      <a:pt x="487" y="50"/>
                      <a:pt x="487" y="50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6" y="50"/>
                      <a:pt x="486" y="50"/>
                      <a:pt x="486" y="50"/>
                    </a:cubicBezTo>
                    <a:cubicBezTo>
                      <a:pt x="484" y="50"/>
                      <a:pt x="481" y="49"/>
                      <a:pt x="479" y="47"/>
                    </a:cubicBezTo>
                    <a:cubicBezTo>
                      <a:pt x="473" y="45"/>
                      <a:pt x="468" y="42"/>
                      <a:pt x="462" y="42"/>
                    </a:cubicBezTo>
                    <a:cubicBezTo>
                      <a:pt x="462" y="42"/>
                      <a:pt x="462" y="42"/>
                      <a:pt x="462" y="42"/>
                    </a:cubicBezTo>
                    <a:cubicBezTo>
                      <a:pt x="462" y="42"/>
                      <a:pt x="462" y="42"/>
                      <a:pt x="462" y="42"/>
                    </a:cubicBezTo>
                    <a:cubicBezTo>
                      <a:pt x="462" y="42"/>
                      <a:pt x="462" y="42"/>
                      <a:pt x="462" y="42"/>
                    </a:cubicBezTo>
                    <a:cubicBezTo>
                      <a:pt x="461" y="42"/>
                      <a:pt x="461" y="42"/>
                      <a:pt x="460" y="42"/>
                    </a:cubicBezTo>
                    <a:cubicBezTo>
                      <a:pt x="460" y="42"/>
                      <a:pt x="460" y="42"/>
                      <a:pt x="460" y="42"/>
                    </a:cubicBezTo>
                    <a:cubicBezTo>
                      <a:pt x="450" y="43"/>
                      <a:pt x="446" y="55"/>
                      <a:pt x="437" y="60"/>
                    </a:cubicBezTo>
                    <a:cubicBezTo>
                      <a:pt x="435" y="60"/>
                      <a:pt x="434" y="61"/>
                      <a:pt x="432" y="62"/>
                    </a:cubicBezTo>
                    <a:cubicBezTo>
                      <a:pt x="432" y="62"/>
                      <a:pt x="432" y="62"/>
                      <a:pt x="432" y="62"/>
                    </a:cubicBezTo>
                    <a:cubicBezTo>
                      <a:pt x="432" y="62"/>
                      <a:pt x="432" y="62"/>
                      <a:pt x="432" y="62"/>
                    </a:cubicBezTo>
                    <a:cubicBezTo>
                      <a:pt x="432" y="62"/>
                      <a:pt x="432" y="62"/>
                      <a:pt x="432" y="62"/>
                    </a:cubicBezTo>
                    <a:cubicBezTo>
                      <a:pt x="428" y="63"/>
                      <a:pt x="424" y="63"/>
                      <a:pt x="421" y="63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421" y="63"/>
                      <a:pt x="421" y="63"/>
                      <a:pt x="421" y="63"/>
                    </a:cubicBezTo>
                    <a:cubicBezTo>
                      <a:pt x="399" y="63"/>
                      <a:pt x="389" y="41"/>
                      <a:pt x="388" y="21"/>
                    </a:cubicBezTo>
                    <a:cubicBezTo>
                      <a:pt x="388" y="14"/>
                      <a:pt x="388" y="6"/>
                      <a:pt x="383" y="4"/>
                    </a:cubicBezTo>
                    <a:cubicBezTo>
                      <a:pt x="383" y="4"/>
                      <a:pt x="383" y="4"/>
                      <a:pt x="383" y="4"/>
                    </a:cubicBezTo>
                    <a:cubicBezTo>
                      <a:pt x="383" y="4"/>
                      <a:pt x="383" y="4"/>
                      <a:pt x="383" y="4"/>
                    </a:cubicBezTo>
                    <a:cubicBezTo>
                      <a:pt x="382" y="3"/>
                      <a:pt x="381" y="3"/>
                      <a:pt x="380" y="3"/>
                    </a:cubicBezTo>
                    <a:cubicBezTo>
                      <a:pt x="380" y="3"/>
                      <a:pt x="380" y="3"/>
                      <a:pt x="380" y="3"/>
                    </a:cubicBezTo>
                    <a:cubicBezTo>
                      <a:pt x="380" y="3"/>
                      <a:pt x="380" y="3"/>
                      <a:pt x="380" y="3"/>
                    </a:cubicBezTo>
                    <a:cubicBezTo>
                      <a:pt x="379" y="3"/>
                      <a:pt x="379" y="3"/>
                      <a:pt x="378" y="3"/>
                    </a:cubicBezTo>
                    <a:cubicBezTo>
                      <a:pt x="378" y="3"/>
                      <a:pt x="378" y="3"/>
                      <a:pt x="378" y="3"/>
                    </a:cubicBezTo>
                    <a:cubicBezTo>
                      <a:pt x="378" y="3"/>
                      <a:pt x="378" y="3"/>
                      <a:pt x="377" y="3"/>
                    </a:cubicBezTo>
                    <a:cubicBezTo>
                      <a:pt x="377" y="3"/>
                      <a:pt x="377" y="3"/>
                      <a:pt x="377" y="3"/>
                    </a:cubicBezTo>
                    <a:cubicBezTo>
                      <a:pt x="377" y="3"/>
                      <a:pt x="377" y="3"/>
                      <a:pt x="377" y="3"/>
                    </a:cubicBezTo>
                    <a:cubicBezTo>
                      <a:pt x="377" y="3"/>
                      <a:pt x="377" y="3"/>
                      <a:pt x="377" y="3"/>
                    </a:cubicBezTo>
                    <a:cubicBezTo>
                      <a:pt x="377" y="4"/>
                      <a:pt x="377" y="4"/>
                      <a:pt x="377" y="4"/>
                    </a:cubicBezTo>
                    <a:cubicBezTo>
                      <a:pt x="376" y="4"/>
                      <a:pt x="376" y="4"/>
                      <a:pt x="376" y="4"/>
                    </a:cubicBezTo>
                    <a:cubicBezTo>
                      <a:pt x="376" y="4"/>
                      <a:pt x="376" y="4"/>
                      <a:pt x="376" y="4"/>
                    </a:cubicBezTo>
                    <a:cubicBezTo>
                      <a:pt x="376" y="4"/>
                      <a:pt x="376" y="4"/>
                      <a:pt x="375" y="4"/>
                    </a:cubicBezTo>
                    <a:cubicBezTo>
                      <a:pt x="375" y="4"/>
                      <a:pt x="375" y="4"/>
                      <a:pt x="375" y="4"/>
                    </a:cubicBezTo>
                    <a:cubicBezTo>
                      <a:pt x="375" y="4"/>
                      <a:pt x="375" y="4"/>
                      <a:pt x="375" y="4"/>
                    </a:cubicBezTo>
                    <a:cubicBezTo>
                      <a:pt x="375" y="4"/>
                      <a:pt x="374" y="4"/>
                      <a:pt x="374" y="4"/>
                    </a:cubicBezTo>
                    <a:cubicBezTo>
                      <a:pt x="374" y="4"/>
                      <a:pt x="374" y="4"/>
                      <a:pt x="374" y="4"/>
                    </a:cubicBezTo>
                    <a:cubicBezTo>
                      <a:pt x="374" y="4"/>
                      <a:pt x="374" y="4"/>
                      <a:pt x="373" y="4"/>
                    </a:cubicBezTo>
                    <a:cubicBezTo>
                      <a:pt x="373" y="4"/>
                      <a:pt x="373" y="5"/>
                      <a:pt x="373" y="5"/>
                    </a:cubicBezTo>
                    <a:cubicBezTo>
                      <a:pt x="372" y="5"/>
                      <a:pt x="372" y="5"/>
                      <a:pt x="372" y="5"/>
                    </a:cubicBezTo>
                    <a:cubicBezTo>
                      <a:pt x="372" y="5"/>
                      <a:pt x="372" y="5"/>
                      <a:pt x="372" y="5"/>
                    </a:cubicBezTo>
                    <a:cubicBezTo>
                      <a:pt x="372" y="5"/>
                      <a:pt x="371" y="5"/>
                      <a:pt x="371" y="5"/>
                    </a:cubicBezTo>
                    <a:cubicBezTo>
                      <a:pt x="371" y="5"/>
                      <a:pt x="371" y="5"/>
                      <a:pt x="371" y="5"/>
                    </a:cubicBezTo>
                    <a:cubicBezTo>
                      <a:pt x="369" y="6"/>
                      <a:pt x="368" y="6"/>
                      <a:pt x="367" y="7"/>
                    </a:cubicBezTo>
                    <a:cubicBezTo>
                      <a:pt x="367" y="7"/>
                      <a:pt x="367" y="7"/>
                      <a:pt x="367" y="7"/>
                    </a:cubicBezTo>
                    <a:cubicBezTo>
                      <a:pt x="367" y="7"/>
                      <a:pt x="367" y="7"/>
                      <a:pt x="367" y="7"/>
                    </a:cubicBezTo>
                    <a:cubicBezTo>
                      <a:pt x="366" y="7"/>
                      <a:pt x="366" y="7"/>
                      <a:pt x="366" y="7"/>
                    </a:cubicBezTo>
                    <a:cubicBezTo>
                      <a:pt x="366" y="7"/>
                      <a:pt x="366" y="7"/>
                      <a:pt x="366" y="7"/>
                    </a:cubicBezTo>
                    <a:cubicBezTo>
                      <a:pt x="366" y="7"/>
                      <a:pt x="366" y="8"/>
                      <a:pt x="366" y="8"/>
                    </a:cubicBezTo>
                    <a:cubicBezTo>
                      <a:pt x="366" y="8"/>
                      <a:pt x="365" y="8"/>
                      <a:pt x="365" y="8"/>
                    </a:cubicBezTo>
                    <a:cubicBezTo>
                      <a:pt x="365" y="8"/>
                      <a:pt x="364" y="8"/>
                      <a:pt x="364" y="8"/>
                    </a:cubicBezTo>
                    <a:cubicBezTo>
                      <a:pt x="364" y="8"/>
                      <a:pt x="364" y="8"/>
                      <a:pt x="364" y="8"/>
                    </a:cubicBezTo>
                    <a:cubicBezTo>
                      <a:pt x="364" y="9"/>
                      <a:pt x="364" y="9"/>
                      <a:pt x="364" y="9"/>
                    </a:cubicBezTo>
                    <a:cubicBezTo>
                      <a:pt x="364" y="9"/>
                      <a:pt x="364" y="9"/>
                      <a:pt x="364" y="9"/>
                    </a:cubicBezTo>
                    <a:cubicBezTo>
                      <a:pt x="364" y="9"/>
                      <a:pt x="364" y="9"/>
                      <a:pt x="364" y="9"/>
                    </a:cubicBezTo>
                    <a:cubicBezTo>
                      <a:pt x="364" y="9"/>
                      <a:pt x="363" y="9"/>
                      <a:pt x="363" y="9"/>
                    </a:cubicBezTo>
                    <a:cubicBezTo>
                      <a:pt x="363" y="9"/>
                      <a:pt x="363" y="9"/>
                      <a:pt x="363" y="9"/>
                    </a:cubicBezTo>
                    <a:cubicBezTo>
                      <a:pt x="363" y="9"/>
                      <a:pt x="363" y="9"/>
                      <a:pt x="363" y="9"/>
                    </a:cubicBezTo>
                    <a:cubicBezTo>
                      <a:pt x="363" y="9"/>
                      <a:pt x="363" y="9"/>
                      <a:pt x="362" y="9"/>
                    </a:cubicBezTo>
                    <a:cubicBezTo>
                      <a:pt x="362" y="9"/>
                      <a:pt x="362" y="9"/>
                      <a:pt x="362" y="9"/>
                    </a:cubicBezTo>
                    <a:cubicBezTo>
                      <a:pt x="362" y="10"/>
                      <a:pt x="362" y="10"/>
                      <a:pt x="361" y="10"/>
                    </a:cubicBezTo>
                    <a:cubicBezTo>
                      <a:pt x="361" y="10"/>
                      <a:pt x="361" y="10"/>
                      <a:pt x="361" y="10"/>
                    </a:cubicBezTo>
                    <a:cubicBezTo>
                      <a:pt x="361" y="10"/>
                      <a:pt x="361" y="10"/>
                      <a:pt x="360" y="11"/>
                    </a:cubicBezTo>
                    <a:cubicBezTo>
                      <a:pt x="360" y="11"/>
                      <a:pt x="360" y="11"/>
                      <a:pt x="360" y="11"/>
                    </a:cubicBezTo>
                    <a:cubicBezTo>
                      <a:pt x="360" y="11"/>
                      <a:pt x="360" y="11"/>
                      <a:pt x="360" y="11"/>
                    </a:cubicBezTo>
                    <a:cubicBezTo>
                      <a:pt x="359" y="11"/>
                      <a:pt x="359" y="11"/>
                      <a:pt x="359" y="11"/>
                    </a:cubicBezTo>
                    <a:cubicBezTo>
                      <a:pt x="359" y="11"/>
                      <a:pt x="359" y="11"/>
                      <a:pt x="359" y="12"/>
                    </a:cubicBezTo>
                    <a:cubicBezTo>
                      <a:pt x="358" y="12"/>
                      <a:pt x="357" y="13"/>
                      <a:pt x="357" y="13"/>
                    </a:cubicBezTo>
                    <a:cubicBezTo>
                      <a:pt x="357" y="13"/>
                      <a:pt x="357" y="13"/>
                      <a:pt x="357" y="13"/>
                    </a:cubicBezTo>
                    <a:cubicBezTo>
                      <a:pt x="356" y="14"/>
                      <a:pt x="355" y="14"/>
                      <a:pt x="354" y="15"/>
                    </a:cubicBezTo>
                    <a:cubicBezTo>
                      <a:pt x="354" y="15"/>
                      <a:pt x="354" y="15"/>
                      <a:pt x="354" y="15"/>
                    </a:cubicBezTo>
                    <a:cubicBezTo>
                      <a:pt x="354" y="15"/>
                      <a:pt x="353" y="15"/>
                      <a:pt x="353" y="15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353" y="15"/>
                      <a:pt x="353" y="15"/>
                      <a:pt x="353" y="15"/>
                    </a:cubicBezTo>
                    <a:cubicBezTo>
                      <a:pt x="353" y="16"/>
                      <a:pt x="353" y="16"/>
                      <a:pt x="353" y="16"/>
                    </a:cubicBezTo>
                    <a:cubicBezTo>
                      <a:pt x="353" y="16"/>
                      <a:pt x="353" y="16"/>
                      <a:pt x="353" y="16"/>
                    </a:cubicBezTo>
                    <a:cubicBezTo>
                      <a:pt x="353" y="16"/>
                      <a:pt x="353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2" y="16"/>
                    </a:cubicBezTo>
                    <a:cubicBezTo>
                      <a:pt x="352" y="16"/>
                      <a:pt x="352" y="16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1" y="17"/>
                    </a:cubicBezTo>
                    <a:cubicBezTo>
                      <a:pt x="351" y="17"/>
                      <a:pt x="351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7"/>
                      <a:pt x="350" y="17"/>
                    </a:cubicBezTo>
                    <a:cubicBezTo>
                      <a:pt x="350" y="17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50" y="18"/>
                    </a:cubicBezTo>
                    <a:cubicBezTo>
                      <a:pt x="350" y="18"/>
                      <a:pt x="350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8"/>
                      <a:pt x="349" y="18"/>
                    </a:cubicBezTo>
                    <a:cubicBezTo>
                      <a:pt x="349" y="18"/>
                      <a:pt x="349" y="19"/>
                      <a:pt x="349" y="19"/>
                    </a:cubicBezTo>
                    <a:cubicBezTo>
                      <a:pt x="349" y="19"/>
                      <a:pt x="349" y="19"/>
                      <a:pt x="349" y="19"/>
                    </a:cubicBezTo>
                    <a:cubicBezTo>
                      <a:pt x="337" y="28"/>
                      <a:pt x="329" y="46"/>
                      <a:pt x="310" y="46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10" y="46"/>
                      <a:pt x="310" y="46"/>
                      <a:pt x="310" y="46"/>
                    </a:cubicBezTo>
                    <a:cubicBezTo>
                      <a:pt x="306" y="46"/>
                      <a:pt x="302" y="46"/>
                      <a:pt x="298" y="44"/>
                    </a:cubicBezTo>
                    <a:cubicBezTo>
                      <a:pt x="298" y="44"/>
                      <a:pt x="298" y="44"/>
                      <a:pt x="298" y="44"/>
                    </a:cubicBezTo>
                    <a:cubicBezTo>
                      <a:pt x="298" y="44"/>
                      <a:pt x="298" y="44"/>
                      <a:pt x="298" y="44"/>
                    </a:cubicBezTo>
                    <a:cubicBezTo>
                      <a:pt x="287" y="41"/>
                      <a:pt x="284" y="33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3" y="29"/>
                      <a:pt x="273" y="29"/>
                      <a:pt x="273" y="29"/>
                    </a:cubicBezTo>
                    <a:cubicBezTo>
                      <a:pt x="272" y="29"/>
                      <a:pt x="272" y="29"/>
                      <a:pt x="272" y="29"/>
                    </a:cubicBezTo>
                    <a:cubicBezTo>
                      <a:pt x="272" y="29"/>
                      <a:pt x="272" y="29"/>
                      <a:pt x="272" y="29"/>
                    </a:cubicBezTo>
                    <a:cubicBezTo>
                      <a:pt x="267" y="27"/>
                      <a:pt x="263" y="27"/>
                      <a:pt x="258" y="27"/>
                    </a:cubicBezTo>
                    <a:cubicBezTo>
                      <a:pt x="258" y="27"/>
                      <a:pt x="258" y="27"/>
                      <a:pt x="258" y="27"/>
                    </a:cubicBezTo>
                    <a:cubicBezTo>
                      <a:pt x="258" y="27"/>
                      <a:pt x="258" y="27"/>
                      <a:pt x="258" y="27"/>
                    </a:cubicBezTo>
                    <a:cubicBezTo>
                      <a:pt x="258" y="27"/>
                      <a:pt x="258" y="27"/>
                      <a:pt x="258" y="27"/>
                    </a:cubicBezTo>
                    <a:cubicBezTo>
                      <a:pt x="254" y="27"/>
                      <a:pt x="251" y="27"/>
                      <a:pt x="247" y="28"/>
                    </a:cubicBezTo>
                    <a:cubicBezTo>
                      <a:pt x="247" y="28"/>
                      <a:pt x="247" y="28"/>
                      <a:pt x="247" y="28"/>
                    </a:cubicBezTo>
                    <a:cubicBezTo>
                      <a:pt x="247" y="28"/>
                      <a:pt x="247" y="28"/>
                      <a:pt x="247" y="28"/>
                    </a:cubicBezTo>
                    <a:cubicBezTo>
                      <a:pt x="247" y="28"/>
                      <a:pt x="247" y="28"/>
                      <a:pt x="247" y="28"/>
                    </a:cubicBezTo>
                    <a:cubicBezTo>
                      <a:pt x="238" y="30"/>
                      <a:pt x="232" y="36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3" y="38"/>
                    </a:cubicBezTo>
                    <a:cubicBezTo>
                      <a:pt x="223" y="38"/>
                      <a:pt x="223" y="38"/>
                      <a:pt x="222" y="38"/>
                    </a:cubicBezTo>
                    <a:cubicBezTo>
                      <a:pt x="222" y="38"/>
                      <a:pt x="222" y="38"/>
                      <a:pt x="222" y="38"/>
                    </a:cubicBezTo>
                    <a:cubicBezTo>
                      <a:pt x="217" y="39"/>
                      <a:pt x="212" y="40"/>
                      <a:pt x="207" y="40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7" y="40"/>
                      <a:pt x="207" y="40"/>
                      <a:pt x="207" y="40"/>
                    </a:cubicBezTo>
                    <a:cubicBezTo>
                      <a:pt x="202" y="40"/>
                      <a:pt x="198" y="40"/>
                      <a:pt x="193" y="3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93" y="38"/>
                      <a:pt x="193" y="38"/>
                      <a:pt x="193" y="38"/>
                    </a:cubicBezTo>
                    <a:cubicBezTo>
                      <a:pt x="176" y="33"/>
                      <a:pt x="177" y="18"/>
                      <a:pt x="164" y="9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63" y="9"/>
                      <a:pt x="163" y="8"/>
                      <a:pt x="163" y="8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63" y="8"/>
                      <a:pt x="163" y="8"/>
                      <a:pt x="163" y="8"/>
                    </a:cubicBezTo>
                    <a:cubicBezTo>
                      <a:pt x="159" y="5"/>
                      <a:pt x="150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38" y="0"/>
                      <a:pt x="136" y="0"/>
                      <a:pt x="133" y="2"/>
                    </a:cubicBezTo>
                    <a:cubicBezTo>
                      <a:pt x="133" y="2"/>
                      <a:pt x="133" y="2"/>
                      <a:pt x="133" y="2"/>
                    </a:cubicBezTo>
                    <a:cubicBezTo>
                      <a:pt x="125" y="5"/>
                      <a:pt x="124" y="19"/>
                      <a:pt x="119" y="28"/>
                    </a:cubicBezTo>
                    <a:cubicBezTo>
                      <a:pt x="112" y="42"/>
                      <a:pt x="101" y="41"/>
                      <a:pt x="88" y="49"/>
                    </a:cubicBezTo>
                    <a:cubicBezTo>
                      <a:pt x="81" y="53"/>
                      <a:pt x="75" y="62"/>
                      <a:pt x="68" y="69"/>
                    </a:cubicBezTo>
                    <a:cubicBezTo>
                      <a:pt x="62" y="75"/>
                      <a:pt x="54" y="82"/>
                      <a:pt x="50" y="90"/>
                    </a:cubicBezTo>
                    <a:cubicBezTo>
                      <a:pt x="46" y="97"/>
                      <a:pt x="46" y="103"/>
                      <a:pt x="44" y="108"/>
                    </a:cubicBezTo>
                    <a:cubicBezTo>
                      <a:pt x="41" y="113"/>
                      <a:pt x="38" y="117"/>
                      <a:pt x="31" y="121"/>
                    </a:cubicBezTo>
                    <a:cubicBezTo>
                      <a:pt x="20" y="128"/>
                      <a:pt x="6" y="128"/>
                      <a:pt x="2" y="140"/>
                    </a:cubicBezTo>
                    <a:cubicBezTo>
                      <a:pt x="0" y="145"/>
                      <a:pt x="0" y="153"/>
                      <a:pt x="0" y="160"/>
                    </a:cubicBezTo>
                    <a:cubicBezTo>
                      <a:pt x="0" y="172"/>
                      <a:pt x="1" y="185"/>
                      <a:pt x="1" y="196"/>
                    </a:cubicBezTo>
                    <a:cubicBezTo>
                      <a:pt x="1" y="314"/>
                      <a:pt x="1" y="429"/>
                      <a:pt x="1" y="545"/>
                    </a:cubicBezTo>
                    <a:cubicBezTo>
                      <a:pt x="1" y="545"/>
                      <a:pt x="1" y="545"/>
                      <a:pt x="1" y="545"/>
                    </a:cubicBezTo>
                    <a:cubicBezTo>
                      <a:pt x="1" y="545"/>
                      <a:pt x="1" y="545"/>
                      <a:pt x="1" y="545"/>
                    </a:cubicBezTo>
                    <a:cubicBezTo>
                      <a:pt x="1" y="554"/>
                      <a:pt x="0" y="566"/>
                      <a:pt x="0" y="578"/>
                    </a:cubicBezTo>
                    <a:cubicBezTo>
                      <a:pt x="0" y="587"/>
                      <a:pt x="1" y="596"/>
                      <a:pt x="3" y="601"/>
                    </a:cubicBezTo>
                    <a:cubicBezTo>
                      <a:pt x="9" y="611"/>
                      <a:pt x="29" y="613"/>
                      <a:pt x="37" y="621"/>
                    </a:cubicBezTo>
                    <a:cubicBezTo>
                      <a:pt x="45" y="628"/>
                      <a:pt x="45" y="638"/>
                      <a:pt x="50" y="649"/>
                    </a:cubicBezTo>
                    <a:cubicBezTo>
                      <a:pt x="54" y="656"/>
                      <a:pt x="62" y="663"/>
                      <a:pt x="69" y="670"/>
                    </a:cubicBezTo>
                    <a:cubicBezTo>
                      <a:pt x="76" y="677"/>
                      <a:pt x="82" y="685"/>
                      <a:pt x="89" y="690"/>
                    </a:cubicBezTo>
                    <a:cubicBezTo>
                      <a:pt x="96" y="694"/>
                      <a:pt x="104" y="695"/>
                      <a:pt x="110" y="700"/>
                    </a:cubicBezTo>
                    <a:cubicBezTo>
                      <a:pt x="114" y="702"/>
                      <a:pt x="117" y="706"/>
                      <a:pt x="119" y="710"/>
                    </a:cubicBezTo>
                    <a:cubicBezTo>
                      <a:pt x="124" y="719"/>
                      <a:pt x="127" y="734"/>
                      <a:pt x="134" y="736"/>
                    </a:cubicBezTo>
                    <a:cubicBezTo>
                      <a:pt x="134" y="736"/>
                      <a:pt x="134" y="736"/>
                      <a:pt x="134" y="736"/>
                    </a:cubicBezTo>
                    <a:cubicBezTo>
                      <a:pt x="136" y="737"/>
                      <a:pt x="139" y="737"/>
                      <a:pt x="141" y="737"/>
                    </a:cubicBezTo>
                    <a:cubicBezTo>
                      <a:pt x="141" y="737"/>
                      <a:pt x="141" y="737"/>
                      <a:pt x="141" y="737"/>
                    </a:cubicBezTo>
                    <a:cubicBezTo>
                      <a:pt x="141" y="737"/>
                      <a:pt x="141" y="737"/>
                      <a:pt x="141" y="737"/>
                    </a:cubicBezTo>
                    <a:cubicBezTo>
                      <a:pt x="141" y="737"/>
                      <a:pt x="141" y="737"/>
                      <a:pt x="141" y="737"/>
                    </a:cubicBezTo>
                    <a:cubicBezTo>
                      <a:pt x="150" y="737"/>
                      <a:pt x="160" y="733"/>
                      <a:pt x="165" y="730"/>
                    </a:cubicBezTo>
                    <a:cubicBezTo>
                      <a:pt x="165" y="730"/>
                      <a:pt x="165" y="730"/>
                      <a:pt x="165" y="730"/>
                    </a:cubicBezTo>
                    <a:cubicBezTo>
                      <a:pt x="165" y="730"/>
                      <a:pt x="165" y="730"/>
                      <a:pt x="165" y="730"/>
                    </a:cubicBezTo>
                    <a:cubicBezTo>
                      <a:pt x="165" y="730"/>
                      <a:pt x="166" y="730"/>
                      <a:pt x="166" y="730"/>
                    </a:cubicBezTo>
                    <a:cubicBezTo>
                      <a:pt x="166" y="730"/>
                      <a:pt x="166" y="730"/>
                      <a:pt x="166" y="730"/>
                    </a:cubicBezTo>
                    <a:cubicBezTo>
                      <a:pt x="175" y="724"/>
                      <a:pt x="176" y="712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85" y="705"/>
                      <a:pt x="185" y="705"/>
                      <a:pt x="185" y="705"/>
                    </a:cubicBezTo>
                    <a:cubicBezTo>
                      <a:pt x="191" y="700"/>
                      <a:pt x="200" y="699"/>
                      <a:pt x="208" y="699"/>
                    </a:cubicBezTo>
                    <a:cubicBezTo>
                      <a:pt x="208" y="699"/>
                      <a:pt x="208" y="699"/>
                      <a:pt x="208" y="699"/>
                    </a:cubicBezTo>
                    <a:cubicBezTo>
                      <a:pt x="208" y="699"/>
                      <a:pt x="208" y="699"/>
                      <a:pt x="208" y="699"/>
                    </a:cubicBezTo>
                    <a:cubicBezTo>
                      <a:pt x="208" y="699"/>
                      <a:pt x="208" y="699"/>
                      <a:pt x="208" y="699"/>
                    </a:cubicBezTo>
                    <a:cubicBezTo>
                      <a:pt x="214" y="699"/>
                      <a:pt x="220" y="699"/>
                      <a:pt x="225" y="701"/>
                    </a:cubicBezTo>
                    <a:cubicBezTo>
                      <a:pt x="225" y="701"/>
                      <a:pt x="225" y="701"/>
                      <a:pt x="226" y="701"/>
                    </a:cubicBezTo>
                    <a:cubicBezTo>
                      <a:pt x="235" y="703"/>
                      <a:pt x="242" y="708"/>
                      <a:pt x="251" y="710"/>
                    </a:cubicBezTo>
                    <a:cubicBezTo>
                      <a:pt x="251" y="710"/>
                      <a:pt x="251" y="710"/>
                      <a:pt x="251" y="710"/>
                    </a:cubicBezTo>
                    <a:cubicBezTo>
                      <a:pt x="251" y="710"/>
                      <a:pt x="252" y="710"/>
                      <a:pt x="252" y="711"/>
                    </a:cubicBezTo>
                    <a:cubicBezTo>
                      <a:pt x="252" y="711"/>
                      <a:pt x="252" y="711"/>
                      <a:pt x="252" y="711"/>
                    </a:cubicBezTo>
                    <a:cubicBezTo>
                      <a:pt x="255" y="711"/>
                      <a:pt x="259" y="712"/>
                      <a:pt x="262" y="712"/>
                    </a:cubicBezTo>
                    <a:cubicBezTo>
                      <a:pt x="262" y="712"/>
                      <a:pt x="262" y="712"/>
                      <a:pt x="262" y="712"/>
                    </a:cubicBezTo>
                    <a:cubicBezTo>
                      <a:pt x="262" y="712"/>
                      <a:pt x="262" y="712"/>
                      <a:pt x="262" y="712"/>
                    </a:cubicBezTo>
                    <a:cubicBezTo>
                      <a:pt x="262" y="712"/>
                      <a:pt x="262" y="712"/>
                      <a:pt x="262" y="712"/>
                    </a:cubicBezTo>
                    <a:cubicBezTo>
                      <a:pt x="267" y="712"/>
                      <a:pt x="272" y="711"/>
                      <a:pt x="276" y="709"/>
                    </a:cubicBezTo>
                    <a:cubicBezTo>
                      <a:pt x="285" y="706"/>
                      <a:pt x="290" y="698"/>
                      <a:pt x="298" y="695"/>
                    </a:cubicBezTo>
                    <a:cubicBezTo>
                      <a:pt x="302" y="693"/>
                      <a:pt x="306" y="692"/>
                      <a:pt x="311" y="692"/>
                    </a:cubicBezTo>
                    <a:cubicBezTo>
                      <a:pt x="311" y="692"/>
                      <a:pt x="311" y="692"/>
                      <a:pt x="311" y="692"/>
                    </a:cubicBezTo>
                    <a:cubicBezTo>
                      <a:pt x="311" y="692"/>
                      <a:pt x="311" y="692"/>
                      <a:pt x="311" y="692"/>
                    </a:cubicBezTo>
                    <a:cubicBezTo>
                      <a:pt x="311" y="692"/>
                      <a:pt x="311" y="692"/>
                      <a:pt x="311" y="692"/>
                    </a:cubicBezTo>
                    <a:cubicBezTo>
                      <a:pt x="315" y="692"/>
                      <a:pt x="320" y="693"/>
                      <a:pt x="325" y="695"/>
                    </a:cubicBezTo>
                    <a:cubicBezTo>
                      <a:pt x="325" y="695"/>
                      <a:pt x="325" y="695"/>
                      <a:pt x="325" y="695"/>
                    </a:cubicBezTo>
                    <a:cubicBezTo>
                      <a:pt x="336" y="700"/>
                      <a:pt x="342" y="714"/>
                      <a:pt x="352" y="721"/>
                    </a:cubicBezTo>
                    <a:cubicBezTo>
                      <a:pt x="357" y="724"/>
                      <a:pt x="361" y="726"/>
                      <a:pt x="367" y="730"/>
                    </a:cubicBezTo>
                    <a:cubicBezTo>
                      <a:pt x="367" y="730"/>
                      <a:pt x="367" y="730"/>
                      <a:pt x="367" y="730"/>
                    </a:cubicBezTo>
                    <a:cubicBezTo>
                      <a:pt x="367" y="730"/>
                      <a:pt x="367" y="730"/>
                      <a:pt x="367" y="730"/>
                    </a:cubicBezTo>
                    <a:cubicBezTo>
                      <a:pt x="367" y="730"/>
                      <a:pt x="367" y="730"/>
                      <a:pt x="367" y="730"/>
                    </a:cubicBezTo>
                    <a:cubicBezTo>
                      <a:pt x="367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68" y="730"/>
                      <a:pt x="368" y="730"/>
                      <a:pt x="368" y="730"/>
                    </a:cubicBezTo>
                    <a:cubicBezTo>
                      <a:pt x="372" y="732"/>
                      <a:pt x="377" y="735"/>
                      <a:pt x="382" y="735"/>
                    </a:cubicBezTo>
                    <a:cubicBezTo>
                      <a:pt x="382" y="735"/>
                      <a:pt x="382" y="735"/>
                      <a:pt x="382" y="735"/>
                    </a:cubicBezTo>
                    <a:cubicBezTo>
                      <a:pt x="382" y="735"/>
                      <a:pt x="382" y="735"/>
                      <a:pt x="382" y="735"/>
                    </a:cubicBezTo>
                    <a:cubicBezTo>
                      <a:pt x="382" y="735"/>
                      <a:pt x="382" y="735"/>
                      <a:pt x="382" y="735"/>
                    </a:cubicBezTo>
                    <a:cubicBezTo>
                      <a:pt x="383" y="735"/>
                      <a:pt x="384" y="735"/>
                      <a:pt x="385" y="734"/>
                    </a:cubicBezTo>
                    <a:cubicBezTo>
                      <a:pt x="385" y="734"/>
                      <a:pt x="385" y="734"/>
                      <a:pt x="385" y="734"/>
                    </a:cubicBezTo>
                    <a:cubicBezTo>
                      <a:pt x="385" y="734"/>
                      <a:pt x="385" y="734"/>
                      <a:pt x="385" y="734"/>
                    </a:cubicBezTo>
                    <a:cubicBezTo>
                      <a:pt x="390" y="732"/>
                      <a:pt x="390" y="724"/>
                      <a:pt x="391" y="715"/>
                    </a:cubicBezTo>
                    <a:cubicBezTo>
                      <a:pt x="392" y="694"/>
                      <a:pt x="403" y="675"/>
                      <a:pt x="423" y="675"/>
                    </a:cubicBezTo>
                    <a:cubicBezTo>
                      <a:pt x="423" y="675"/>
                      <a:pt x="423" y="675"/>
                      <a:pt x="423" y="675"/>
                    </a:cubicBezTo>
                    <a:cubicBezTo>
                      <a:pt x="423" y="675"/>
                      <a:pt x="423" y="675"/>
                      <a:pt x="423" y="675"/>
                    </a:cubicBezTo>
                    <a:cubicBezTo>
                      <a:pt x="423" y="675"/>
                      <a:pt x="423" y="675"/>
                      <a:pt x="423" y="675"/>
                    </a:cubicBezTo>
                    <a:cubicBezTo>
                      <a:pt x="427" y="675"/>
                      <a:pt x="432" y="676"/>
                      <a:pt x="437" y="678"/>
                    </a:cubicBezTo>
                    <a:cubicBezTo>
                      <a:pt x="437" y="678"/>
                      <a:pt x="437" y="678"/>
                      <a:pt x="437" y="678"/>
                    </a:cubicBezTo>
                    <a:cubicBezTo>
                      <a:pt x="444" y="681"/>
                      <a:pt x="453" y="696"/>
                      <a:pt x="461" y="697"/>
                    </a:cubicBezTo>
                    <a:cubicBezTo>
                      <a:pt x="461" y="697"/>
                      <a:pt x="461" y="697"/>
                      <a:pt x="461" y="697"/>
                    </a:cubicBezTo>
                    <a:cubicBezTo>
                      <a:pt x="461" y="697"/>
                      <a:pt x="462" y="697"/>
                      <a:pt x="462" y="697"/>
                    </a:cubicBezTo>
                    <a:cubicBezTo>
                      <a:pt x="462" y="697"/>
                      <a:pt x="462" y="697"/>
                      <a:pt x="462" y="697"/>
                    </a:cubicBezTo>
                    <a:cubicBezTo>
                      <a:pt x="462" y="697"/>
                      <a:pt x="462" y="697"/>
                      <a:pt x="463" y="697"/>
                    </a:cubicBezTo>
                    <a:cubicBezTo>
                      <a:pt x="463" y="697"/>
                      <a:pt x="463" y="697"/>
                      <a:pt x="463" y="697"/>
                    </a:cubicBezTo>
                    <a:cubicBezTo>
                      <a:pt x="463" y="697"/>
                      <a:pt x="463" y="697"/>
                      <a:pt x="463" y="697"/>
                    </a:cubicBezTo>
                    <a:cubicBezTo>
                      <a:pt x="463" y="697"/>
                      <a:pt x="463" y="697"/>
                      <a:pt x="463" y="697"/>
                    </a:cubicBezTo>
                    <a:cubicBezTo>
                      <a:pt x="466" y="697"/>
                      <a:pt x="470" y="695"/>
                      <a:pt x="473" y="693"/>
                    </a:cubicBezTo>
                    <a:cubicBezTo>
                      <a:pt x="473" y="693"/>
                      <a:pt x="473" y="693"/>
                      <a:pt x="473" y="693"/>
                    </a:cubicBezTo>
                    <a:cubicBezTo>
                      <a:pt x="473" y="693"/>
                      <a:pt x="473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4" y="693"/>
                      <a:pt x="474" y="693"/>
                    </a:cubicBezTo>
                    <a:cubicBezTo>
                      <a:pt x="474" y="693"/>
                      <a:pt x="475" y="692"/>
                      <a:pt x="475" y="692"/>
                    </a:cubicBezTo>
                    <a:cubicBezTo>
                      <a:pt x="475" y="692"/>
                      <a:pt x="475" y="692"/>
                      <a:pt x="475" y="692"/>
                    </a:cubicBezTo>
                    <a:cubicBezTo>
                      <a:pt x="482" y="690"/>
                      <a:pt x="489" y="688"/>
                      <a:pt x="497" y="688"/>
                    </a:cubicBezTo>
                    <a:cubicBezTo>
                      <a:pt x="497" y="688"/>
                      <a:pt x="497" y="688"/>
                      <a:pt x="497" y="688"/>
                    </a:cubicBezTo>
                    <a:cubicBezTo>
                      <a:pt x="497" y="688"/>
                      <a:pt x="497" y="688"/>
                      <a:pt x="497" y="688"/>
                    </a:cubicBezTo>
                    <a:cubicBezTo>
                      <a:pt x="497" y="688"/>
                      <a:pt x="497" y="688"/>
                      <a:pt x="497" y="688"/>
                    </a:cubicBezTo>
                    <a:cubicBezTo>
                      <a:pt x="505" y="688"/>
                      <a:pt x="513" y="690"/>
                      <a:pt x="520" y="694"/>
                    </a:cubicBezTo>
                    <a:cubicBezTo>
                      <a:pt x="520" y="694"/>
                      <a:pt x="520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21" y="694"/>
                      <a:pt x="521" y="694"/>
                      <a:pt x="521" y="694"/>
                    </a:cubicBezTo>
                    <a:cubicBezTo>
                      <a:pt x="531" y="699"/>
                      <a:pt x="541" y="713"/>
                      <a:pt x="553" y="714"/>
                    </a:cubicBezTo>
                    <a:cubicBezTo>
                      <a:pt x="553" y="714"/>
                      <a:pt x="553" y="714"/>
                      <a:pt x="553" y="714"/>
                    </a:cubicBezTo>
                    <a:cubicBezTo>
                      <a:pt x="553" y="714"/>
                      <a:pt x="554" y="714"/>
                      <a:pt x="555" y="714"/>
                    </a:cubicBezTo>
                    <a:cubicBezTo>
                      <a:pt x="555" y="714"/>
                      <a:pt x="555" y="714"/>
                      <a:pt x="555" y="714"/>
                    </a:cubicBezTo>
                    <a:cubicBezTo>
                      <a:pt x="555" y="714"/>
                      <a:pt x="555" y="714"/>
                      <a:pt x="555" y="714"/>
                    </a:cubicBezTo>
                    <a:cubicBezTo>
                      <a:pt x="555" y="714"/>
                      <a:pt x="555" y="714"/>
                      <a:pt x="555" y="714"/>
                    </a:cubicBezTo>
                    <a:cubicBezTo>
                      <a:pt x="570" y="714"/>
                      <a:pt x="577" y="702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6" y="695"/>
                    </a:cubicBezTo>
                    <a:cubicBezTo>
                      <a:pt x="586" y="695"/>
                      <a:pt x="586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5"/>
                    </a:cubicBezTo>
                    <a:cubicBezTo>
                      <a:pt x="587" y="695"/>
                      <a:pt x="587" y="695"/>
                      <a:pt x="587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88" y="694"/>
                      <a:pt x="588" y="694"/>
                      <a:pt x="588" y="694"/>
                    </a:cubicBezTo>
                    <a:cubicBezTo>
                      <a:pt x="595" y="690"/>
                      <a:pt x="604" y="688"/>
                      <a:pt x="612" y="688"/>
                    </a:cubicBezTo>
                    <a:cubicBezTo>
                      <a:pt x="612" y="688"/>
                      <a:pt x="612" y="688"/>
                      <a:pt x="612" y="688"/>
                    </a:cubicBezTo>
                    <a:cubicBezTo>
                      <a:pt x="612" y="688"/>
                      <a:pt x="612" y="688"/>
                      <a:pt x="612" y="688"/>
                    </a:cubicBezTo>
                    <a:cubicBezTo>
                      <a:pt x="612" y="688"/>
                      <a:pt x="612" y="688"/>
                      <a:pt x="612" y="688"/>
                    </a:cubicBezTo>
                    <a:cubicBezTo>
                      <a:pt x="617" y="688"/>
                      <a:pt x="622" y="689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7" y="690"/>
                      <a:pt x="627" y="690"/>
                    </a:cubicBezTo>
                    <a:cubicBezTo>
                      <a:pt x="627" y="690"/>
                      <a:pt x="628" y="690"/>
                      <a:pt x="628" y="690"/>
                    </a:cubicBezTo>
                    <a:cubicBezTo>
                      <a:pt x="628" y="690"/>
                      <a:pt x="628" y="690"/>
                      <a:pt x="628" y="690"/>
                    </a:cubicBezTo>
                    <a:cubicBezTo>
                      <a:pt x="628" y="690"/>
                      <a:pt x="628" y="690"/>
                      <a:pt x="628" y="690"/>
                    </a:cubicBezTo>
                    <a:cubicBezTo>
                      <a:pt x="628" y="690"/>
                      <a:pt x="628" y="690"/>
                      <a:pt x="628" y="690"/>
                    </a:cubicBezTo>
                    <a:cubicBezTo>
                      <a:pt x="629" y="690"/>
                      <a:pt x="629" y="691"/>
                      <a:pt x="630" y="691"/>
                    </a:cubicBezTo>
                    <a:cubicBezTo>
                      <a:pt x="630" y="691"/>
                      <a:pt x="630" y="691"/>
                      <a:pt x="631" y="691"/>
                    </a:cubicBezTo>
                    <a:cubicBezTo>
                      <a:pt x="631" y="691"/>
                      <a:pt x="631" y="691"/>
                      <a:pt x="631" y="691"/>
                    </a:cubicBezTo>
                    <a:cubicBezTo>
                      <a:pt x="636" y="693"/>
                      <a:pt x="641" y="696"/>
                      <a:pt x="646" y="696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6" y="696"/>
                      <a:pt x="646" y="696"/>
                      <a:pt x="646" y="696"/>
                    </a:cubicBezTo>
                    <a:cubicBezTo>
                      <a:pt x="647" y="696"/>
                      <a:pt x="647" y="696"/>
                      <a:pt x="648" y="696"/>
                    </a:cubicBezTo>
                    <a:cubicBezTo>
                      <a:pt x="648" y="696"/>
                      <a:pt x="648" y="696"/>
                      <a:pt x="648" y="696"/>
                    </a:cubicBezTo>
                    <a:cubicBezTo>
                      <a:pt x="648" y="696"/>
                      <a:pt x="648" y="696"/>
                      <a:pt x="648" y="696"/>
                    </a:cubicBezTo>
                    <a:cubicBezTo>
                      <a:pt x="657" y="695"/>
                      <a:pt x="664" y="682"/>
                      <a:pt x="672" y="679"/>
                    </a:cubicBezTo>
                    <a:cubicBezTo>
                      <a:pt x="672" y="678"/>
                      <a:pt x="672" y="678"/>
                      <a:pt x="672" y="678"/>
                    </a:cubicBezTo>
                    <a:cubicBezTo>
                      <a:pt x="672" y="678"/>
                      <a:pt x="672" y="678"/>
                      <a:pt x="672" y="678"/>
                    </a:cubicBezTo>
                    <a:cubicBezTo>
                      <a:pt x="676" y="677"/>
                      <a:pt x="681" y="676"/>
                      <a:pt x="687" y="676"/>
                    </a:cubicBezTo>
                    <a:cubicBezTo>
                      <a:pt x="687" y="676"/>
                      <a:pt x="687" y="676"/>
                      <a:pt x="687" y="676"/>
                    </a:cubicBezTo>
                    <a:cubicBezTo>
                      <a:pt x="687" y="676"/>
                      <a:pt x="687" y="676"/>
                      <a:pt x="687" y="676"/>
                    </a:cubicBezTo>
                    <a:cubicBezTo>
                      <a:pt x="687" y="676"/>
                      <a:pt x="687" y="676"/>
                      <a:pt x="687" y="676"/>
                    </a:cubicBezTo>
                    <a:cubicBezTo>
                      <a:pt x="691" y="676"/>
                      <a:pt x="695" y="676"/>
                      <a:pt x="699" y="678"/>
                    </a:cubicBezTo>
                    <a:cubicBezTo>
                      <a:pt x="699" y="678"/>
                      <a:pt x="699" y="678"/>
                      <a:pt x="699" y="678"/>
                    </a:cubicBezTo>
                    <a:cubicBezTo>
                      <a:pt x="712" y="684"/>
                      <a:pt x="718" y="697"/>
                      <a:pt x="719" y="713"/>
                    </a:cubicBezTo>
                    <a:cubicBezTo>
                      <a:pt x="720" y="714"/>
                      <a:pt x="720" y="715"/>
                      <a:pt x="720" y="716"/>
                    </a:cubicBezTo>
                    <a:cubicBezTo>
                      <a:pt x="720" y="717"/>
                      <a:pt x="720" y="718"/>
                      <a:pt x="720" y="719"/>
                    </a:cubicBezTo>
                    <a:cubicBezTo>
                      <a:pt x="720" y="725"/>
                      <a:pt x="720" y="731"/>
                      <a:pt x="725" y="734"/>
                    </a:cubicBezTo>
                    <a:cubicBezTo>
                      <a:pt x="726" y="734"/>
                      <a:pt x="726" y="734"/>
                      <a:pt x="726" y="734"/>
                    </a:cubicBezTo>
                    <a:cubicBezTo>
                      <a:pt x="727" y="735"/>
                      <a:pt x="728" y="735"/>
                      <a:pt x="729" y="735"/>
                    </a:cubicBezTo>
                    <a:cubicBezTo>
                      <a:pt x="729" y="735"/>
                      <a:pt x="729" y="735"/>
                      <a:pt x="729" y="735"/>
                    </a:cubicBezTo>
                    <a:cubicBezTo>
                      <a:pt x="729" y="735"/>
                      <a:pt x="729" y="735"/>
                      <a:pt x="729" y="735"/>
                    </a:cubicBezTo>
                    <a:cubicBezTo>
                      <a:pt x="729" y="735"/>
                      <a:pt x="729" y="735"/>
                      <a:pt x="729" y="735"/>
                    </a:cubicBezTo>
                    <a:cubicBezTo>
                      <a:pt x="734" y="735"/>
                      <a:pt x="738" y="732"/>
                      <a:pt x="741" y="730"/>
                    </a:cubicBezTo>
                    <a:cubicBezTo>
                      <a:pt x="741" y="730"/>
                      <a:pt x="741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2" y="730"/>
                      <a:pt x="742" y="730"/>
                      <a:pt x="742" y="730"/>
                    </a:cubicBezTo>
                    <a:cubicBezTo>
                      <a:pt x="747" y="727"/>
                      <a:pt x="753" y="725"/>
                      <a:pt x="757" y="722"/>
                    </a:cubicBezTo>
                    <a:cubicBezTo>
                      <a:pt x="757" y="722"/>
                      <a:pt x="757" y="722"/>
                      <a:pt x="757" y="722"/>
                    </a:cubicBezTo>
                    <a:cubicBezTo>
                      <a:pt x="757" y="722"/>
                      <a:pt x="757" y="722"/>
                      <a:pt x="757" y="722"/>
                    </a:cubicBezTo>
                    <a:cubicBezTo>
                      <a:pt x="758" y="722"/>
                      <a:pt x="758" y="722"/>
                      <a:pt x="758" y="721"/>
                    </a:cubicBezTo>
                    <a:cubicBezTo>
                      <a:pt x="758" y="721"/>
                      <a:pt x="758" y="721"/>
                      <a:pt x="758" y="721"/>
                    </a:cubicBezTo>
                    <a:cubicBezTo>
                      <a:pt x="758" y="721"/>
                      <a:pt x="758" y="721"/>
                      <a:pt x="758" y="721"/>
                    </a:cubicBezTo>
                    <a:cubicBezTo>
                      <a:pt x="758" y="721"/>
                      <a:pt x="758" y="721"/>
                      <a:pt x="758" y="721"/>
                    </a:cubicBezTo>
                    <a:cubicBezTo>
                      <a:pt x="772" y="711"/>
                      <a:pt x="777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0" y="692"/>
                    </a:cubicBezTo>
                    <a:cubicBezTo>
                      <a:pt x="800" y="692"/>
                      <a:pt x="800" y="692"/>
                      <a:pt x="801" y="692"/>
                    </a:cubicBezTo>
                    <a:cubicBezTo>
                      <a:pt x="816" y="693"/>
                      <a:pt x="825" y="706"/>
                      <a:pt x="835" y="709"/>
                    </a:cubicBezTo>
                    <a:cubicBezTo>
                      <a:pt x="835" y="709"/>
                      <a:pt x="835" y="709"/>
                      <a:pt x="835" y="709"/>
                    </a:cubicBezTo>
                    <a:cubicBezTo>
                      <a:pt x="840" y="711"/>
                      <a:pt x="844" y="711"/>
                      <a:pt x="848" y="711"/>
                    </a:cubicBezTo>
                    <a:cubicBezTo>
                      <a:pt x="848" y="711"/>
                      <a:pt x="848" y="711"/>
                      <a:pt x="848" y="711"/>
                    </a:cubicBezTo>
                    <a:cubicBezTo>
                      <a:pt x="848" y="711"/>
                      <a:pt x="848" y="711"/>
                      <a:pt x="848" y="711"/>
                    </a:cubicBezTo>
                    <a:cubicBezTo>
                      <a:pt x="848" y="711"/>
                      <a:pt x="848" y="711"/>
                      <a:pt x="848" y="711"/>
                    </a:cubicBezTo>
                    <a:cubicBezTo>
                      <a:pt x="860" y="711"/>
                      <a:pt x="869" y="706"/>
                      <a:pt x="879" y="702"/>
                    </a:cubicBezTo>
                    <a:cubicBezTo>
                      <a:pt x="881" y="702"/>
                      <a:pt x="883" y="701"/>
                      <a:pt x="886" y="700"/>
                    </a:cubicBezTo>
                    <a:cubicBezTo>
                      <a:pt x="886" y="700"/>
                      <a:pt x="886" y="700"/>
                      <a:pt x="886" y="700"/>
                    </a:cubicBezTo>
                    <a:cubicBezTo>
                      <a:pt x="886" y="700"/>
                      <a:pt x="886" y="700"/>
                      <a:pt x="886" y="700"/>
                    </a:cubicBezTo>
                    <a:cubicBezTo>
                      <a:pt x="886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87" y="700"/>
                      <a:pt x="887" y="700"/>
                      <a:pt x="887" y="700"/>
                    </a:cubicBezTo>
                    <a:cubicBezTo>
                      <a:pt x="892" y="699"/>
                      <a:pt x="898" y="698"/>
                      <a:pt x="903" y="698"/>
                    </a:cubicBezTo>
                    <a:cubicBezTo>
                      <a:pt x="903" y="698"/>
                      <a:pt x="903" y="698"/>
                      <a:pt x="903" y="698"/>
                    </a:cubicBezTo>
                    <a:cubicBezTo>
                      <a:pt x="903" y="698"/>
                      <a:pt x="903" y="698"/>
                      <a:pt x="903" y="698"/>
                    </a:cubicBezTo>
                    <a:cubicBezTo>
                      <a:pt x="903" y="698"/>
                      <a:pt x="903" y="698"/>
                      <a:pt x="903" y="698"/>
                    </a:cubicBezTo>
                    <a:cubicBezTo>
                      <a:pt x="908" y="698"/>
                      <a:pt x="914" y="699"/>
                      <a:pt x="919" y="701"/>
                    </a:cubicBezTo>
                    <a:cubicBezTo>
                      <a:pt x="919" y="701"/>
                      <a:pt x="919" y="701"/>
                      <a:pt x="919" y="701"/>
                    </a:cubicBezTo>
                    <a:cubicBezTo>
                      <a:pt x="919" y="701"/>
                      <a:pt x="919" y="701"/>
                      <a:pt x="919" y="701"/>
                    </a:cubicBezTo>
                    <a:cubicBezTo>
                      <a:pt x="919" y="701"/>
                      <a:pt x="919" y="701"/>
                      <a:pt x="919" y="701"/>
                    </a:cubicBezTo>
                    <a:cubicBezTo>
                      <a:pt x="930" y="706"/>
                      <a:pt x="932" y="720"/>
                      <a:pt x="940" y="727"/>
                    </a:cubicBezTo>
                    <a:cubicBezTo>
                      <a:pt x="940" y="727"/>
                      <a:pt x="940" y="727"/>
                      <a:pt x="940" y="727"/>
                    </a:cubicBezTo>
                    <a:cubicBezTo>
                      <a:pt x="940" y="727"/>
                      <a:pt x="940" y="727"/>
                      <a:pt x="940" y="727"/>
                    </a:cubicBezTo>
                    <a:cubicBezTo>
                      <a:pt x="940" y="727"/>
                      <a:pt x="940" y="727"/>
                      <a:pt x="940" y="727"/>
                    </a:cubicBezTo>
                    <a:cubicBezTo>
                      <a:pt x="941" y="727"/>
                      <a:pt x="941" y="727"/>
                      <a:pt x="941" y="727"/>
                    </a:cubicBezTo>
                    <a:cubicBezTo>
                      <a:pt x="941" y="727"/>
                      <a:pt x="941" y="727"/>
                      <a:pt x="941" y="727"/>
                    </a:cubicBezTo>
                    <a:cubicBezTo>
                      <a:pt x="946" y="732"/>
                      <a:pt x="957" y="737"/>
                      <a:pt x="966" y="737"/>
                    </a:cubicBezTo>
                    <a:cubicBezTo>
                      <a:pt x="966" y="737"/>
                      <a:pt x="966" y="737"/>
                      <a:pt x="966" y="737"/>
                    </a:cubicBezTo>
                    <a:cubicBezTo>
                      <a:pt x="966" y="737"/>
                      <a:pt x="966" y="737"/>
                      <a:pt x="966" y="737"/>
                    </a:cubicBezTo>
                    <a:cubicBezTo>
                      <a:pt x="966" y="737"/>
                      <a:pt x="966" y="737"/>
                      <a:pt x="966" y="737"/>
                    </a:cubicBezTo>
                    <a:cubicBezTo>
                      <a:pt x="967" y="737"/>
                      <a:pt x="968" y="737"/>
                      <a:pt x="968" y="737"/>
                    </a:cubicBezTo>
                    <a:cubicBezTo>
                      <a:pt x="969" y="737"/>
                      <a:pt x="969" y="737"/>
                      <a:pt x="969" y="737"/>
                    </a:cubicBezTo>
                    <a:cubicBezTo>
                      <a:pt x="969" y="737"/>
                      <a:pt x="969" y="737"/>
                      <a:pt x="969" y="737"/>
                    </a:cubicBezTo>
                    <a:cubicBezTo>
                      <a:pt x="982" y="735"/>
                      <a:pt x="982" y="721"/>
                      <a:pt x="987" y="712"/>
                    </a:cubicBezTo>
                    <a:cubicBezTo>
                      <a:pt x="993" y="697"/>
                      <a:pt x="1004" y="698"/>
                      <a:pt x="1017" y="690"/>
                    </a:cubicBezTo>
                    <a:cubicBezTo>
                      <a:pt x="1025" y="685"/>
                      <a:pt x="1031" y="677"/>
                      <a:pt x="1038" y="670"/>
                    </a:cubicBezTo>
                    <a:cubicBezTo>
                      <a:pt x="1045" y="663"/>
                      <a:pt x="1052" y="657"/>
                      <a:pt x="1056" y="650"/>
                    </a:cubicBezTo>
                    <a:cubicBezTo>
                      <a:pt x="1060" y="644"/>
                      <a:pt x="1060" y="635"/>
                      <a:pt x="1064" y="628"/>
                    </a:cubicBezTo>
                    <a:cubicBezTo>
                      <a:pt x="1067" y="623"/>
                      <a:pt x="1073" y="618"/>
                      <a:pt x="1078" y="615"/>
                    </a:cubicBezTo>
                    <a:cubicBezTo>
                      <a:pt x="1086" y="611"/>
                      <a:pt x="1097" y="610"/>
                      <a:pt x="1101" y="603"/>
                    </a:cubicBezTo>
                    <a:cubicBezTo>
                      <a:pt x="1105" y="598"/>
                      <a:pt x="1105" y="587"/>
                      <a:pt x="1105" y="576"/>
                    </a:cubicBezTo>
                    <a:cubicBezTo>
                      <a:pt x="1105" y="566"/>
                      <a:pt x="1105" y="555"/>
                      <a:pt x="1105" y="546"/>
                    </a:cubicBezTo>
                    <a:cubicBezTo>
                      <a:pt x="1105" y="427"/>
                      <a:pt x="1105" y="312"/>
                      <a:pt x="1105" y="195"/>
                    </a:cubicBezTo>
                    <a:cubicBezTo>
                      <a:pt x="1105" y="195"/>
                      <a:pt x="1105" y="195"/>
                      <a:pt x="1105" y="195"/>
                    </a:cubicBezTo>
                    <a:cubicBezTo>
                      <a:pt x="1105" y="195"/>
                      <a:pt x="1105" y="195"/>
                      <a:pt x="1105" y="195"/>
                    </a:cubicBezTo>
                    <a:cubicBezTo>
                      <a:pt x="1105" y="184"/>
                      <a:pt x="1106" y="171"/>
                      <a:pt x="1106" y="159"/>
                    </a:cubicBezTo>
                    <a:cubicBezTo>
                      <a:pt x="1106" y="150"/>
                      <a:pt x="1105" y="142"/>
                      <a:pt x="1104" y="137"/>
                    </a:cubicBezTo>
                    <a:cubicBezTo>
                      <a:pt x="1100" y="126"/>
                      <a:pt x="1082" y="125"/>
                      <a:pt x="1073" y="119"/>
                    </a:cubicBezTo>
                    <a:cubicBezTo>
                      <a:pt x="1063" y="112"/>
                      <a:pt x="1064" y="101"/>
                      <a:pt x="1056" y="88"/>
                    </a:cubicBezTo>
                    <a:cubicBezTo>
                      <a:pt x="1052" y="81"/>
                      <a:pt x="1044" y="74"/>
                      <a:pt x="1037" y="67"/>
                    </a:cubicBezTo>
                    <a:cubicBezTo>
                      <a:pt x="1030" y="60"/>
                      <a:pt x="1024" y="52"/>
                      <a:pt x="1016" y="48"/>
                    </a:cubicBezTo>
                    <a:cubicBezTo>
                      <a:pt x="1004" y="41"/>
                      <a:pt x="993" y="40"/>
                      <a:pt x="987" y="29"/>
                    </a:cubicBezTo>
                    <a:cubicBezTo>
                      <a:pt x="981" y="19"/>
                      <a:pt x="981" y="5"/>
                      <a:pt x="973" y="2"/>
                    </a:cubicBezTo>
                    <a:cubicBezTo>
                      <a:pt x="973" y="2"/>
                      <a:pt x="973" y="2"/>
                      <a:pt x="973" y="2"/>
                    </a:cubicBezTo>
                    <a:cubicBezTo>
                      <a:pt x="973" y="2"/>
                      <a:pt x="973" y="1"/>
                      <a:pt x="973" y="1"/>
                    </a:cubicBezTo>
                    <a:cubicBezTo>
                      <a:pt x="973" y="1"/>
                      <a:pt x="973" y="1"/>
                      <a:pt x="973" y="1"/>
                    </a:cubicBezTo>
                    <a:cubicBezTo>
                      <a:pt x="973" y="1"/>
                      <a:pt x="973" y="1"/>
                      <a:pt x="973" y="1"/>
                    </a:cubicBezTo>
                    <a:cubicBezTo>
                      <a:pt x="971" y="0"/>
                      <a:pt x="969" y="0"/>
                      <a:pt x="966" y="0"/>
                    </a:cubicBezTo>
                    <a:cubicBezTo>
                      <a:pt x="966" y="0"/>
                      <a:pt x="966" y="0"/>
                      <a:pt x="966" y="0"/>
                    </a:cubicBezTo>
                    <a:cubicBezTo>
                      <a:pt x="966" y="0"/>
                      <a:pt x="966" y="0"/>
                      <a:pt x="966" y="0"/>
                    </a:cubicBezTo>
                  </a:path>
                </a:pathLst>
              </a:custGeom>
              <a:solidFill>
                <a:srgbClr val="FAF9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8" name="Freeform 561"/>
              <p:cNvSpPr>
                <a:spLocks noEditPoints="1"/>
              </p:cNvSpPr>
              <p:nvPr/>
            </p:nvSpPr>
            <p:spPr bwMode="auto">
              <a:xfrm>
                <a:off x="1930" y="887"/>
                <a:ext cx="3823" cy="2539"/>
              </a:xfrm>
              <a:custGeom>
                <a:avLst/>
                <a:gdLst>
                  <a:gd name="T0" fmla="*/ 1090 w 1096"/>
                  <a:gd name="T1" fmla="*/ 564 h 727"/>
                  <a:gd name="T2" fmla="*/ 925 w 1096"/>
                  <a:gd name="T3" fmla="*/ 690 h 727"/>
                  <a:gd name="T4" fmla="*/ 876 w 1096"/>
                  <a:gd name="T5" fmla="*/ 686 h 727"/>
                  <a:gd name="T6" fmla="*/ 834 w 1096"/>
                  <a:gd name="T7" fmla="*/ 696 h 727"/>
                  <a:gd name="T8" fmla="*/ 751 w 1096"/>
                  <a:gd name="T9" fmla="*/ 705 h 727"/>
                  <a:gd name="T10" fmla="*/ 749 w 1096"/>
                  <a:gd name="T11" fmla="*/ 706 h 727"/>
                  <a:gd name="T12" fmla="*/ 731 w 1096"/>
                  <a:gd name="T13" fmla="*/ 715 h 727"/>
                  <a:gd name="T14" fmla="*/ 639 w 1096"/>
                  <a:gd name="T15" fmla="*/ 678 h 727"/>
                  <a:gd name="T16" fmla="*/ 550 w 1096"/>
                  <a:gd name="T17" fmla="*/ 697 h 727"/>
                  <a:gd name="T18" fmla="*/ 531 w 1096"/>
                  <a:gd name="T19" fmla="*/ 687 h 727"/>
                  <a:gd name="T20" fmla="*/ 461 w 1096"/>
                  <a:gd name="T21" fmla="*/ 678 h 727"/>
                  <a:gd name="T22" fmla="*/ 371 w 1096"/>
                  <a:gd name="T23" fmla="*/ 714 h 727"/>
                  <a:gd name="T24" fmla="*/ 285 w 1096"/>
                  <a:gd name="T25" fmla="*/ 683 h 727"/>
                  <a:gd name="T26" fmla="*/ 205 w 1096"/>
                  <a:gd name="T27" fmla="*/ 684 h 727"/>
                  <a:gd name="T28" fmla="*/ 122 w 1096"/>
                  <a:gd name="T29" fmla="*/ 701 h 727"/>
                  <a:gd name="T30" fmla="*/ 6 w 1096"/>
                  <a:gd name="T31" fmla="*/ 482 h 727"/>
                  <a:gd name="T32" fmla="*/ 6 w 1096"/>
                  <a:gd name="T33" fmla="*/ 246 h 727"/>
                  <a:gd name="T34" fmla="*/ 71 w 1096"/>
                  <a:gd name="T35" fmla="*/ 69 h 727"/>
                  <a:gd name="T36" fmla="*/ 174 w 1096"/>
                  <a:gd name="T37" fmla="*/ 39 h 727"/>
                  <a:gd name="T38" fmla="*/ 248 w 1096"/>
                  <a:gd name="T39" fmla="*/ 32 h 727"/>
                  <a:gd name="T40" fmla="*/ 324 w 1096"/>
                  <a:gd name="T41" fmla="*/ 45 h 727"/>
                  <a:gd name="T42" fmla="*/ 460 w 1096"/>
                  <a:gd name="T43" fmla="*/ 50 h 727"/>
                  <a:gd name="T44" fmla="*/ 529 w 1096"/>
                  <a:gd name="T45" fmla="*/ 43 h 727"/>
                  <a:gd name="T46" fmla="*/ 548 w 1096"/>
                  <a:gd name="T47" fmla="*/ 32 h 727"/>
                  <a:gd name="T48" fmla="*/ 637 w 1096"/>
                  <a:gd name="T49" fmla="*/ 50 h 727"/>
                  <a:gd name="T50" fmla="*/ 727 w 1096"/>
                  <a:gd name="T51" fmla="*/ 15 h 727"/>
                  <a:gd name="T52" fmla="*/ 831 w 1096"/>
                  <a:gd name="T53" fmla="*/ 33 h 727"/>
                  <a:gd name="T54" fmla="*/ 870 w 1096"/>
                  <a:gd name="T55" fmla="*/ 42 h 727"/>
                  <a:gd name="T56" fmla="*/ 893 w 1096"/>
                  <a:gd name="T57" fmla="*/ 45 h 727"/>
                  <a:gd name="T58" fmla="*/ 137 w 1096"/>
                  <a:gd name="T59" fmla="*/ 0 h 727"/>
                  <a:gd name="T60" fmla="*/ 3 w 1096"/>
                  <a:gd name="T61" fmla="*/ 595 h 727"/>
                  <a:gd name="T62" fmla="*/ 159 w 1096"/>
                  <a:gd name="T63" fmla="*/ 720 h 727"/>
                  <a:gd name="T64" fmla="*/ 225 w 1096"/>
                  <a:gd name="T65" fmla="*/ 691 h 727"/>
                  <a:gd name="T66" fmla="*/ 306 w 1096"/>
                  <a:gd name="T67" fmla="*/ 683 h 727"/>
                  <a:gd name="T68" fmla="*/ 351 w 1096"/>
                  <a:gd name="T69" fmla="*/ 713 h 727"/>
                  <a:gd name="T70" fmla="*/ 376 w 1096"/>
                  <a:gd name="T71" fmla="*/ 722 h 727"/>
                  <a:gd name="T72" fmla="*/ 460 w 1096"/>
                  <a:gd name="T73" fmla="*/ 684 h 727"/>
                  <a:gd name="T74" fmla="*/ 521 w 1096"/>
                  <a:gd name="T75" fmla="*/ 687 h 727"/>
                  <a:gd name="T76" fmla="*/ 550 w 1096"/>
                  <a:gd name="T77" fmla="*/ 703 h 727"/>
                  <a:gd name="T78" fmla="*/ 609 w 1096"/>
                  <a:gd name="T79" fmla="*/ 679 h 727"/>
                  <a:gd name="T80" fmla="*/ 641 w 1096"/>
                  <a:gd name="T81" fmla="*/ 684 h 727"/>
                  <a:gd name="T82" fmla="*/ 724 w 1096"/>
                  <a:gd name="T83" fmla="*/ 722 h 727"/>
                  <a:gd name="T84" fmla="*/ 748 w 1096"/>
                  <a:gd name="T85" fmla="*/ 714 h 727"/>
                  <a:gd name="T86" fmla="*/ 750 w 1096"/>
                  <a:gd name="T87" fmla="*/ 712 h 727"/>
                  <a:gd name="T88" fmla="*/ 832 w 1096"/>
                  <a:gd name="T89" fmla="*/ 700 h 727"/>
                  <a:gd name="T90" fmla="*/ 881 w 1096"/>
                  <a:gd name="T91" fmla="*/ 690 h 727"/>
                  <a:gd name="T92" fmla="*/ 960 w 1096"/>
                  <a:gd name="T93" fmla="*/ 727 h 727"/>
                  <a:gd name="T94" fmla="*/ 1093 w 1096"/>
                  <a:gd name="T95" fmla="*/ 132 h 727"/>
                  <a:gd name="T96" fmla="*/ 943 w 1096"/>
                  <a:gd name="T97" fmla="*/ 5 h 727"/>
                  <a:gd name="T98" fmla="*/ 843 w 1096"/>
                  <a:gd name="T99" fmla="*/ 26 h 727"/>
                  <a:gd name="T100" fmla="*/ 805 w 1096"/>
                  <a:gd name="T101" fmla="*/ 44 h 727"/>
                  <a:gd name="T102" fmla="*/ 749 w 1096"/>
                  <a:gd name="T103" fmla="*/ 17 h 727"/>
                  <a:gd name="T104" fmla="*/ 725 w 1096"/>
                  <a:gd name="T105" fmla="*/ 6 h 727"/>
                  <a:gd name="T106" fmla="*/ 638 w 1096"/>
                  <a:gd name="T107" fmla="*/ 44 h 727"/>
                  <a:gd name="T108" fmla="*/ 568 w 1096"/>
                  <a:gd name="T109" fmla="*/ 35 h 727"/>
                  <a:gd name="T110" fmla="*/ 489 w 1096"/>
                  <a:gd name="T111" fmla="*/ 50 h 727"/>
                  <a:gd name="T112" fmla="*/ 457 w 1096"/>
                  <a:gd name="T113" fmla="*/ 44 h 727"/>
                  <a:gd name="T114" fmla="*/ 373 w 1096"/>
                  <a:gd name="T115" fmla="*/ 6 h 727"/>
                  <a:gd name="T116" fmla="*/ 353 w 1096"/>
                  <a:gd name="T117" fmla="*/ 13 h 727"/>
                  <a:gd name="T118" fmla="*/ 349 w 1096"/>
                  <a:gd name="T119" fmla="*/ 16 h 727"/>
                  <a:gd name="T120" fmla="*/ 346 w 1096"/>
                  <a:gd name="T121" fmla="*/ 18 h 727"/>
                  <a:gd name="T122" fmla="*/ 256 w 1096"/>
                  <a:gd name="T123" fmla="*/ 26 h 727"/>
                  <a:gd name="T124" fmla="*/ 225 w 1096"/>
                  <a:gd name="T125" fmla="*/ 37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96" h="727">
                    <a:moveTo>
                      <a:pt x="959" y="5"/>
                    </a:moveTo>
                    <a:cubicBezTo>
                      <a:pt x="959" y="5"/>
                      <a:pt x="959" y="5"/>
                      <a:pt x="959" y="5"/>
                    </a:cubicBezTo>
                    <a:cubicBezTo>
                      <a:pt x="959" y="5"/>
                      <a:pt x="959" y="5"/>
                      <a:pt x="959" y="5"/>
                    </a:cubicBezTo>
                    <a:cubicBezTo>
                      <a:pt x="960" y="5"/>
                      <a:pt x="962" y="5"/>
                      <a:pt x="963" y="5"/>
                    </a:cubicBezTo>
                    <a:cubicBezTo>
                      <a:pt x="963" y="5"/>
                      <a:pt x="963" y="6"/>
                      <a:pt x="963" y="6"/>
                    </a:cubicBezTo>
                    <a:cubicBezTo>
                      <a:pt x="963" y="6"/>
                      <a:pt x="963" y="6"/>
                      <a:pt x="963" y="6"/>
                    </a:cubicBezTo>
                    <a:cubicBezTo>
                      <a:pt x="969" y="8"/>
                      <a:pt x="970" y="20"/>
                      <a:pt x="974" y="29"/>
                    </a:cubicBezTo>
                    <a:cubicBezTo>
                      <a:pt x="977" y="35"/>
                      <a:pt x="983" y="40"/>
                      <a:pt x="988" y="43"/>
                    </a:cubicBezTo>
                    <a:cubicBezTo>
                      <a:pt x="992" y="46"/>
                      <a:pt x="1002" y="48"/>
                      <a:pt x="1007" y="51"/>
                    </a:cubicBezTo>
                    <a:cubicBezTo>
                      <a:pt x="1015" y="55"/>
                      <a:pt x="1020" y="62"/>
                      <a:pt x="1027" y="70"/>
                    </a:cubicBezTo>
                    <a:cubicBezTo>
                      <a:pt x="1033" y="77"/>
                      <a:pt x="1041" y="84"/>
                      <a:pt x="1044" y="90"/>
                    </a:cubicBezTo>
                    <a:cubicBezTo>
                      <a:pt x="1051" y="104"/>
                      <a:pt x="1050" y="113"/>
                      <a:pt x="1062" y="121"/>
                    </a:cubicBezTo>
                    <a:cubicBezTo>
                      <a:pt x="1070" y="126"/>
                      <a:pt x="1082" y="126"/>
                      <a:pt x="1087" y="133"/>
                    </a:cubicBezTo>
                    <a:cubicBezTo>
                      <a:pt x="1090" y="137"/>
                      <a:pt x="1091" y="147"/>
                      <a:pt x="1091" y="157"/>
                    </a:cubicBezTo>
                    <a:cubicBezTo>
                      <a:pt x="1091" y="169"/>
                      <a:pt x="1090" y="182"/>
                      <a:pt x="1090" y="189"/>
                    </a:cubicBezTo>
                    <a:cubicBezTo>
                      <a:pt x="1090" y="316"/>
                      <a:pt x="1090" y="438"/>
                      <a:pt x="1090" y="564"/>
                    </a:cubicBezTo>
                    <a:cubicBezTo>
                      <a:pt x="1090" y="568"/>
                      <a:pt x="1090" y="573"/>
                      <a:pt x="1090" y="578"/>
                    </a:cubicBezTo>
                    <a:cubicBezTo>
                      <a:pt x="1090" y="584"/>
                      <a:pt x="1089" y="589"/>
                      <a:pt x="1088" y="592"/>
                    </a:cubicBezTo>
                    <a:cubicBezTo>
                      <a:pt x="1084" y="599"/>
                      <a:pt x="1072" y="600"/>
                      <a:pt x="1065" y="604"/>
                    </a:cubicBezTo>
                    <a:cubicBezTo>
                      <a:pt x="1060" y="607"/>
                      <a:pt x="1053" y="613"/>
                      <a:pt x="1050" y="619"/>
                    </a:cubicBezTo>
                    <a:cubicBezTo>
                      <a:pt x="1047" y="625"/>
                      <a:pt x="1046" y="633"/>
                      <a:pt x="1042" y="639"/>
                    </a:cubicBezTo>
                    <a:cubicBezTo>
                      <a:pt x="1038" y="646"/>
                      <a:pt x="1032" y="652"/>
                      <a:pt x="1025" y="659"/>
                    </a:cubicBezTo>
                    <a:cubicBezTo>
                      <a:pt x="1019" y="665"/>
                      <a:pt x="1013" y="673"/>
                      <a:pt x="1007" y="677"/>
                    </a:cubicBezTo>
                    <a:cubicBezTo>
                      <a:pt x="996" y="683"/>
                      <a:pt x="984" y="683"/>
                      <a:pt x="977" y="696"/>
                    </a:cubicBezTo>
                    <a:cubicBezTo>
                      <a:pt x="972" y="704"/>
                      <a:pt x="971" y="721"/>
                      <a:pt x="961" y="722"/>
                    </a:cubicBezTo>
                    <a:cubicBezTo>
                      <a:pt x="960" y="722"/>
                      <a:pt x="959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58" y="722"/>
                      <a:pt x="958" y="722"/>
                      <a:pt x="958" y="722"/>
                    </a:cubicBezTo>
                    <a:cubicBezTo>
                      <a:pt x="939" y="722"/>
                      <a:pt x="937" y="700"/>
                      <a:pt x="925" y="691"/>
                    </a:cubicBezTo>
                    <a:cubicBezTo>
                      <a:pt x="925" y="690"/>
                      <a:pt x="925" y="690"/>
                      <a:pt x="925" y="690"/>
                    </a:cubicBezTo>
                    <a:cubicBezTo>
                      <a:pt x="925" y="690"/>
                      <a:pt x="925" y="690"/>
                      <a:pt x="925" y="690"/>
                    </a:cubicBezTo>
                    <a:cubicBezTo>
                      <a:pt x="924" y="690"/>
                      <a:pt x="924" y="690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3" y="689"/>
                      <a:pt x="923" y="689"/>
                    </a:cubicBezTo>
                    <a:cubicBezTo>
                      <a:pt x="923" y="689"/>
                      <a:pt x="922" y="689"/>
                      <a:pt x="922" y="689"/>
                    </a:cubicBezTo>
                    <a:cubicBezTo>
                      <a:pt x="922" y="688"/>
                      <a:pt x="922" y="688"/>
                      <a:pt x="922" y="688"/>
                    </a:cubicBezTo>
                    <a:cubicBezTo>
                      <a:pt x="916" y="685"/>
                      <a:pt x="905" y="684"/>
                      <a:pt x="895" y="684"/>
                    </a:cubicBezTo>
                    <a:cubicBezTo>
                      <a:pt x="895" y="684"/>
                      <a:pt x="895" y="684"/>
                      <a:pt x="895" y="684"/>
                    </a:cubicBezTo>
                    <a:cubicBezTo>
                      <a:pt x="895" y="684"/>
                      <a:pt x="894" y="684"/>
                      <a:pt x="894" y="684"/>
                    </a:cubicBezTo>
                    <a:cubicBezTo>
                      <a:pt x="888" y="684"/>
                      <a:pt x="882" y="684"/>
                      <a:pt x="877" y="685"/>
                    </a:cubicBezTo>
                    <a:cubicBezTo>
                      <a:pt x="877" y="685"/>
                      <a:pt x="877" y="685"/>
                      <a:pt x="877" y="685"/>
                    </a:cubicBezTo>
                    <a:cubicBezTo>
                      <a:pt x="877" y="685"/>
                      <a:pt x="877" y="685"/>
                      <a:pt x="877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6" y="686"/>
                      <a:pt x="876" y="686"/>
                      <a:pt x="876" y="686"/>
                    </a:cubicBezTo>
                    <a:cubicBezTo>
                      <a:pt x="874" y="686"/>
                      <a:pt x="871" y="687"/>
                      <a:pt x="869" y="688"/>
                    </a:cubicBezTo>
                    <a:cubicBezTo>
                      <a:pt x="861" y="692"/>
                      <a:pt x="85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3" y="697"/>
                      <a:pt x="843" y="697"/>
                      <a:pt x="843" y="697"/>
                    </a:cubicBezTo>
                    <a:cubicBezTo>
                      <a:pt x="840" y="697"/>
                      <a:pt x="837" y="697"/>
                      <a:pt x="834" y="696"/>
                    </a:cubicBezTo>
                    <a:cubicBezTo>
                      <a:pt x="834" y="696"/>
                      <a:pt x="834" y="696"/>
                      <a:pt x="834" y="696"/>
                    </a:cubicBezTo>
                    <a:cubicBezTo>
                      <a:pt x="834" y="696"/>
                      <a:pt x="834" y="696"/>
                      <a:pt x="834" y="696"/>
                    </a:cubicBezTo>
                    <a:cubicBezTo>
                      <a:pt x="834" y="696"/>
                      <a:pt x="834" y="696"/>
                      <a:pt x="834" y="696"/>
                    </a:cubicBezTo>
                    <a:cubicBezTo>
                      <a:pt x="824" y="693"/>
                      <a:pt x="820" y="684"/>
                      <a:pt x="811" y="681"/>
                    </a:cubicBezTo>
                    <a:cubicBezTo>
                      <a:pt x="810" y="681"/>
                      <a:pt x="810" y="681"/>
                      <a:pt x="810" y="681"/>
                    </a:cubicBezTo>
                    <a:cubicBezTo>
                      <a:pt x="806" y="679"/>
                      <a:pt x="801" y="678"/>
                      <a:pt x="796" y="678"/>
                    </a:cubicBezTo>
                    <a:cubicBezTo>
                      <a:pt x="796" y="678"/>
                      <a:pt x="796" y="678"/>
                      <a:pt x="796" y="678"/>
                    </a:cubicBezTo>
                    <a:cubicBezTo>
                      <a:pt x="796" y="678"/>
                      <a:pt x="796" y="678"/>
                      <a:pt x="796" y="678"/>
                    </a:cubicBezTo>
                    <a:cubicBezTo>
                      <a:pt x="785" y="678"/>
                      <a:pt x="774" y="682"/>
                      <a:pt x="768" y="688"/>
                    </a:cubicBezTo>
                    <a:cubicBezTo>
                      <a:pt x="768" y="688"/>
                      <a:pt x="768" y="688"/>
                      <a:pt x="767" y="688"/>
                    </a:cubicBezTo>
                    <a:cubicBezTo>
                      <a:pt x="767" y="688"/>
                      <a:pt x="767" y="688"/>
                      <a:pt x="767" y="688"/>
                    </a:cubicBezTo>
                    <a:cubicBezTo>
                      <a:pt x="762" y="692"/>
                      <a:pt x="759" y="698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1" y="705"/>
                      <a:pt x="751" y="705"/>
                      <a:pt x="751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5"/>
                      <a:pt x="750" y="705"/>
                      <a:pt x="750" y="705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50" y="706"/>
                    </a:cubicBezTo>
                    <a:cubicBezTo>
                      <a:pt x="750" y="706"/>
                      <a:pt x="750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6"/>
                      <a:pt x="749" y="706"/>
                      <a:pt x="749" y="706"/>
                    </a:cubicBezTo>
                    <a:cubicBezTo>
                      <a:pt x="749" y="707"/>
                      <a:pt x="749" y="707"/>
                      <a:pt x="749" y="707"/>
                    </a:cubicBezTo>
                    <a:cubicBezTo>
                      <a:pt x="744" y="710"/>
                      <a:pt x="737" y="714"/>
                      <a:pt x="732" y="715"/>
                    </a:cubicBezTo>
                    <a:cubicBezTo>
                      <a:pt x="732" y="715"/>
                      <a:pt x="732" y="715"/>
                      <a:pt x="732" y="715"/>
                    </a:cubicBezTo>
                    <a:cubicBezTo>
                      <a:pt x="732" y="715"/>
                      <a:pt x="732" y="715"/>
                      <a:pt x="732" y="715"/>
                    </a:cubicBezTo>
                    <a:cubicBezTo>
                      <a:pt x="732" y="715"/>
                      <a:pt x="732" y="715"/>
                      <a:pt x="732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1" y="715"/>
                      <a:pt x="731" y="715"/>
                      <a:pt x="731" y="715"/>
                    </a:cubicBezTo>
                    <a:cubicBezTo>
                      <a:pt x="730" y="715"/>
                      <a:pt x="730" y="715"/>
                      <a:pt x="729" y="714"/>
                    </a:cubicBezTo>
                    <a:cubicBezTo>
                      <a:pt x="729" y="714"/>
                      <a:pt x="729" y="714"/>
                      <a:pt x="729" y="714"/>
                    </a:cubicBezTo>
                    <a:cubicBezTo>
                      <a:pt x="725" y="712"/>
                      <a:pt x="724" y="697"/>
                      <a:pt x="722" y="692"/>
                    </a:cubicBezTo>
                    <a:cubicBezTo>
                      <a:pt x="722" y="691"/>
                      <a:pt x="722" y="691"/>
                      <a:pt x="722" y="691"/>
                    </a:cubicBezTo>
                    <a:cubicBezTo>
                      <a:pt x="717" y="676"/>
                      <a:pt x="701" y="660"/>
                      <a:pt x="681" y="660"/>
                    </a:cubicBezTo>
                    <a:cubicBezTo>
                      <a:pt x="681" y="660"/>
                      <a:pt x="681" y="660"/>
                      <a:pt x="681" y="660"/>
                    </a:cubicBezTo>
                    <a:cubicBezTo>
                      <a:pt x="681" y="660"/>
                      <a:pt x="681" y="660"/>
                      <a:pt x="681" y="660"/>
                    </a:cubicBezTo>
                    <a:cubicBezTo>
                      <a:pt x="675" y="660"/>
                      <a:pt x="669" y="661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63" y="664"/>
                      <a:pt x="663" y="664"/>
                      <a:pt x="663" y="664"/>
                    </a:cubicBezTo>
                    <a:cubicBezTo>
                      <a:pt x="656" y="667"/>
                      <a:pt x="650" y="676"/>
                      <a:pt x="641" y="678"/>
                    </a:cubicBezTo>
                    <a:cubicBezTo>
                      <a:pt x="640" y="678"/>
                      <a:pt x="640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9" y="678"/>
                      <a:pt x="639" y="678"/>
                      <a:pt x="639" y="678"/>
                    </a:cubicBezTo>
                    <a:cubicBezTo>
                      <a:pt x="636" y="678"/>
                      <a:pt x="633" y="677"/>
                      <a:pt x="630" y="677"/>
                    </a:cubicBezTo>
                    <a:cubicBezTo>
                      <a:pt x="626" y="676"/>
                      <a:pt x="621" y="675"/>
                      <a:pt x="616" y="674"/>
                    </a:cubicBezTo>
                    <a:cubicBezTo>
                      <a:pt x="615" y="674"/>
                      <a:pt x="615" y="674"/>
                      <a:pt x="615" y="674"/>
                    </a:cubicBezTo>
                    <a:cubicBezTo>
                      <a:pt x="615" y="674"/>
                      <a:pt x="615" y="674"/>
                      <a:pt x="615" y="674"/>
                    </a:cubicBezTo>
                    <a:cubicBezTo>
                      <a:pt x="615" y="674"/>
                      <a:pt x="615" y="674"/>
                      <a:pt x="615" y="674"/>
                    </a:cubicBezTo>
                    <a:cubicBezTo>
                      <a:pt x="613" y="674"/>
                      <a:pt x="611" y="674"/>
                      <a:pt x="609" y="674"/>
                    </a:cubicBezTo>
                    <a:cubicBezTo>
                      <a:pt x="609" y="674"/>
                      <a:pt x="609" y="674"/>
                      <a:pt x="609" y="674"/>
                    </a:cubicBezTo>
                    <a:cubicBezTo>
                      <a:pt x="609" y="674"/>
                      <a:pt x="609" y="674"/>
                      <a:pt x="609" y="674"/>
                    </a:cubicBezTo>
                    <a:cubicBezTo>
                      <a:pt x="593" y="674"/>
                      <a:pt x="580" y="679"/>
                      <a:pt x="570" y="686"/>
                    </a:cubicBezTo>
                    <a:cubicBezTo>
                      <a:pt x="570" y="686"/>
                      <a:pt x="570" y="686"/>
                      <a:pt x="569" y="686"/>
                    </a:cubicBezTo>
                    <a:cubicBezTo>
                      <a:pt x="569" y="686"/>
                      <a:pt x="569" y="686"/>
                      <a:pt x="569" y="686"/>
                    </a:cubicBezTo>
                    <a:cubicBezTo>
                      <a:pt x="563" y="691"/>
                      <a:pt x="558" y="697"/>
                      <a:pt x="551" y="697"/>
                    </a:cubicBezTo>
                    <a:cubicBezTo>
                      <a:pt x="551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50" y="697"/>
                      <a:pt x="550" y="697"/>
                      <a:pt x="550" y="697"/>
                    </a:cubicBezTo>
                    <a:cubicBezTo>
                      <a:pt x="544" y="697"/>
                      <a:pt x="538" y="692"/>
                      <a:pt x="532" y="688"/>
                    </a:cubicBezTo>
                    <a:cubicBezTo>
                      <a:pt x="532" y="688"/>
                      <a:pt x="532" y="688"/>
                      <a:pt x="532" y="688"/>
                    </a:cubicBezTo>
                    <a:cubicBezTo>
                      <a:pt x="532" y="688"/>
                      <a:pt x="532" y="688"/>
                      <a:pt x="532" y="688"/>
                    </a:cubicBezTo>
                    <a:cubicBezTo>
                      <a:pt x="532" y="688"/>
                      <a:pt x="532" y="688"/>
                      <a:pt x="532" y="688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2" y="687"/>
                      <a:pt x="532" y="687"/>
                    </a:cubicBezTo>
                    <a:cubicBezTo>
                      <a:pt x="532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1" y="687"/>
                    </a:cubicBezTo>
                    <a:cubicBezTo>
                      <a:pt x="531" y="687"/>
                      <a:pt x="531" y="687"/>
                      <a:pt x="530" y="686"/>
                    </a:cubicBezTo>
                    <a:cubicBezTo>
                      <a:pt x="520" y="679"/>
                      <a:pt x="507" y="674"/>
                      <a:pt x="489" y="674"/>
                    </a:cubicBezTo>
                    <a:cubicBezTo>
                      <a:pt x="489" y="674"/>
                      <a:pt x="489" y="674"/>
                      <a:pt x="489" y="674"/>
                    </a:cubicBezTo>
                    <a:cubicBezTo>
                      <a:pt x="489" y="674"/>
                      <a:pt x="489" y="674"/>
                      <a:pt x="489" y="674"/>
                    </a:cubicBezTo>
                    <a:cubicBezTo>
                      <a:pt x="488" y="674"/>
                      <a:pt x="486" y="674"/>
                      <a:pt x="484" y="674"/>
                    </a:cubicBezTo>
                    <a:cubicBezTo>
                      <a:pt x="484" y="674"/>
                      <a:pt x="484" y="674"/>
                      <a:pt x="484" y="674"/>
                    </a:cubicBezTo>
                    <a:cubicBezTo>
                      <a:pt x="484" y="674"/>
                      <a:pt x="484" y="674"/>
                      <a:pt x="484" y="674"/>
                    </a:cubicBezTo>
                    <a:cubicBezTo>
                      <a:pt x="484" y="674"/>
                      <a:pt x="484" y="674"/>
                      <a:pt x="484" y="674"/>
                    </a:cubicBezTo>
                    <a:cubicBezTo>
                      <a:pt x="480" y="674"/>
                      <a:pt x="476" y="675"/>
                      <a:pt x="473" y="676"/>
                    </a:cubicBezTo>
                    <a:cubicBezTo>
                      <a:pt x="469" y="677"/>
                      <a:pt x="465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1" y="678"/>
                      <a:pt x="461" y="678"/>
                      <a:pt x="461" y="678"/>
                    </a:cubicBezTo>
                    <a:cubicBezTo>
                      <a:pt x="460" y="678"/>
                      <a:pt x="459" y="678"/>
                      <a:pt x="458" y="678"/>
                    </a:cubicBezTo>
                    <a:cubicBezTo>
                      <a:pt x="458" y="678"/>
                      <a:pt x="458" y="678"/>
                      <a:pt x="458" y="678"/>
                    </a:cubicBezTo>
                    <a:cubicBezTo>
                      <a:pt x="458" y="678"/>
                      <a:pt x="458" y="678"/>
                      <a:pt x="458" y="678"/>
                    </a:cubicBezTo>
                    <a:cubicBezTo>
                      <a:pt x="458" y="678"/>
                      <a:pt x="458" y="678"/>
                      <a:pt x="458" y="678"/>
                    </a:cubicBezTo>
                    <a:cubicBezTo>
                      <a:pt x="451" y="676"/>
                      <a:pt x="442" y="666"/>
                      <a:pt x="434" y="663"/>
                    </a:cubicBezTo>
                    <a:cubicBezTo>
                      <a:pt x="434" y="663"/>
                      <a:pt x="434" y="663"/>
                      <a:pt x="434" y="663"/>
                    </a:cubicBezTo>
                    <a:cubicBezTo>
                      <a:pt x="434" y="663"/>
                      <a:pt x="434" y="663"/>
                      <a:pt x="433" y="663"/>
                    </a:cubicBezTo>
                    <a:cubicBezTo>
                      <a:pt x="433" y="663"/>
                      <a:pt x="433" y="663"/>
                      <a:pt x="433" y="663"/>
                    </a:cubicBezTo>
                    <a:cubicBezTo>
                      <a:pt x="428" y="661"/>
                      <a:pt x="423" y="660"/>
                      <a:pt x="418" y="660"/>
                    </a:cubicBezTo>
                    <a:cubicBezTo>
                      <a:pt x="418" y="660"/>
                      <a:pt x="418" y="660"/>
                      <a:pt x="418" y="660"/>
                    </a:cubicBezTo>
                    <a:cubicBezTo>
                      <a:pt x="418" y="660"/>
                      <a:pt x="418" y="660"/>
                      <a:pt x="418" y="660"/>
                    </a:cubicBezTo>
                    <a:cubicBezTo>
                      <a:pt x="400" y="660"/>
                      <a:pt x="385" y="673"/>
                      <a:pt x="379" y="687"/>
                    </a:cubicBezTo>
                    <a:cubicBezTo>
                      <a:pt x="379" y="687"/>
                      <a:pt x="379" y="687"/>
                      <a:pt x="379" y="687"/>
                    </a:cubicBezTo>
                    <a:cubicBezTo>
                      <a:pt x="379" y="687"/>
                      <a:pt x="379" y="687"/>
                      <a:pt x="379" y="687"/>
                    </a:cubicBezTo>
                    <a:cubicBezTo>
                      <a:pt x="376" y="696"/>
                      <a:pt x="377" y="706"/>
                      <a:pt x="371" y="714"/>
                    </a:cubicBezTo>
                    <a:cubicBezTo>
                      <a:pt x="348" y="713"/>
                      <a:pt x="345" y="696"/>
                      <a:pt x="329" y="686"/>
                    </a:cubicBezTo>
                    <a:cubicBezTo>
                      <a:pt x="329" y="686"/>
                      <a:pt x="329" y="686"/>
                      <a:pt x="329" y="686"/>
                    </a:cubicBezTo>
                    <a:cubicBezTo>
                      <a:pt x="329" y="685"/>
                      <a:pt x="329" y="685"/>
                      <a:pt x="329" y="685"/>
                    </a:cubicBezTo>
                    <a:cubicBezTo>
                      <a:pt x="329" y="685"/>
                      <a:pt x="329" y="685"/>
                      <a:pt x="329" y="685"/>
                    </a:cubicBezTo>
                    <a:cubicBezTo>
                      <a:pt x="322" y="681"/>
                      <a:pt x="313" y="678"/>
                      <a:pt x="304" y="678"/>
                    </a:cubicBezTo>
                    <a:cubicBezTo>
                      <a:pt x="304" y="678"/>
                      <a:pt x="304" y="678"/>
                      <a:pt x="304" y="678"/>
                    </a:cubicBezTo>
                    <a:cubicBezTo>
                      <a:pt x="304" y="678"/>
                      <a:pt x="304" y="678"/>
                      <a:pt x="304" y="678"/>
                    </a:cubicBezTo>
                    <a:cubicBezTo>
                      <a:pt x="298" y="678"/>
                      <a:pt x="291" y="680"/>
                      <a:pt x="286" y="682"/>
                    </a:cubicBezTo>
                    <a:cubicBezTo>
                      <a:pt x="286" y="682"/>
                      <a:pt x="286" y="682"/>
                      <a:pt x="286" y="682"/>
                    </a:cubicBezTo>
                    <a:cubicBezTo>
                      <a:pt x="286" y="682"/>
                      <a:pt x="286" y="682"/>
                      <a:pt x="286" y="682"/>
                    </a:cubicBezTo>
                    <a:cubicBezTo>
                      <a:pt x="285" y="682"/>
                      <a:pt x="285" y="682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85" y="683"/>
                      <a:pt x="285" y="683"/>
                      <a:pt x="285" y="683"/>
                    </a:cubicBezTo>
                    <a:cubicBezTo>
                      <a:pt x="276" y="687"/>
                      <a:pt x="269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6" y="697"/>
                      <a:pt x="256" y="697"/>
                      <a:pt x="256" y="697"/>
                    </a:cubicBezTo>
                    <a:cubicBezTo>
                      <a:pt x="253" y="697"/>
                      <a:pt x="250" y="697"/>
                      <a:pt x="247" y="696"/>
                    </a:cubicBezTo>
                    <a:cubicBezTo>
                      <a:pt x="247" y="696"/>
                      <a:pt x="247" y="696"/>
                      <a:pt x="247" y="696"/>
                    </a:cubicBezTo>
                    <a:cubicBezTo>
                      <a:pt x="247" y="696"/>
                      <a:pt x="247" y="696"/>
                      <a:pt x="247" y="696"/>
                    </a:cubicBezTo>
                    <a:cubicBezTo>
                      <a:pt x="247" y="696"/>
                      <a:pt x="247" y="696"/>
                      <a:pt x="247" y="696"/>
                    </a:cubicBezTo>
                    <a:cubicBezTo>
                      <a:pt x="241" y="694"/>
                      <a:pt x="235" y="689"/>
                      <a:pt x="228" y="687"/>
                    </a:cubicBezTo>
                    <a:cubicBezTo>
                      <a:pt x="228" y="687"/>
                      <a:pt x="228" y="687"/>
                      <a:pt x="228" y="687"/>
                    </a:cubicBezTo>
                    <a:cubicBezTo>
                      <a:pt x="228" y="687"/>
                      <a:pt x="228" y="687"/>
                      <a:pt x="228" y="687"/>
                    </a:cubicBezTo>
                    <a:cubicBezTo>
                      <a:pt x="228" y="687"/>
                      <a:pt x="228" y="687"/>
                      <a:pt x="228" y="687"/>
                    </a:cubicBezTo>
                    <a:cubicBezTo>
                      <a:pt x="222" y="685"/>
                      <a:pt x="214" y="684"/>
                      <a:pt x="205" y="684"/>
                    </a:cubicBezTo>
                    <a:cubicBezTo>
                      <a:pt x="205" y="684"/>
                      <a:pt x="205" y="684"/>
                      <a:pt x="205" y="684"/>
                    </a:cubicBezTo>
                    <a:cubicBezTo>
                      <a:pt x="205" y="684"/>
                      <a:pt x="205" y="684"/>
                      <a:pt x="205" y="684"/>
                    </a:cubicBezTo>
                    <a:cubicBezTo>
                      <a:pt x="192" y="684"/>
                      <a:pt x="178" y="686"/>
                      <a:pt x="171" y="693"/>
                    </a:cubicBezTo>
                    <a:cubicBezTo>
                      <a:pt x="171" y="693"/>
                      <a:pt x="171" y="693"/>
                      <a:pt x="171" y="693"/>
                    </a:cubicBezTo>
                    <a:cubicBezTo>
                      <a:pt x="171" y="693"/>
                      <a:pt x="171" y="693"/>
                      <a:pt x="171" y="693"/>
                    </a:cubicBezTo>
                    <a:cubicBezTo>
                      <a:pt x="165" y="699"/>
                      <a:pt x="163" y="711"/>
                      <a:pt x="156" y="717"/>
                    </a:cubicBezTo>
                    <a:cubicBezTo>
                      <a:pt x="156" y="717"/>
                      <a:pt x="156" y="717"/>
                      <a:pt x="156" y="717"/>
                    </a:cubicBezTo>
                    <a:cubicBezTo>
                      <a:pt x="156" y="717"/>
                      <a:pt x="156" y="717"/>
                      <a:pt x="156" y="717"/>
                    </a:cubicBezTo>
                    <a:cubicBezTo>
                      <a:pt x="152" y="719"/>
                      <a:pt x="145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8" y="722"/>
                      <a:pt x="138" y="722"/>
                      <a:pt x="138" y="722"/>
                    </a:cubicBezTo>
                    <a:cubicBezTo>
                      <a:pt x="136" y="722"/>
                      <a:pt x="134" y="722"/>
                      <a:pt x="133" y="722"/>
                    </a:cubicBezTo>
                    <a:cubicBezTo>
                      <a:pt x="133" y="722"/>
                      <a:pt x="133" y="722"/>
                      <a:pt x="133" y="722"/>
                    </a:cubicBezTo>
                    <a:cubicBezTo>
                      <a:pt x="128" y="720"/>
                      <a:pt x="126" y="709"/>
                      <a:pt x="122" y="701"/>
                    </a:cubicBezTo>
                    <a:cubicBezTo>
                      <a:pt x="119" y="694"/>
                      <a:pt x="114" y="688"/>
                      <a:pt x="109" y="685"/>
                    </a:cubicBezTo>
                    <a:cubicBezTo>
                      <a:pt x="103" y="681"/>
                      <a:pt x="94" y="680"/>
                      <a:pt x="89" y="677"/>
                    </a:cubicBezTo>
                    <a:cubicBezTo>
                      <a:pt x="83" y="672"/>
                      <a:pt x="77" y="664"/>
                      <a:pt x="72" y="659"/>
                    </a:cubicBezTo>
                    <a:cubicBezTo>
                      <a:pt x="66" y="653"/>
                      <a:pt x="58" y="646"/>
                      <a:pt x="55" y="641"/>
                    </a:cubicBezTo>
                    <a:cubicBezTo>
                      <a:pt x="51" y="634"/>
                      <a:pt x="49" y="624"/>
                      <a:pt x="47" y="619"/>
                    </a:cubicBezTo>
                    <a:cubicBezTo>
                      <a:pt x="44" y="614"/>
                      <a:pt x="39" y="609"/>
                      <a:pt x="35" y="606"/>
                    </a:cubicBezTo>
                    <a:cubicBezTo>
                      <a:pt x="29" y="602"/>
                      <a:pt x="12" y="600"/>
                      <a:pt x="8" y="592"/>
                    </a:cubicBezTo>
                    <a:cubicBezTo>
                      <a:pt x="6" y="588"/>
                      <a:pt x="5" y="580"/>
                      <a:pt x="5" y="571"/>
                    </a:cubicBezTo>
                    <a:cubicBezTo>
                      <a:pt x="5" y="559"/>
                      <a:pt x="6" y="546"/>
                      <a:pt x="6" y="537"/>
                    </a:cubicBezTo>
                    <a:cubicBezTo>
                      <a:pt x="6" y="521"/>
                      <a:pt x="6" y="505"/>
                      <a:pt x="6" y="490"/>
                    </a:cubicBezTo>
                    <a:cubicBezTo>
                      <a:pt x="6" y="489"/>
                      <a:pt x="6" y="489"/>
                      <a:pt x="6" y="489"/>
                    </a:cubicBezTo>
                    <a:cubicBezTo>
                      <a:pt x="6" y="488"/>
                      <a:pt x="6" y="487"/>
                      <a:pt x="6" y="487"/>
                    </a:cubicBezTo>
                    <a:cubicBezTo>
                      <a:pt x="6" y="486"/>
                      <a:pt x="6" y="486"/>
                      <a:pt x="6" y="486"/>
                    </a:cubicBezTo>
                    <a:cubicBezTo>
                      <a:pt x="6" y="485"/>
                      <a:pt x="6" y="484"/>
                      <a:pt x="6" y="484"/>
                    </a:cubicBezTo>
                    <a:cubicBezTo>
                      <a:pt x="6" y="483"/>
                      <a:pt x="6" y="483"/>
                      <a:pt x="6" y="483"/>
                    </a:cubicBezTo>
                    <a:cubicBezTo>
                      <a:pt x="6" y="483"/>
                      <a:pt x="6" y="482"/>
                      <a:pt x="6" y="482"/>
                    </a:cubicBezTo>
                    <a:cubicBezTo>
                      <a:pt x="6" y="482"/>
                      <a:pt x="6" y="482"/>
                      <a:pt x="6" y="481"/>
                    </a:cubicBezTo>
                    <a:cubicBezTo>
                      <a:pt x="6" y="481"/>
                      <a:pt x="6" y="481"/>
                      <a:pt x="6" y="481"/>
                    </a:cubicBezTo>
                    <a:cubicBezTo>
                      <a:pt x="6" y="480"/>
                      <a:pt x="6" y="480"/>
                      <a:pt x="6" y="480"/>
                    </a:cubicBezTo>
                    <a:cubicBezTo>
                      <a:pt x="6" y="480"/>
                      <a:pt x="6" y="480"/>
                      <a:pt x="6" y="479"/>
                    </a:cubicBezTo>
                    <a:cubicBezTo>
                      <a:pt x="6" y="479"/>
                      <a:pt x="6" y="479"/>
                      <a:pt x="6" y="479"/>
                    </a:cubicBezTo>
                    <a:cubicBezTo>
                      <a:pt x="6" y="478"/>
                      <a:pt x="6" y="478"/>
                      <a:pt x="6" y="478"/>
                    </a:cubicBezTo>
                    <a:cubicBezTo>
                      <a:pt x="6" y="477"/>
                      <a:pt x="6" y="476"/>
                      <a:pt x="6" y="476"/>
                    </a:cubicBezTo>
                    <a:cubicBezTo>
                      <a:pt x="6" y="475"/>
                      <a:pt x="6" y="475"/>
                      <a:pt x="6" y="475"/>
                    </a:cubicBezTo>
                    <a:cubicBezTo>
                      <a:pt x="6" y="474"/>
                      <a:pt x="6" y="473"/>
                      <a:pt x="6" y="473"/>
                    </a:cubicBezTo>
                    <a:cubicBezTo>
                      <a:pt x="6" y="472"/>
                      <a:pt x="6" y="472"/>
                      <a:pt x="6" y="472"/>
                    </a:cubicBezTo>
                    <a:cubicBezTo>
                      <a:pt x="6" y="398"/>
                      <a:pt x="6" y="326"/>
                      <a:pt x="6" y="252"/>
                    </a:cubicBezTo>
                    <a:cubicBezTo>
                      <a:pt x="6" y="251"/>
                      <a:pt x="6" y="251"/>
                      <a:pt x="6" y="251"/>
                    </a:cubicBezTo>
                    <a:cubicBezTo>
                      <a:pt x="6" y="250"/>
                      <a:pt x="6" y="249"/>
                      <a:pt x="6" y="249"/>
                    </a:cubicBezTo>
                    <a:cubicBezTo>
                      <a:pt x="6" y="248"/>
                      <a:pt x="6" y="248"/>
                      <a:pt x="6" y="248"/>
                    </a:cubicBezTo>
                    <a:cubicBezTo>
                      <a:pt x="6" y="248"/>
                      <a:pt x="6" y="247"/>
                      <a:pt x="6" y="247"/>
                    </a:cubicBezTo>
                    <a:cubicBezTo>
                      <a:pt x="6" y="247"/>
                      <a:pt x="6" y="247"/>
                      <a:pt x="6" y="246"/>
                    </a:cubicBezTo>
                    <a:cubicBezTo>
                      <a:pt x="6" y="246"/>
                      <a:pt x="6" y="246"/>
                      <a:pt x="6" y="246"/>
                    </a:cubicBezTo>
                    <a:cubicBezTo>
                      <a:pt x="6" y="245"/>
                      <a:pt x="6" y="245"/>
                      <a:pt x="6" y="245"/>
                    </a:cubicBezTo>
                    <a:cubicBezTo>
                      <a:pt x="6" y="245"/>
                      <a:pt x="6" y="245"/>
                      <a:pt x="6" y="244"/>
                    </a:cubicBezTo>
                    <a:cubicBezTo>
                      <a:pt x="6" y="244"/>
                      <a:pt x="6" y="244"/>
                      <a:pt x="6" y="244"/>
                    </a:cubicBezTo>
                    <a:cubicBezTo>
                      <a:pt x="6" y="243"/>
                      <a:pt x="6" y="243"/>
                      <a:pt x="6" y="243"/>
                    </a:cubicBezTo>
                    <a:cubicBezTo>
                      <a:pt x="6" y="243"/>
                      <a:pt x="6" y="242"/>
                      <a:pt x="6" y="242"/>
                    </a:cubicBezTo>
                    <a:cubicBezTo>
                      <a:pt x="6" y="242"/>
                      <a:pt x="6" y="242"/>
                      <a:pt x="6" y="241"/>
                    </a:cubicBezTo>
                    <a:cubicBezTo>
                      <a:pt x="6" y="241"/>
                      <a:pt x="6" y="240"/>
                      <a:pt x="6" y="239"/>
                    </a:cubicBezTo>
                    <a:cubicBezTo>
                      <a:pt x="6" y="239"/>
                      <a:pt x="6" y="239"/>
                      <a:pt x="6" y="238"/>
                    </a:cubicBezTo>
                    <a:cubicBezTo>
                      <a:pt x="6" y="213"/>
                      <a:pt x="6" y="188"/>
                      <a:pt x="6" y="162"/>
                    </a:cubicBezTo>
                    <a:cubicBezTo>
                      <a:pt x="6" y="158"/>
                      <a:pt x="6" y="154"/>
                      <a:pt x="6" y="150"/>
                    </a:cubicBezTo>
                    <a:cubicBezTo>
                      <a:pt x="6" y="143"/>
                      <a:pt x="7" y="137"/>
                      <a:pt x="9" y="134"/>
                    </a:cubicBezTo>
                    <a:cubicBezTo>
                      <a:pt x="13" y="128"/>
                      <a:pt x="24" y="128"/>
                      <a:pt x="30" y="124"/>
                    </a:cubicBezTo>
                    <a:cubicBezTo>
                      <a:pt x="37" y="121"/>
                      <a:pt x="43" y="116"/>
                      <a:pt x="47" y="108"/>
                    </a:cubicBezTo>
                    <a:cubicBezTo>
                      <a:pt x="49" y="103"/>
                      <a:pt x="50" y="95"/>
                      <a:pt x="54" y="89"/>
                    </a:cubicBezTo>
                    <a:cubicBezTo>
                      <a:pt x="57" y="83"/>
                      <a:pt x="65" y="76"/>
                      <a:pt x="71" y="69"/>
                    </a:cubicBezTo>
                    <a:cubicBezTo>
                      <a:pt x="77" y="63"/>
                      <a:pt x="84" y="54"/>
                      <a:pt x="90" y="51"/>
                    </a:cubicBezTo>
                    <a:cubicBezTo>
                      <a:pt x="95" y="48"/>
                      <a:pt x="103" y="47"/>
                      <a:pt x="109" y="43"/>
                    </a:cubicBezTo>
                    <a:cubicBezTo>
                      <a:pt x="114" y="40"/>
                      <a:pt x="120" y="33"/>
                      <a:pt x="123" y="27"/>
                    </a:cubicBezTo>
                    <a:cubicBezTo>
                      <a:pt x="126" y="18"/>
                      <a:pt x="128" y="7"/>
                      <a:pt x="134" y="6"/>
                    </a:cubicBezTo>
                    <a:cubicBezTo>
                      <a:pt x="134" y="6"/>
                      <a:pt x="134" y="6"/>
                      <a:pt x="134" y="5"/>
                    </a:cubicBezTo>
                    <a:cubicBezTo>
                      <a:pt x="136" y="5"/>
                      <a:pt x="137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45" y="5"/>
                      <a:pt x="151" y="9"/>
                      <a:pt x="155" y="13"/>
                    </a:cubicBezTo>
                    <a:cubicBezTo>
                      <a:pt x="155" y="13"/>
                      <a:pt x="155" y="13"/>
                      <a:pt x="155" y="13"/>
                    </a:cubicBezTo>
                    <a:cubicBezTo>
                      <a:pt x="155" y="13"/>
                      <a:pt x="155" y="13"/>
                      <a:pt x="156" y="13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56" y="13"/>
                      <a:pt x="156" y="13"/>
                      <a:pt x="156" y="13"/>
                    </a:cubicBezTo>
                    <a:cubicBezTo>
                      <a:pt x="164" y="22"/>
                      <a:pt x="165" y="33"/>
                      <a:pt x="174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82" y="43"/>
                      <a:pt x="192" y="45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1" y="45"/>
                      <a:pt x="201" y="45"/>
                      <a:pt x="201" y="45"/>
                    </a:cubicBezTo>
                    <a:cubicBezTo>
                      <a:pt x="206" y="45"/>
                      <a:pt x="210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4" y="44"/>
                    </a:cubicBezTo>
                    <a:cubicBezTo>
                      <a:pt x="214" y="44"/>
                      <a:pt x="214" y="44"/>
                      <a:pt x="215" y="4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9" y="42"/>
                      <a:pt x="237" y="34"/>
                      <a:pt x="248" y="32"/>
                    </a:cubicBezTo>
                    <a:cubicBezTo>
                      <a:pt x="248" y="32"/>
                      <a:pt x="248" y="32"/>
                      <a:pt x="248" y="32"/>
                    </a:cubicBezTo>
                    <a:cubicBezTo>
                      <a:pt x="251" y="31"/>
                      <a:pt x="253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55" y="31"/>
                      <a:pt x="255" y="31"/>
                      <a:pt x="255" y="31"/>
                    </a:cubicBezTo>
                    <a:cubicBezTo>
                      <a:pt x="268" y="31"/>
                      <a:pt x="274" y="42"/>
                      <a:pt x="284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84" y="46"/>
                      <a:pt x="284" y="46"/>
                      <a:pt x="284" y="46"/>
                    </a:cubicBezTo>
                    <a:cubicBezTo>
                      <a:pt x="290" y="49"/>
                      <a:pt x="296" y="50"/>
                      <a:pt x="302" y="5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310" y="50"/>
                      <a:pt x="317" y="48"/>
                      <a:pt x="323" y="45"/>
                    </a:cubicBezTo>
                    <a:cubicBezTo>
                      <a:pt x="323" y="45"/>
                      <a:pt x="323" y="45"/>
                      <a:pt x="323" y="45"/>
                    </a:cubicBezTo>
                    <a:cubicBezTo>
                      <a:pt x="324" y="45"/>
                      <a:pt x="324" y="45"/>
                      <a:pt x="324" y="45"/>
                    </a:cubicBezTo>
                    <a:cubicBezTo>
                      <a:pt x="324" y="45"/>
                      <a:pt x="324" y="45"/>
                      <a:pt x="324" y="45"/>
                    </a:cubicBezTo>
                    <a:cubicBezTo>
                      <a:pt x="341" y="36"/>
                      <a:pt x="344" y="17"/>
                      <a:pt x="369" y="14"/>
                    </a:cubicBezTo>
                    <a:cubicBezTo>
                      <a:pt x="375" y="20"/>
                      <a:pt x="373" y="28"/>
                      <a:pt x="375" y="36"/>
                    </a:cubicBezTo>
                    <a:cubicBezTo>
                      <a:pt x="375" y="36"/>
                      <a:pt x="376" y="36"/>
                      <a:pt x="376" y="36"/>
                    </a:cubicBezTo>
                    <a:cubicBezTo>
                      <a:pt x="376" y="36"/>
                      <a:pt x="376" y="36"/>
                      <a:pt x="376" y="36"/>
                    </a:cubicBezTo>
                    <a:cubicBezTo>
                      <a:pt x="376" y="36"/>
                      <a:pt x="376" y="36"/>
                      <a:pt x="376" y="37"/>
                    </a:cubicBezTo>
                    <a:cubicBezTo>
                      <a:pt x="376" y="37"/>
                      <a:pt x="376" y="37"/>
                      <a:pt x="376" y="37"/>
                    </a:cubicBezTo>
                    <a:cubicBezTo>
                      <a:pt x="381" y="55"/>
                      <a:pt x="397" y="69"/>
                      <a:pt x="417" y="69"/>
                    </a:cubicBezTo>
                    <a:cubicBezTo>
                      <a:pt x="417" y="69"/>
                      <a:pt x="417" y="69"/>
                      <a:pt x="417" y="69"/>
                    </a:cubicBezTo>
                    <a:cubicBezTo>
                      <a:pt x="417" y="69"/>
                      <a:pt x="417" y="69"/>
                      <a:pt x="417" y="69"/>
                    </a:cubicBezTo>
                    <a:cubicBezTo>
                      <a:pt x="422" y="69"/>
                      <a:pt x="428" y="67"/>
                      <a:pt x="434" y="65"/>
                    </a:cubicBezTo>
                    <a:cubicBezTo>
                      <a:pt x="434" y="65"/>
                      <a:pt x="434" y="65"/>
                      <a:pt x="434" y="65"/>
                    </a:cubicBezTo>
                    <a:cubicBezTo>
                      <a:pt x="441" y="62"/>
                      <a:pt x="450" y="51"/>
                      <a:pt x="458" y="51"/>
                    </a:cubicBezTo>
                    <a:cubicBezTo>
                      <a:pt x="458" y="51"/>
                      <a:pt x="458" y="51"/>
                      <a:pt x="458" y="51"/>
                    </a:cubicBezTo>
                    <a:cubicBezTo>
                      <a:pt x="458" y="50"/>
                      <a:pt x="459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0" y="50"/>
                      <a:pt x="460" y="50"/>
                      <a:pt x="460" y="50"/>
                    </a:cubicBezTo>
                    <a:cubicBezTo>
                      <a:pt x="463" y="50"/>
                      <a:pt x="467" y="51"/>
                      <a:pt x="471" y="52"/>
                    </a:cubicBezTo>
                    <a:cubicBezTo>
                      <a:pt x="471" y="52"/>
                      <a:pt x="471" y="52"/>
                      <a:pt x="471" y="52"/>
                    </a:cubicBezTo>
                    <a:cubicBezTo>
                      <a:pt x="471" y="52"/>
                      <a:pt x="471" y="52"/>
                      <a:pt x="471" y="52"/>
                    </a:cubicBezTo>
                    <a:cubicBezTo>
                      <a:pt x="475" y="53"/>
                      <a:pt x="479" y="54"/>
                      <a:pt x="482" y="55"/>
                    </a:cubicBezTo>
                    <a:cubicBezTo>
                      <a:pt x="483" y="55"/>
                      <a:pt x="483" y="55"/>
                      <a:pt x="483" y="55"/>
                    </a:cubicBezTo>
                    <a:cubicBezTo>
                      <a:pt x="485" y="55"/>
                      <a:pt x="487" y="55"/>
                      <a:pt x="489" y="55"/>
                    </a:cubicBezTo>
                    <a:cubicBezTo>
                      <a:pt x="489" y="55"/>
                      <a:pt x="489" y="55"/>
                      <a:pt x="489" y="55"/>
                    </a:cubicBezTo>
                    <a:cubicBezTo>
                      <a:pt x="489" y="55"/>
                      <a:pt x="489" y="55"/>
                      <a:pt x="489" y="55"/>
                    </a:cubicBezTo>
                    <a:cubicBezTo>
                      <a:pt x="505" y="55"/>
                      <a:pt x="519" y="50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3"/>
                      <a:pt x="529" y="43"/>
                      <a:pt x="529" y="43"/>
                    </a:cubicBezTo>
                    <a:cubicBezTo>
                      <a:pt x="529" y="42"/>
                      <a:pt x="529" y="42"/>
                      <a:pt x="529" y="42"/>
                    </a:cubicBezTo>
                    <a:cubicBezTo>
                      <a:pt x="529" y="42"/>
                      <a:pt x="529" y="42"/>
                      <a:pt x="529" y="42"/>
                    </a:cubicBezTo>
                    <a:cubicBezTo>
                      <a:pt x="529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0" y="42"/>
                      <a:pt x="530" y="42"/>
                      <a:pt x="530" y="42"/>
                    </a:cubicBezTo>
                    <a:cubicBezTo>
                      <a:pt x="536" y="37"/>
                      <a:pt x="540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48" y="32"/>
                      <a:pt x="548" y="32"/>
                      <a:pt x="548" y="32"/>
                    </a:cubicBezTo>
                    <a:cubicBezTo>
                      <a:pt x="554" y="32"/>
                      <a:pt x="561" y="38"/>
                      <a:pt x="567" y="42"/>
                    </a:cubicBezTo>
                    <a:cubicBezTo>
                      <a:pt x="567" y="42"/>
                      <a:pt x="567" y="42"/>
                      <a:pt x="567" y="42"/>
                    </a:cubicBezTo>
                    <a:cubicBezTo>
                      <a:pt x="568" y="42"/>
                      <a:pt x="568" y="42"/>
                      <a:pt x="568" y="43"/>
                    </a:cubicBezTo>
                    <a:cubicBezTo>
                      <a:pt x="579" y="50"/>
                      <a:pt x="591" y="55"/>
                      <a:pt x="608" y="55"/>
                    </a:cubicBezTo>
                    <a:cubicBezTo>
                      <a:pt x="608" y="55"/>
                      <a:pt x="608" y="55"/>
                      <a:pt x="608" y="55"/>
                    </a:cubicBezTo>
                    <a:cubicBezTo>
                      <a:pt x="608" y="55"/>
                      <a:pt x="608" y="55"/>
                      <a:pt x="608" y="55"/>
                    </a:cubicBezTo>
                    <a:cubicBezTo>
                      <a:pt x="610" y="55"/>
                      <a:pt x="612" y="55"/>
                      <a:pt x="614" y="55"/>
                    </a:cubicBezTo>
                    <a:cubicBezTo>
                      <a:pt x="614" y="55"/>
                      <a:pt x="614" y="55"/>
                      <a:pt x="614" y="55"/>
                    </a:cubicBezTo>
                    <a:cubicBezTo>
                      <a:pt x="614" y="55"/>
                      <a:pt x="614" y="55"/>
                      <a:pt x="614" y="55"/>
                    </a:cubicBezTo>
                    <a:cubicBezTo>
                      <a:pt x="614" y="55"/>
                      <a:pt x="614" y="55"/>
                      <a:pt x="614" y="55"/>
                    </a:cubicBezTo>
                    <a:cubicBezTo>
                      <a:pt x="618" y="54"/>
                      <a:pt x="622" y="53"/>
                      <a:pt x="626" y="52"/>
                    </a:cubicBezTo>
                    <a:cubicBezTo>
                      <a:pt x="630" y="51"/>
                      <a:pt x="634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7" y="50"/>
                      <a:pt x="637" y="50"/>
                      <a:pt x="637" y="50"/>
                    </a:cubicBezTo>
                    <a:cubicBezTo>
                      <a:pt x="638" y="50"/>
                      <a:pt x="638" y="50"/>
                      <a:pt x="639" y="51"/>
                    </a:cubicBezTo>
                    <a:cubicBezTo>
                      <a:pt x="639" y="51"/>
                      <a:pt x="639" y="51"/>
                      <a:pt x="639" y="51"/>
                    </a:cubicBezTo>
                    <a:cubicBezTo>
                      <a:pt x="639" y="51"/>
                      <a:pt x="639" y="51"/>
                      <a:pt x="639" y="51"/>
                    </a:cubicBezTo>
                    <a:cubicBezTo>
                      <a:pt x="647" y="51"/>
                      <a:pt x="654" y="61"/>
                      <a:pt x="660" y="64"/>
                    </a:cubicBezTo>
                    <a:cubicBezTo>
                      <a:pt x="661" y="64"/>
                      <a:pt x="661" y="64"/>
                      <a:pt x="661" y="64"/>
                    </a:cubicBezTo>
                    <a:cubicBezTo>
                      <a:pt x="661" y="64"/>
                      <a:pt x="661" y="64"/>
                      <a:pt x="661" y="64"/>
                    </a:cubicBezTo>
                    <a:cubicBezTo>
                      <a:pt x="667" y="67"/>
                      <a:pt x="673" y="69"/>
                      <a:pt x="679" y="69"/>
                    </a:cubicBezTo>
                    <a:cubicBezTo>
                      <a:pt x="679" y="69"/>
                      <a:pt x="679" y="69"/>
                      <a:pt x="679" y="69"/>
                    </a:cubicBezTo>
                    <a:cubicBezTo>
                      <a:pt x="679" y="69"/>
                      <a:pt x="679" y="69"/>
                      <a:pt x="679" y="69"/>
                    </a:cubicBezTo>
                    <a:cubicBezTo>
                      <a:pt x="696" y="69"/>
                      <a:pt x="711" y="58"/>
                      <a:pt x="717" y="45"/>
                    </a:cubicBezTo>
                    <a:cubicBezTo>
                      <a:pt x="717" y="45"/>
                      <a:pt x="717" y="45"/>
                      <a:pt x="717" y="45"/>
                    </a:cubicBezTo>
                    <a:cubicBezTo>
                      <a:pt x="717" y="45"/>
                      <a:pt x="717" y="45"/>
                      <a:pt x="718" y="45"/>
                    </a:cubicBezTo>
                    <a:cubicBezTo>
                      <a:pt x="718" y="45"/>
                      <a:pt x="718" y="45"/>
                      <a:pt x="718" y="45"/>
                    </a:cubicBezTo>
                    <a:cubicBezTo>
                      <a:pt x="722" y="36"/>
                      <a:pt x="721" y="24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27" y="15"/>
                      <a:pt x="727" y="15"/>
                      <a:pt x="727" y="15"/>
                    </a:cubicBezTo>
                    <a:cubicBezTo>
                      <a:pt x="748" y="15"/>
                      <a:pt x="755" y="33"/>
                      <a:pt x="767" y="42"/>
                    </a:cubicBezTo>
                    <a:cubicBezTo>
                      <a:pt x="767" y="42"/>
                      <a:pt x="767" y="42"/>
                      <a:pt x="767" y="42"/>
                    </a:cubicBezTo>
                    <a:cubicBezTo>
                      <a:pt x="767" y="42"/>
                      <a:pt x="767" y="42"/>
                      <a:pt x="767" y="42"/>
                    </a:cubicBezTo>
                    <a:cubicBezTo>
                      <a:pt x="767" y="42"/>
                      <a:pt x="767" y="42"/>
                      <a:pt x="767" y="42"/>
                    </a:cubicBezTo>
                    <a:cubicBezTo>
                      <a:pt x="767" y="42"/>
                      <a:pt x="768" y="42"/>
                      <a:pt x="768" y="42"/>
                    </a:cubicBezTo>
                    <a:cubicBezTo>
                      <a:pt x="774" y="47"/>
                      <a:pt x="783" y="50"/>
                      <a:pt x="793" y="50"/>
                    </a:cubicBezTo>
                    <a:cubicBezTo>
                      <a:pt x="794" y="50"/>
                      <a:pt x="794" y="50"/>
                      <a:pt x="794" y="50"/>
                    </a:cubicBezTo>
                    <a:cubicBezTo>
                      <a:pt x="794" y="50"/>
                      <a:pt x="794" y="50"/>
                      <a:pt x="794" y="50"/>
                    </a:cubicBezTo>
                    <a:cubicBezTo>
                      <a:pt x="798" y="50"/>
                      <a:pt x="804" y="49"/>
                      <a:pt x="809" y="48"/>
                    </a:cubicBezTo>
                    <a:cubicBezTo>
                      <a:pt x="809" y="48"/>
                      <a:pt x="809" y="48"/>
                      <a:pt x="809" y="48"/>
                    </a:cubicBezTo>
                    <a:cubicBezTo>
                      <a:pt x="818" y="44"/>
                      <a:pt x="822" y="37"/>
                      <a:pt x="831" y="33"/>
                    </a:cubicBezTo>
                    <a:cubicBezTo>
                      <a:pt x="831" y="33"/>
                      <a:pt x="831" y="33"/>
                      <a:pt x="831" y="33"/>
                    </a:cubicBezTo>
                    <a:cubicBezTo>
                      <a:pt x="831" y="33"/>
                      <a:pt x="831" y="33"/>
                      <a:pt x="831" y="33"/>
                    </a:cubicBezTo>
                    <a:cubicBezTo>
                      <a:pt x="831" y="33"/>
                      <a:pt x="831" y="33"/>
                      <a:pt x="831" y="33"/>
                    </a:cubicBezTo>
                    <a:cubicBezTo>
                      <a:pt x="835" y="32"/>
                      <a:pt x="838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41" y="31"/>
                      <a:pt x="841" y="31"/>
                      <a:pt x="841" y="31"/>
                    </a:cubicBezTo>
                    <a:cubicBezTo>
                      <a:pt x="851" y="31"/>
                      <a:pt x="858" y="37"/>
                      <a:pt x="866" y="40"/>
                    </a:cubicBezTo>
                    <a:cubicBezTo>
                      <a:pt x="866" y="40"/>
                      <a:pt x="867" y="40"/>
                      <a:pt x="867" y="40"/>
                    </a:cubicBezTo>
                    <a:cubicBezTo>
                      <a:pt x="867" y="40"/>
                      <a:pt x="867" y="40"/>
                      <a:pt x="867" y="41"/>
                    </a:cubicBezTo>
                    <a:cubicBezTo>
                      <a:pt x="867" y="41"/>
                      <a:pt x="868" y="41"/>
                      <a:pt x="869" y="41"/>
                    </a:cubicBezTo>
                    <a:cubicBezTo>
                      <a:pt x="869" y="41"/>
                      <a:pt x="869" y="41"/>
                      <a:pt x="869" y="41"/>
                    </a:cubicBezTo>
                    <a:cubicBezTo>
                      <a:pt x="869" y="41"/>
                      <a:pt x="869" y="41"/>
                      <a:pt x="869" y="41"/>
                    </a:cubicBezTo>
                    <a:cubicBezTo>
                      <a:pt x="869" y="41"/>
                      <a:pt x="869" y="41"/>
                      <a:pt x="869" y="41"/>
                    </a:cubicBezTo>
                    <a:cubicBezTo>
                      <a:pt x="869" y="41"/>
                      <a:pt x="869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0" y="42"/>
                    </a:cubicBezTo>
                    <a:cubicBezTo>
                      <a:pt x="870" y="42"/>
                      <a:pt x="870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1" y="42"/>
                    </a:cubicBezTo>
                    <a:cubicBezTo>
                      <a:pt x="871" y="42"/>
                      <a:pt x="871" y="42"/>
                      <a:pt x="872" y="42"/>
                    </a:cubicBezTo>
                    <a:cubicBezTo>
                      <a:pt x="878" y="44"/>
                      <a:pt x="886" y="45"/>
                      <a:pt x="893" y="45"/>
                    </a:cubicBezTo>
                    <a:cubicBezTo>
                      <a:pt x="893" y="45"/>
                      <a:pt x="893" y="45"/>
                      <a:pt x="893" y="45"/>
                    </a:cubicBezTo>
                    <a:cubicBezTo>
                      <a:pt x="893" y="45"/>
                      <a:pt x="893" y="45"/>
                      <a:pt x="893" y="45"/>
                    </a:cubicBezTo>
                    <a:cubicBezTo>
                      <a:pt x="908" y="45"/>
                      <a:pt x="922" y="41"/>
                      <a:pt x="929" y="33"/>
                    </a:cubicBezTo>
                    <a:cubicBezTo>
                      <a:pt x="929" y="33"/>
                      <a:pt x="929" y="33"/>
                      <a:pt x="929" y="33"/>
                    </a:cubicBezTo>
                    <a:cubicBezTo>
                      <a:pt x="929" y="33"/>
                      <a:pt x="929" y="33"/>
                      <a:pt x="929" y="33"/>
                    </a:cubicBezTo>
                    <a:cubicBezTo>
                      <a:pt x="929" y="33"/>
                      <a:pt x="929" y="33"/>
                      <a:pt x="929" y="33"/>
                    </a:cubicBezTo>
                    <a:cubicBezTo>
                      <a:pt x="933" y="28"/>
                      <a:pt x="935" y="20"/>
                      <a:pt x="940" y="15"/>
                    </a:cubicBezTo>
                    <a:cubicBezTo>
                      <a:pt x="940" y="15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0" y="14"/>
                      <a:pt x="940" y="14"/>
                      <a:pt x="940" y="14"/>
                    </a:cubicBezTo>
                    <a:cubicBezTo>
                      <a:pt x="942" y="11"/>
                      <a:pt x="951" y="5"/>
                      <a:pt x="959" y="5"/>
                    </a:cubicBezTo>
                    <a:cubicBezTo>
                      <a:pt x="959" y="5"/>
                      <a:pt x="959" y="5"/>
                      <a:pt x="959" y="5"/>
                    </a:cubicBezTo>
                    <a:cubicBezTo>
                      <a:pt x="959" y="5"/>
                      <a:pt x="959" y="5"/>
                      <a:pt x="959" y="5"/>
                    </a:cubicBezTo>
                    <a:moveTo>
                      <a:pt x="137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35" y="0"/>
                      <a:pt x="133" y="0"/>
                      <a:pt x="131" y="1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3" y="3"/>
                      <a:pt x="123" y="17"/>
                      <a:pt x="118" y="26"/>
                    </a:cubicBezTo>
                    <a:cubicBezTo>
                      <a:pt x="111" y="39"/>
                      <a:pt x="101" y="41"/>
                      <a:pt x="87" y="47"/>
                    </a:cubicBezTo>
                    <a:cubicBezTo>
                      <a:pt x="80" y="51"/>
                      <a:pt x="74" y="59"/>
                      <a:pt x="68" y="66"/>
                    </a:cubicBezTo>
                    <a:cubicBezTo>
                      <a:pt x="60" y="73"/>
                      <a:pt x="53" y="79"/>
                      <a:pt x="50" y="86"/>
                    </a:cubicBezTo>
                    <a:cubicBezTo>
                      <a:pt x="45" y="93"/>
                      <a:pt x="45" y="101"/>
                      <a:pt x="41" y="108"/>
                    </a:cubicBezTo>
                    <a:cubicBezTo>
                      <a:pt x="39" y="112"/>
                      <a:pt x="35" y="116"/>
                      <a:pt x="31" y="118"/>
                    </a:cubicBezTo>
                    <a:cubicBezTo>
                      <a:pt x="25" y="122"/>
                      <a:pt x="8" y="126"/>
                      <a:pt x="4" y="132"/>
                    </a:cubicBezTo>
                    <a:cubicBezTo>
                      <a:pt x="1" y="136"/>
                      <a:pt x="0" y="146"/>
                      <a:pt x="0" y="158"/>
                    </a:cubicBezTo>
                    <a:cubicBezTo>
                      <a:pt x="0" y="169"/>
                      <a:pt x="1" y="180"/>
                      <a:pt x="1" y="189"/>
                    </a:cubicBezTo>
                    <a:cubicBezTo>
                      <a:pt x="1" y="307"/>
                      <a:pt x="1" y="420"/>
                      <a:pt x="1" y="538"/>
                    </a:cubicBezTo>
                    <a:cubicBezTo>
                      <a:pt x="1" y="538"/>
                      <a:pt x="1" y="538"/>
                      <a:pt x="1" y="538"/>
                    </a:cubicBezTo>
                    <a:cubicBezTo>
                      <a:pt x="1" y="547"/>
                      <a:pt x="0" y="559"/>
                      <a:pt x="0" y="571"/>
                    </a:cubicBezTo>
                    <a:cubicBezTo>
                      <a:pt x="0" y="581"/>
                      <a:pt x="1" y="590"/>
                      <a:pt x="3" y="595"/>
                    </a:cubicBezTo>
                    <a:cubicBezTo>
                      <a:pt x="8" y="603"/>
                      <a:pt x="22" y="604"/>
                      <a:pt x="31" y="609"/>
                    </a:cubicBezTo>
                    <a:cubicBezTo>
                      <a:pt x="45" y="618"/>
                      <a:pt x="42" y="629"/>
                      <a:pt x="50" y="643"/>
                    </a:cubicBezTo>
                    <a:cubicBezTo>
                      <a:pt x="54" y="650"/>
                      <a:pt x="61" y="656"/>
                      <a:pt x="68" y="663"/>
                    </a:cubicBezTo>
                    <a:cubicBezTo>
                      <a:pt x="75" y="669"/>
                      <a:pt x="82" y="678"/>
                      <a:pt x="87" y="681"/>
                    </a:cubicBezTo>
                    <a:cubicBezTo>
                      <a:pt x="95" y="686"/>
                      <a:pt x="104" y="687"/>
                      <a:pt x="110" y="692"/>
                    </a:cubicBezTo>
                    <a:cubicBezTo>
                      <a:pt x="112" y="694"/>
                      <a:pt x="115" y="698"/>
                      <a:pt x="117" y="701"/>
                    </a:cubicBezTo>
                    <a:cubicBezTo>
                      <a:pt x="121" y="707"/>
                      <a:pt x="122" y="720"/>
                      <a:pt x="128" y="725"/>
                    </a:cubicBezTo>
                    <a:cubicBezTo>
                      <a:pt x="128" y="725"/>
                      <a:pt x="128" y="725"/>
                      <a:pt x="128" y="725"/>
                    </a:cubicBezTo>
                    <a:cubicBezTo>
                      <a:pt x="130" y="727"/>
                      <a:pt x="134" y="727"/>
                      <a:pt x="136" y="727"/>
                    </a:cubicBezTo>
                    <a:cubicBezTo>
                      <a:pt x="136" y="727"/>
                      <a:pt x="136" y="727"/>
                      <a:pt x="136" y="727"/>
                    </a:cubicBezTo>
                    <a:cubicBezTo>
                      <a:pt x="136" y="727"/>
                      <a:pt x="136" y="727"/>
                      <a:pt x="136" y="727"/>
                    </a:cubicBezTo>
                    <a:cubicBezTo>
                      <a:pt x="136" y="727"/>
                      <a:pt x="136" y="727"/>
                      <a:pt x="136" y="727"/>
                    </a:cubicBezTo>
                    <a:cubicBezTo>
                      <a:pt x="138" y="727"/>
                      <a:pt x="138" y="727"/>
                      <a:pt x="139" y="727"/>
                    </a:cubicBezTo>
                    <a:cubicBezTo>
                      <a:pt x="139" y="727"/>
                      <a:pt x="139" y="727"/>
                      <a:pt x="139" y="727"/>
                    </a:cubicBezTo>
                    <a:cubicBezTo>
                      <a:pt x="139" y="727"/>
                      <a:pt x="139" y="727"/>
                      <a:pt x="139" y="727"/>
                    </a:cubicBezTo>
                    <a:cubicBezTo>
                      <a:pt x="150" y="726"/>
                      <a:pt x="156" y="723"/>
                      <a:pt x="159" y="720"/>
                    </a:cubicBezTo>
                    <a:cubicBezTo>
                      <a:pt x="170" y="712"/>
                      <a:pt x="169" y="697"/>
                      <a:pt x="183" y="692"/>
                    </a:cubicBezTo>
                    <a:cubicBezTo>
                      <a:pt x="183" y="692"/>
                      <a:pt x="183" y="692"/>
                      <a:pt x="183" y="692"/>
                    </a:cubicBezTo>
                    <a:cubicBezTo>
                      <a:pt x="183" y="691"/>
                      <a:pt x="184" y="691"/>
                      <a:pt x="184" y="691"/>
                    </a:cubicBezTo>
                    <a:cubicBezTo>
                      <a:pt x="184" y="691"/>
                      <a:pt x="184" y="691"/>
                      <a:pt x="184" y="691"/>
                    </a:cubicBezTo>
                    <a:cubicBezTo>
                      <a:pt x="184" y="691"/>
                      <a:pt x="184" y="691"/>
                      <a:pt x="184" y="691"/>
                    </a:cubicBezTo>
                    <a:cubicBezTo>
                      <a:pt x="189" y="689"/>
                      <a:pt x="196" y="688"/>
                      <a:pt x="203" y="688"/>
                    </a:cubicBezTo>
                    <a:cubicBezTo>
                      <a:pt x="203" y="688"/>
                      <a:pt x="203" y="688"/>
                      <a:pt x="203" y="688"/>
                    </a:cubicBezTo>
                    <a:cubicBezTo>
                      <a:pt x="203" y="688"/>
                      <a:pt x="203" y="688"/>
                      <a:pt x="203" y="688"/>
                    </a:cubicBezTo>
                    <a:cubicBezTo>
                      <a:pt x="203" y="688"/>
                      <a:pt x="203" y="688"/>
                      <a:pt x="203" y="688"/>
                    </a:cubicBezTo>
                    <a:cubicBezTo>
                      <a:pt x="211" y="688"/>
                      <a:pt x="218" y="689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4" y="691"/>
                      <a:pt x="224" y="691"/>
                    </a:cubicBezTo>
                    <a:cubicBezTo>
                      <a:pt x="224" y="691"/>
                      <a:pt x="225" y="691"/>
                      <a:pt x="225" y="691"/>
                    </a:cubicBezTo>
                    <a:cubicBezTo>
                      <a:pt x="225" y="691"/>
                      <a:pt x="225" y="691"/>
                      <a:pt x="225" y="691"/>
                    </a:cubicBezTo>
                    <a:cubicBezTo>
                      <a:pt x="225" y="691"/>
                      <a:pt x="225" y="691"/>
                      <a:pt x="225" y="691"/>
                    </a:cubicBezTo>
                    <a:cubicBezTo>
                      <a:pt x="225" y="691"/>
                      <a:pt x="226" y="691"/>
                      <a:pt x="226" y="692"/>
                    </a:cubicBezTo>
                    <a:cubicBezTo>
                      <a:pt x="226" y="692"/>
                      <a:pt x="226" y="692"/>
                      <a:pt x="226" y="692"/>
                    </a:cubicBezTo>
                    <a:cubicBezTo>
                      <a:pt x="237" y="695"/>
                      <a:pt x="245" y="702"/>
                      <a:pt x="257" y="702"/>
                    </a:cubicBezTo>
                    <a:cubicBezTo>
                      <a:pt x="257" y="702"/>
                      <a:pt x="257" y="702"/>
                      <a:pt x="257" y="702"/>
                    </a:cubicBezTo>
                    <a:cubicBezTo>
                      <a:pt x="257" y="702"/>
                      <a:pt x="257" y="702"/>
                      <a:pt x="257" y="702"/>
                    </a:cubicBezTo>
                    <a:cubicBezTo>
                      <a:pt x="257" y="702"/>
                      <a:pt x="257" y="702"/>
                      <a:pt x="257" y="702"/>
                    </a:cubicBezTo>
                    <a:cubicBezTo>
                      <a:pt x="260" y="702"/>
                      <a:pt x="263" y="702"/>
                      <a:pt x="266" y="701"/>
                    </a:cubicBezTo>
                    <a:cubicBezTo>
                      <a:pt x="266" y="701"/>
                      <a:pt x="267" y="701"/>
                      <a:pt x="267" y="701"/>
                    </a:cubicBezTo>
                    <a:cubicBezTo>
                      <a:pt x="267" y="701"/>
                      <a:pt x="267" y="701"/>
                      <a:pt x="267" y="701"/>
                    </a:cubicBezTo>
                    <a:cubicBezTo>
                      <a:pt x="277" y="698"/>
                      <a:pt x="282" y="689"/>
                      <a:pt x="291" y="686"/>
                    </a:cubicBezTo>
                    <a:cubicBezTo>
                      <a:pt x="291" y="686"/>
                      <a:pt x="291" y="686"/>
                      <a:pt x="291" y="686"/>
                    </a:cubicBezTo>
                    <a:cubicBezTo>
                      <a:pt x="292" y="685"/>
                      <a:pt x="292" y="685"/>
                      <a:pt x="292" y="685"/>
                    </a:cubicBezTo>
                    <a:cubicBezTo>
                      <a:pt x="297" y="684"/>
                      <a:pt x="302" y="683"/>
                      <a:pt x="306" y="683"/>
                    </a:cubicBezTo>
                    <a:cubicBezTo>
                      <a:pt x="306" y="683"/>
                      <a:pt x="306" y="683"/>
                      <a:pt x="306" y="683"/>
                    </a:cubicBezTo>
                    <a:cubicBezTo>
                      <a:pt x="306" y="683"/>
                      <a:pt x="306" y="683"/>
                      <a:pt x="306" y="683"/>
                    </a:cubicBezTo>
                    <a:cubicBezTo>
                      <a:pt x="306" y="683"/>
                      <a:pt x="306" y="683"/>
                      <a:pt x="306" y="683"/>
                    </a:cubicBezTo>
                    <a:cubicBezTo>
                      <a:pt x="327" y="683"/>
                      <a:pt x="337" y="703"/>
                      <a:pt x="350" y="712"/>
                    </a:cubicBezTo>
                    <a:cubicBezTo>
                      <a:pt x="350" y="712"/>
                      <a:pt x="350" y="712"/>
                      <a:pt x="350" y="713"/>
                    </a:cubicBezTo>
                    <a:cubicBezTo>
                      <a:pt x="350" y="713"/>
                      <a:pt x="350" y="713"/>
                      <a:pt x="350" y="713"/>
                    </a:cubicBezTo>
                    <a:cubicBezTo>
                      <a:pt x="350" y="713"/>
                      <a:pt x="350" y="713"/>
                      <a:pt x="350" y="713"/>
                    </a:cubicBezTo>
                    <a:cubicBezTo>
                      <a:pt x="350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1" y="713"/>
                      <a:pt x="351" y="713"/>
                      <a:pt x="351" y="713"/>
                    </a:cubicBezTo>
                    <a:cubicBezTo>
                      <a:pt x="352" y="713"/>
                      <a:pt x="352" y="713"/>
                      <a:pt x="352" y="713"/>
                    </a:cubicBezTo>
                    <a:cubicBezTo>
                      <a:pt x="352" y="713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2" y="714"/>
                      <a:pt x="352" y="714"/>
                      <a:pt x="352" y="714"/>
                    </a:cubicBezTo>
                    <a:cubicBezTo>
                      <a:pt x="357" y="717"/>
                      <a:pt x="365" y="722"/>
                      <a:pt x="371" y="723"/>
                    </a:cubicBezTo>
                    <a:cubicBezTo>
                      <a:pt x="371" y="723"/>
                      <a:pt x="371" y="723"/>
                      <a:pt x="371" y="723"/>
                    </a:cubicBezTo>
                    <a:cubicBezTo>
                      <a:pt x="372" y="723"/>
                      <a:pt x="373" y="723"/>
                      <a:pt x="373" y="723"/>
                    </a:cubicBezTo>
                    <a:cubicBezTo>
                      <a:pt x="373" y="723"/>
                      <a:pt x="373" y="723"/>
                      <a:pt x="373" y="723"/>
                    </a:cubicBezTo>
                    <a:cubicBezTo>
                      <a:pt x="373" y="723"/>
                      <a:pt x="373" y="723"/>
                      <a:pt x="373" y="723"/>
                    </a:cubicBezTo>
                    <a:cubicBezTo>
                      <a:pt x="374" y="723"/>
                      <a:pt x="375" y="723"/>
                      <a:pt x="376" y="722"/>
                    </a:cubicBezTo>
                    <a:cubicBezTo>
                      <a:pt x="376" y="722"/>
                      <a:pt x="376" y="722"/>
                      <a:pt x="376" y="722"/>
                    </a:cubicBezTo>
                    <a:cubicBezTo>
                      <a:pt x="376" y="722"/>
                      <a:pt x="376" y="722"/>
                      <a:pt x="376" y="722"/>
                    </a:cubicBezTo>
                    <a:cubicBezTo>
                      <a:pt x="380" y="720"/>
                      <a:pt x="380" y="710"/>
                      <a:pt x="381" y="705"/>
                    </a:cubicBezTo>
                    <a:cubicBezTo>
                      <a:pt x="382" y="697"/>
                      <a:pt x="383" y="690"/>
                      <a:pt x="385" y="687"/>
                    </a:cubicBezTo>
                    <a:cubicBezTo>
                      <a:pt x="390" y="675"/>
                      <a:pt x="404" y="666"/>
                      <a:pt x="419" y="666"/>
                    </a:cubicBezTo>
                    <a:cubicBezTo>
                      <a:pt x="419" y="666"/>
                      <a:pt x="419" y="666"/>
                      <a:pt x="419" y="666"/>
                    </a:cubicBezTo>
                    <a:cubicBezTo>
                      <a:pt x="419" y="666"/>
                      <a:pt x="419" y="666"/>
                      <a:pt x="419" y="666"/>
                    </a:cubicBezTo>
                    <a:cubicBezTo>
                      <a:pt x="419" y="666"/>
                      <a:pt x="419" y="666"/>
                      <a:pt x="419" y="666"/>
                    </a:cubicBezTo>
                    <a:cubicBezTo>
                      <a:pt x="425" y="666"/>
                      <a:pt x="430" y="667"/>
                      <a:pt x="436" y="670"/>
                    </a:cubicBezTo>
                    <a:cubicBezTo>
                      <a:pt x="436" y="670"/>
                      <a:pt x="436" y="670"/>
                      <a:pt x="436" y="670"/>
                    </a:cubicBezTo>
                    <a:cubicBezTo>
                      <a:pt x="443" y="674"/>
                      <a:pt x="449" y="683"/>
                      <a:pt x="458" y="684"/>
                    </a:cubicBezTo>
                    <a:cubicBezTo>
                      <a:pt x="458" y="684"/>
                      <a:pt x="458" y="684"/>
                      <a:pt x="458" y="684"/>
                    </a:cubicBezTo>
                    <a:cubicBezTo>
                      <a:pt x="459" y="684"/>
                      <a:pt x="459" y="684"/>
                      <a:pt x="460" y="684"/>
                    </a:cubicBezTo>
                    <a:cubicBezTo>
                      <a:pt x="460" y="684"/>
                      <a:pt x="460" y="684"/>
                      <a:pt x="460" y="684"/>
                    </a:cubicBezTo>
                    <a:cubicBezTo>
                      <a:pt x="460" y="684"/>
                      <a:pt x="460" y="684"/>
                      <a:pt x="460" y="684"/>
                    </a:cubicBezTo>
                    <a:cubicBezTo>
                      <a:pt x="460" y="684"/>
                      <a:pt x="460" y="684"/>
                      <a:pt x="460" y="684"/>
                    </a:cubicBezTo>
                    <a:cubicBezTo>
                      <a:pt x="464" y="684"/>
                      <a:pt x="467" y="683"/>
                      <a:pt x="471" y="681"/>
                    </a:cubicBezTo>
                    <a:cubicBezTo>
                      <a:pt x="472" y="681"/>
                      <a:pt x="472" y="681"/>
                      <a:pt x="473" y="681"/>
                    </a:cubicBezTo>
                    <a:cubicBezTo>
                      <a:pt x="473" y="681"/>
                      <a:pt x="473" y="681"/>
                      <a:pt x="473" y="681"/>
                    </a:cubicBezTo>
                    <a:cubicBezTo>
                      <a:pt x="473" y="681"/>
                      <a:pt x="473" y="681"/>
                      <a:pt x="473" y="681"/>
                    </a:cubicBezTo>
                    <a:cubicBezTo>
                      <a:pt x="473" y="681"/>
                      <a:pt x="473" y="681"/>
                      <a:pt x="473" y="681"/>
                    </a:cubicBezTo>
                    <a:cubicBezTo>
                      <a:pt x="479" y="679"/>
                      <a:pt x="485" y="679"/>
                      <a:pt x="490" y="679"/>
                    </a:cubicBezTo>
                    <a:cubicBezTo>
                      <a:pt x="490" y="679"/>
                      <a:pt x="490" y="679"/>
                      <a:pt x="490" y="679"/>
                    </a:cubicBezTo>
                    <a:cubicBezTo>
                      <a:pt x="490" y="679"/>
                      <a:pt x="490" y="679"/>
                      <a:pt x="490" y="679"/>
                    </a:cubicBezTo>
                    <a:cubicBezTo>
                      <a:pt x="490" y="679"/>
                      <a:pt x="490" y="679"/>
                      <a:pt x="490" y="679"/>
                    </a:cubicBezTo>
                    <a:cubicBezTo>
                      <a:pt x="501" y="679"/>
                      <a:pt x="511" y="681"/>
                      <a:pt x="520" y="686"/>
                    </a:cubicBezTo>
                    <a:cubicBezTo>
                      <a:pt x="520" y="686"/>
                      <a:pt x="520" y="686"/>
                      <a:pt x="520" y="686"/>
                    </a:cubicBezTo>
                    <a:cubicBezTo>
                      <a:pt x="520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6"/>
                    </a:cubicBezTo>
                    <a:cubicBezTo>
                      <a:pt x="521" y="686"/>
                      <a:pt x="521" y="686"/>
                      <a:pt x="521" y="687"/>
                    </a:cubicBezTo>
                    <a:cubicBezTo>
                      <a:pt x="521" y="687"/>
                      <a:pt x="521" y="687"/>
                      <a:pt x="522" y="687"/>
                    </a:cubicBezTo>
                    <a:cubicBezTo>
                      <a:pt x="522" y="687"/>
                      <a:pt x="522" y="687"/>
                      <a:pt x="522" y="687"/>
                    </a:cubicBezTo>
                    <a:cubicBezTo>
                      <a:pt x="522" y="687"/>
                      <a:pt x="522" y="687"/>
                      <a:pt x="522" y="687"/>
                    </a:cubicBezTo>
                    <a:cubicBezTo>
                      <a:pt x="522" y="687"/>
                      <a:pt x="522" y="687"/>
                      <a:pt x="523" y="687"/>
                    </a:cubicBezTo>
                    <a:cubicBezTo>
                      <a:pt x="523" y="687"/>
                      <a:pt x="523" y="687"/>
                      <a:pt x="523" y="687"/>
                    </a:cubicBezTo>
                    <a:cubicBezTo>
                      <a:pt x="523" y="688"/>
                      <a:pt x="523" y="688"/>
                      <a:pt x="523" y="688"/>
                    </a:cubicBezTo>
                    <a:cubicBezTo>
                      <a:pt x="523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24" y="688"/>
                      <a:pt x="524" y="688"/>
                      <a:pt x="524" y="688"/>
                    </a:cubicBezTo>
                    <a:cubicBezTo>
                      <a:pt x="533" y="694"/>
                      <a:pt x="541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0" y="703"/>
                    </a:cubicBezTo>
                    <a:cubicBezTo>
                      <a:pt x="550" y="703"/>
                      <a:pt x="550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51" y="703"/>
                      <a:pt x="551" y="703"/>
                      <a:pt x="551" y="703"/>
                    </a:cubicBezTo>
                    <a:cubicBezTo>
                      <a:pt x="562" y="703"/>
                      <a:pt x="569" y="692"/>
                      <a:pt x="578" y="687"/>
                    </a:cubicBezTo>
                    <a:cubicBezTo>
                      <a:pt x="578" y="687"/>
                      <a:pt x="578" y="687"/>
                      <a:pt x="578" y="687"/>
                    </a:cubicBezTo>
                    <a:cubicBezTo>
                      <a:pt x="578" y="687"/>
                      <a:pt x="578" y="686"/>
                      <a:pt x="578" y="686"/>
                    </a:cubicBezTo>
                    <a:cubicBezTo>
                      <a:pt x="578" y="686"/>
                      <a:pt x="578" y="686"/>
                      <a:pt x="578" y="686"/>
                    </a:cubicBezTo>
                    <a:cubicBezTo>
                      <a:pt x="578" y="686"/>
                      <a:pt x="578" y="686"/>
                      <a:pt x="578" y="686"/>
                    </a:cubicBezTo>
                    <a:cubicBezTo>
                      <a:pt x="587" y="681"/>
                      <a:pt x="598" y="679"/>
                      <a:pt x="609" y="679"/>
                    </a:cubicBezTo>
                    <a:cubicBezTo>
                      <a:pt x="609" y="679"/>
                      <a:pt x="609" y="679"/>
                      <a:pt x="609" y="679"/>
                    </a:cubicBezTo>
                    <a:cubicBezTo>
                      <a:pt x="609" y="679"/>
                      <a:pt x="609" y="679"/>
                      <a:pt x="609" y="679"/>
                    </a:cubicBezTo>
                    <a:cubicBezTo>
                      <a:pt x="609" y="679"/>
                      <a:pt x="609" y="679"/>
                      <a:pt x="609" y="679"/>
                    </a:cubicBezTo>
                    <a:cubicBezTo>
                      <a:pt x="615" y="679"/>
                      <a:pt x="620" y="679"/>
                      <a:pt x="626" y="681"/>
                    </a:cubicBezTo>
                    <a:cubicBezTo>
                      <a:pt x="626" y="681"/>
                      <a:pt x="626" y="681"/>
                      <a:pt x="626" y="681"/>
                    </a:cubicBezTo>
                    <a:cubicBezTo>
                      <a:pt x="626" y="681"/>
                      <a:pt x="626" y="681"/>
                      <a:pt x="626" y="681"/>
                    </a:cubicBezTo>
                    <a:cubicBezTo>
                      <a:pt x="626" y="681"/>
                      <a:pt x="626" y="681"/>
                      <a:pt x="626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7" y="681"/>
                      <a:pt x="627" y="681"/>
                    </a:cubicBezTo>
                    <a:cubicBezTo>
                      <a:pt x="627" y="681"/>
                      <a:pt x="628" y="681"/>
                      <a:pt x="628" y="681"/>
                    </a:cubicBezTo>
                    <a:cubicBezTo>
                      <a:pt x="631" y="682"/>
                      <a:pt x="636" y="684"/>
                      <a:pt x="641" y="684"/>
                    </a:cubicBezTo>
                    <a:cubicBezTo>
                      <a:pt x="641" y="684"/>
                      <a:pt x="641" y="684"/>
                      <a:pt x="641" y="684"/>
                    </a:cubicBezTo>
                    <a:cubicBezTo>
                      <a:pt x="641" y="684"/>
                      <a:pt x="641" y="684"/>
                      <a:pt x="641" y="684"/>
                    </a:cubicBezTo>
                    <a:cubicBezTo>
                      <a:pt x="641" y="684"/>
                      <a:pt x="641" y="684"/>
                      <a:pt x="641" y="684"/>
                    </a:cubicBezTo>
                    <a:cubicBezTo>
                      <a:pt x="641" y="684"/>
                      <a:pt x="642" y="684"/>
                      <a:pt x="642" y="684"/>
                    </a:cubicBezTo>
                    <a:cubicBezTo>
                      <a:pt x="642" y="684"/>
                      <a:pt x="642" y="684"/>
                      <a:pt x="642" y="684"/>
                    </a:cubicBezTo>
                    <a:cubicBezTo>
                      <a:pt x="642" y="684"/>
                      <a:pt x="642" y="684"/>
                      <a:pt x="642" y="684"/>
                    </a:cubicBezTo>
                    <a:cubicBezTo>
                      <a:pt x="651" y="683"/>
                      <a:pt x="658" y="672"/>
                      <a:pt x="665" y="669"/>
                    </a:cubicBezTo>
                    <a:cubicBezTo>
                      <a:pt x="671" y="666"/>
                      <a:pt x="676" y="665"/>
                      <a:pt x="680" y="665"/>
                    </a:cubicBezTo>
                    <a:cubicBezTo>
                      <a:pt x="680" y="665"/>
                      <a:pt x="680" y="665"/>
                      <a:pt x="680" y="665"/>
                    </a:cubicBezTo>
                    <a:cubicBezTo>
                      <a:pt x="680" y="665"/>
                      <a:pt x="680" y="665"/>
                      <a:pt x="680" y="665"/>
                    </a:cubicBezTo>
                    <a:cubicBezTo>
                      <a:pt x="680" y="665"/>
                      <a:pt x="680" y="665"/>
                      <a:pt x="680" y="665"/>
                    </a:cubicBezTo>
                    <a:cubicBezTo>
                      <a:pt x="698" y="665"/>
                      <a:pt x="711" y="678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6" y="690"/>
                      <a:pt x="716" y="690"/>
                      <a:pt x="716" y="690"/>
                    </a:cubicBezTo>
                    <a:cubicBezTo>
                      <a:pt x="718" y="696"/>
                      <a:pt x="719" y="720"/>
                      <a:pt x="724" y="722"/>
                    </a:cubicBezTo>
                    <a:cubicBezTo>
                      <a:pt x="724" y="722"/>
                      <a:pt x="724" y="722"/>
                      <a:pt x="724" y="722"/>
                    </a:cubicBezTo>
                    <a:cubicBezTo>
                      <a:pt x="724" y="722"/>
                      <a:pt x="724" y="722"/>
                      <a:pt x="724" y="722"/>
                    </a:cubicBezTo>
                    <a:cubicBezTo>
                      <a:pt x="724" y="722"/>
                      <a:pt x="724" y="722"/>
                      <a:pt x="724" y="722"/>
                    </a:cubicBezTo>
                    <a:cubicBezTo>
                      <a:pt x="725" y="722"/>
                      <a:pt x="726" y="723"/>
                      <a:pt x="727" y="723"/>
                    </a:cubicBezTo>
                    <a:cubicBezTo>
                      <a:pt x="727" y="723"/>
                      <a:pt x="727" y="723"/>
                      <a:pt x="727" y="723"/>
                    </a:cubicBezTo>
                    <a:cubicBezTo>
                      <a:pt x="727" y="723"/>
                      <a:pt x="727" y="723"/>
                      <a:pt x="727" y="723"/>
                    </a:cubicBezTo>
                    <a:cubicBezTo>
                      <a:pt x="732" y="723"/>
                      <a:pt x="741" y="718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7" y="714"/>
                      <a:pt x="747" y="714"/>
                    </a:cubicBezTo>
                    <a:cubicBezTo>
                      <a:pt x="747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4"/>
                      <a:pt x="748" y="714"/>
                      <a:pt x="748" y="714"/>
                    </a:cubicBezTo>
                    <a:cubicBezTo>
                      <a:pt x="748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49" y="713"/>
                    </a:cubicBezTo>
                    <a:cubicBezTo>
                      <a:pt x="749" y="713"/>
                      <a:pt x="749" y="713"/>
                      <a:pt x="750" y="713"/>
                    </a:cubicBezTo>
                    <a:cubicBezTo>
                      <a:pt x="750" y="713"/>
                      <a:pt x="750" y="713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0" y="712"/>
                    </a:cubicBezTo>
                    <a:cubicBezTo>
                      <a:pt x="750" y="712"/>
                      <a:pt x="750" y="712"/>
                      <a:pt x="751" y="712"/>
                    </a:cubicBezTo>
                    <a:cubicBezTo>
                      <a:pt x="760" y="705"/>
                      <a:pt x="765" y="695"/>
                      <a:pt x="774" y="689"/>
                    </a:cubicBezTo>
                    <a:cubicBezTo>
                      <a:pt x="774" y="689"/>
                      <a:pt x="774" y="689"/>
                      <a:pt x="774" y="689"/>
                    </a:cubicBezTo>
                    <a:cubicBezTo>
                      <a:pt x="774" y="689"/>
                      <a:pt x="774" y="689"/>
                      <a:pt x="774" y="689"/>
                    </a:cubicBezTo>
                    <a:cubicBezTo>
                      <a:pt x="780" y="685"/>
                      <a:pt x="788" y="683"/>
                      <a:pt x="795" y="683"/>
                    </a:cubicBezTo>
                    <a:cubicBezTo>
                      <a:pt x="795" y="683"/>
                      <a:pt x="795" y="683"/>
                      <a:pt x="795" y="683"/>
                    </a:cubicBezTo>
                    <a:cubicBezTo>
                      <a:pt x="795" y="683"/>
                      <a:pt x="795" y="683"/>
                      <a:pt x="795" y="683"/>
                    </a:cubicBezTo>
                    <a:cubicBezTo>
                      <a:pt x="795" y="683"/>
                      <a:pt x="795" y="683"/>
                      <a:pt x="795" y="683"/>
                    </a:cubicBezTo>
                    <a:cubicBezTo>
                      <a:pt x="800" y="683"/>
                      <a:pt x="804" y="684"/>
                      <a:pt x="809" y="686"/>
                    </a:cubicBezTo>
                    <a:cubicBezTo>
                      <a:pt x="809" y="686"/>
                      <a:pt x="809" y="686"/>
                      <a:pt x="809" y="686"/>
                    </a:cubicBezTo>
                    <a:cubicBezTo>
                      <a:pt x="817" y="689"/>
                      <a:pt x="822" y="697"/>
                      <a:pt x="832" y="700"/>
                    </a:cubicBezTo>
                    <a:cubicBezTo>
                      <a:pt x="832" y="700"/>
                      <a:pt x="832" y="700"/>
                      <a:pt x="832" y="700"/>
                    </a:cubicBezTo>
                    <a:cubicBezTo>
                      <a:pt x="836" y="701"/>
                      <a:pt x="840" y="702"/>
                      <a:pt x="843" y="702"/>
                    </a:cubicBezTo>
                    <a:cubicBezTo>
                      <a:pt x="843" y="702"/>
                      <a:pt x="843" y="702"/>
                      <a:pt x="843" y="702"/>
                    </a:cubicBezTo>
                    <a:cubicBezTo>
                      <a:pt x="843" y="702"/>
                      <a:pt x="843" y="702"/>
                      <a:pt x="843" y="702"/>
                    </a:cubicBezTo>
                    <a:cubicBezTo>
                      <a:pt x="843" y="702"/>
                      <a:pt x="843" y="702"/>
                      <a:pt x="843" y="702"/>
                    </a:cubicBezTo>
                    <a:cubicBezTo>
                      <a:pt x="854" y="702"/>
                      <a:pt x="862" y="696"/>
                      <a:pt x="871" y="693"/>
                    </a:cubicBezTo>
                    <a:cubicBezTo>
                      <a:pt x="871" y="693"/>
                      <a:pt x="871" y="693"/>
                      <a:pt x="871" y="693"/>
                    </a:cubicBezTo>
                    <a:cubicBezTo>
                      <a:pt x="871" y="693"/>
                      <a:pt x="871" y="693"/>
                      <a:pt x="871" y="693"/>
                    </a:cubicBezTo>
                    <a:cubicBezTo>
                      <a:pt x="874" y="691"/>
                      <a:pt x="877" y="691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0" y="690"/>
                    </a:cubicBezTo>
                    <a:cubicBezTo>
                      <a:pt x="880" y="690"/>
                      <a:pt x="880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1" y="690"/>
                      <a:pt x="881" y="690"/>
                      <a:pt x="881" y="690"/>
                    </a:cubicBezTo>
                    <a:cubicBezTo>
                      <a:pt x="885" y="689"/>
                      <a:pt x="889" y="689"/>
                      <a:pt x="893" y="689"/>
                    </a:cubicBezTo>
                    <a:cubicBezTo>
                      <a:pt x="893" y="689"/>
                      <a:pt x="893" y="689"/>
                      <a:pt x="893" y="689"/>
                    </a:cubicBezTo>
                    <a:cubicBezTo>
                      <a:pt x="893" y="689"/>
                      <a:pt x="893" y="689"/>
                      <a:pt x="893" y="689"/>
                    </a:cubicBezTo>
                    <a:cubicBezTo>
                      <a:pt x="893" y="689"/>
                      <a:pt x="893" y="689"/>
                      <a:pt x="893" y="689"/>
                    </a:cubicBezTo>
                    <a:cubicBezTo>
                      <a:pt x="904" y="689"/>
                      <a:pt x="916" y="691"/>
                      <a:pt x="922" y="695"/>
                    </a:cubicBezTo>
                    <a:cubicBezTo>
                      <a:pt x="922" y="695"/>
                      <a:pt x="922" y="695"/>
                      <a:pt x="922" y="695"/>
                    </a:cubicBezTo>
                    <a:cubicBezTo>
                      <a:pt x="930" y="701"/>
                      <a:pt x="932" y="714"/>
                      <a:pt x="941" y="721"/>
                    </a:cubicBezTo>
                    <a:cubicBezTo>
                      <a:pt x="941" y="721"/>
                      <a:pt x="941" y="721"/>
                      <a:pt x="941" y="721"/>
                    </a:cubicBezTo>
                    <a:cubicBezTo>
                      <a:pt x="941" y="721"/>
                      <a:pt x="941" y="721"/>
                      <a:pt x="942" y="721"/>
                    </a:cubicBezTo>
                    <a:cubicBezTo>
                      <a:pt x="942" y="721"/>
                      <a:pt x="942" y="721"/>
                      <a:pt x="942" y="721"/>
                    </a:cubicBezTo>
                    <a:cubicBezTo>
                      <a:pt x="946" y="724"/>
                      <a:pt x="953" y="727"/>
                      <a:pt x="960" y="727"/>
                    </a:cubicBezTo>
                    <a:cubicBezTo>
                      <a:pt x="960" y="727"/>
                      <a:pt x="960" y="727"/>
                      <a:pt x="960" y="727"/>
                    </a:cubicBezTo>
                    <a:cubicBezTo>
                      <a:pt x="960" y="727"/>
                      <a:pt x="960" y="727"/>
                      <a:pt x="960" y="727"/>
                    </a:cubicBezTo>
                    <a:cubicBezTo>
                      <a:pt x="960" y="727"/>
                      <a:pt x="961" y="727"/>
                      <a:pt x="961" y="727"/>
                    </a:cubicBezTo>
                    <a:cubicBezTo>
                      <a:pt x="962" y="727"/>
                      <a:pt x="964" y="727"/>
                      <a:pt x="966" y="726"/>
                    </a:cubicBezTo>
                    <a:cubicBezTo>
                      <a:pt x="973" y="724"/>
                      <a:pt x="975" y="708"/>
                      <a:pt x="980" y="701"/>
                    </a:cubicBezTo>
                    <a:cubicBezTo>
                      <a:pt x="987" y="689"/>
                      <a:pt x="998" y="688"/>
                      <a:pt x="1009" y="681"/>
                    </a:cubicBezTo>
                    <a:cubicBezTo>
                      <a:pt x="1016" y="677"/>
                      <a:pt x="1022" y="669"/>
                      <a:pt x="1029" y="662"/>
                    </a:cubicBezTo>
                    <a:cubicBezTo>
                      <a:pt x="1036" y="655"/>
                      <a:pt x="1044" y="648"/>
                      <a:pt x="1047" y="641"/>
                    </a:cubicBezTo>
                    <a:cubicBezTo>
                      <a:pt x="1050" y="635"/>
                      <a:pt x="1052" y="626"/>
                      <a:pt x="1055" y="621"/>
                    </a:cubicBezTo>
                    <a:cubicBezTo>
                      <a:pt x="1058" y="616"/>
                      <a:pt x="1062" y="612"/>
                      <a:pt x="1067" y="609"/>
                    </a:cubicBezTo>
                    <a:cubicBezTo>
                      <a:pt x="1075" y="604"/>
                      <a:pt x="1087" y="603"/>
                      <a:pt x="1092" y="595"/>
                    </a:cubicBezTo>
                    <a:cubicBezTo>
                      <a:pt x="1095" y="590"/>
                      <a:pt x="1095" y="581"/>
                      <a:pt x="1095" y="571"/>
                    </a:cubicBezTo>
                    <a:cubicBezTo>
                      <a:pt x="1095" y="569"/>
                      <a:pt x="1095" y="568"/>
                      <a:pt x="1095" y="567"/>
                    </a:cubicBezTo>
                    <a:cubicBezTo>
                      <a:pt x="1095" y="440"/>
                      <a:pt x="1095" y="315"/>
                      <a:pt x="1095" y="188"/>
                    </a:cubicBezTo>
                    <a:cubicBezTo>
                      <a:pt x="1095" y="188"/>
                      <a:pt x="1095" y="188"/>
                      <a:pt x="1095" y="188"/>
                    </a:cubicBezTo>
                    <a:cubicBezTo>
                      <a:pt x="1095" y="179"/>
                      <a:pt x="1096" y="166"/>
                      <a:pt x="1096" y="155"/>
                    </a:cubicBezTo>
                    <a:cubicBezTo>
                      <a:pt x="1096" y="145"/>
                      <a:pt x="1095" y="136"/>
                      <a:pt x="1093" y="132"/>
                    </a:cubicBezTo>
                    <a:cubicBezTo>
                      <a:pt x="1088" y="123"/>
                      <a:pt x="1074" y="122"/>
                      <a:pt x="1066" y="118"/>
                    </a:cubicBezTo>
                    <a:cubicBezTo>
                      <a:pt x="1054" y="110"/>
                      <a:pt x="1055" y="101"/>
                      <a:pt x="1048" y="87"/>
                    </a:cubicBezTo>
                    <a:cubicBezTo>
                      <a:pt x="1045" y="80"/>
                      <a:pt x="1037" y="74"/>
                      <a:pt x="1030" y="67"/>
                    </a:cubicBezTo>
                    <a:cubicBezTo>
                      <a:pt x="1022" y="59"/>
                      <a:pt x="1017" y="52"/>
                      <a:pt x="1010" y="48"/>
                    </a:cubicBezTo>
                    <a:cubicBezTo>
                      <a:pt x="1005" y="44"/>
                      <a:pt x="997" y="43"/>
                      <a:pt x="991" y="40"/>
                    </a:cubicBezTo>
                    <a:cubicBezTo>
                      <a:pt x="986" y="37"/>
                      <a:pt x="980" y="30"/>
                      <a:pt x="977" y="24"/>
                    </a:cubicBezTo>
                    <a:cubicBezTo>
                      <a:pt x="973" y="16"/>
                      <a:pt x="972" y="4"/>
                      <a:pt x="967" y="1"/>
                    </a:cubicBezTo>
                    <a:cubicBezTo>
                      <a:pt x="967" y="1"/>
                      <a:pt x="967" y="1"/>
                      <a:pt x="967" y="1"/>
                    </a:cubicBezTo>
                    <a:cubicBezTo>
                      <a:pt x="967" y="1"/>
                      <a:pt x="966" y="1"/>
                      <a:pt x="966" y="1"/>
                    </a:cubicBezTo>
                    <a:cubicBezTo>
                      <a:pt x="965" y="0"/>
                      <a:pt x="963" y="0"/>
                      <a:pt x="960" y="0"/>
                    </a:cubicBezTo>
                    <a:cubicBezTo>
                      <a:pt x="960" y="0"/>
                      <a:pt x="960" y="0"/>
                      <a:pt x="960" y="0"/>
                    </a:cubicBezTo>
                    <a:cubicBezTo>
                      <a:pt x="960" y="0"/>
                      <a:pt x="960" y="0"/>
                      <a:pt x="960" y="0"/>
                    </a:cubicBezTo>
                    <a:cubicBezTo>
                      <a:pt x="960" y="0"/>
                      <a:pt x="960" y="0"/>
                      <a:pt x="960" y="0"/>
                    </a:cubicBezTo>
                    <a:cubicBezTo>
                      <a:pt x="954" y="0"/>
                      <a:pt x="946" y="3"/>
                      <a:pt x="943" y="5"/>
                    </a:cubicBezTo>
                    <a:cubicBezTo>
                      <a:pt x="943" y="5"/>
                      <a:pt x="943" y="5"/>
                      <a:pt x="943" y="5"/>
                    </a:cubicBezTo>
                    <a:cubicBezTo>
                      <a:pt x="943" y="5"/>
                      <a:pt x="943" y="5"/>
                      <a:pt x="943" y="5"/>
                    </a:cubicBezTo>
                    <a:cubicBezTo>
                      <a:pt x="943" y="5"/>
                      <a:pt x="943" y="5"/>
                      <a:pt x="943" y="5"/>
                    </a:cubicBezTo>
                    <a:cubicBezTo>
                      <a:pt x="943" y="5"/>
                      <a:pt x="943" y="6"/>
                      <a:pt x="943" y="6"/>
                    </a:cubicBezTo>
                    <a:cubicBezTo>
                      <a:pt x="943" y="6"/>
                      <a:pt x="943" y="6"/>
                      <a:pt x="943" y="6"/>
                    </a:cubicBezTo>
                    <a:cubicBezTo>
                      <a:pt x="934" y="11"/>
                      <a:pt x="931" y="25"/>
                      <a:pt x="923" y="32"/>
                    </a:cubicBezTo>
                    <a:cubicBezTo>
                      <a:pt x="923" y="32"/>
                      <a:pt x="923" y="32"/>
                      <a:pt x="923" y="32"/>
                    </a:cubicBezTo>
                    <a:cubicBezTo>
                      <a:pt x="916" y="38"/>
                      <a:pt x="905" y="40"/>
                      <a:pt x="893" y="40"/>
                    </a:cubicBezTo>
                    <a:cubicBezTo>
                      <a:pt x="893" y="40"/>
                      <a:pt x="893" y="40"/>
                      <a:pt x="893" y="40"/>
                    </a:cubicBezTo>
                    <a:cubicBezTo>
                      <a:pt x="893" y="40"/>
                      <a:pt x="893" y="40"/>
                      <a:pt x="893" y="40"/>
                    </a:cubicBezTo>
                    <a:cubicBezTo>
                      <a:pt x="893" y="40"/>
                      <a:pt x="893" y="40"/>
                      <a:pt x="893" y="40"/>
                    </a:cubicBezTo>
                    <a:cubicBezTo>
                      <a:pt x="885" y="40"/>
                      <a:pt x="878" y="39"/>
                      <a:pt x="872" y="37"/>
                    </a:cubicBezTo>
                    <a:cubicBezTo>
                      <a:pt x="872" y="37"/>
                      <a:pt x="872" y="37"/>
                      <a:pt x="872" y="37"/>
                    </a:cubicBezTo>
                    <a:cubicBezTo>
                      <a:pt x="872" y="37"/>
                      <a:pt x="872" y="37"/>
                      <a:pt x="872" y="37"/>
                    </a:cubicBezTo>
                    <a:cubicBezTo>
                      <a:pt x="864" y="34"/>
                      <a:pt x="858" y="29"/>
                      <a:pt x="851" y="27"/>
                    </a:cubicBezTo>
                    <a:cubicBezTo>
                      <a:pt x="848" y="27"/>
                      <a:pt x="846" y="26"/>
                      <a:pt x="843" y="26"/>
                    </a:cubicBezTo>
                    <a:cubicBezTo>
                      <a:pt x="843" y="26"/>
                      <a:pt x="843" y="26"/>
                      <a:pt x="843" y="26"/>
                    </a:cubicBezTo>
                    <a:cubicBezTo>
                      <a:pt x="843" y="26"/>
                      <a:pt x="843" y="26"/>
                      <a:pt x="843" y="26"/>
                    </a:cubicBezTo>
                    <a:cubicBezTo>
                      <a:pt x="843" y="26"/>
                      <a:pt x="843" y="26"/>
                      <a:pt x="843" y="26"/>
                    </a:cubicBezTo>
                    <a:cubicBezTo>
                      <a:pt x="827" y="26"/>
                      <a:pt x="819" y="37"/>
                      <a:pt x="809" y="42"/>
                    </a:cubicBezTo>
                    <a:cubicBezTo>
                      <a:pt x="809" y="42"/>
                      <a:pt x="809" y="42"/>
                      <a:pt x="809" y="42"/>
                    </a:cubicBezTo>
                    <a:cubicBezTo>
                      <a:pt x="809" y="42"/>
                      <a:pt x="809" y="42"/>
                      <a:pt x="809" y="42"/>
                    </a:cubicBezTo>
                    <a:cubicBezTo>
                      <a:pt x="809" y="42"/>
                      <a:pt x="809" y="42"/>
                      <a:pt x="809" y="43"/>
                    </a:cubicBezTo>
                    <a:cubicBezTo>
                      <a:pt x="809" y="43"/>
                      <a:pt x="809" y="43"/>
                      <a:pt x="809" y="43"/>
                    </a:cubicBezTo>
                    <a:cubicBezTo>
                      <a:pt x="808" y="43"/>
                      <a:pt x="808" y="43"/>
                      <a:pt x="807" y="43"/>
                    </a:cubicBezTo>
                    <a:cubicBezTo>
                      <a:pt x="807" y="43"/>
                      <a:pt x="807" y="43"/>
                      <a:pt x="807" y="43"/>
                    </a:cubicBezTo>
                    <a:cubicBezTo>
                      <a:pt x="807" y="43"/>
                      <a:pt x="807" y="43"/>
                      <a:pt x="807" y="43"/>
                    </a:cubicBezTo>
                    <a:cubicBezTo>
                      <a:pt x="807" y="43"/>
                      <a:pt x="806" y="43"/>
                      <a:pt x="806" y="43"/>
                    </a:cubicBezTo>
                    <a:cubicBezTo>
                      <a:pt x="806" y="44"/>
                      <a:pt x="806" y="44"/>
                      <a:pt x="806" y="44"/>
                    </a:cubicBezTo>
                    <a:cubicBezTo>
                      <a:pt x="806" y="44"/>
                      <a:pt x="806" y="44"/>
                      <a:pt x="806" y="44"/>
                    </a:cubicBezTo>
                    <a:cubicBezTo>
                      <a:pt x="806" y="44"/>
                      <a:pt x="806" y="44"/>
                      <a:pt x="806" y="44"/>
                    </a:cubicBezTo>
                    <a:cubicBezTo>
                      <a:pt x="806" y="44"/>
                      <a:pt x="806" y="44"/>
                      <a:pt x="805" y="44"/>
                    </a:cubicBezTo>
                    <a:cubicBezTo>
                      <a:pt x="805" y="44"/>
                      <a:pt x="805" y="44"/>
                      <a:pt x="805" y="44"/>
                    </a:cubicBezTo>
                    <a:cubicBezTo>
                      <a:pt x="805" y="44"/>
                      <a:pt x="805" y="44"/>
                      <a:pt x="805" y="44"/>
                    </a:cubicBezTo>
                    <a:cubicBezTo>
                      <a:pt x="800" y="45"/>
                      <a:pt x="796" y="46"/>
                      <a:pt x="792" y="46"/>
                    </a:cubicBezTo>
                    <a:cubicBezTo>
                      <a:pt x="792" y="46"/>
                      <a:pt x="792" y="46"/>
                      <a:pt x="792" y="46"/>
                    </a:cubicBezTo>
                    <a:cubicBezTo>
                      <a:pt x="792" y="46"/>
                      <a:pt x="792" y="46"/>
                      <a:pt x="792" y="46"/>
                    </a:cubicBezTo>
                    <a:cubicBezTo>
                      <a:pt x="792" y="46"/>
                      <a:pt x="792" y="46"/>
                      <a:pt x="792" y="46"/>
                    </a:cubicBezTo>
                    <a:cubicBezTo>
                      <a:pt x="772" y="46"/>
                      <a:pt x="763" y="28"/>
                      <a:pt x="751" y="18"/>
                    </a:cubicBezTo>
                    <a:cubicBezTo>
                      <a:pt x="751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8"/>
                      <a:pt x="750" y="18"/>
                    </a:cubicBezTo>
                    <a:cubicBezTo>
                      <a:pt x="750" y="18"/>
                      <a:pt x="750" y="17"/>
                      <a:pt x="750" y="17"/>
                    </a:cubicBezTo>
                    <a:cubicBezTo>
                      <a:pt x="750" y="17"/>
                      <a:pt x="750" y="17"/>
                      <a:pt x="750" y="17"/>
                    </a:cubicBezTo>
                    <a:cubicBezTo>
                      <a:pt x="750" y="17"/>
                      <a:pt x="750" y="17"/>
                      <a:pt x="750" y="17"/>
                    </a:cubicBezTo>
                    <a:cubicBezTo>
                      <a:pt x="750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9" y="17"/>
                      <a:pt x="749" y="17"/>
                    </a:cubicBezTo>
                    <a:cubicBezTo>
                      <a:pt x="749" y="17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8" y="16"/>
                    </a:cubicBezTo>
                    <a:cubicBezTo>
                      <a:pt x="748" y="16"/>
                      <a:pt x="748" y="16"/>
                      <a:pt x="747" y="16"/>
                    </a:cubicBezTo>
                    <a:cubicBezTo>
                      <a:pt x="742" y="12"/>
                      <a:pt x="733" y="7"/>
                      <a:pt x="727" y="6"/>
                    </a:cubicBezTo>
                    <a:cubicBezTo>
                      <a:pt x="727" y="6"/>
                      <a:pt x="727" y="6"/>
                      <a:pt x="727" y="6"/>
                    </a:cubicBezTo>
                    <a:cubicBezTo>
                      <a:pt x="727" y="6"/>
                      <a:pt x="727" y="6"/>
                      <a:pt x="726" y="6"/>
                    </a:cubicBezTo>
                    <a:cubicBezTo>
                      <a:pt x="726" y="6"/>
                      <a:pt x="726" y="6"/>
                      <a:pt x="726" y="6"/>
                    </a:cubicBezTo>
                    <a:cubicBezTo>
                      <a:pt x="726" y="6"/>
                      <a:pt x="726" y="6"/>
                      <a:pt x="726" y="6"/>
                    </a:cubicBezTo>
                    <a:cubicBezTo>
                      <a:pt x="726" y="6"/>
                      <a:pt x="726" y="6"/>
                      <a:pt x="726" y="6"/>
                    </a:cubicBezTo>
                    <a:cubicBezTo>
                      <a:pt x="726" y="6"/>
                      <a:pt x="725" y="6"/>
                      <a:pt x="725" y="6"/>
                    </a:cubicBezTo>
                    <a:cubicBezTo>
                      <a:pt x="725" y="6"/>
                      <a:pt x="725" y="6"/>
                      <a:pt x="725" y="6"/>
                    </a:cubicBezTo>
                    <a:cubicBezTo>
                      <a:pt x="725" y="6"/>
                      <a:pt x="725" y="6"/>
                      <a:pt x="725" y="6"/>
                    </a:cubicBezTo>
                    <a:cubicBezTo>
                      <a:pt x="724" y="6"/>
                      <a:pt x="723" y="6"/>
                      <a:pt x="722" y="6"/>
                    </a:cubicBezTo>
                    <a:cubicBezTo>
                      <a:pt x="722" y="6"/>
                      <a:pt x="722" y="6"/>
                      <a:pt x="722" y="6"/>
                    </a:cubicBezTo>
                    <a:cubicBezTo>
                      <a:pt x="718" y="8"/>
                      <a:pt x="718" y="17"/>
                      <a:pt x="718" y="21"/>
                    </a:cubicBezTo>
                    <a:cubicBezTo>
                      <a:pt x="716" y="39"/>
                      <a:pt x="711" y="51"/>
                      <a:pt x="698" y="58"/>
                    </a:cubicBezTo>
                    <a:cubicBezTo>
                      <a:pt x="698" y="58"/>
                      <a:pt x="698" y="58"/>
                      <a:pt x="698" y="58"/>
                    </a:cubicBezTo>
                    <a:cubicBezTo>
                      <a:pt x="692" y="62"/>
                      <a:pt x="686" y="63"/>
                      <a:pt x="680" y="63"/>
                    </a:cubicBezTo>
                    <a:cubicBezTo>
                      <a:pt x="680" y="63"/>
                      <a:pt x="680" y="63"/>
                      <a:pt x="680" y="63"/>
                    </a:cubicBezTo>
                    <a:cubicBezTo>
                      <a:pt x="680" y="63"/>
                      <a:pt x="680" y="63"/>
                      <a:pt x="680" y="63"/>
                    </a:cubicBezTo>
                    <a:cubicBezTo>
                      <a:pt x="680" y="63"/>
                      <a:pt x="680" y="63"/>
                      <a:pt x="680" y="63"/>
                    </a:cubicBezTo>
                    <a:cubicBezTo>
                      <a:pt x="673" y="63"/>
                      <a:pt x="667" y="61"/>
                      <a:pt x="662" y="59"/>
                    </a:cubicBezTo>
                    <a:cubicBezTo>
                      <a:pt x="654" y="55"/>
                      <a:pt x="649" y="45"/>
                      <a:pt x="639" y="44"/>
                    </a:cubicBezTo>
                    <a:cubicBezTo>
                      <a:pt x="639" y="44"/>
                      <a:pt x="639" y="44"/>
                      <a:pt x="638" y="44"/>
                    </a:cubicBezTo>
                    <a:cubicBezTo>
                      <a:pt x="638" y="44"/>
                      <a:pt x="638" y="44"/>
                      <a:pt x="638" y="44"/>
                    </a:cubicBezTo>
                    <a:cubicBezTo>
                      <a:pt x="638" y="44"/>
                      <a:pt x="638" y="44"/>
                      <a:pt x="638" y="44"/>
                    </a:cubicBezTo>
                    <a:cubicBezTo>
                      <a:pt x="638" y="44"/>
                      <a:pt x="638" y="44"/>
                      <a:pt x="638" y="44"/>
                    </a:cubicBezTo>
                    <a:cubicBezTo>
                      <a:pt x="635" y="44"/>
                      <a:pt x="631" y="45"/>
                      <a:pt x="627" y="46"/>
                    </a:cubicBezTo>
                    <a:cubicBezTo>
                      <a:pt x="623" y="47"/>
                      <a:pt x="619" y="49"/>
                      <a:pt x="615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4" y="49"/>
                      <a:pt x="614" y="49"/>
                      <a:pt x="614" y="49"/>
                    </a:cubicBezTo>
                    <a:cubicBezTo>
                      <a:pt x="611" y="50"/>
                      <a:pt x="609" y="50"/>
                      <a:pt x="607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607" y="50"/>
                      <a:pt x="607" y="50"/>
                      <a:pt x="607" y="50"/>
                    </a:cubicBezTo>
                    <a:cubicBezTo>
                      <a:pt x="590" y="50"/>
                      <a:pt x="579" y="44"/>
                      <a:pt x="569" y="36"/>
                    </a:cubicBezTo>
                    <a:cubicBezTo>
                      <a:pt x="568" y="36"/>
                      <a:pt x="568" y="36"/>
                      <a:pt x="568" y="36"/>
                    </a:cubicBezTo>
                    <a:cubicBezTo>
                      <a:pt x="568" y="36"/>
                      <a:pt x="568" y="36"/>
                      <a:pt x="568" y="36"/>
                    </a:cubicBezTo>
                    <a:cubicBezTo>
                      <a:pt x="568" y="35"/>
                      <a:pt x="568" y="35"/>
                      <a:pt x="568" y="35"/>
                    </a:cubicBezTo>
                    <a:cubicBezTo>
                      <a:pt x="568" y="35"/>
                      <a:pt x="568" y="35"/>
                      <a:pt x="568" y="35"/>
                    </a:cubicBezTo>
                    <a:cubicBezTo>
                      <a:pt x="568" y="35"/>
                      <a:pt x="568" y="35"/>
                      <a:pt x="568" y="35"/>
                    </a:cubicBezTo>
                    <a:cubicBezTo>
                      <a:pt x="568" y="35"/>
                      <a:pt x="567" y="35"/>
                      <a:pt x="567" y="35"/>
                    </a:cubicBezTo>
                    <a:cubicBezTo>
                      <a:pt x="562" y="31"/>
                      <a:pt x="555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48" y="25"/>
                      <a:pt x="548" y="25"/>
                      <a:pt x="548" y="25"/>
                    </a:cubicBezTo>
                    <a:cubicBezTo>
                      <a:pt x="536" y="25"/>
                      <a:pt x="529" y="37"/>
                      <a:pt x="519" y="43"/>
                    </a:cubicBezTo>
                    <a:cubicBezTo>
                      <a:pt x="519" y="43"/>
                      <a:pt x="519" y="43"/>
                      <a:pt x="519" y="43"/>
                    </a:cubicBezTo>
                    <a:cubicBezTo>
                      <a:pt x="519" y="43"/>
                      <a:pt x="519" y="43"/>
                      <a:pt x="518" y="43"/>
                    </a:cubicBezTo>
                    <a:cubicBezTo>
                      <a:pt x="518" y="43"/>
                      <a:pt x="518" y="43"/>
                      <a:pt x="518" y="43"/>
                    </a:cubicBezTo>
                    <a:cubicBezTo>
                      <a:pt x="510" y="48"/>
                      <a:pt x="500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9" y="50"/>
                      <a:pt x="489" y="50"/>
                      <a:pt x="489" y="50"/>
                    </a:cubicBezTo>
                    <a:cubicBezTo>
                      <a:pt x="483" y="50"/>
                      <a:pt x="477" y="49"/>
                      <a:pt x="471" y="48"/>
                    </a:cubicBezTo>
                    <a:cubicBezTo>
                      <a:pt x="471" y="48"/>
                      <a:pt x="471" y="48"/>
                      <a:pt x="471" y="48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1" y="47"/>
                    </a:cubicBezTo>
                    <a:cubicBezTo>
                      <a:pt x="471" y="47"/>
                      <a:pt x="471" y="47"/>
                      <a:pt x="470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47"/>
                      <a:pt x="470" y="47"/>
                      <a:pt x="470" y="47"/>
                    </a:cubicBezTo>
                    <a:cubicBezTo>
                      <a:pt x="470" y="47"/>
                      <a:pt x="469" y="47"/>
                      <a:pt x="469" y="47"/>
                    </a:cubicBezTo>
                    <a:cubicBezTo>
                      <a:pt x="469" y="47"/>
                      <a:pt x="469" y="47"/>
                      <a:pt x="469" y="47"/>
                    </a:cubicBezTo>
                    <a:cubicBezTo>
                      <a:pt x="469" y="47"/>
                      <a:pt x="469" y="47"/>
                      <a:pt x="469" y="47"/>
                    </a:cubicBezTo>
                    <a:cubicBezTo>
                      <a:pt x="465" y="45"/>
                      <a:pt x="461" y="44"/>
                      <a:pt x="457" y="44"/>
                    </a:cubicBezTo>
                    <a:cubicBezTo>
                      <a:pt x="457" y="44"/>
                      <a:pt x="457" y="44"/>
                      <a:pt x="457" y="44"/>
                    </a:cubicBezTo>
                    <a:cubicBezTo>
                      <a:pt x="457" y="44"/>
                      <a:pt x="457" y="44"/>
                      <a:pt x="457" y="44"/>
                    </a:cubicBezTo>
                    <a:cubicBezTo>
                      <a:pt x="457" y="44"/>
                      <a:pt x="457" y="44"/>
                      <a:pt x="457" y="44"/>
                    </a:cubicBezTo>
                    <a:cubicBezTo>
                      <a:pt x="457" y="44"/>
                      <a:pt x="456" y="44"/>
                      <a:pt x="456" y="44"/>
                    </a:cubicBezTo>
                    <a:cubicBezTo>
                      <a:pt x="456" y="44"/>
                      <a:pt x="456" y="44"/>
                      <a:pt x="456" y="44"/>
                    </a:cubicBezTo>
                    <a:cubicBezTo>
                      <a:pt x="451" y="45"/>
                      <a:pt x="447" y="49"/>
                      <a:pt x="444" y="52"/>
                    </a:cubicBezTo>
                    <a:cubicBezTo>
                      <a:pt x="440" y="56"/>
                      <a:pt x="436" y="58"/>
                      <a:pt x="431" y="60"/>
                    </a:cubicBezTo>
                    <a:cubicBezTo>
                      <a:pt x="431" y="60"/>
                      <a:pt x="431" y="60"/>
                      <a:pt x="431" y="60"/>
                    </a:cubicBezTo>
                    <a:cubicBezTo>
                      <a:pt x="431" y="60"/>
                      <a:pt x="431" y="60"/>
                      <a:pt x="431" y="60"/>
                    </a:cubicBezTo>
                    <a:cubicBezTo>
                      <a:pt x="431" y="60"/>
                      <a:pt x="431" y="60"/>
                      <a:pt x="431" y="60"/>
                    </a:cubicBezTo>
                    <a:cubicBezTo>
                      <a:pt x="425" y="62"/>
                      <a:pt x="420" y="63"/>
                      <a:pt x="416" y="63"/>
                    </a:cubicBezTo>
                    <a:cubicBezTo>
                      <a:pt x="416" y="63"/>
                      <a:pt x="416" y="63"/>
                      <a:pt x="416" y="63"/>
                    </a:cubicBezTo>
                    <a:cubicBezTo>
                      <a:pt x="416" y="63"/>
                      <a:pt x="416" y="63"/>
                      <a:pt x="416" y="63"/>
                    </a:cubicBezTo>
                    <a:cubicBezTo>
                      <a:pt x="416" y="63"/>
                      <a:pt x="416" y="63"/>
                      <a:pt x="416" y="63"/>
                    </a:cubicBezTo>
                    <a:cubicBezTo>
                      <a:pt x="394" y="63"/>
                      <a:pt x="381" y="44"/>
                      <a:pt x="378" y="23"/>
                    </a:cubicBezTo>
                    <a:cubicBezTo>
                      <a:pt x="378" y="23"/>
                      <a:pt x="378" y="23"/>
                      <a:pt x="378" y="23"/>
                    </a:cubicBezTo>
                    <a:cubicBezTo>
                      <a:pt x="378" y="23"/>
                      <a:pt x="378" y="23"/>
                      <a:pt x="378" y="23"/>
                    </a:cubicBezTo>
                    <a:cubicBezTo>
                      <a:pt x="378" y="16"/>
                      <a:pt x="378" y="8"/>
                      <a:pt x="373" y="6"/>
                    </a:cubicBezTo>
                    <a:cubicBezTo>
                      <a:pt x="373" y="6"/>
                      <a:pt x="373" y="6"/>
                      <a:pt x="373" y="6"/>
                    </a:cubicBezTo>
                    <a:cubicBezTo>
                      <a:pt x="373" y="6"/>
                      <a:pt x="373" y="6"/>
                      <a:pt x="373" y="6"/>
                    </a:cubicBezTo>
                    <a:cubicBezTo>
                      <a:pt x="372" y="6"/>
                      <a:pt x="371" y="6"/>
                      <a:pt x="371" y="6"/>
                    </a:cubicBezTo>
                    <a:cubicBezTo>
                      <a:pt x="371" y="6"/>
                      <a:pt x="371" y="6"/>
                      <a:pt x="371" y="6"/>
                    </a:cubicBezTo>
                    <a:cubicBezTo>
                      <a:pt x="371" y="6"/>
                      <a:pt x="371" y="6"/>
                      <a:pt x="371" y="6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70" y="6"/>
                      <a:pt x="370" y="6"/>
                      <a:pt x="370" y="6"/>
                    </a:cubicBezTo>
                    <a:cubicBezTo>
                      <a:pt x="365" y="6"/>
                      <a:pt x="360" y="9"/>
                      <a:pt x="355" y="12"/>
                    </a:cubicBezTo>
                    <a:cubicBezTo>
                      <a:pt x="355" y="12"/>
                      <a:pt x="355" y="12"/>
                      <a:pt x="355" y="12"/>
                    </a:cubicBezTo>
                    <a:cubicBezTo>
                      <a:pt x="355" y="12"/>
                      <a:pt x="355" y="12"/>
                      <a:pt x="355" y="12"/>
                    </a:cubicBezTo>
                    <a:cubicBezTo>
                      <a:pt x="355" y="12"/>
                      <a:pt x="355" y="12"/>
                      <a:pt x="355" y="12"/>
                    </a:cubicBezTo>
                    <a:cubicBezTo>
                      <a:pt x="354" y="12"/>
                      <a:pt x="354" y="12"/>
                      <a:pt x="354" y="12"/>
                    </a:cubicBezTo>
                    <a:cubicBezTo>
                      <a:pt x="354" y="13"/>
                      <a:pt x="354" y="13"/>
                      <a:pt x="354" y="13"/>
                    </a:cubicBezTo>
                    <a:cubicBezTo>
                      <a:pt x="354" y="13"/>
                      <a:pt x="353" y="13"/>
                      <a:pt x="353" y="13"/>
                    </a:cubicBezTo>
                    <a:cubicBezTo>
                      <a:pt x="353" y="13"/>
                      <a:pt x="353" y="13"/>
                      <a:pt x="353" y="13"/>
                    </a:cubicBezTo>
                    <a:cubicBezTo>
                      <a:pt x="353" y="13"/>
                      <a:pt x="353" y="13"/>
                      <a:pt x="353" y="13"/>
                    </a:cubicBezTo>
                    <a:cubicBezTo>
                      <a:pt x="353" y="13"/>
                      <a:pt x="352" y="14"/>
                      <a:pt x="351" y="14"/>
                    </a:cubicBezTo>
                    <a:cubicBezTo>
                      <a:pt x="351" y="14"/>
                      <a:pt x="351" y="14"/>
                      <a:pt x="351" y="14"/>
                    </a:cubicBezTo>
                    <a:cubicBezTo>
                      <a:pt x="351" y="14"/>
                      <a:pt x="351" y="14"/>
                      <a:pt x="351" y="15"/>
                    </a:cubicBezTo>
                    <a:cubicBezTo>
                      <a:pt x="351" y="15"/>
                      <a:pt x="351" y="15"/>
                      <a:pt x="351" y="15"/>
                    </a:cubicBezTo>
                    <a:cubicBezTo>
                      <a:pt x="351" y="15"/>
                      <a:pt x="351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50" y="15"/>
                    </a:cubicBezTo>
                    <a:cubicBezTo>
                      <a:pt x="350" y="15"/>
                      <a:pt x="350" y="15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9" y="16"/>
                      <a:pt x="349" y="16"/>
                      <a:pt x="349" y="16"/>
                    </a:cubicBezTo>
                    <a:cubicBezTo>
                      <a:pt x="348" y="16"/>
                      <a:pt x="348" y="16"/>
                      <a:pt x="348" y="17"/>
                    </a:cubicBezTo>
                    <a:cubicBezTo>
                      <a:pt x="348" y="17"/>
                      <a:pt x="348" y="17"/>
                      <a:pt x="348" y="17"/>
                    </a:cubicBezTo>
                    <a:cubicBezTo>
                      <a:pt x="348" y="17"/>
                      <a:pt x="348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7"/>
                    </a:cubicBezTo>
                    <a:cubicBezTo>
                      <a:pt x="347" y="17"/>
                      <a:pt x="347" y="17"/>
                      <a:pt x="347" y="18"/>
                    </a:cubicBezTo>
                    <a:cubicBezTo>
                      <a:pt x="347" y="18"/>
                      <a:pt x="347" y="18"/>
                      <a:pt x="347" y="18"/>
                    </a:cubicBezTo>
                    <a:cubicBezTo>
                      <a:pt x="347" y="18"/>
                      <a:pt x="347" y="18"/>
                      <a:pt x="347" y="18"/>
                    </a:cubicBezTo>
                    <a:cubicBezTo>
                      <a:pt x="347" y="18"/>
                      <a:pt x="347" y="18"/>
                      <a:pt x="347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6" y="18"/>
                    </a:cubicBezTo>
                    <a:cubicBezTo>
                      <a:pt x="346" y="18"/>
                      <a:pt x="346" y="18"/>
                      <a:pt x="345" y="19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45" y="19"/>
                      <a:pt x="345" y="19"/>
                      <a:pt x="345" y="19"/>
                    </a:cubicBezTo>
                    <a:cubicBezTo>
                      <a:pt x="333" y="29"/>
                      <a:pt x="323" y="46"/>
                      <a:pt x="304" y="46"/>
                    </a:cubicBezTo>
                    <a:cubicBezTo>
                      <a:pt x="304" y="46"/>
                      <a:pt x="304" y="46"/>
                      <a:pt x="304" y="46"/>
                    </a:cubicBezTo>
                    <a:cubicBezTo>
                      <a:pt x="304" y="46"/>
                      <a:pt x="304" y="46"/>
                      <a:pt x="304" y="46"/>
                    </a:cubicBezTo>
                    <a:cubicBezTo>
                      <a:pt x="304" y="46"/>
                      <a:pt x="304" y="46"/>
                      <a:pt x="304" y="46"/>
                    </a:cubicBezTo>
                    <a:cubicBezTo>
                      <a:pt x="299" y="46"/>
                      <a:pt x="294" y="45"/>
                      <a:pt x="288" y="43"/>
                    </a:cubicBezTo>
                    <a:cubicBezTo>
                      <a:pt x="281" y="40"/>
                      <a:pt x="276" y="32"/>
                      <a:pt x="269" y="29"/>
                    </a:cubicBezTo>
                    <a:cubicBezTo>
                      <a:pt x="269" y="29"/>
                      <a:pt x="269" y="29"/>
                      <a:pt x="269" y="29"/>
                    </a:cubicBezTo>
                    <a:cubicBezTo>
                      <a:pt x="268" y="29"/>
                      <a:pt x="268" y="29"/>
                      <a:pt x="268" y="29"/>
                    </a:cubicBezTo>
                    <a:cubicBezTo>
                      <a:pt x="264" y="27"/>
                      <a:pt x="260" y="26"/>
                      <a:pt x="256" y="26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56" y="26"/>
                      <a:pt x="256" y="26"/>
                      <a:pt x="256" y="26"/>
                    </a:cubicBezTo>
                    <a:cubicBezTo>
                      <a:pt x="245" y="26"/>
                      <a:pt x="236" y="32"/>
                      <a:pt x="227" y="36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7" y="36"/>
                      <a:pt x="227" y="36"/>
                      <a:pt x="227" y="36"/>
                    </a:cubicBezTo>
                    <a:cubicBezTo>
                      <a:pt x="227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6" y="36"/>
                      <a:pt x="226" y="36"/>
                    </a:cubicBezTo>
                    <a:cubicBezTo>
                      <a:pt x="226" y="36"/>
                      <a:pt x="225" y="36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5" y="37"/>
                      <a:pt x="225" y="37"/>
                      <a:pt x="225" y="37"/>
                    </a:cubicBezTo>
                    <a:cubicBezTo>
                      <a:pt x="224" y="37"/>
                      <a:pt x="224" y="37"/>
                      <a:pt x="224" y="37"/>
                    </a:cubicBezTo>
                    <a:cubicBezTo>
                      <a:pt x="218" y="39"/>
                      <a:pt x="210" y="40"/>
                      <a:pt x="20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202" y="40"/>
                      <a:pt x="202" y="40"/>
                      <a:pt x="202" y="40"/>
                    </a:cubicBezTo>
                    <a:cubicBezTo>
                      <a:pt x="194" y="40"/>
                      <a:pt x="186" y="39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79" y="36"/>
                      <a:pt x="179" y="36"/>
                      <a:pt x="179" y="36"/>
                    </a:cubicBezTo>
                    <a:cubicBezTo>
                      <a:pt x="168" y="30"/>
                      <a:pt x="169" y="19"/>
                      <a:pt x="159" y="10"/>
                    </a:cubicBezTo>
                    <a:cubicBezTo>
                      <a:pt x="155" y="5"/>
                      <a:pt x="146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  <a:cubicBezTo>
                      <a:pt x="137" y="0"/>
                      <a:pt x="137" y="0"/>
                      <a:pt x="137" y="0"/>
                    </a:cubicBezTo>
                  </a:path>
                </a:pathLst>
              </a:custGeom>
              <a:solidFill>
                <a:srgbClr val="FDFC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9" name="Freeform 562"/>
              <p:cNvSpPr>
                <a:spLocks noEditPoints="1"/>
              </p:cNvSpPr>
              <p:nvPr/>
            </p:nvSpPr>
            <p:spPr bwMode="auto">
              <a:xfrm>
                <a:off x="4239" y="3286"/>
                <a:ext cx="122" cy="133"/>
              </a:xfrm>
              <a:custGeom>
                <a:avLst/>
                <a:gdLst>
                  <a:gd name="T0" fmla="*/ 5 w 35"/>
                  <a:gd name="T1" fmla="*/ 18 h 38"/>
                  <a:gd name="T2" fmla="*/ 5 w 35"/>
                  <a:gd name="T3" fmla="*/ 17 h 38"/>
                  <a:gd name="T4" fmla="*/ 18 w 35"/>
                  <a:gd name="T5" fmla="*/ 2 h 38"/>
                  <a:gd name="T6" fmla="*/ 18 w 35"/>
                  <a:gd name="T7" fmla="*/ 2 h 38"/>
                  <a:gd name="T8" fmla="*/ 24 w 35"/>
                  <a:gd name="T9" fmla="*/ 3 h 38"/>
                  <a:gd name="T10" fmla="*/ 32 w 35"/>
                  <a:gd name="T11" fmla="*/ 18 h 38"/>
                  <a:gd name="T12" fmla="*/ 23 w 35"/>
                  <a:gd name="T13" fmla="*/ 32 h 38"/>
                  <a:gd name="T14" fmla="*/ 18 w 35"/>
                  <a:gd name="T15" fmla="*/ 33 h 38"/>
                  <a:gd name="T16" fmla="*/ 18 w 35"/>
                  <a:gd name="T17" fmla="*/ 33 h 38"/>
                  <a:gd name="T18" fmla="*/ 5 w 35"/>
                  <a:gd name="T19" fmla="*/ 18 h 38"/>
                  <a:gd name="T20" fmla="*/ 18 w 35"/>
                  <a:gd name="T21" fmla="*/ 0 h 38"/>
                  <a:gd name="T22" fmla="*/ 18 w 35"/>
                  <a:gd name="T23" fmla="*/ 0 h 38"/>
                  <a:gd name="T24" fmla="*/ 18 w 35"/>
                  <a:gd name="T25" fmla="*/ 0 h 38"/>
                  <a:gd name="T26" fmla="*/ 18 w 35"/>
                  <a:gd name="T27" fmla="*/ 0 h 38"/>
                  <a:gd name="T28" fmla="*/ 0 w 35"/>
                  <a:gd name="T29" fmla="*/ 18 h 38"/>
                  <a:gd name="T30" fmla="*/ 1 w 35"/>
                  <a:gd name="T31" fmla="*/ 26 h 38"/>
                  <a:gd name="T32" fmla="*/ 2 w 35"/>
                  <a:gd name="T33" fmla="*/ 26 h 38"/>
                  <a:gd name="T34" fmla="*/ 2 w 35"/>
                  <a:gd name="T35" fmla="*/ 26 h 38"/>
                  <a:gd name="T36" fmla="*/ 2 w 35"/>
                  <a:gd name="T37" fmla="*/ 26 h 38"/>
                  <a:gd name="T38" fmla="*/ 2 w 35"/>
                  <a:gd name="T39" fmla="*/ 26 h 38"/>
                  <a:gd name="T40" fmla="*/ 2 w 35"/>
                  <a:gd name="T41" fmla="*/ 26 h 38"/>
                  <a:gd name="T42" fmla="*/ 21 w 35"/>
                  <a:gd name="T43" fmla="*/ 38 h 38"/>
                  <a:gd name="T44" fmla="*/ 22 w 35"/>
                  <a:gd name="T45" fmla="*/ 38 h 38"/>
                  <a:gd name="T46" fmla="*/ 22 w 35"/>
                  <a:gd name="T47" fmla="*/ 38 h 38"/>
                  <a:gd name="T48" fmla="*/ 22 w 35"/>
                  <a:gd name="T49" fmla="*/ 38 h 38"/>
                  <a:gd name="T50" fmla="*/ 24 w 35"/>
                  <a:gd name="T51" fmla="*/ 38 h 38"/>
                  <a:gd name="T52" fmla="*/ 24 w 35"/>
                  <a:gd name="T53" fmla="*/ 38 h 38"/>
                  <a:gd name="T54" fmla="*/ 24 w 35"/>
                  <a:gd name="T55" fmla="*/ 38 h 38"/>
                  <a:gd name="T56" fmla="*/ 35 w 35"/>
                  <a:gd name="T57" fmla="*/ 18 h 38"/>
                  <a:gd name="T58" fmla="*/ 34 w 35"/>
                  <a:gd name="T59" fmla="*/ 12 h 38"/>
                  <a:gd name="T60" fmla="*/ 34 w 35"/>
                  <a:gd name="T61" fmla="*/ 12 h 38"/>
                  <a:gd name="T62" fmla="*/ 34 w 35"/>
                  <a:gd name="T63" fmla="*/ 12 h 38"/>
                  <a:gd name="T64" fmla="*/ 34 w 35"/>
                  <a:gd name="T65" fmla="*/ 12 h 38"/>
                  <a:gd name="T66" fmla="*/ 34 w 35"/>
                  <a:gd name="T67" fmla="*/ 11 h 38"/>
                  <a:gd name="T68" fmla="*/ 18 w 35"/>
                  <a:gd name="T69" fmla="*/ 0 h 38"/>
                  <a:gd name="T70" fmla="*/ 18 w 35"/>
                  <a:gd name="T71" fmla="*/ 0 h 38"/>
                  <a:gd name="T72" fmla="*/ 18 w 35"/>
                  <a:gd name="T7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5" h="38">
                    <a:moveTo>
                      <a:pt x="5" y="18"/>
                    </a:moveTo>
                    <a:cubicBezTo>
                      <a:pt x="5" y="18"/>
                      <a:pt x="5" y="18"/>
                      <a:pt x="5" y="17"/>
                    </a:cubicBezTo>
                    <a:cubicBezTo>
                      <a:pt x="5" y="10"/>
                      <a:pt x="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0" y="2"/>
                      <a:pt x="22" y="3"/>
                      <a:pt x="24" y="3"/>
                    </a:cubicBezTo>
                    <a:cubicBezTo>
                      <a:pt x="29" y="5"/>
                      <a:pt x="32" y="12"/>
                      <a:pt x="32" y="18"/>
                    </a:cubicBezTo>
                    <a:cubicBezTo>
                      <a:pt x="32" y="25"/>
                      <a:pt x="30" y="31"/>
                      <a:pt x="23" y="32"/>
                    </a:cubicBezTo>
                    <a:cubicBezTo>
                      <a:pt x="21" y="33"/>
                      <a:pt x="20" y="33"/>
                      <a:pt x="18" y="33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9" y="33"/>
                      <a:pt x="5" y="25"/>
                      <a:pt x="5" y="18"/>
                    </a:cubicBezTo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0" y="0"/>
                      <a:pt x="0" y="7"/>
                      <a:pt x="0" y="18"/>
                    </a:cubicBezTo>
                    <a:cubicBezTo>
                      <a:pt x="0" y="20"/>
                      <a:pt x="1" y="23"/>
                      <a:pt x="1" y="26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4" y="32"/>
                      <a:pt x="14" y="38"/>
                      <a:pt x="21" y="38"/>
                    </a:cubicBezTo>
                    <a:cubicBezTo>
                      <a:pt x="21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3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31" y="36"/>
                      <a:pt x="35" y="27"/>
                      <a:pt x="35" y="18"/>
                    </a:cubicBezTo>
                    <a:cubicBezTo>
                      <a:pt x="35" y="16"/>
                      <a:pt x="35" y="14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6"/>
                      <a:pt x="26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0" name="Freeform 563"/>
              <p:cNvSpPr>
                <a:spLocks noEditPoints="1"/>
              </p:cNvSpPr>
              <p:nvPr/>
            </p:nvSpPr>
            <p:spPr bwMode="auto">
              <a:xfrm>
                <a:off x="3591" y="3332"/>
                <a:ext cx="115" cy="84"/>
              </a:xfrm>
              <a:custGeom>
                <a:avLst/>
                <a:gdLst>
                  <a:gd name="T0" fmla="*/ 19 w 33"/>
                  <a:gd name="T1" fmla="*/ 2 h 24"/>
                  <a:gd name="T2" fmla="*/ 19 w 33"/>
                  <a:gd name="T3" fmla="*/ 2 h 24"/>
                  <a:gd name="T4" fmla="*/ 19 w 33"/>
                  <a:gd name="T5" fmla="*/ 2 h 24"/>
                  <a:gd name="T6" fmla="*/ 28 w 33"/>
                  <a:gd name="T7" fmla="*/ 9 h 24"/>
                  <a:gd name="T8" fmla="*/ 28 w 33"/>
                  <a:gd name="T9" fmla="*/ 9 h 24"/>
                  <a:gd name="T10" fmla="*/ 28 w 33"/>
                  <a:gd name="T11" fmla="*/ 9 h 24"/>
                  <a:gd name="T12" fmla="*/ 29 w 33"/>
                  <a:gd name="T13" fmla="*/ 11 h 24"/>
                  <a:gd name="T14" fmla="*/ 16 w 33"/>
                  <a:gd name="T15" fmla="*/ 20 h 24"/>
                  <a:gd name="T16" fmla="*/ 16 w 33"/>
                  <a:gd name="T17" fmla="*/ 20 h 24"/>
                  <a:gd name="T18" fmla="*/ 16 w 33"/>
                  <a:gd name="T19" fmla="*/ 20 h 24"/>
                  <a:gd name="T20" fmla="*/ 16 w 33"/>
                  <a:gd name="T21" fmla="*/ 20 h 24"/>
                  <a:gd name="T22" fmla="*/ 16 w 33"/>
                  <a:gd name="T23" fmla="*/ 20 h 24"/>
                  <a:gd name="T24" fmla="*/ 16 w 33"/>
                  <a:gd name="T25" fmla="*/ 20 h 24"/>
                  <a:gd name="T26" fmla="*/ 15 w 33"/>
                  <a:gd name="T27" fmla="*/ 20 h 24"/>
                  <a:gd name="T28" fmla="*/ 14 w 33"/>
                  <a:gd name="T29" fmla="*/ 20 h 24"/>
                  <a:gd name="T30" fmla="*/ 14 w 33"/>
                  <a:gd name="T31" fmla="*/ 20 h 24"/>
                  <a:gd name="T32" fmla="*/ 14 w 33"/>
                  <a:gd name="T33" fmla="*/ 20 h 24"/>
                  <a:gd name="T34" fmla="*/ 14 w 33"/>
                  <a:gd name="T35" fmla="*/ 20 h 24"/>
                  <a:gd name="T36" fmla="*/ 14 w 33"/>
                  <a:gd name="T37" fmla="*/ 20 h 24"/>
                  <a:gd name="T38" fmla="*/ 5 w 33"/>
                  <a:gd name="T39" fmla="*/ 16 h 24"/>
                  <a:gd name="T40" fmla="*/ 5 w 33"/>
                  <a:gd name="T41" fmla="*/ 16 h 24"/>
                  <a:gd name="T42" fmla="*/ 5 w 33"/>
                  <a:gd name="T43" fmla="*/ 16 h 24"/>
                  <a:gd name="T44" fmla="*/ 5 w 33"/>
                  <a:gd name="T45" fmla="*/ 15 h 24"/>
                  <a:gd name="T46" fmla="*/ 5 w 33"/>
                  <a:gd name="T47" fmla="*/ 15 h 24"/>
                  <a:gd name="T48" fmla="*/ 5 w 33"/>
                  <a:gd name="T49" fmla="*/ 15 h 24"/>
                  <a:gd name="T50" fmla="*/ 19 w 33"/>
                  <a:gd name="T51" fmla="*/ 2 h 24"/>
                  <a:gd name="T52" fmla="*/ 19 w 33"/>
                  <a:gd name="T53" fmla="*/ 2 h 24"/>
                  <a:gd name="T54" fmla="*/ 19 w 33"/>
                  <a:gd name="T55" fmla="*/ 2 h 24"/>
                  <a:gd name="T56" fmla="*/ 17 w 33"/>
                  <a:gd name="T57" fmla="*/ 0 h 24"/>
                  <a:gd name="T58" fmla="*/ 17 w 33"/>
                  <a:gd name="T59" fmla="*/ 0 h 24"/>
                  <a:gd name="T60" fmla="*/ 9 w 33"/>
                  <a:gd name="T61" fmla="*/ 2 h 24"/>
                  <a:gd name="T62" fmla="*/ 9 w 33"/>
                  <a:gd name="T63" fmla="*/ 2 h 24"/>
                  <a:gd name="T64" fmla="*/ 0 w 33"/>
                  <a:gd name="T65" fmla="*/ 19 h 24"/>
                  <a:gd name="T66" fmla="*/ 0 w 33"/>
                  <a:gd name="T67" fmla="*/ 23 h 24"/>
                  <a:gd name="T68" fmla="*/ 0 w 33"/>
                  <a:gd name="T69" fmla="*/ 23 h 24"/>
                  <a:gd name="T70" fmla="*/ 11 w 33"/>
                  <a:gd name="T71" fmla="*/ 24 h 24"/>
                  <a:gd name="T72" fmla="*/ 11 w 33"/>
                  <a:gd name="T73" fmla="*/ 24 h 24"/>
                  <a:gd name="T74" fmla="*/ 11 w 33"/>
                  <a:gd name="T75" fmla="*/ 24 h 24"/>
                  <a:gd name="T76" fmla="*/ 11 w 33"/>
                  <a:gd name="T77" fmla="*/ 24 h 24"/>
                  <a:gd name="T78" fmla="*/ 32 w 33"/>
                  <a:gd name="T79" fmla="*/ 10 h 24"/>
                  <a:gd name="T80" fmla="*/ 32 w 33"/>
                  <a:gd name="T81" fmla="*/ 10 h 24"/>
                  <a:gd name="T82" fmla="*/ 17 w 33"/>
                  <a:gd name="T83" fmla="*/ 0 h 24"/>
                  <a:gd name="T84" fmla="*/ 17 w 33"/>
                  <a:gd name="T85" fmla="*/ 0 h 24"/>
                  <a:gd name="T86" fmla="*/ 17 w 33"/>
                  <a:gd name="T8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3" h="24">
                    <a:moveTo>
                      <a:pt x="19" y="2"/>
                    </a:move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24" y="2"/>
                      <a:pt x="28" y="4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10"/>
                      <a:pt x="29" y="10"/>
                      <a:pt x="29" y="11"/>
                    </a:cubicBezTo>
                    <a:cubicBezTo>
                      <a:pt x="29" y="18"/>
                      <a:pt x="22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5" y="20"/>
                    </a:cubicBezTo>
                    <a:cubicBezTo>
                      <a:pt x="15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9" y="20"/>
                      <a:pt x="6" y="19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3" y="7"/>
                      <a:pt x="12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2" y="0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3" y="5"/>
                      <a:pt x="0" y="12"/>
                      <a:pt x="0" y="19"/>
                    </a:cubicBezTo>
                    <a:cubicBezTo>
                      <a:pt x="0" y="20"/>
                      <a:pt x="0" y="22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3" y="24"/>
                      <a:pt x="7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21" y="24"/>
                      <a:pt x="33" y="20"/>
                      <a:pt x="32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4"/>
                      <a:pt x="25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1" name="Freeform 564"/>
              <p:cNvSpPr>
                <a:spLocks noEditPoints="1"/>
              </p:cNvSpPr>
              <p:nvPr/>
            </p:nvSpPr>
            <p:spPr bwMode="auto">
              <a:xfrm>
                <a:off x="3332" y="3286"/>
                <a:ext cx="130" cy="130"/>
              </a:xfrm>
              <a:custGeom>
                <a:avLst/>
                <a:gdLst>
                  <a:gd name="T0" fmla="*/ 17 w 37"/>
                  <a:gd name="T1" fmla="*/ 2 h 37"/>
                  <a:gd name="T2" fmla="*/ 17 w 37"/>
                  <a:gd name="T3" fmla="*/ 2 h 37"/>
                  <a:gd name="T4" fmla="*/ 17 w 37"/>
                  <a:gd name="T5" fmla="*/ 2 h 37"/>
                  <a:gd name="T6" fmla="*/ 29 w 37"/>
                  <a:gd name="T7" fmla="*/ 27 h 37"/>
                  <a:gd name="T8" fmla="*/ 29 w 37"/>
                  <a:gd name="T9" fmla="*/ 27 h 37"/>
                  <a:gd name="T10" fmla="*/ 29 w 37"/>
                  <a:gd name="T11" fmla="*/ 27 h 37"/>
                  <a:gd name="T12" fmla="*/ 29 w 37"/>
                  <a:gd name="T13" fmla="*/ 27 h 37"/>
                  <a:gd name="T14" fmla="*/ 18 w 37"/>
                  <a:gd name="T15" fmla="*/ 32 h 37"/>
                  <a:gd name="T16" fmla="*/ 18 w 37"/>
                  <a:gd name="T17" fmla="*/ 32 h 37"/>
                  <a:gd name="T18" fmla="*/ 18 w 37"/>
                  <a:gd name="T19" fmla="*/ 32 h 37"/>
                  <a:gd name="T20" fmla="*/ 16 w 37"/>
                  <a:gd name="T21" fmla="*/ 32 h 37"/>
                  <a:gd name="T22" fmla="*/ 16 w 37"/>
                  <a:gd name="T23" fmla="*/ 32 h 37"/>
                  <a:gd name="T24" fmla="*/ 16 w 37"/>
                  <a:gd name="T25" fmla="*/ 32 h 37"/>
                  <a:gd name="T26" fmla="*/ 16 w 37"/>
                  <a:gd name="T27" fmla="*/ 32 h 37"/>
                  <a:gd name="T28" fmla="*/ 16 w 37"/>
                  <a:gd name="T29" fmla="*/ 32 h 37"/>
                  <a:gd name="T30" fmla="*/ 14 w 37"/>
                  <a:gd name="T31" fmla="*/ 3 h 37"/>
                  <a:gd name="T32" fmla="*/ 14 w 37"/>
                  <a:gd name="T33" fmla="*/ 3 h 37"/>
                  <a:gd name="T34" fmla="*/ 14 w 37"/>
                  <a:gd name="T35" fmla="*/ 3 h 37"/>
                  <a:gd name="T36" fmla="*/ 14 w 37"/>
                  <a:gd name="T37" fmla="*/ 3 h 37"/>
                  <a:gd name="T38" fmla="*/ 17 w 37"/>
                  <a:gd name="T39" fmla="*/ 2 h 37"/>
                  <a:gd name="T40" fmla="*/ 17 w 37"/>
                  <a:gd name="T41" fmla="*/ 2 h 37"/>
                  <a:gd name="T42" fmla="*/ 17 w 37"/>
                  <a:gd name="T43" fmla="*/ 2 h 37"/>
                  <a:gd name="T44" fmla="*/ 17 w 37"/>
                  <a:gd name="T45" fmla="*/ 0 h 37"/>
                  <a:gd name="T46" fmla="*/ 1 w 37"/>
                  <a:gd name="T47" fmla="*/ 19 h 37"/>
                  <a:gd name="T48" fmla="*/ 1 w 37"/>
                  <a:gd name="T49" fmla="*/ 19 h 37"/>
                  <a:gd name="T50" fmla="*/ 1 w 37"/>
                  <a:gd name="T51" fmla="*/ 19 h 37"/>
                  <a:gd name="T52" fmla="*/ 1 w 37"/>
                  <a:gd name="T53" fmla="*/ 19 h 37"/>
                  <a:gd name="T54" fmla="*/ 15 w 37"/>
                  <a:gd name="T55" fmla="*/ 37 h 37"/>
                  <a:gd name="T56" fmla="*/ 15 w 37"/>
                  <a:gd name="T57" fmla="*/ 37 h 37"/>
                  <a:gd name="T58" fmla="*/ 17 w 37"/>
                  <a:gd name="T59" fmla="*/ 37 h 37"/>
                  <a:gd name="T60" fmla="*/ 33 w 37"/>
                  <a:gd name="T61" fmla="*/ 27 h 37"/>
                  <a:gd name="T62" fmla="*/ 36 w 37"/>
                  <a:gd name="T63" fmla="*/ 18 h 37"/>
                  <a:gd name="T64" fmla="*/ 20 w 37"/>
                  <a:gd name="T65" fmla="*/ 0 h 37"/>
                  <a:gd name="T66" fmla="*/ 20 w 37"/>
                  <a:gd name="T67" fmla="*/ 0 h 37"/>
                  <a:gd name="T68" fmla="*/ 17 w 37"/>
                  <a:gd name="T6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7" h="37">
                    <a:moveTo>
                      <a:pt x="17" y="2"/>
                    </a:move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29" y="2"/>
                      <a:pt x="37" y="18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7" y="29"/>
                      <a:pt x="23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7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0" y="32"/>
                      <a:pt x="1" y="6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5" y="3"/>
                      <a:pt x="16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moveTo>
                      <a:pt x="17" y="0"/>
                    </a:moveTo>
                    <a:cubicBezTo>
                      <a:pt x="6" y="0"/>
                      <a:pt x="1" y="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8"/>
                      <a:pt x="6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7"/>
                      <a:pt x="17" y="37"/>
                    </a:cubicBezTo>
                    <a:cubicBezTo>
                      <a:pt x="26" y="36"/>
                      <a:pt x="31" y="31"/>
                      <a:pt x="33" y="27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9"/>
                      <a:pt x="28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0"/>
                      <a:pt x="1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2" name="Freeform 565"/>
              <p:cNvSpPr>
                <a:spLocks noEditPoints="1"/>
              </p:cNvSpPr>
              <p:nvPr/>
            </p:nvSpPr>
            <p:spPr bwMode="auto">
              <a:xfrm>
                <a:off x="3988" y="3332"/>
                <a:ext cx="126" cy="84"/>
              </a:xfrm>
              <a:custGeom>
                <a:avLst/>
                <a:gdLst>
                  <a:gd name="T0" fmla="*/ 14 w 36"/>
                  <a:gd name="T1" fmla="*/ 2 h 24"/>
                  <a:gd name="T2" fmla="*/ 14 w 36"/>
                  <a:gd name="T3" fmla="*/ 2 h 24"/>
                  <a:gd name="T4" fmla="*/ 14 w 36"/>
                  <a:gd name="T5" fmla="*/ 2 h 24"/>
                  <a:gd name="T6" fmla="*/ 27 w 36"/>
                  <a:gd name="T7" fmla="*/ 14 h 24"/>
                  <a:gd name="T8" fmla="*/ 27 w 36"/>
                  <a:gd name="T9" fmla="*/ 14 h 24"/>
                  <a:gd name="T10" fmla="*/ 20 w 36"/>
                  <a:gd name="T11" fmla="*/ 20 h 24"/>
                  <a:gd name="T12" fmla="*/ 20 w 36"/>
                  <a:gd name="T13" fmla="*/ 20 h 24"/>
                  <a:gd name="T14" fmla="*/ 20 w 36"/>
                  <a:gd name="T15" fmla="*/ 20 h 24"/>
                  <a:gd name="T16" fmla="*/ 16 w 36"/>
                  <a:gd name="T17" fmla="*/ 20 h 24"/>
                  <a:gd name="T18" fmla="*/ 16 w 36"/>
                  <a:gd name="T19" fmla="*/ 20 h 24"/>
                  <a:gd name="T20" fmla="*/ 16 w 36"/>
                  <a:gd name="T21" fmla="*/ 20 h 24"/>
                  <a:gd name="T22" fmla="*/ 16 w 36"/>
                  <a:gd name="T23" fmla="*/ 20 h 24"/>
                  <a:gd name="T24" fmla="*/ 16 w 36"/>
                  <a:gd name="T25" fmla="*/ 20 h 24"/>
                  <a:gd name="T26" fmla="*/ 4 w 36"/>
                  <a:gd name="T27" fmla="*/ 12 h 24"/>
                  <a:gd name="T28" fmla="*/ 4 w 36"/>
                  <a:gd name="T29" fmla="*/ 12 h 24"/>
                  <a:gd name="T30" fmla="*/ 4 w 36"/>
                  <a:gd name="T31" fmla="*/ 12 h 24"/>
                  <a:gd name="T32" fmla="*/ 4 w 36"/>
                  <a:gd name="T33" fmla="*/ 12 h 24"/>
                  <a:gd name="T34" fmla="*/ 4 w 36"/>
                  <a:gd name="T35" fmla="*/ 12 h 24"/>
                  <a:gd name="T36" fmla="*/ 4 w 36"/>
                  <a:gd name="T37" fmla="*/ 12 h 24"/>
                  <a:gd name="T38" fmla="*/ 4 w 36"/>
                  <a:gd name="T39" fmla="*/ 12 h 24"/>
                  <a:gd name="T40" fmla="*/ 4 w 36"/>
                  <a:gd name="T41" fmla="*/ 12 h 24"/>
                  <a:gd name="T42" fmla="*/ 14 w 36"/>
                  <a:gd name="T43" fmla="*/ 2 h 24"/>
                  <a:gd name="T44" fmla="*/ 14 w 36"/>
                  <a:gd name="T45" fmla="*/ 2 h 24"/>
                  <a:gd name="T46" fmla="*/ 14 w 36"/>
                  <a:gd name="T47" fmla="*/ 2 h 24"/>
                  <a:gd name="T48" fmla="*/ 14 w 36"/>
                  <a:gd name="T49" fmla="*/ 0 h 24"/>
                  <a:gd name="T50" fmla="*/ 14 w 36"/>
                  <a:gd name="T51" fmla="*/ 0 h 24"/>
                  <a:gd name="T52" fmla="*/ 0 w 36"/>
                  <a:gd name="T53" fmla="*/ 11 h 24"/>
                  <a:gd name="T54" fmla="*/ 0 w 36"/>
                  <a:gd name="T55" fmla="*/ 11 h 24"/>
                  <a:gd name="T56" fmla="*/ 0 w 36"/>
                  <a:gd name="T57" fmla="*/ 11 h 24"/>
                  <a:gd name="T58" fmla="*/ 0 w 36"/>
                  <a:gd name="T59" fmla="*/ 11 h 24"/>
                  <a:gd name="T60" fmla="*/ 19 w 36"/>
                  <a:gd name="T61" fmla="*/ 24 h 24"/>
                  <a:gd name="T62" fmla="*/ 19 w 36"/>
                  <a:gd name="T63" fmla="*/ 24 h 24"/>
                  <a:gd name="T64" fmla="*/ 19 w 36"/>
                  <a:gd name="T65" fmla="*/ 24 h 24"/>
                  <a:gd name="T66" fmla="*/ 19 w 36"/>
                  <a:gd name="T67" fmla="*/ 24 h 24"/>
                  <a:gd name="T68" fmla="*/ 31 w 36"/>
                  <a:gd name="T69" fmla="*/ 20 h 24"/>
                  <a:gd name="T70" fmla="*/ 31 w 36"/>
                  <a:gd name="T71" fmla="*/ 20 h 24"/>
                  <a:gd name="T72" fmla="*/ 31 w 36"/>
                  <a:gd name="T73" fmla="*/ 20 h 24"/>
                  <a:gd name="T74" fmla="*/ 31 w 36"/>
                  <a:gd name="T75" fmla="*/ 20 h 24"/>
                  <a:gd name="T76" fmla="*/ 31 w 36"/>
                  <a:gd name="T77" fmla="*/ 20 h 24"/>
                  <a:gd name="T78" fmla="*/ 31 w 36"/>
                  <a:gd name="T79" fmla="*/ 20 h 24"/>
                  <a:gd name="T80" fmla="*/ 14 w 36"/>
                  <a:gd name="T81" fmla="*/ 0 h 24"/>
                  <a:gd name="T82" fmla="*/ 14 w 36"/>
                  <a:gd name="T83" fmla="*/ 0 h 24"/>
                  <a:gd name="T84" fmla="*/ 14 w 36"/>
                  <a:gd name="T8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" h="24"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1" y="2"/>
                      <a:pt x="28" y="6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6"/>
                      <a:pt x="25" y="19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0" y="20"/>
                      <a:pt x="5" y="17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5"/>
                      <a:pt x="8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3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9"/>
                      <a:pt x="10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8" y="23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36" y="7"/>
                      <a:pt x="2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3" name="Freeform 566"/>
              <p:cNvSpPr>
                <a:spLocks noEditPoints="1"/>
              </p:cNvSpPr>
              <p:nvPr/>
            </p:nvSpPr>
            <p:spPr bwMode="auto">
              <a:xfrm>
                <a:off x="1948" y="905"/>
                <a:ext cx="3788" cy="2504"/>
              </a:xfrm>
              <a:custGeom>
                <a:avLst/>
                <a:gdLst>
                  <a:gd name="T0" fmla="*/ 10 w 1086"/>
                  <a:gd name="T1" fmla="*/ 583 h 717"/>
                  <a:gd name="T2" fmla="*/ 124 w 1086"/>
                  <a:gd name="T3" fmla="*/ 28 h 717"/>
                  <a:gd name="T4" fmla="*/ 323 w 1086"/>
                  <a:gd name="T5" fmla="*/ 47 h 717"/>
                  <a:gd name="T6" fmla="*/ 482 w 1086"/>
                  <a:gd name="T7" fmla="*/ 58 h 717"/>
                  <a:gd name="T8" fmla="*/ 674 w 1086"/>
                  <a:gd name="T9" fmla="*/ 72 h 717"/>
                  <a:gd name="T10" fmla="*/ 933 w 1086"/>
                  <a:gd name="T11" fmla="*/ 30 h 717"/>
                  <a:gd name="T12" fmla="*/ 1076 w 1086"/>
                  <a:gd name="T13" fmla="*/ 134 h 717"/>
                  <a:gd name="T14" fmla="*/ 964 w 1086"/>
                  <a:gd name="T15" fmla="*/ 688 h 717"/>
                  <a:gd name="T16" fmla="*/ 760 w 1086"/>
                  <a:gd name="T17" fmla="*/ 675 h 717"/>
                  <a:gd name="T18" fmla="*/ 607 w 1086"/>
                  <a:gd name="T19" fmla="*/ 661 h 717"/>
                  <a:gd name="T20" fmla="*/ 414 w 1086"/>
                  <a:gd name="T21" fmla="*/ 647 h 717"/>
                  <a:gd name="T22" fmla="*/ 160 w 1086"/>
                  <a:gd name="T23" fmla="*/ 682 h 717"/>
                  <a:gd name="T24" fmla="*/ 924 w 1086"/>
                  <a:gd name="T25" fmla="*/ 28 h 717"/>
                  <a:gd name="T26" fmla="*/ 866 w 1086"/>
                  <a:gd name="T27" fmla="*/ 37 h 717"/>
                  <a:gd name="T28" fmla="*/ 865 w 1086"/>
                  <a:gd name="T29" fmla="*/ 37 h 717"/>
                  <a:gd name="T30" fmla="*/ 861 w 1086"/>
                  <a:gd name="T31" fmla="*/ 35 h 717"/>
                  <a:gd name="T32" fmla="*/ 804 w 1086"/>
                  <a:gd name="T33" fmla="*/ 43 h 717"/>
                  <a:gd name="T34" fmla="*/ 722 w 1086"/>
                  <a:gd name="T35" fmla="*/ 10 h 717"/>
                  <a:gd name="T36" fmla="*/ 674 w 1086"/>
                  <a:gd name="T37" fmla="*/ 64 h 717"/>
                  <a:gd name="T38" fmla="*/ 632 w 1086"/>
                  <a:gd name="T39" fmla="*/ 45 h 717"/>
                  <a:gd name="T40" fmla="*/ 603 w 1086"/>
                  <a:gd name="T41" fmla="*/ 50 h 717"/>
                  <a:gd name="T42" fmla="*/ 543 w 1086"/>
                  <a:gd name="T43" fmla="*/ 27 h 717"/>
                  <a:gd name="T44" fmla="*/ 524 w 1086"/>
                  <a:gd name="T45" fmla="*/ 37 h 717"/>
                  <a:gd name="T46" fmla="*/ 484 w 1086"/>
                  <a:gd name="T47" fmla="*/ 50 h 717"/>
                  <a:gd name="T48" fmla="*/ 455 w 1086"/>
                  <a:gd name="T49" fmla="*/ 45 h 717"/>
                  <a:gd name="T50" fmla="*/ 371 w 1086"/>
                  <a:gd name="T51" fmla="*/ 32 h 717"/>
                  <a:gd name="T52" fmla="*/ 297 w 1086"/>
                  <a:gd name="T53" fmla="*/ 45 h 717"/>
                  <a:gd name="T54" fmla="*/ 243 w 1086"/>
                  <a:gd name="T55" fmla="*/ 27 h 717"/>
                  <a:gd name="T56" fmla="*/ 196 w 1086"/>
                  <a:gd name="T57" fmla="*/ 40 h 717"/>
                  <a:gd name="T58" fmla="*/ 151 w 1086"/>
                  <a:gd name="T59" fmla="*/ 8 h 717"/>
                  <a:gd name="T60" fmla="*/ 118 w 1086"/>
                  <a:gd name="T61" fmla="*/ 22 h 717"/>
                  <a:gd name="T62" fmla="*/ 1 w 1086"/>
                  <a:gd name="T63" fmla="*/ 157 h 717"/>
                  <a:gd name="T64" fmla="*/ 1 w 1086"/>
                  <a:gd name="T65" fmla="*/ 241 h 717"/>
                  <a:gd name="T66" fmla="*/ 1 w 1086"/>
                  <a:gd name="T67" fmla="*/ 473 h 717"/>
                  <a:gd name="T68" fmla="*/ 1 w 1086"/>
                  <a:gd name="T69" fmla="*/ 482 h 717"/>
                  <a:gd name="T70" fmla="*/ 84 w 1086"/>
                  <a:gd name="T71" fmla="*/ 672 h 717"/>
                  <a:gd name="T72" fmla="*/ 151 w 1086"/>
                  <a:gd name="T73" fmla="*/ 712 h 717"/>
                  <a:gd name="T74" fmla="*/ 223 w 1086"/>
                  <a:gd name="T75" fmla="*/ 682 h 717"/>
                  <a:gd name="T76" fmla="*/ 251 w 1086"/>
                  <a:gd name="T77" fmla="*/ 692 h 717"/>
                  <a:gd name="T78" fmla="*/ 281 w 1086"/>
                  <a:gd name="T79" fmla="*/ 677 h 717"/>
                  <a:gd name="T80" fmla="*/ 366 w 1086"/>
                  <a:gd name="T81" fmla="*/ 709 h 717"/>
                  <a:gd name="T82" fmla="*/ 429 w 1086"/>
                  <a:gd name="T83" fmla="*/ 658 h 717"/>
                  <a:gd name="T84" fmla="*/ 468 w 1086"/>
                  <a:gd name="T85" fmla="*/ 671 h 717"/>
                  <a:gd name="T86" fmla="*/ 526 w 1086"/>
                  <a:gd name="T87" fmla="*/ 682 h 717"/>
                  <a:gd name="T88" fmla="*/ 527 w 1086"/>
                  <a:gd name="T89" fmla="*/ 682 h 717"/>
                  <a:gd name="T90" fmla="*/ 546 w 1086"/>
                  <a:gd name="T91" fmla="*/ 692 h 717"/>
                  <a:gd name="T92" fmla="*/ 610 w 1086"/>
                  <a:gd name="T93" fmla="*/ 669 h 717"/>
                  <a:gd name="T94" fmla="*/ 658 w 1086"/>
                  <a:gd name="T95" fmla="*/ 659 h 717"/>
                  <a:gd name="T96" fmla="*/ 724 w 1086"/>
                  <a:gd name="T97" fmla="*/ 709 h 717"/>
                  <a:gd name="T98" fmla="*/ 744 w 1086"/>
                  <a:gd name="T99" fmla="*/ 701 h 717"/>
                  <a:gd name="T100" fmla="*/ 745 w 1086"/>
                  <a:gd name="T101" fmla="*/ 701 h 717"/>
                  <a:gd name="T102" fmla="*/ 745 w 1086"/>
                  <a:gd name="T103" fmla="*/ 700 h 717"/>
                  <a:gd name="T104" fmla="*/ 762 w 1086"/>
                  <a:gd name="T105" fmla="*/ 683 h 717"/>
                  <a:gd name="T106" fmla="*/ 829 w 1086"/>
                  <a:gd name="T107" fmla="*/ 691 h 717"/>
                  <a:gd name="T108" fmla="*/ 871 w 1086"/>
                  <a:gd name="T109" fmla="*/ 681 h 717"/>
                  <a:gd name="T110" fmla="*/ 890 w 1086"/>
                  <a:gd name="T111" fmla="*/ 679 h 717"/>
                  <a:gd name="T112" fmla="*/ 920 w 1086"/>
                  <a:gd name="T113" fmla="*/ 685 h 717"/>
                  <a:gd name="T114" fmla="*/ 1020 w 1086"/>
                  <a:gd name="T115" fmla="*/ 654 h 717"/>
                  <a:gd name="T116" fmla="*/ 1082 w 1086"/>
                  <a:gd name="T117" fmla="*/ 128 h 717"/>
                  <a:gd name="T118" fmla="*/ 954 w 1086"/>
                  <a:gd name="T119" fmla="*/ 0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86" h="717">
                    <a:moveTo>
                      <a:pt x="136" y="709"/>
                    </a:moveTo>
                    <a:cubicBezTo>
                      <a:pt x="135" y="709"/>
                      <a:pt x="134" y="709"/>
                      <a:pt x="132" y="709"/>
                    </a:cubicBezTo>
                    <a:cubicBezTo>
                      <a:pt x="126" y="703"/>
                      <a:pt x="126" y="695"/>
                      <a:pt x="123" y="688"/>
                    </a:cubicBezTo>
                    <a:cubicBezTo>
                      <a:pt x="119" y="682"/>
                      <a:pt x="114" y="676"/>
                      <a:pt x="108" y="673"/>
                    </a:cubicBezTo>
                    <a:cubicBezTo>
                      <a:pt x="102" y="670"/>
                      <a:pt x="96" y="669"/>
                      <a:pt x="90" y="666"/>
                    </a:cubicBezTo>
                    <a:cubicBezTo>
                      <a:pt x="84" y="662"/>
                      <a:pt x="78" y="654"/>
                      <a:pt x="72" y="648"/>
                    </a:cubicBezTo>
                    <a:cubicBezTo>
                      <a:pt x="66" y="642"/>
                      <a:pt x="59" y="636"/>
                      <a:pt x="56" y="629"/>
                    </a:cubicBezTo>
                    <a:cubicBezTo>
                      <a:pt x="53" y="623"/>
                      <a:pt x="52" y="616"/>
                      <a:pt x="49" y="611"/>
                    </a:cubicBezTo>
                    <a:cubicBezTo>
                      <a:pt x="45" y="603"/>
                      <a:pt x="39" y="597"/>
                      <a:pt x="32" y="593"/>
                    </a:cubicBezTo>
                    <a:cubicBezTo>
                      <a:pt x="25" y="589"/>
                      <a:pt x="13" y="589"/>
                      <a:pt x="10" y="583"/>
                    </a:cubicBezTo>
                    <a:cubicBezTo>
                      <a:pt x="6" y="575"/>
                      <a:pt x="9" y="540"/>
                      <a:pt x="9" y="528"/>
                    </a:cubicBezTo>
                    <a:cubicBezTo>
                      <a:pt x="9" y="406"/>
                      <a:pt x="9" y="285"/>
                      <a:pt x="9" y="162"/>
                    </a:cubicBezTo>
                    <a:cubicBezTo>
                      <a:pt x="9" y="153"/>
                      <a:pt x="8" y="138"/>
                      <a:pt x="10" y="134"/>
                    </a:cubicBezTo>
                    <a:cubicBezTo>
                      <a:pt x="13" y="129"/>
                      <a:pt x="25" y="128"/>
                      <a:pt x="31" y="125"/>
                    </a:cubicBezTo>
                    <a:cubicBezTo>
                      <a:pt x="38" y="122"/>
                      <a:pt x="44" y="116"/>
                      <a:pt x="48" y="110"/>
                    </a:cubicBezTo>
                    <a:cubicBezTo>
                      <a:pt x="51" y="104"/>
                      <a:pt x="51" y="96"/>
                      <a:pt x="55" y="89"/>
                    </a:cubicBezTo>
                    <a:cubicBezTo>
                      <a:pt x="58" y="83"/>
                      <a:pt x="65" y="77"/>
                      <a:pt x="71" y="71"/>
                    </a:cubicBezTo>
                    <a:cubicBezTo>
                      <a:pt x="76" y="65"/>
                      <a:pt x="83" y="57"/>
                      <a:pt x="88" y="54"/>
                    </a:cubicBezTo>
                    <a:cubicBezTo>
                      <a:pt x="92" y="51"/>
                      <a:pt x="101" y="49"/>
                      <a:pt x="106" y="47"/>
                    </a:cubicBezTo>
                    <a:cubicBezTo>
                      <a:pt x="114" y="43"/>
                      <a:pt x="120" y="35"/>
                      <a:pt x="124" y="28"/>
                    </a:cubicBezTo>
                    <a:cubicBezTo>
                      <a:pt x="127" y="21"/>
                      <a:pt x="127" y="10"/>
                      <a:pt x="133" y="8"/>
                    </a:cubicBezTo>
                    <a:cubicBezTo>
                      <a:pt x="134" y="8"/>
                      <a:pt x="134" y="8"/>
                      <a:pt x="135" y="8"/>
                    </a:cubicBezTo>
                    <a:cubicBezTo>
                      <a:pt x="146" y="8"/>
                      <a:pt x="151" y="28"/>
                      <a:pt x="156" y="34"/>
                    </a:cubicBezTo>
                    <a:cubicBezTo>
                      <a:pt x="163" y="43"/>
                      <a:pt x="182" y="48"/>
                      <a:pt x="201" y="48"/>
                    </a:cubicBezTo>
                    <a:cubicBezTo>
                      <a:pt x="209" y="48"/>
                      <a:pt x="217" y="47"/>
                      <a:pt x="225" y="45"/>
                    </a:cubicBezTo>
                    <a:cubicBezTo>
                      <a:pt x="233" y="42"/>
                      <a:pt x="240" y="34"/>
                      <a:pt x="249" y="34"/>
                    </a:cubicBezTo>
                    <a:cubicBezTo>
                      <a:pt x="250" y="34"/>
                      <a:pt x="251" y="34"/>
                      <a:pt x="252" y="34"/>
                    </a:cubicBezTo>
                    <a:cubicBezTo>
                      <a:pt x="262" y="36"/>
                      <a:pt x="266" y="43"/>
                      <a:pt x="273" y="47"/>
                    </a:cubicBezTo>
                    <a:cubicBezTo>
                      <a:pt x="280" y="51"/>
                      <a:pt x="288" y="52"/>
                      <a:pt x="297" y="52"/>
                    </a:cubicBezTo>
                    <a:cubicBezTo>
                      <a:pt x="306" y="52"/>
                      <a:pt x="316" y="50"/>
                      <a:pt x="323" y="47"/>
                    </a:cubicBezTo>
                    <a:cubicBezTo>
                      <a:pt x="329" y="44"/>
                      <a:pt x="334" y="38"/>
                      <a:pt x="339" y="33"/>
                    </a:cubicBezTo>
                    <a:cubicBezTo>
                      <a:pt x="342" y="29"/>
                      <a:pt x="349" y="20"/>
                      <a:pt x="355" y="20"/>
                    </a:cubicBezTo>
                    <a:cubicBezTo>
                      <a:pt x="356" y="20"/>
                      <a:pt x="356" y="20"/>
                      <a:pt x="357" y="20"/>
                    </a:cubicBezTo>
                    <a:cubicBezTo>
                      <a:pt x="362" y="21"/>
                      <a:pt x="363" y="37"/>
                      <a:pt x="366" y="42"/>
                    </a:cubicBezTo>
                    <a:cubicBezTo>
                      <a:pt x="373" y="59"/>
                      <a:pt x="391" y="72"/>
                      <a:pt x="413" y="72"/>
                    </a:cubicBezTo>
                    <a:cubicBezTo>
                      <a:pt x="420" y="72"/>
                      <a:pt x="428" y="70"/>
                      <a:pt x="435" y="67"/>
                    </a:cubicBezTo>
                    <a:cubicBezTo>
                      <a:pt x="441" y="64"/>
                      <a:pt x="445" y="57"/>
                      <a:pt x="453" y="55"/>
                    </a:cubicBezTo>
                    <a:cubicBezTo>
                      <a:pt x="455" y="55"/>
                      <a:pt x="456" y="55"/>
                      <a:pt x="457" y="55"/>
                    </a:cubicBezTo>
                    <a:cubicBezTo>
                      <a:pt x="464" y="55"/>
                      <a:pt x="472" y="57"/>
                      <a:pt x="479" y="58"/>
                    </a:cubicBezTo>
                    <a:cubicBezTo>
                      <a:pt x="480" y="58"/>
                      <a:pt x="481" y="58"/>
                      <a:pt x="482" y="58"/>
                    </a:cubicBezTo>
                    <a:cubicBezTo>
                      <a:pt x="499" y="58"/>
                      <a:pt x="513" y="53"/>
                      <a:pt x="525" y="47"/>
                    </a:cubicBezTo>
                    <a:cubicBezTo>
                      <a:pt x="531" y="43"/>
                      <a:pt x="537" y="37"/>
                      <a:pt x="543" y="37"/>
                    </a:cubicBezTo>
                    <a:cubicBezTo>
                      <a:pt x="543" y="37"/>
                      <a:pt x="543" y="37"/>
                      <a:pt x="543" y="37"/>
                    </a:cubicBezTo>
                    <a:cubicBezTo>
                      <a:pt x="551" y="37"/>
                      <a:pt x="559" y="46"/>
                      <a:pt x="565" y="49"/>
                    </a:cubicBezTo>
                    <a:cubicBezTo>
                      <a:pt x="575" y="54"/>
                      <a:pt x="590" y="58"/>
                      <a:pt x="605" y="58"/>
                    </a:cubicBezTo>
                    <a:cubicBezTo>
                      <a:pt x="608" y="58"/>
                      <a:pt x="612" y="57"/>
                      <a:pt x="615" y="57"/>
                    </a:cubicBezTo>
                    <a:cubicBezTo>
                      <a:pt x="620" y="56"/>
                      <a:pt x="625" y="55"/>
                      <a:pt x="630" y="55"/>
                    </a:cubicBezTo>
                    <a:cubicBezTo>
                      <a:pt x="631" y="55"/>
                      <a:pt x="632" y="55"/>
                      <a:pt x="633" y="55"/>
                    </a:cubicBezTo>
                    <a:cubicBezTo>
                      <a:pt x="640" y="56"/>
                      <a:pt x="647" y="65"/>
                      <a:pt x="652" y="67"/>
                    </a:cubicBezTo>
                    <a:cubicBezTo>
                      <a:pt x="660" y="70"/>
                      <a:pt x="667" y="72"/>
                      <a:pt x="674" y="72"/>
                    </a:cubicBezTo>
                    <a:cubicBezTo>
                      <a:pt x="695" y="72"/>
                      <a:pt x="714" y="60"/>
                      <a:pt x="721" y="41"/>
                    </a:cubicBezTo>
                    <a:cubicBezTo>
                      <a:pt x="724" y="34"/>
                      <a:pt x="723" y="27"/>
                      <a:pt x="729" y="20"/>
                    </a:cubicBezTo>
                    <a:cubicBezTo>
                      <a:pt x="745" y="24"/>
                      <a:pt x="747" y="35"/>
                      <a:pt x="757" y="43"/>
                    </a:cubicBezTo>
                    <a:cubicBezTo>
                      <a:pt x="765" y="49"/>
                      <a:pt x="777" y="52"/>
                      <a:pt x="790" y="52"/>
                    </a:cubicBezTo>
                    <a:cubicBezTo>
                      <a:pt x="797" y="52"/>
                      <a:pt x="805" y="51"/>
                      <a:pt x="812" y="48"/>
                    </a:cubicBezTo>
                    <a:cubicBezTo>
                      <a:pt x="819" y="44"/>
                      <a:pt x="826" y="35"/>
                      <a:pt x="835" y="34"/>
                    </a:cubicBezTo>
                    <a:cubicBezTo>
                      <a:pt x="835" y="34"/>
                      <a:pt x="836" y="34"/>
                      <a:pt x="836" y="34"/>
                    </a:cubicBezTo>
                    <a:cubicBezTo>
                      <a:pt x="846" y="34"/>
                      <a:pt x="853" y="42"/>
                      <a:pt x="860" y="44"/>
                    </a:cubicBezTo>
                    <a:cubicBezTo>
                      <a:pt x="868" y="47"/>
                      <a:pt x="877" y="48"/>
                      <a:pt x="885" y="48"/>
                    </a:cubicBezTo>
                    <a:cubicBezTo>
                      <a:pt x="906" y="48"/>
                      <a:pt x="926" y="42"/>
                      <a:pt x="933" y="30"/>
                    </a:cubicBezTo>
                    <a:cubicBezTo>
                      <a:pt x="937" y="23"/>
                      <a:pt x="941" y="8"/>
                      <a:pt x="951" y="8"/>
                    </a:cubicBezTo>
                    <a:cubicBezTo>
                      <a:pt x="952" y="8"/>
                      <a:pt x="952" y="8"/>
                      <a:pt x="953" y="8"/>
                    </a:cubicBezTo>
                    <a:cubicBezTo>
                      <a:pt x="959" y="9"/>
                      <a:pt x="960" y="22"/>
                      <a:pt x="963" y="29"/>
                    </a:cubicBezTo>
                    <a:cubicBezTo>
                      <a:pt x="966" y="35"/>
                      <a:pt x="973" y="43"/>
                      <a:pt x="980" y="47"/>
                    </a:cubicBezTo>
                    <a:cubicBezTo>
                      <a:pt x="986" y="50"/>
                      <a:pt x="994" y="51"/>
                      <a:pt x="998" y="54"/>
                    </a:cubicBezTo>
                    <a:cubicBezTo>
                      <a:pt x="1004" y="57"/>
                      <a:pt x="1010" y="64"/>
                      <a:pt x="1016" y="70"/>
                    </a:cubicBezTo>
                    <a:cubicBezTo>
                      <a:pt x="1021" y="76"/>
                      <a:pt x="1028" y="82"/>
                      <a:pt x="1031" y="88"/>
                    </a:cubicBezTo>
                    <a:cubicBezTo>
                      <a:pt x="1035" y="94"/>
                      <a:pt x="1035" y="101"/>
                      <a:pt x="1038" y="107"/>
                    </a:cubicBezTo>
                    <a:cubicBezTo>
                      <a:pt x="1041" y="114"/>
                      <a:pt x="1047" y="120"/>
                      <a:pt x="1055" y="124"/>
                    </a:cubicBezTo>
                    <a:cubicBezTo>
                      <a:pt x="1061" y="127"/>
                      <a:pt x="1074" y="129"/>
                      <a:pt x="1076" y="134"/>
                    </a:cubicBezTo>
                    <a:cubicBezTo>
                      <a:pt x="1078" y="138"/>
                      <a:pt x="1077" y="152"/>
                      <a:pt x="1077" y="161"/>
                    </a:cubicBezTo>
                    <a:cubicBezTo>
                      <a:pt x="1077" y="294"/>
                      <a:pt x="1077" y="422"/>
                      <a:pt x="1077" y="556"/>
                    </a:cubicBezTo>
                    <a:cubicBezTo>
                      <a:pt x="1077" y="565"/>
                      <a:pt x="1078" y="578"/>
                      <a:pt x="1076" y="583"/>
                    </a:cubicBezTo>
                    <a:cubicBezTo>
                      <a:pt x="1073" y="588"/>
                      <a:pt x="1065" y="589"/>
                      <a:pt x="1057" y="592"/>
                    </a:cubicBezTo>
                    <a:cubicBezTo>
                      <a:pt x="1052" y="594"/>
                      <a:pt x="1047" y="598"/>
                      <a:pt x="1045" y="600"/>
                    </a:cubicBezTo>
                    <a:cubicBezTo>
                      <a:pt x="1038" y="607"/>
                      <a:pt x="1037" y="618"/>
                      <a:pt x="1031" y="629"/>
                    </a:cubicBezTo>
                    <a:cubicBezTo>
                      <a:pt x="1028" y="636"/>
                      <a:pt x="1021" y="642"/>
                      <a:pt x="1014" y="648"/>
                    </a:cubicBezTo>
                    <a:cubicBezTo>
                      <a:pt x="1008" y="655"/>
                      <a:pt x="1003" y="662"/>
                      <a:pt x="996" y="666"/>
                    </a:cubicBezTo>
                    <a:cubicBezTo>
                      <a:pt x="992" y="668"/>
                      <a:pt x="986" y="669"/>
                      <a:pt x="981" y="672"/>
                    </a:cubicBezTo>
                    <a:cubicBezTo>
                      <a:pt x="974" y="675"/>
                      <a:pt x="968" y="681"/>
                      <a:pt x="964" y="688"/>
                    </a:cubicBezTo>
                    <a:cubicBezTo>
                      <a:pt x="961" y="694"/>
                      <a:pt x="959" y="708"/>
                      <a:pt x="954" y="709"/>
                    </a:cubicBezTo>
                    <a:cubicBezTo>
                      <a:pt x="954" y="709"/>
                      <a:pt x="953" y="709"/>
                      <a:pt x="952" y="709"/>
                    </a:cubicBezTo>
                    <a:cubicBezTo>
                      <a:pt x="941" y="709"/>
                      <a:pt x="935" y="687"/>
                      <a:pt x="932" y="684"/>
                    </a:cubicBezTo>
                    <a:cubicBezTo>
                      <a:pt x="924" y="675"/>
                      <a:pt x="906" y="671"/>
                      <a:pt x="888" y="671"/>
                    </a:cubicBezTo>
                    <a:cubicBezTo>
                      <a:pt x="879" y="671"/>
                      <a:pt x="870" y="672"/>
                      <a:pt x="862" y="675"/>
                    </a:cubicBezTo>
                    <a:cubicBezTo>
                      <a:pt x="854" y="677"/>
                      <a:pt x="846" y="684"/>
                      <a:pt x="838" y="684"/>
                    </a:cubicBezTo>
                    <a:cubicBezTo>
                      <a:pt x="837" y="684"/>
                      <a:pt x="837" y="684"/>
                      <a:pt x="836" y="684"/>
                    </a:cubicBezTo>
                    <a:cubicBezTo>
                      <a:pt x="825" y="683"/>
                      <a:pt x="821" y="674"/>
                      <a:pt x="812" y="670"/>
                    </a:cubicBezTo>
                    <a:cubicBezTo>
                      <a:pt x="806" y="667"/>
                      <a:pt x="799" y="666"/>
                      <a:pt x="792" y="666"/>
                    </a:cubicBezTo>
                    <a:cubicBezTo>
                      <a:pt x="780" y="666"/>
                      <a:pt x="767" y="669"/>
                      <a:pt x="760" y="675"/>
                    </a:cubicBezTo>
                    <a:cubicBezTo>
                      <a:pt x="756" y="677"/>
                      <a:pt x="752" y="682"/>
                      <a:pt x="747" y="688"/>
                    </a:cubicBezTo>
                    <a:cubicBezTo>
                      <a:pt x="745" y="690"/>
                      <a:pt x="738" y="698"/>
                      <a:pt x="733" y="698"/>
                    </a:cubicBezTo>
                    <a:cubicBezTo>
                      <a:pt x="732" y="698"/>
                      <a:pt x="732" y="698"/>
                      <a:pt x="731" y="698"/>
                    </a:cubicBezTo>
                    <a:cubicBezTo>
                      <a:pt x="726" y="697"/>
                      <a:pt x="725" y="682"/>
                      <a:pt x="723" y="678"/>
                    </a:cubicBezTo>
                    <a:cubicBezTo>
                      <a:pt x="716" y="661"/>
                      <a:pt x="697" y="647"/>
                      <a:pt x="676" y="647"/>
                    </a:cubicBezTo>
                    <a:cubicBezTo>
                      <a:pt x="668" y="647"/>
                      <a:pt x="661" y="648"/>
                      <a:pt x="654" y="652"/>
                    </a:cubicBezTo>
                    <a:cubicBezTo>
                      <a:pt x="648" y="654"/>
                      <a:pt x="641" y="663"/>
                      <a:pt x="633" y="664"/>
                    </a:cubicBezTo>
                    <a:cubicBezTo>
                      <a:pt x="633" y="664"/>
                      <a:pt x="632" y="664"/>
                      <a:pt x="631" y="664"/>
                    </a:cubicBezTo>
                    <a:cubicBezTo>
                      <a:pt x="627" y="664"/>
                      <a:pt x="621" y="662"/>
                      <a:pt x="616" y="661"/>
                    </a:cubicBezTo>
                    <a:cubicBezTo>
                      <a:pt x="613" y="661"/>
                      <a:pt x="610" y="661"/>
                      <a:pt x="607" y="661"/>
                    </a:cubicBezTo>
                    <a:cubicBezTo>
                      <a:pt x="593" y="661"/>
                      <a:pt x="579" y="664"/>
                      <a:pt x="568" y="669"/>
                    </a:cubicBezTo>
                    <a:cubicBezTo>
                      <a:pt x="561" y="672"/>
                      <a:pt x="555" y="681"/>
                      <a:pt x="546" y="682"/>
                    </a:cubicBezTo>
                    <a:cubicBezTo>
                      <a:pt x="546" y="682"/>
                      <a:pt x="545" y="682"/>
                      <a:pt x="545" y="682"/>
                    </a:cubicBezTo>
                    <a:cubicBezTo>
                      <a:pt x="537" y="682"/>
                      <a:pt x="529" y="673"/>
                      <a:pt x="522" y="669"/>
                    </a:cubicBezTo>
                    <a:cubicBezTo>
                      <a:pt x="512" y="664"/>
                      <a:pt x="499" y="661"/>
                      <a:pt x="485" y="661"/>
                    </a:cubicBezTo>
                    <a:cubicBezTo>
                      <a:pt x="481" y="661"/>
                      <a:pt x="477" y="662"/>
                      <a:pt x="474" y="662"/>
                    </a:cubicBezTo>
                    <a:cubicBezTo>
                      <a:pt x="469" y="662"/>
                      <a:pt x="464" y="664"/>
                      <a:pt x="459" y="664"/>
                    </a:cubicBezTo>
                    <a:cubicBezTo>
                      <a:pt x="458" y="664"/>
                      <a:pt x="458" y="664"/>
                      <a:pt x="457" y="664"/>
                    </a:cubicBezTo>
                    <a:cubicBezTo>
                      <a:pt x="450" y="663"/>
                      <a:pt x="444" y="655"/>
                      <a:pt x="437" y="652"/>
                    </a:cubicBezTo>
                    <a:cubicBezTo>
                      <a:pt x="429" y="649"/>
                      <a:pt x="422" y="647"/>
                      <a:pt x="414" y="647"/>
                    </a:cubicBezTo>
                    <a:cubicBezTo>
                      <a:pt x="393" y="647"/>
                      <a:pt x="374" y="659"/>
                      <a:pt x="367" y="677"/>
                    </a:cubicBezTo>
                    <a:cubicBezTo>
                      <a:pt x="365" y="683"/>
                      <a:pt x="365" y="691"/>
                      <a:pt x="360" y="698"/>
                    </a:cubicBezTo>
                    <a:cubicBezTo>
                      <a:pt x="342" y="694"/>
                      <a:pt x="339" y="679"/>
                      <a:pt x="324" y="672"/>
                    </a:cubicBezTo>
                    <a:cubicBezTo>
                      <a:pt x="317" y="668"/>
                      <a:pt x="308" y="666"/>
                      <a:pt x="298" y="666"/>
                    </a:cubicBezTo>
                    <a:cubicBezTo>
                      <a:pt x="292" y="666"/>
                      <a:pt x="285" y="667"/>
                      <a:pt x="279" y="669"/>
                    </a:cubicBezTo>
                    <a:cubicBezTo>
                      <a:pt x="270" y="672"/>
                      <a:pt x="263" y="683"/>
                      <a:pt x="253" y="684"/>
                    </a:cubicBezTo>
                    <a:cubicBezTo>
                      <a:pt x="253" y="684"/>
                      <a:pt x="252" y="684"/>
                      <a:pt x="252" y="684"/>
                    </a:cubicBezTo>
                    <a:cubicBezTo>
                      <a:pt x="241" y="684"/>
                      <a:pt x="232" y="675"/>
                      <a:pt x="224" y="673"/>
                    </a:cubicBezTo>
                    <a:cubicBezTo>
                      <a:pt x="217" y="671"/>
                      <a:pt x="208" y="671"/>
                      <a:pt x="200" y="671"/>
                    </a:cubicBezTo>
                    <a:cubicBezTo>
                      <a:pt x="184" y="671"/>
                      <a:pt x="167" y="674"/>
                      <a:pt x="160" y="682"/>
                    </a:cubicBezTo>
                    <a:cubicBezTo>
                      <a:pt x="151" y="690"/>
                      <a:pt x="151" y="709"/>
                      <a:pt x="136" y="709"/>
                    </a:cubicBezTo>
                    <a:moveTo>
                      <a:pt x="954" y="0"/>
                    </a:moveTo>
                    <a:cubicBezTo>
                      <a:pt x="954" y="0"/>
                      <a:pt x="954" y="0"/>
                      <a:pt x="954" y="0"/>
                    </a:cubicBezTo>
                    <a:cubicBezTo>
                      <a:pt x="946" y="0"/>
                      <a:pt x="937" y="6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9"/>
                      <a:pt x="935" y="9"/>
                    </a:cubicBezTo>
                    <a:cubicBezTo>
                      <a:pt x="935" y="9"/>
                      <a:pt x="935" y="10"/>
                      <a:pt x="935" y="10"/>
                    </a:cubicBezTo>
                    <a:cubicBezTo>
                      <a:pt x="930" y="15"/>
                      <a:pt x="928" y="23"/>
                      <a:pt x="924" y="28"/>
                    </a:cubicBezTo>
                    <a:cubicBezTo>
                      <a:pt x="924" y="28"/>
                      <a:pt x="924" y="28"/>
                      <a:pt x="924" y="28"/>
                    </a:cubicBezTo>
                    <a:cubicBezTo>
                      <a:pt x="924" y="28"/>
                      <a:pt x="924" y="28"/>
                      <a:pt x="924" y="28"/>
                    </a:cubicBezTo>
                    <a:cubicBezTo>
                      <a:pt x="924" y="28"/>
                      <a:pt x="924" y="28"/>
                      <a:pt x="924" y="28"/>
                    </a:cubicBezTo>
                    <a:cubicBezTo>
                      <a:pt x="917" y="36"/>
                      <a:pt x="903" y="40"/>
                      <a:pt x="888" y="40"/>
                    </a:cubicBezTo>
                    <a:cubicBezTo>
                      <a:pt x="888" y="40"/>
                      <a:pt x="888" y="40"/>
                      <a:pt x="888" y="40"/>
                    </a:cubicBezTo>
                    <a:cubicBezTo>
                      <a:pt x="888" y="40"/>
                      <a:pt x="888" y="40"/>
                      <a:pt x="888" y="40"/>
                    </a:cubicBezTo>
                    <a:cubicBezTo>
                      <a:pt x="888" y="40"/>
                      <a:pt x="888" y="40"/>
                      <a:pt x="888" y="40"/>
                    </a:cubicBezTo>
                    <a:cubicBezTo>
                      <a:pt x="881" y="40"/>
                      <a:pt x="873" y="39"/>
                      <a:pt x="867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6" y="37"/>
                      <a:pt x="866" y="37"/>
                      <a:pt x="866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5" y="37"/>
                      <a:pt x="865" y="37"/>
                      <a:pt x="865" y="37"/>
                    </a:cubicBezTo>
                    <a:cubicBezTo>
                      <a:pt x="864" y="37"/>
                      <a:pt x="864" y="36"/>
                      <a:pt x="864" y="36"/>
                    </a:cubicBezTo>
                    <a:cubicBezTo>
                      <a:pt x="864" y="36"/>
                      <a:pt x="864" y="36"/>
                      <a:pt x="864" y="36"/>
                    </a:cubicBezTo>
                    <a:cubicBezTo>
                      <a:pt x="864" y="36"/>
                      <a:pt x="864" y="36"/>
                      <a:pt x="864" y="36"/>
                    </a:cubicBezTo>
                    <a:cubicBezTo>
                      <a:pt x="864" y="36"/>
                      <a:pt x="864" y="36"/>
                      <a:pt x="864" y="36"/>
                    </a:cubicBezTo>
                    <a:cubicBezTo>
                      <a:pt x="863" y="36"/>
                      <a:pt x="862" y="36"/>
                      <a:pt x="862" y="36"/>
                    </a:cubicBezTo>
                    <a:cubicBezTo>
                      <a:pt x="862" y="35"/>
                      <a:pt x="862" y="35"/>
                      <a:pt x="862" y="35"/>
                    </a:cubicBezTo>
                    <a:cubicBezTo>
                      <a:pt x="862" y="35"/>
                      <a:pt x="861" y="35"/>
                      <a:pt x="861" y="35"/>
                    </a:cubicBezTo>
                    <a:cubicBezTo>
                      <a:pt x="853" y="32"/>
                      <a:pt x="846" y="26"/>
                      <a:pt x="836" y="26"/>
                    </a:cubicBezTo>
                    <a:cubicBezTo>
                      <a:pt x="836" y="26"/>
                      <a:pt x="836" y="26"/>
                      <a:pt x="836" y="26"/>
                    </a:cubicBezTo>
                    <a:cubicBezTo>
                      <a:pt x="836" y="26"/>
                      <a:pt x="836" y="26"/>
                      <a:pt x="836" y="26"/>
                    </a:cubicBezTo>
                    <a:cubicBezTo>
                      <a:pt x="836" y="26"/>
                      <a:pt x="836" y="26"/>
                      <a:pt x="836" y="26"/>
                    </a:cubicBezTo>
                    <a:cubicBezTo>
                      <a:pt x="833" y="26"/>
                      <a:pt x="830" y="27"/>
                      <a:pt x="826" y="28"/>
                    </a:cubicBezTo>
                    <a:cubicBezTo>
                      <a:pt x="826" y="28"/>
                      <a:pt x="826" y="28"/>
                      <a:pt x="826" y="28"/>
                    </a:cubicBezTo>
                    <a:cubicBezTo>
                      <a:pt x="826" y="28"/>
                      <a:pt x="826" y="28"/>
                      <a:pt x="826" y="28"/>
                    </a:cubicBezTo>
                    <a:cubicBezTo>
                      <a:pt x="826" y="28"/>
                      <a:pt x="826" y="28"/>
                      <a:pt x="826" y="28"/>
                    </a:cubicBezTo>
                    <a:cubicBezTo>
                      <a:pt x="817" y="32"/>
                      <a:pt x="813" y="39"/>
                      <a:pt x="804" y="43"/>
                    </a:cubicBezTo>
                    <a:cubicBezTo>
                      <a:pt x="804" y="43"/>
                      <a:pt x="804" y="43"/>
                      <a:pt x="804" y="43"/>
                    </a:cubicBezTo>
                    <a:cubicBezTo>
                      <a:pt x="799" y="44"/>
                      <a:pt x="793" y="45"/>
                      <a:pt x="789" y="45"/>
                    </a:cubicBezTo>
                    <a:cubicBezTo>
                      <a:pt x="789" y="45"/>
                      <a:pt x="789" y="45"/>
                      <a:pt x="789" y="45"/>
                    </a:cubicBezTo>
                    <a:cubicBezTo>
                      <a:pt x="789" y="45"/>
                      <a:pt x="789" y="45"/>
                      <a:pt x="789" y="45"/>
                    </a:cubicBezTo>
                    <a:cubicBezTo>
                      <a:pt x="789" y="45"/>
                      <a:pt x="789" y="45"/>
                      <a:pt x="788" y="45"/>
                    </a:cubicBezTo>
                    <a:cubicBezTo>
                      <a:pt x="778" y="45"/>
                      <a:pt x="769" y="42"/>
                      <a:pt x="763" y="37"/>
                    </a:cubicBezTo>
                    <a:cubicBezTo>
                      <a:pt x="763" y="37"/>
                      <a:pt x="762" y="37"/>
                      <a:pt x="762" y="37"/>
                    </a:cubicBezTo>
                    <a:cubicBezTo>
                      <a:pt x="762" y="37"/>
                      <a:pt x="762" y="37"/>
                      <a:pt x="762" y="37"/>
                    </a:cubicBezTo>
                    <a:cubicBezTo>
                      <a:pt x="762" y="37"/>
                      <a:pt x="762" y="37"/>
                      <a:pt x="762" y="37"/>
                    </a:cubicBezTo>
                    <a:cubicBezTo>
                      <a:pt x="762" y="37"/>
                      <a:pt x="762" y="37"/>
                      <a:pt x="762" y="37"/>
                    </a:cubicBezTo>
                    <a:cubicBezTo>
                      <a:pt x="750" y="28"/>
                      <a:pt x="743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22" y="10"/>
                      <a:pt x="722" y="10"/>
                      <a:pt x="722" y="10"/>
                    </a:cubicBezTo>
                    <a:cubicBezTo>
                      <a:pt x="716" y="19"/>
                      <a:pt x="717" y="31"/>
                      <a:pt x="713" y="40"/>
                    </a:cubicBezTo>
                    <a:cubicBezTo>
                      <a:pt x="713" y="40"/>
                      <a:pt x="713" y="40"/>
                      <a:pt x="713" y="40"/>
                    </a:cubicBezTo>
                    <a:cubicBezTo>
                      <a:pt x="712" y="40"/>
                      <a:pt x="712" y="40"/>
                      <a:pt x="712" y="40"/>
                    </a:cubicBezTo>
                    <a:cubicBezTo>
                      <a:pt x="712" y="40"/>
                      <a:pt x="712" y="40"/>
                      <a:pt x="712" y="40"/>
                    </a:cubicBezTo>
                    <a:cubicBezTo>
                      <a:pt x="706" y="53"/>
                      <a:pt x="691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74" y="64"/>
                      <a:pt x="674" y="64"/>
                      <a:pt x="674" y="64"/>
                    </a:cubicBezTo>
                    <a:cubicBezTo>
                      <a:pt x="668" y="64"/>
                      <a:pt x="662" y="62"/>
                      <a:pt x="656" y="59"/>
                    </a:cubicBezTo>
                    <a:cubicBezTo>
                      <a:pt x="656" y="59"/>
                      <a:pt x="656" y="59"/>
                      <a:pt x="656" y="59"/>
                    </a:cubicBezTo>
                    <a:cubicBezTo>
                      <a:pt x="656" y="59"/>
                      <a:pt x="656" y="59"/>
                      <a:pt x="655" y="59"/>
                    </a:cubicBezTo>
                    <a:cubicBezTo>
                      <a:pt x="649" y="56"/>
                      <a:pt x="642" y="46"/>
                      <a:pt x="634" y="46"/>
                    </a:cubicBezTo>
                    <a:cubicBezTo>
                      <a:pt x="634" y="46"/>
                      <a:pt x="634" y="46"/>
                      <a:pt x="634" y="46"/>
                    </a:cubicBezTo>
                    <a:cubicBezTo>
                      <a:pt x="634" y="46"/>
                      <a:pt x="634" y="46"/>
                      <a:pt x="634" y="46"/>
                    </a:cubicBezTo>
                    <a:cubicBezTo>
                      <a:pt x="633" y="45"/>
                      <a:pt x="633" y="45"/>
                      <a:pt x="632" y="45"/>
                    </a:cubicBezTo>
                    <a:cubicBezTo>
                      <a:pt x="632" y="45"/>
                      <a:pt x="632" y="45"/>
                      <a:pt x="632" y="45"/>
                    </a:cubicBezTo>
                    <a:cubicBezTo>
                      <a:pt x="632" y="45"/>
                      <a:pt x="632" y="45"/>
                      <a:pt x="632" y="45"/>
                    </a:cubicBezTo>
                    <a:cubicBezTo>
                      <a:pt x="632" y="45"/>
                      <a:pt x="632" y="45"/>
                      <a:pt x="632" y="45"/>
                    </a:cubicBezTo>
                    <a:cubicBezTo>
                      <a:pt x="629" y="45"/>
                      <a:pt x="625" y="46"/>
                      <a:pt x="621" y="47"/>
                    </a:cubicBezTo>
                    <a:cubicBezTo>
                      <a:pt x="617" y="48"/>
                      <a:pt x="613" y="49"/>
                      <a:pt x="609" y="50"/>
                    </a:cubicBezTo>
                    <a:cubicBezTo>
                      <a:pt x="609" y="50"/>
                      <a:pt x="609" y="50"/>
                      <a:pt x="609" y="50"/>
                    </a:cubicBezTo>
                    <a:cubicBezTo>
                      <a:pt x="609" y="50"/>
                      <a:pt x="609" y="50"/>
                      <a:pt x="609" y="50"/>
                    </a:cubicBezTo>
                    <a:cubicBezTo>
                      <a:pt x="609" y="50"/>
                      <a:pt x="609" y="50"/>
                      <a:pt x="609" y="50"/>
                    </a:cubicBezTo>
                    <a:cubicBezTo>
                      <a:pt x="607" y="50"/>
                      <a:pt x="605" y="50"/>
                      <a:pt x="603" y="50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603" y="50"/>
                      <a:pt x="603" y="50"/>
                      <a:pt x="603" y="50"/>
                    </a:cubicBezTo>
                    <a:cubicBezTo>
                      <a:pt x="586" y="50"/>
                      <a:pt x="574" y="45"/>
                      <a:pt x="563" y="38"/>
                    </a:cubicBezTo>
                    <a:cubicBezTo>
                      <a:pt x="563" y="37"/>
                      <a:pt x="563" y="37"/>
                      <a:pt x="562" y="37"/>
                    </a:cubicBezTo>
                    <a:cubicBezTo>
                      <a:pt x="562" y="37"/>
                      <a:pt x="562" y="37"/>
                      <a:pt x="562" y="37"/>
                    </a:cubicBezTo>
                    <a:cubicBezTo>
                      <a:pt x="556" y="33"/>
                      <a:pt x="549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43" y="27"/>
                      <a:pt x="543" y="27"/>
                      <a:pt x="543" y="27"/>
                    </a:cubicBezTo>
                    <a:cubicBezTo>
                      <a:pt x="535" y="27"/>
                      <a:pt x="531" y="32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5" y="37"/>
                      <a:pt x="525" y="37"/>
                    </a:cubicBezTo>
                    <a:cubicBezTo>
                      <a:pt x="525" y="37"/>
                      <a:pt x="524" y="37"/>
                      <a:pt x="524" y="37"/>
                    </a:cubicBezTo>
                    <a:cubicBezTo>
                      <a:pt x="524" y="37"/>
                      <a:pt x="524" y="37"/>
                      <a:pt x="524" y="37"/>
                    </a:cubicBezTo>
                    <a:cubicBezTo>
                      <a:pt x="524" y="37"/>
                      <a:pt x="524" y="37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24" y="38"/>
                      <a:pt x="524" y="38"/>
                      <a:pt x="524" y="38"/>
                    </a:cubicBezTo>
                    <a:cubicBezTo>
                      <a:pt x="514" y="45"/>
                      <a:pt x="500" y="50"/>
                      <a:pt x="484" y="50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4" y="50"/>
                      <a:pt x="484" y="50"/>
                      <a:pt x="484" y="50"/>
                    </a:cubicBezTo>
                    <a:cubicBezTo>
                      <a:pt x="482" y="50"/>
                      <a:pt x="480" y="50"/>
                      <a:pt x="478" y="50"/>
                    </a:cubicBezTo>
                    <a:cubicBezTo>
                      <a:pt x="478" y="50"/>
                      <a:pt x="478" y="50"/>
                      <a:pt x="477" y="50"/>
                    </a:cubicBezTo>
                    <a:cubicBezTo>
                      <a:pt x="474" y="49"/>
                      <a:pt x="470" y="48"/>
                      <a:pt x="466" y="47"/>
                    </a:cubicBezTo>
                    <a:cubicBezTo>
                      <a:pt x="466" y="47"/>
                      <a:pt x="466" y="47"/>
                      <a:pt x="466" y="47"/>
                    </a:cubicBezTo>
                    <a:cubicBezTo>
                      <a:pt x="466" y="47"/>
                      <a:pt x="466" y="47"/>
                      <a:pt x="466" y="47"/>
                    </a:cubicBezTo>
                    <a:cubicBezTo>
                      <a:pt x="462" y="46"/>
                      <a:pt x="458" y="45"/>
                      <a:pt x="455" y="45"/>
                    </a:cubicBezTo>
                    <a:cubicBezTo>
                      <a:pt x="455" y="45"/>
                      <a:pt x="455" y="45"/>
                      <a:pt x="455" y="45"/>
                    </a:cubicBezTo>
                    <a:cubicBezTo>
                      <a:pt x="455" y="45"/>
                      <a:pt x="455" y="45"/>
                      <a:pt x="455" y="45"/>
                    </a:cubicBezTo>
                    <a:cubicBezTo>
                      <a:pt x="455" y="45"/>
                      <a:pt x="455" y="45"/>
                      <a:pt x="455" y="45"/>
                    </a:cubicBezTo>
                    <a:cubicBezTo>
                      <a:pt x="454" y="45"/>
                      <a:pt x="453" y="45"/>
                      <a:pt x="453" y="46"/>
                    </a:cubicBezTo>
                    <a:cubicBezTo>
                      <a:pt x="453" y="46"/>
                      <a:pt x="453" y="46"/>
                      <a:pt x="453" y="46"/>
                    </a:cubicBezTo>
                    <a:cubicBezTo>
                      <a:pt x="445" y="46"/>
                      <a:pt x="436" y="57"/>
                      <a:pt x="429" y="60"/>
                    </a:cubicBezTo>
                    <a:cubicBezTo>
                      <a:pt x="429" y="60"/>
                      <a:pt x="429" y="60"/>
                      <a:pt x="429" y="60"/>
                    </a:cubicBezTo>
                    <a:cubicBezTo>
                      <a:pt x="423" y="62"/>
                      <a:pt x="417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412" y="64"/>
                      <a:pt x="412" y="64"/>
                      <a:pt x="412" y="64"/>
                    </a:cubicBezTo>
                    <a:cubicBezTo>
                      <a:pt x="392" y="64"/>
                      <a:pt x="376" y="50"/>
                      <a:pt x="371" y="32"/>
                    </a:cubicBezTo>
                    <a:cubicBezTo>
                      <a:pt x="371" y="32"/>
                      <a:pt x="371" y="32"/>
                      <a:pt x="371" y="32"/>
                    </a:cubicBezTo>
                    <a:cubicBezTo>
                      <a:pt x="371" y="31"/>
                      <a:pt x="371" y="31"/>
                      <a:pt x="371" y="31"/>
                    </a:cubicBezTo>
                    <a:cubicBezTo>
                      <a:pt x="371" y="31"/>
                      <a:pt x="371" y="31"/>
                      <a:pt x="371" y="31"/>
                    </a:cubicBezTo>
                    <a:cubicBezTo>
                      <a:pt x="371" y="31"/>
                      <a:pt x="370" y="31"/>
                      <a:pt x="370" y="31"/>
                    </a:cubicBezTo>
                    <a:cubicBezTo>
                      <a:pt x="368" y="23"/>
                      <a:pt x="370" y="15"/>
                      <a:pt x="364" y="9"/>
                    </a:cubicBezTo>
                    <a:cubicBezTo>
                      <a:pt x="339" y="12"/>
                      <a:pt x="336" y="31"/>
                      <a:pt x="319" y="40"/>
                    </a:cubicBezTo>
                    <a:cubicBezTo>
                      <a:pt x="319" y="40"/>
                      <a:pt x="319" y="40"/>
                      <a:pt x="319" y="40"/>
                    </a:cubicBezTo>
                    <a:cubicBezTo>
                      <a:pt x="319" y="40"/>
                      <a:pt x="319" y="40"/>
                      <a:pt x="318" y="40"/>
                    </a:cubicBezTo>
                    <a:cubicBezTo>
                      <a:pt x="318" y="40"/>
                      <a:pt x="318" y="40"/>
                      <a:pt x="318" y="40"/>
                    </a:cubicBezTo>
                    <a:cubicBezTo>
                      <a:pt x="312" y="43"/>
                      <a:pt x="305" y="45"/>
                      <a:pt x="297" y="45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7" y="45"/>
                      <a:pt x="297" y="45"/>
                      <a:pt x="297" y="45"/>
                    </a:cubicBezTo>
                    <a:cubicBezTo>
                      <a:pt x="291" y="45"/>
                      <a:pt x="285" y="44"/>
                      <a:pt x="279" y="41"/>
                    </a:cubicBezTo>
                    <a:cubicBezTo>
                      <a:pt x="279" y="41"/>
                      <a:pt x="279" y="41"/>
                      <a:pt x="279" y="41"/>
                    </a:cubicBezTo>
                    <a:cubicBezTo>
                      <a:pt x="279" y="41"/>
                      <a:pt x="279" y="41"/>
                      <a:pt x="279" y="41"/>
                    </a:cubicBezTo>
                    <a:cubicBezTo>
                      <a:pt x="269" y="37"/>
                      <a:pt x="263" y="26"/>
                      <a:pt x="250" y="26"/>
                    </a:cubicBezTo>
                    <a:cubicBezTo>
                      <a:pt x="250" y="26"/>
                      <a:pt x="250" y="26"/>
                      <a:pt x="250" y="26"/>
                    </a:cubicBezTo>
                    <a:cubicBezTo>
                      <a:pt x="250" y="26"/>
                      <a:pt x="250" y="26"/>
                      <a:pt x="250" y="26"/>
                    </a:cubicBezTo>
                    <a:cubicBezTo>
                      <a:pt x="250" y="26"/>
                      <a:pt x="250" y="26"/>
                      <a:pt x="250" y="26"/>
                    </a:cubicBezTo>
                    <a:cubicBezTo>
                      <a:pt x="248" y="26"/>
                      <a:pt x="246" y="26"/>
                      <a:pt x="243" y="27"/>
                    </a:cubicBezTo>
                    <a:cubicBezTo>
                      <a:pt x="243" y="27"/>
                      <a:pt x="243" y="27"/>
                      <a:pt x="243" y="27"/>
                    </a:cubicBezTo>
                    <a:cubicBezTo>
                      <a:pt x="232" y="29"/>
                      <a:pt x="224" y="37"/>
                      <a:pt x="210" y="39"/>
                    </a:cubicBezTo>
                    <a:cubicBezTo>
                      <a:pt x="210" y="39"/>
                      <a:pt x="210" y="39"/>
                      <a:pt x="210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9" y="39"/>
                      <a:pt x="209" y="39"/>
                      <a:pt x="209" y="39"/>
                    </a:cubicBezTo>
                    <a:cubicBezTo>
                      <a:pt x="205" y="39"/>
                      <a:pt x="201" y="40"/>
                      <a:pt x="196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96" y="40"/>
                      <a:pt x="196" y="40"/>
                      <a:pt x="196" y="40"/>
                    </a:cubicBezTo>
                    <a:cubicBezTo>
                      <a:pt x="187" y="40"/>
                      <a:pt x="177" y="38"/>
                      <a:pt x="170" y="34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0" y="34"/>
                      <a:pt x="170" y="34"/>
                      <a:pt x="169" y="34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69" y="34"/>
                      <a:pt x="169" y="34"/>
                      <a:pt x="169" y="34"/>
                    </a:cubicBezTo>
                    <a:cubicBezTo>
                      <a:pt x="160" y="28"/>
                      <a:pt x="159" y="17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1" y="8"/>
                      <a:pt x="151" y="8"/>
                      <a:pt x="151" y="8"/>
                    </a:cubicBezTo>
                    <a:cubicBezTo>
                      <a:pt x="150" y="8"/>
                      <a:pt x="150" y="8"/>
                      <a:pt x="150" y="8"/>
                    </a:cubicBezTo>
                    <a:cubicBezTo>
                      <a:pt x="150" y="8"/>
                      <a:pt x="150" y="8"/>
                      <a:pt x="150" y="8"/>
                    </a:cubicBezTo>
                    <a:cubicBezTo>
                      <a:pt x="146" y="4"/>
                      <a:pt x="140" y="0"/>
                      <a:pt x="133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0"/>
                      <a:pt x="131" y="0"/>
                      <a:pt x="129" y="0"/>
                    </a:cubicBezTo>
                    <a:cubicBezTo>
                      <a:pt x="129" y="1"/>
                      <a:pt x="129" y="1"/>
                      <a:pt x="129" y="1"/>
                    </a:cubicBezTo>
                    <a:cubicBezTo>
                      <a:pt x="123" y="2"/>
                      <a:pt x="121" y="13"/>
                      <a:pt x="118" y="22"/>
                    </a:cubicBezTo>
                    <a:cubicBezTo>
                      <a:pt x="115" y="28"/>
                      <a:pt x="109" y="35"/>
                      <a:pt x="104" y="38"/>
                    </a:cubicBezTo>
                    <a:cubicBezTo>
                      <a:pt x="98" y="42"/>
                      <a:pt x="90" y="43"/>
                      <a:pt x="85" y="46"/>
                    </a:cubicBezTo>
                    <a:cubicBezTo>
                      <a:pt x="79" y="49"/>
                      <a:pt x="72" y="58"/>
                      <a:pt x="66" y="64"/>
                    </a:cubicBezTo>
                    <a:cubicBezTo>
                      <a:pt x="60" y="71"/>
                      <a:pt x="52" y="78"/>
                      <a:pt x="49" y="84"/>
                    </a:cubicBezTo>
                    <a:cubicBezTo>
                      <a:pt x="45" y="90"/>
                      <a:pt x="44" y="98"/>
                      <a:pt x="42" y="103"/>
                    </a:cubicBezTo>
                    <a:cubicBezTo>
                      <a:pt x="38" y="111"/>
                      <a:pt x="32" y="116"/>
                      <a:pt x="25" y="119"/>
                    </a:cubicBezTo>
                    <a:cubicBezTo>
                      <a:pt x="19" y="123"/>
                      <a:pt x="8" y="123"/>
                      <a:pt x="4" y="129"/>
                    </a:cubicBezTo>
                    <a:cubicBezTo>
                      <a:pt x="2" y="132"/>
                      <a:pt x="1" y="138"/>
                      <a:pt x="1" y="145"/>
                    </a:cubicBezTo>
                    <a:cubicBezTo>
                      <a:pt x="1" y="149"/>
                      <a:pt x="1" y="153"/>
                      <a:pt x="1" y="157"/>
                    </a:cubicBezTo>
                    <a:cubicBezTo>
                      <a:pt x="1" y="157"/>
                      <a:pt x="1" y="157"/>
                      <a:pt x="1" y="157"/>
                    </a:cubicBezTo>
                    <a:cubicBezTo>
                      <a:pt x="1" y="183"/>
                      <a:pt x="1" y="208"/>
                      <a:pt x="1" y="233"/>
                    </a:cubicBezTo>
                    <a:cubicBezTo>
                      <a:pt x="1" y="234"/>
                      <a:pt x="1" y="234"/>
                      <a:pt x="1" y="234"/>
                    </a:cubicBezTo>
                    <a:cubicBezTo>
                      <a:pt x="1" y="235"/>
                      <a:pt x="1" y="236"/>
                      <a:pt x="1" y="236"/>
                    </a:cubicBezTo>
                    <a:cubicBezTo>
                      <a:pt x="1" y="237"/>
                      <a:pt x="1" y="237"/>
                      <a:pt x="1" y="237"/>
                    </a:cubicBezTo>
                    <a:cubicBezTo>
                      <a:pt x="1" y="237"/>
                      <a:pt x="1" y="238"/>
                      <a:pt x="1" y="238"/>
                    </a:cubicBezTo>
                    <a:cubicBezTo>
                      <a:pt x="1" y="238"/>
                      <a:pt x="1" y="238"/>
                      <a:pt x="1" y="239"/>
                    </a:cubicBezTo>
                    <a:cubicBezTo>
                      <a:pt x="1" y="239"/>
                      <a:pt x="1" y="239"/>
                      <a:pt x="1" y="239"/>
                    </a:cubicBezTo>
                    <a:cubicBezTo>
                      <a:pt x="1" y="240"/>
                      <a:pt x="1" y="240"/>
                      <a:pt x="1" y="240"/>
                    </a:cubicBezTo>
                    <a:cubicBezTo>
                      <a:pt x="1" y="240"/>
                      <a:pt x="1" y="240"/>
                      <a:pt x="1" y="241"/>
                    </a:cubicBezTo>
                    <a:cubicBezTo>
                      <a:pt x="1" y="241"/>
                      <a:pt x="1" y="241"/>
                      <a:pt x="1" y="241"/>
                    </a:cubicBezTo>
                    <a:cubicBezTo>
                      <a:pt x="1" y="242"/>
                      <a:pt x="1" y="242"/>
                      <a:pt x="1" y="242"/>
                    </a:cubicBezTo>
                    <a:cubicBezTo>
                      <a:pt x="1" y="242"/>
                      <a:pt x="1" y="243"/>
                      <a:pt x="1" y="243"/>
                    </a:cubicBezTo>
                    <a:cubicBezTo>
                      <a:pt x="1" y="243"/>
                      <a:pt x="1" y="243"/>
                      <a:pt x="1" y="244"/>
                    </a:cubicBezTo>
                    <a:cubicBezTo>
                      <a:pt x="1" y="244"/>
                      <a:pt x="1" y="245"/>
                      <a:pt x="1" y="246"/>
                    </a:cubicBezTo>
                    <a:cubicBezTo>
                      <a:pt x="1" y="246"/>
                      <a:pt x="1" y="246"/>
                      <a:pt x="1" y="247"/>
                    </a:cubicBezTo>
                    <a:cubicBezTo>
                      <a:pt x="1" y="321"/>
                      <a:pt x="1" y="393"/>
                      <a:pt x="1" y="467"/>
                    </a:cubicBezTo>
                    <a:cubicBezTo>
                      <a:pt x="1" y="467"/>
                      <a:pt x="1" y="467"/>
                      <a:pt x="1" y="468"/>
                    </a:cubicBezTo>
                    <a:cubicBezTo>
                      <a:pt x="1" y="468"/>
                      <a:pt x="1" y="469"/>
                      <a:pt x="1" y="470"/>
                    </a:cubicBezTo>
                    <a:cubicBezTo>
                      <a:pt x="1" y="470"/>
                      <a:pt x="1" y="470"/>
                      <a:pt x="1" y="471"/>
                    </a:cubicBezTo>
                    <a:cubicBezTo>
                      <a:pt x="1" y="471"/>
                      <a:pt x="1" y="472"/>
                      <a:pt x="1" y="473"/>
                    </a:cubicBezTo>
                    <a:cubicBezTo>
                      <a:pt x="1" y="473"/>
                      <a:pt x="1" y="473"/>
                      <a:pt x="1" y="474"/>
                    </a:cubicBezTo>
                    <a:cubicBezTo>
                      <a:pt x="1" y="474"/>
                      <a:pt x="1" y="474"/>
                      <a:pt x="1" y="474"/>
                    </a:cubicBezTo>
                    <a:cubicBezTo>
                      <a:pt x="1" y="475"/>
                      <a:pt x="1" y="475"/>
                      <a:pt x="1" y="475"/>
                    </a:cubicBezTo>
                    <a:cubicBezTo>
                      <a:pt x="1" y="475"/>
                      <a:pt x="1" y="475"/>
                      <a:pt x="1" y="476"/>
                    </a:cubicBezTo>
                    <a:cubicBezTo>
                      <a:pt x="1" y="476"/>
                      <a:pt x="1" y="476"/>
                      <a:pt x="1" y="476"/>
                    </a:cubicBezTo>
                    <a:cubicBezTo>
                      <a:pt x="1" y="477"/>
                      <a:pt x="1" y="477"/>
                      <a:pt x="1" y="477"/>
                    </a:cubicBezTo>
                    <a:cubicBezTo>
                      <a:pt x="1" y="477"/>
                      <a:pt x="1" y="478"/>
                      <a:pt x="1" y="478"/>
                    </a:cubicBezTo>
                    <a:cubicBezTo>
                      <a:pt x="1" y="478"/>
                      <a:pt x="1" y="478"/>
                      <a:pt x="1" y="479"/>
                    </a:cubicBezTo>
                    <a:cubicBezTo>
                      <a:pt x="1" y="479"/>
                      <a:pt x="1" y="480"/>
                      <a:pt x="1" y="481"/>
                    </a:cubicBezTo>
                    <a:cubicBezTo>
                      <a:pt x="1" y="481"/>
                      <a:pt x="1" y="481"/>
                      <a:pt x="1" y="482"/>
                    </a:cubicBezTo>
                    <a:cubicBezTo>
                      <a:pt x="1" y="482"/>
                      <a:pt x="1" y="483"/>
                      <a:pt x="1" y="484"/>
                    </a:cubicBezTo>
                    <a:cubicBezTo>
                      <a:pt x="1" y="484"/>
                      <a:pt x="1" y="484"/>
                      <a:pt x="1" y="485"/>
                    </a:cubicBezTo>
                    <a:cubicBezTo>
                      <a:pt x="1" y="500"/>
                      <a:pt x="1" y="516"/>
                      <a:pt x="1" y="532"/>
                    </a:cubicBezTo>
                    <a:cubicBezTo>
                      <a:pt x="1" y="541"/>
                      <a:pt x="0" y="554"/>
                      <a:pt x="0" y="566"/>
                    </a:cubicBezTo>
                    <a:cubicBezTo>
                      <a:pt x="0" y="575"/>
                      <a:pt x="1" y="583"/>
                      <a:pt x="3" y="587"/>
                    </a:cubicBezTo>
                    <a:cubicBezTo>
                      <a:pt x="7" y="595"/>
                      <a:pt x="24" y="597"/>
                      <a:pt x="30" y="601"/>
                    </a:cubicBezTo>
                    <a:cubicBezTo>
                      <a:pt x="34" y="604"/>
                      <a:pt x="39" y="609"/>
                      <a:pt x="42" y="614"/>
                    </a:cubicBezTo>
                    <a:cubicBezTo>
                      <a:pt x="44" y="619"/>
                      <a:pt x="46" y="629"/>
                      <a:pt x="50" y="636"/>
                    </a:cubicBezTo>
                    <a:cubicBezTo>
                      <a:pt x="53" y="641"/>
                      <a:pt x="61" y="648"/>
                      <a:pt x="67" y="654"/>
                    </a:cubicBezTo>
                    <a:cubicBezTo>
                      <a:pt x="72" y="659"/>
                      <a:pt x="78" y="667"/>
                      <a:pt x="84" y="672"/>
                    </a:cubicBezTo>
                    <a:cubicBezTo>
                      <a:pt x="89" y="675"/>
                      <a:pt x="98" y="676"/>
                      <a:pt x="104" y="680"/>
                    </a:cubicBezTo>
                    <a:cubicBezTo>
                      <a:pt x="109" y="683"/>
                      <a:pt x="114" y="689"/>
                      <a:pt x="117" y="696"/>
                    </a:cubicBezTo>
                    <a:cubicBezTo>
                      <a:pt x="121" y="704"/>
                      <a:pt x="123" y="715"/>
                      <a:pt x="128" y="717"/>
                    </a:cubicBezTo>
                    <a:cubicBezTo>
                      <a:pt x="128" y="717"/>
                      <a:pt x="128" y="717"/>
                      <a:pt x="128" y="717"/>
                    </a:cubicBezTo>
                    <a:cubicBezTo>
                      <a:pt x="129" y="717"/>
                      <a:pt x="131" y="717"/>
                      <a:pt x="133" y="717"/>
                    </a:cubicBezTo>
                    <a:cubicBezTo>
                      <a:pt x="133" y="717"/>
                      <a:pt x="133" y="717"/>
                      <a:pt x="133" y="717"/>
                    </a:cubicBezTo>
                    <a:cubicBezTo>
                      <a:pt x="133" y="717"/>
                      <a:pt x="133" y="717"/>
                      <a:pt x="133" y="717"/>
                    </a:cubicBezTo>
                    <a:cubicBezTo>
                      <a:pt x="133" y="717"/>
                      <a:pt x="133" y="717"/>
                      <a:pt x="133" y="717"/>
                    </a:cubicBezTo>
                    <a:cubicBezTo>
                      <a:pt x="140" y="717"/>
                      <a:pt x="147" y="714"/>
                      <a:pt x="151" y="712"/>
                    </a:cubicBezTo>
                    <a:cubicBezTo>
                      <a:pt x="151" y="712"/>
                      <a:pt x="151" y="712"/>
                      <a:pt x="151" y="712"/>
                    </a:cubicBezTo>
                    <a:cubicBezTo>
                      <a:pt x="151" y="712"/>
                      <a:pt x="151" y="712"/>
                      <a:pt x="151" y="712"/>
                    </a:cubicBezTo>
                    <a:cubicBezTo>
                      <a:pt x="158" y="706"/>
                      <a:pt x="160" y="694"/>
                      <a:pt x="166" y="688"/>
                    </a:cubicBezTo>
                    <a:cubicBezTo>
                      <a:pt x="166" y="688"/>
                      <a:pt x="166" y="688"/>
                      <a:pt x="166" y="688"/>
                    </a:cubicBezTo>
                    <a:cubicBezTo>
                      <a:pt x="166" y="688"/>
                      <a:pt x="166" y="688"/>
                      <a:pt x="166" y="688"/>
                    </a:cubicBezTo>
                    <a:cubicBezTo>
                      <a:pt x="173" y="681"/>
                      <a:pt x="187" y="679"/>
                      <a:pt x="200" y="679"/>
                    </a:cubicBezTo>
                    <a:cubicBezTo>
                      <a:pt x="200" y="679"/>
                      <a:pt x="200" y="679"/>
                      <a:pt x="200" y="679"/>
                    </a:cubicBezTo>
                    <a:cubicBezTo>
                      <a:pt x="200" y="679"/>
                      <a:pt x="200" y="679"/>
                      <a:pt x="200" y="679"/>
                    </a:cubicBezTo>
                    <a:cubicBezTo>
                      <a:pt x="200" y="679"/>
                      <a:pt x="200" y="679"/>
                      <a:pt x="200" y="679"/>
                    </a:cubicBezTo>
                    <a:cubicBezTo>
                      <a:pt x="209" y="679"/>
                      <a:pt x="217" y="680"/>
                      <a:pt x="223" y="682"/>
                    </a:cubicBezTo>
                    <a:cubicBezTo>
                      <a:pt x="223" y="682"/>
                      <a:pt x="223" y="682"/>
                      <a:pt x="223" y="682"/>
                    </a:cubicBezTo>
                    <a:cubicBezTo>
                      <a:pt x="223" y="682"/>
                      <a:pt x="223" y="682"/>
                      <a:pt x="223" y="682"/>
                    </a:cubicBezTo>
                    <a:cubicBezTo>
                      <a:pt x="223" y="682"/>
                      <a:pt x="223" y="682"/>
                      <a:pt x="223" y="682"/>
                    </a:cubicBezTo>
                    <a:cubicBezTo>
                      <a:pt x="230" y="684"/>
                      <a:pt x="236" y="689"/>
                      <a:pt x="242" y="691"/>
                    </a:cubicBezTo>
                    <a:cubicBezTo>
                      <a:pt x="242" y="691"/>
                      <a:pt x="242" y="691"/>
                      <a:pt x="242" y="691"/>
                    </a:cubicBezTo>
                    <a:cubicBezTo>
                      <a:pt x="242" y="691"/>
                      <a:pt x="242" y="691"/>
                      <a:pt x="242" y="691"/>
                    </a:cubicBezTo>
                    <a:cubicBezTo>
                      <a:pt x="242" y="691"/>
                      <a:pt x="242" y="691"/>
                      <a:pt x="242" y="691"/>
                    </a:cubicBezTo>
                    <a:cubicBezTo>
                      <a:pt x="245" y="692"/>
                      <a:pt x="248" y="692"/>
                      <a:pt x="251" y="692"/>
                    </a:cubicBezTo>
                    <a:cubicBezTo>
                      <a:pt x="251" y="692"/>
                      <a:pt x="251" y="692"/>
                      <a:pt x="251" y="692"/>
                    </a:cubicBezTo>
                    <a:cubicBezTo>
                      <a:pt x="251" y="692"/>
                      <a:pt x="251" y="692"/>
                      <a:pt x="251" y="692"/>
                    </a:cubicBezTo>
                    <a:cubicBezTo>
                      <a:pt x="251" y="692"/>
                      <a:pt x="251" y="692"/>
                      <a:pt x="251" y="692"/>
                    </a:cubicBezTo>
                    <a:cubicBezTo>
                      <a:pt x="264" y="692"/>
                      <a:pt x="271" y="682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8"/>
                      <a:pt x="280" y="678"/>
                      <a:pt x="280" y="678"/>
                    </a:cubicBezTo>
                    <a:cubicBezTo>
                      <a:pt x="280" y="677"/>
                      <a:pt x="280" y="677"/>
                      <a:pt x="281" y="677"/>
                    </a:cubicBezTo>
                    <a:cubicBezTo>
                      <a:pt x="281" y="677"/>
                      <a:pt x="281" y="677"/>
                      <a:pt x="281" y="677"/>
                    </a:cubicBezTo>
                    <a:cubicBezTo>
                      <a:pt x="281" y="677"/>
                      <a:pt x="281" y="677"/>
                      <a:pt x="281" y="677"/>
                    </a:cubicBezTo>
                    <a:cubicBezTo>
                      <a:pt x="286" y="675"/>
                      <a:pt x="293" y="673"/>
                      <a:pt x="299" y="673"/>
                    </a:cubicBezTo>
                    <a:cubicBezTo>
                      <a:pt x="299" y="673"/>
                      <a:pt x="299" y="673"/>
                      <a:pt x="299" y="673"/>
                    </a:cubicBezTo>
                    <a:cubicBezTo>
                      <a:pt x="299" y="673"/>
                      <a:pt x="299" y="673"/>
                      <a:pt x="299" y="673"/>
                    </a:cubicBezTo>
                    <a:cubicBezTo>
                      <a:pt x="299" y="673"/>
                      <a:pt x="299" y="673"/>
                      <a:pt x="299" y="673"/>
                    </a:cubicBezTo>
                    <a:cubicBezTo>
                      <a:pt x="308" y="673"/>
                      <a:pt x="317" y="676"/>
                      <a:pt x="324" y="680"/>
                    </a:cubicBezTo>
                    <a:cubicBezTo>
                      <a:pt x="324" y="680"/>
                      <a:pt x="324" y="680"/>
                      <a:pt x="324" y="680"/>
                    </a:cubicBezTo>
                    <a:cubicBezTo>
                      <a:pt x="324" y="680"/>
                      <a:pt x="324" y="680"/>
                      <a:pt x="324" y="681"/>
                    </a:cubicBezTo>
                    <a:cubicBezTo>
                      <a:pt x="324" y="681"/>
                      <a:pt x="324" y="681"/>
                      <a:pt x="324" y="681"/>
                    </a:cubicBezTo>
                    <a:cubicBezTo>
                      <a:pt x="340" y="691"/>
                      <a:pt x="343" y="708"/>
                      <a:pt x="366" y="709"/>
                    </a:cubicBezTo>
                    <a:cubicBezTo>
                      <a:pt x="372" y="701"/>
                      <a:pt x="371" y="691"/>
                      <a:pt x="374" y="682"/>
                    </a:cubicBezTo>
                    <a:cubicBezTo>
                      <a:pt x="374" y="682"/>
                      <a:pt x="374" y="682"/>
                      <a:pt x="374" y="682"/>
                    </a:cubicBezTo>
                    <a:cubicBezTo>
                      <a:pt x="374" y="682"/>
                      <a:pt x="374" y="682"/>
                      <a:pt x="374" y="682"/>
                    </a:cubicBezTo>
                    <a:cubicBezTo>
                      <a:pt x="380" y="668"/>
                      <a:pt x="395" y="655"/>
                      <a:pt x="413" y="655"/>
                    </a:cubicBezTo>
                    <a:cubicBezTo>
                      <a:pt x="413" y="655"/>
                      <a:pt x="413" y="655"/>
                      <a:pt x="413" y="655"/>
                    </a:cubicBezTo>
                    <a:cubicBezTo>
                      <a:pt x="413" y="655"/>
                      <a:pt x="413" y="655"/>
                      <a:pt x="413" y="655"/>
                    </a:cubicBezTo>
                    <a:cubicBezTo>
                      <a:pt x="413" y="655"/>
                      <a:pt x="413" y="655"/>
                      <a:pt x="413" y="655"/>
                    </a:cubicBezTo>
                    <a:cubicBezTo>
                      <a:pt x="418" y="655"/>
                      <a:pt x="423" y="656"/>
                      <a:pt x="428" y="658"/>
                    </a:cubicBezTo>
                    <a:cubicBezTo>
                      <a:pt x="428" y="658"/>
                      <a:pt x="428" y="658"/>
                      <a:pt x="428" y="658"/>
                    </a:cubicBezTo>
                    <a:cubicBezTo>
                      <a:pt x="429" y="658"/>
                      <a:pt x="429" y="658"/>
                      <a:pt x="429" y="658"/>
                    </a:cubicBezTo>
                    <a:cubicBezTo>
                      <a:pt x="429" y="658"/>
                      <a:pt x="429" y="658"/>
                      <a:pt x="429" y="658"/>
                    </a:cubicBezTo>
                    <a:cubicBezTo>
                      <a:pt x="437" y="661"/>
                      <a:pt x="446" y="671"/>
                      <a:pt x="453" y="673"/>
                    </a:cubicBezTo>
                    <a:cubicBezTo>
                      <a:pt x="453" y="673"/>
                      <a:pt x="453" y="673"/>
                      <a:pt x="453" y="673"/>
                    </a:cubicBezTo>
                    <a:cubicBezTo>
                      <a:pt x="453" y="673"/>
                      <a:pt x="453" y="673"/>
                      <a:pt x="453" y="673"/>
                    </a:cubicBezTo>
                    <a:cubicBezTo>
                      <a:pt x="453" y="673"/>
                      <a:pt x="453" y="673"/>
                      <a:pt x="453" y="673"/>
                    </a:cubicBezTo>
                    <a:cubicBezTo>
                      <a:pt x="454" y="673"/>
                      <a:pt x="455" y="673"/>
                      <a:pt x="456" y="673"/>
                    </a:cubicBezTo>
                    <a:cubicBezTo>
                      <a:pt x="456" y="673"/>
                      <a:pt x="456" y="673"/>
                      <a:pt x="456" y="673"/>
                    </a:cubicBezTo>
                    <a:cubicBezTo>
                      <a:pt x="456" y="673"/>
                      <a:pt x="456" y="673"/>
                      <a:pt x="456" y="673"/>
                    </a:cubicBezTo>
                    <a:cubicBezTo>
                      <a:pt x="456" y="673"/>
                      <a:pt x="456" y="673"/>
                      <a:pt x="456" y="673"/>
                    </a:cubicBezTo>
                    <a:cubicBezTo>
                      <a:pt x="460" y="673"/>
                      <a:pt x="464" y="672"/>
                      <a:pt x="468" y="671"/>
                    </a:cubicBezTo>
                    <a:cubicBezTo>
                      <a:pt x="471" y="670"/>
                      <a:pt x="475" y="669"/>
                      <a:pt x="479" y="669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479" y="669"/>
                      <a:pt x="479" y="669"/>
                      <a:pt x="479" y="669"/>
                    </a:cubicBezTo>
                    <a:cubicBezTo>
                      <a:pt x="481" y="669"/>
                      <a:pt x="483" y="669"/>
                      <a:pt x="484" y="669"/>
                    </a:cubicBezTo>
                    <a:cubicBezTo>
                      <a:pt x="484" y="669"/>
                      <a:pt x="484" y="669"/>
                      <a:pt x="484" y="669"/>
                    </a:cubicBezTo>
                    <a:cubicBezTo>
                      <a:pt x="484" y="669"/>
                      <a:pt x="484" y="669"/>
                      <a:pt x="484" y="669"/>
                    </a:cubicBezTo>
                    <a:cubicBezTo>
                      <a:pt x="484" y="669"/>
                      <a:pt x="484" y="669"/>
                      <a:pt x="484" y="669"/>
                    </a:cubicBezTo>
                    <a:cubicBezTo>
                      <a:pt x="502" y="669"/>
                      <a:pt x="515" y="674"/>
                      <a:pt x="525" y="681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6" y="682"/>
                      <a:pt x="526" y="682"/>
                    </a:cubicBezTo>
                    <a:cubicBezTo>
                      <a:pt x="526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2"/>
                    </a:cubicBezTo>
                    <a:cubicBezTo>
                      <a:pt x="527" y="682"/>
                      <a:pt x="527" y="682"/>
                      <a:pt x="527" y="683"/>
                    </a:cubicBezTo>
                    <a:cubicBezTo>
                      <a:pt x="527" y="683"/>
                      <a:pt x="527" y="683"/>
                      <a:pt x="527" y="683"/>
                    </a:cubicBezTo>
                    <a:cubicBezTo>
                      <a:pt x="527" y="683"/>
                      <a:pt x="527" y="683"/>
                      <a:pt x="527" y="683"/>
                    </a:cubicBezTo>
                    <a:cubicBezTo>
                      <a:pt x="527" y="683"/>
                      <a:pt x="527" y="683"/>
                      <a:pt x="527" y="683"/>
                    </a:cubicBezTo>
                    <a:cubicBezTo>
                      <a:pt x="533" y="687"/>
                      <a:pt x="539" y="692"/>
                      <a:pt x="545" y="692"/>
                    </a:cubicBezTo>
                    <a:cubicBezTo>
                      <a:pt x="545" y="692"/>
                      <a:pt x="545" y="692"/>
                      <a:pt x="545" y="692"/>
                    </a:cubicBezTo>
                    <a:cubicBezTo>
                      <a:pt x="545" y="692"/>
                      <a:pt x="545" y="692"/>
                      <a:pt x="545" y="692"/>
                    </a:cubicBezTo>
                    <a:cubicBezTo>
                      <a:pt x="545" y="692"/>
                      <a:pt x="545" y="692"/>
                      <a:pt x="545" y="692"/>
                    </a:cubicBezTo>
                    <a:cubicBezTo>
                      <a:pt x="545" y="692"/>
                      <a:pt x="546" y="692"/>
                      <a:pt x="546" y="692"/>
                    </a:cubicBezTo>
                    <a:cubicBezTo>
                      <a:pt x="553" y="692"/>
                      <a:pt x="558" y="686"/>
                      <a:pt x="564" y="681"/>
                    </a:cubicBezTo>
                    <a:cubicBezTo>
                      <a:pt x="564" y="681"/>
                      <a:pt x="564" y="681"/>
                      <a:pt x="564" y="681"/>
                    </a:cubicBezTo>
                    <a:cubicBezTo>
                      <a:pt x="565" y="681"/>
                      <a:pt x="565" y="681"/>
                      <a:pt x="565" y="681"/>
                    </a:cubicBezTo>
                    <a:cubicBezTo>
                      <a:pt x="575" y="674"/>
                      <a:pt x="588" y="669"/>
                      <a:pt x="604" y="669"/>
                    </a:cubicBezTo>
                    <a:cubicBezTo>
                      <a:pt x="604" y="669"/>
                      <a:pt x="604" y="669"/>
                      <a:pt x="604" y="669"/>
                    </a:cubicBezTo>
                    <a:cubicBezTo>
                      <a:pt x="604" y="669"/>
                      <a:pt x="604" y="669"/>
                      <a:pt x="604" y="669"/>
                    </a:cubicBezTo>
                    <a:cubicBezTo>
                      <a:pt x="604" y="669"/>
                      <a:pt x="604" y="669"/>
                      <a:pt x="604" y="669"/>
                    </a:cubicBezTo>
                    <a:cubicBezTo>
                      <a:pt x="606" y="669"/>
                      <a:pt x="608" y="669"/>
                      <a:pt x="610" y="669"/>
                    </a:cubicBezTo>
                    <a:cubicBezTo>
                      <a:pt x="610" y="669"/>
                      <a:pt x="610" y="669"/>
                      <a:pt x="610" y="669"/>
                    </a:cubicBezTo>
                    <a:cubicBezTo>
                      <a:pt x="610" y="669"/>
                      <a:pt x="610" y="669"/>
                      <a:pt x="610" y="669"/>
                    </a:cubicBezTo>
                    <a:cubicBezTo>
                      <a:pt x="610" y="669"/>
                      <a:pt x="610" y="669"/>
                      <a:pt x="611" y="669"/>
                    </a:cubicBezTo>
                    <a:cubicBezTo>
                      <a:pt x="616" y="670"/>
                      <a:pt x="621" y="671"/>
                      <a:pt x="625" y="672"/>
                    </a:cubicBezTo>
                    <a:cubicBezTo>
                      <a:pt x="628" y="672"/>
                      <a:pt x="631" y="673"/>
                      <a:pt x="634" y="673"/>
                    </a:cubicBezTo>
                    <a:cubicBezTo>
                      <a:pt x="634" y="673"/>
                      <a:pt x="634" y="673"/>
                      <a:pt x="634" y="673"/>
                    </a:cubicBezTo>
                    <a:cubicBezTo>
                      <a:pt x="634" y="673"/>
                      <a:pt x="634" y="673"/>
                      <a:pt x="634" y="673"/>
                    </a:cubicBezTo>
                    <a:cubicBezTo>
                      <a:pt x="634" y="673"/>
                      <a:pt x="634" y="673"/>
                      <a:pt x="634" y="673"/>
                    </a:cubicBezTo>
                    <a:cubicBezTo>
                      <a:pt x="635" y="673"/>
                      <a:pt x="635" y="673"/>
                      <a:pt x="636" y="673"/>
                    </a:cubicBezTo>
                    <a:cubicBezTo>
                      <a:pt x="645" y="671"/>
                      <a:pt x="651" y="662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58" y="659"/>
                      <a:pt x="658" y="659"/>
                      <a:pt x="658" y="659"/>
                    </a:cubicBezTo>
                    <a:cubicBezTo>
                      <a:pt x="664" y="656"/>
                      <a:pt x="670" y="655"/>
                      <a:pt x="676" y="655"/>
                    </a:cubicBezTo>
                    <a:cubicBezTo>
                      <a:pt x="676" y="655"/>
                      <a:pt x="676" y="655"/>
                      <a:pt x="676" y="655"/>
                    </a:cubicBezTo>
                    <a:cubicBezTo>
                      <a:pt x="676" y="655"/>
                      <a:pt x="676" y="655"/>
                      <a:pt x="676" y="655"/>
                    </a:cubicBezTo>
                    <a:cubicBezTo>
                      <a:pt x="676" y="655"/>
                      <a:pt x="676" y="655"/>
                      <a:pt x="676" y="655"/>
                    </a:cubicBezTo>
                    <a:cubicBezTo>
                      <a:pt x="696" y="655"/>
                      <a:pt x="712" y="671"/>
                      <a:pt x="717" y="686"/>
                    </a:cubicBezTo>
                    <a:cubicBezTo>
                      <a:pt x="717" y="686"/>
                      <a:pt x="717" y="686"/>
                      <a:pt x="717" y="687"/>
                    </a:cubicBezTo>
                    <a:cubicBezTo>
                      <a:pt x="719" y="692"/>
                      <a:pt x="720" y="707"/>
                      <a:pt x="724" y="709"/>
                    </a:cubicBezTo>
                    <a:cubicBezTo>
                      <a:pt x="724" y="709"/>
                      <a:pt x="724" y="709"/>
                      <a:pt x="724" y="709"/>
                    </a:cubicBezTo>
                    <a:cubicBezTo>
                      <a:pt x="725" y="710"/>
                      <a:pt x="725" y="710"/>
                      <a:pt x="726" y="710"/>
                    </a:cubicBezTo>
                    <a:cubicBezTo>
                      <a:pt x="726" y="710"/>
                      <a:pt x="726" y="710"/>
                      <a:pt x="726" y="710"/>
                    </a:cubicBezTo>
                    <a:cubicBezTo>
                      <a:pt x="726" y="710"/>
                      <a:pt x="726" y="710"/>
                      <a:pt x="726" y="710"/>
                    </a:cubicBezTo>
                    <a:cubicBezTo>
                      <a:pt x="726" y="710"/>
                      <a:pt x="726" y="710"/>
                      <a:pt x="727" y="710"/>
                    </a:cubicBezTo>
                    <a:cubicBezTo>
                      <a:pt x="727" y="710"/>
                      <a:pt x="727" y="710"/>
                      <a:pt x="727" y="710"/>
                    </a:cubicBezTo>
                    <a:cubicBezTo>
                      <a:pt x="727" y="710"/>
                      <a:pt x="727" y="710"/>
                      <a:pt x="727" y="710"/>
                    </a:cubicBezTo>
                    <a:cubicBezTo>
                      <a:pt x="727" y="710"/>
                      <a:pt x="727" y="710"/>
                      <a:pt x="727" y="710"/>
                    </a:cubicBezTo>
                    <a:cubicBezTo>
                      <a:pt x="732" y="709"/>
                      <a:pt x="739" y="705"/>
                      <a:pt x="744" y="702"/>
                    </a:cubicBezTo>
                    <a:cubicBezTo>
                      <a:pt x="744" y="702"/>
                      <a:pt x="744" y="702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4" y="701"/>
                      <a:pt x="744" y="701"/>
                      <a:pt x="744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1"/>
                    </a:cubicBezTo>
                    <a:cubicBezTo>
                      <a:pt x="745" y="701"/>
                      <a:pt x="745" y="701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5" y="700"/>
                    </a:cubicBezTo>
                    <a:cubicBezTo>
                      <a:pt x="745" y="700"/>
                      <a:pt x="745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46" y="700"/>
                      <a:pt x="746" y="700"/>
                      <a:pt x="746" y="700"/>
                    </a:cubicBezTo>
                    <a:cubicBezTo>
                      <a:pt x="754" y="693"/>
                      <a:pt x="757" y="687"/>
                      <a:pt x="762" y="683"/>
                    </a:cubicBezTo>
                    <a:cubicBezTo>
                      <a:pt x="762" y="683"/>
                      <a:pt x="762" y="683"/>
                      <a:pt x="762" y="683"/>
                    </a:cubicBezTo>
                    <a:cubicBezTo>
                      <a:pt x="763" y="683"/>
                      <a:pt x="763" y="683"/>
                      <a:pt x="763" y="683"/>
                    </a:cubicBezTo>
                    <a:cubicBezTo>
                      <a:pt x="769" y="677"/>
                      <a:pt x="780" y="673"/>
                      <a:pt x="791" y="673"/>
                    </a:cubicBezTo>
                    <a:cubicBezTo>
                      <a:pt x="791" y="673"/>
                      <a:pt x="791" y="673"/>
                      <a:pt x="791" y="673"/>
                    </a:cubicBezTo>
                    <a:cubicBezTo>
                      <a:pt x="791" y="673"/>
                      <a:pt x="791" y="673"/>
                      <a:pt x="791" y="673"/>
                    </a:cubicBezTo>
                    <a:cubicBezTo>
                      <a:pt x="791" y="673"/>
                      <a:pt x="791" y="673"/>
                      <a:pt x="791" y="673"/>
                    </a:cubicBezTo>
                    <a:cubicBezTo>
                      <a:pt x="796" y="673"/>
                      <a:pt x="801" y="674"/>
                      <a:pt x="805" y="676"/>
                    </a:cubicBezTo>
                    <a:cubicBezTo>
                      <a:pt x="805" y="676"/>
                      <a:pt x="805" y="676"/>
                      <a:pt x="806" y="676"/>
                    </a:cubicBezTo>
                    <a:cubicBezTo>
                      <a:pt x="815" y="679"/>
                      <a:pt x="819" y="688"/>
                      <a:pt x="829" y="691"/>
                    </a:cubicBezTo>
                    <a:cubicBezTo>
                      <a:pt x="829" y="691"/>
                      <a:pt x="829" y="691"/>
                      <a:pt x="829" y="691"/>
                    </a:cubicBezTo>
                    <a:cubicBezTo>
                      <a:pt x="829" y="691"/>
                      <a:pt x="829" y="691"/>
                      <a:pt x="829" y="691"/>
                    </a:cubicBezTo>
                    <a:cubicBezTo>
                      <a:pt x="829" y="691"/>
                      <a:pt x="829" y="691"/>
                      <a:pt x="829" y="691"/>
                    </a:cubicBezTo>
                    <a:cubicBezTo>
                      <a:pt x="832" y="692"/>
                      <a:pt x="835" y="692"/>
                      <a:pt x="838" y="692"/>
                    </a:cubicBezTo>
                    <a:cubicBezTo>
                      <a:pt x="838" y="692"/>
                      <a:pt x="838" y="692"/>
                      <a:pt x="838" y="692"/>
                    </a:cubicBezTo>
                    <a:cubicBezTo>
                      <a:pt x="838" y="692"/>
                      <a:pt x="838" y="692"/>
                      <a:pt x="838" y="692"/>
                    </a:cubicBezTo>
                    <a:cubicBezTo>
                      <a:pt x="838" y="692"/>
                      <a:pt x="838" y="692"/>
                      <a:pt x="838" y="692"/>
                    </a:cubicBezTo>
                    <a:cubicBezTo>
                      <a:pt x="848" y="692"/>
                      <a:pt x="856" y="687"/>
                      <a:pt x="864" y="683"/>
                    </a:cubicBezTo>
                    <a:cubicBezTo>
                      <a:pt x="866" y="682"/>
                      <a:pt x="869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1" y="681"/>
                    </a:cubicBezTo>
                    <a:cubicBezTo>
                      <a:pt x="871" y="681"/>
                      <a:pt x="871" y="681"/>
                      <a:pt x="872" y="681"/>
                    </a:cubicBezTo>
                    <a:cubicBezTo>
                      <a:pt x="872" y="680"/>
                      <a:pt x="872" y="680"/>
                      <a:pt x="872" y="680"/>
                    </a:cubicBezTo>
                    <a:cubicBezTo>
                      <a:pt x="872" y="680"/>
                      <a:pt x="872" y="680"/>
                      <a:pt x="872" y="680"/>
                    </a:cubicBezTo>
                    <a:cubicBezTo>
                      <a:pt x="877" y="679"/>
                      <a:pt x="883" y="679"/>
                      <a:pt x="889" y="679"/>
                    </a:cubicBezTo>
                    <a:cubicBezTo>
                      <a:pt x="889" y="679"/>
                      <a:pt x="890" y="679"/>
                      <a:pt x="890" y="679"/>
                    </a:cubicBezTo>
                    <a:cubicBezTo>
                      <a:pt x="890" y="679"/>
                      <a:pt x="890" y="679"/>
                      <a:pt x="890" y="679"/>
                    </a:cubicBezTo>
                    <a:cubicBezTo>
                      <a:pt x="890" y="679"/>
                      <a:pt x="890" y="679"/>
                      <a:pt x="890" y="679"/>
                    </a:cubicBezTo>
                    <a:cubicBezTo>
                      <a:pt x="900" y="679"/>
                      <a:pt x="911" y="680"/>
                      <a:pt x="917" y="683"/>
                    </a:cubicBezTo>
                    <a:cubicBezTo>
                      <a:pt x="917" y="683"/>
                      <a:pt x="917" y="683"/>
                      <a:pt x="917" y="684"/>
                    </a:cubicBezTo>
                    <a:cubicBezTo>
                      <a:pt x="917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8" y="684"/>
                      <a:pt x="918" y="684"/>
                      <a:pt x="918" y="684"/>
                    </a:cubicBezTo>
                    <a:cubicBezTo>
                      <a:pt x="919" y="685"/>
                      <a:pt x="919" y="685"/>
                      <a:pt x="920" y="685"/>
                    </a:cubicBezTo>
                    <a:cubicBezTo>
                      <a:pt x="920" y="685"/>
                      <a:pt x="920" y="685"/>
                      <a:pt x="920" y="685"/>
                    </a:cubicBezTo>
                    <a:cubicBezTo>
                      <a:pt x="920" y="685"/>
                      <a:pt x="920" y="685"/>
                      <a:pt x="920" y="686"/>
                    </a:cubicBezTo>
                    <a:cubicBezTo>
                      <a:pt x="932" y="695"/>
                      <a:pt x="934" y="717"/>
                      <a:pt x="953" y="717"/>
                    </a:cubicBezTo>
                    <a:cubicBezTo>
                      <a:pt x="953" y="717"/>
                      <a:pt x="953" y="717"/>
                      <a:pt x="953" y="717"/>
                    </a:cubicBezTo>
                    <a:cubicBezTo>
                      <a:pt x="953" y="717"/>
                      <a:pt x="953" y="717"/>
                      <a:pt x="953" y="717"/>
                    </a:cubicBezTo>
                    <a:cubicBezTo>
                      <a:pt x="953" y="717"/>
                      <a:pt x="953" y="717"/>
                      <a:pt x="953" y="717"/>
                    </a:cubicBezTo>
                    <a:cubicBezTo>
                      <a:pt x="954" y="717"/>
                      <a:pt x="955" y="717"/>
                      <a:pt x="956" y="717"/>
                    </a:cubicBezTo>
                    <a:cubicBezTo>
                      <a:pt x="966" y="716"/>
                      <a:pt x="967" y="699"/>
                      <a:pt x="972" y="691"/>
                    </a:cubicBezTo>
                    <a:cubicBezTo>
                      <a:pt x="979" y="678"/>
                      <a:pt x="991" y="678"/>
                      <a:pt x="1002" y="672"/>
                    </a:cubicBezTo>
                    <a:cubicBezTo>
                      <a:pt x="1008" y="668"/>
                      <a:pt x="1014" y="660"/>
                      <a:pt x="1020" y="654"/>
                    </a:cubicBezTo>
                    <a:cubicBezTo>
                      <a:pt x="1027" y="647"/>
                      <a:pt x="1033" y="641"/>
                      <a:pt x="1037" y="634"/>
                    </a:cubicBezTo>
                    <a:cubicBezTo>
                      <a:pt x="1041" y="628"/>
                      <a:pt x="1042" y="620"/>
                      <a:pt x="1045" y="614"/>
                    </a:cubicBezTo>
                    <a:cubicBezTo>
                      <a:pt x="1048" y="608"/>
                      <a:pt x="1055" y="602"/>
                      <a:pt x="1060" y="599"/>
                    </a:cubicBezTo>
                    <a:cubicBezTo>
                      <a:pt x="1067" y="595"/>
                      <a:pt x="1079" y="594"/>
                      <a:pt x="1083" y="587"/>
                    </a:cubicBezTo>
                    <a:cubicBezTo>
                      <a:pt x="1084" y="584"/>
                      <a:pt x="1085" y="579"/>
                      <a:pt x="1085" y="573"/>
                    </a:cubicBezTo>
                    <a:cubicBezTo>
                      <a:pt x="1085" y="568"/>
                      <a:pt x="1085" y="563"/>
                      <a:pt x="1085" y="559"/>
                    </a:cubicBezTo>
                    <a:cubicBezTo>
                      <a:pt x="1085" y="433"/>
                      <a:pt x="1085" y="311"/>
                      <a:pt x="1085" y="184"/>
                    </a:cubicBezTo>
                    <a:cubicBezTo>
                      <a:pt x="1085" y="184"/>
                      <a:pt x="1085" y="184"/>
                      <a:pt x="1085" y="184"/>
                    </a:cubicBezTo>
                    <a:cubicBezTo>
                      <a:pt x="1085" y="177"/>
                      <a:pt x="1086" y="164"/>
                      <a:pt x="1086" y="152"/>
                    </a:cubicBezTo>
                    <a:cubicBezTo>
                      <a:pt x="1086" y="142"/>
                      <a:pt x="1085" y="132"/>
                      <a:pt x="1082" y="128"/>
                    </a:cubicBezTo>
                    <a:cubicBezTo>
                      <a:pt x="1077" y="121"/>
                      <a:pt x="1065" y="121"/>
                      <a:pt x="1057" y="116"/>
                    </a:cubicBezTo>
                    <a:cubicBezTo>
                      <a:pt x="1045" y="108"/>
                      <a:pt x="1046" y="99"/>
                      <a:pt x="1039" y="85"/>
                    </a:cubicBezTo>
                    <a:cubicBezTo>
                      <a:pt x="1036" y="79"/>
                      <a:pt x="1028" y="72"/>
                      <a:pt x="1022" y="65"/>
                    </a:cubicBezTo>
                    <a:cubicBezTo>
                      <a:pt x="1015" y="57"/>
                      <a:pt x="1010" y="50"/>
                      <a:pt x="1002" y="46"/>
                    </a:cubicBezTo>
                    <a:cubicBezTo>
                      <a:pt x="997" y="43"/>
                      <a:pt x="987" y="41"/>
                      <a:pt x="983" y="38"/>
                    </a:cubicBezTo>
                    <a:cubicBezTo>
                      <a:pt x="978" y="35"/>
                      <a:pt x="972" y="30"/>
                      <a:pt x="969" y="24"/>
                    </a:cubicBezTo>
                    <a:cubicBezTo>
                      <a:pt x="965" y="15"/>
                      <a:pt x="964" y="3"/>
                      <a:pt x="958" y="1"/>
                    </a:cubicBezTo>
                    <a:cubicBezTo>
                      <a:pt x="958" y="1"/>
                      <a:pt x="958" y="1"/>
                      <a:pt x="958" y="1"/>
                    </a:cubicBezTo>
                    <a:cubicBezTo>
                      <a:pt x="958" y="1"/>
                      <a:pt x="958" y="0"/>
                      <a:pt x="958" y="0"/>
                    </a:cubicBezTo>
                    <a:cubicBezTo>
                      <a:pt x="957" y="0"/>
                      <a:pt x="955" y="0"/>
                      <a:pt x="954" y="0"/>
                    </a:cubicBezTo>
                    <a:cubicBezTo>
                      <a:pt x="954" y="0"/>
                      <a:pt x="954" y="0"/>
                      <a:pt x="954" y="0"/>
                    </a:cubicBezTo>
                    <a:cubicBezTo>
                      <a:pt x="954" y="0"/>
                      <a:pt x="954" y="0"/>
                      <a:pt x="954" y="0"/>
                    </a:cubicBezTo>
                  </a:path>
                </a:pathLst>
              </a:custGeom>
              <a:solidFill>
                <a:srgbClr val="FF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4" name="Freeform 567"/>
              <p:cNvSpPr>
                <a:spLocks noEditPoints="1"/>
              </p:cNvSpPr>
              <p:nvPr/>
            </p:nvSpPr>
            <p:spPr bwMode="auto">
              <a:xfrm>
                <a:off x="3601" y="3339"/>
                <a:ext cx="91" cy="63"/>
              </a:xfrm>
              <a:custGeom>
                <a:avLst/>
                <a:gdLst>
                  <a:gd name="T0" fmla="*/ 15 w 26"/>
                  <a:gd name="T1" fmla="*/ 3 h 18"/>
                  <a:gd name="T2" fmla="*/ 15 w 26"/>
                  <a:gd name="T3" fmla="*/ 3 h 18"/>
                  <a:gd name="T4" fmla="*/ 15 w 26"/>
                  <a:gd name="T5" fmla="*/ 3 h 18"/>
                  <a:gd name="T6" fmla="*/ 21 w 26"/>
                  <a:gd name="T7" fmla="*/ 7 h 18"/>
                  <a:gd name="T8" fmla="*/ 21 w 26"/>
                  <a:gd name="T9" fmla="*/ 7 h 18"/>
                  <a:gd name="T10" fmla="*/ 13 w 26"/>
                  <a:gd name="T11" fmla="*/ 15 h 18"/>
                  <a:gd name="T12" fmla="*/ 13 w 26"/>
                  <a:gd name="T13" fmla="*/ 15 h 18"/>
                  <a:gd name="T14" fmla="*/ 13 w 26"/>
                  <a:gd name="T15" fmla="*/ 15 h 18"/>
                  <a:gd name="T16" fmla="*/ 13 w 26"/>
                  <a:gd name="T17" fmla="*/ 15 h 18"/>
                  <a:gd name="T18" fmla="*/ 13 w 26"/>
                  <a:gd name="T19" fmla="*/ 15 h 18"/>
                  <a:gd name="T20" fmla="*/ 8 w 26"/>
                  <a:gd name="T21" fmla="*/ 12 h 18"/>
                  <a:gd name="T22" fmla="*/ 7 w 26"/>
                  <a:gd name="T23" fmla="*/ 12 h 18"/>
                  <a:gd name="T24" fmla="*/ 7 w 26"/>
                  <a:gd name="T25" fmla="*/ 12 h 18"/>
                  <a:gd name="T26" fmla="*/ 7 w 26"/>
                  <a:gd name="T27" fmla="*/ 12 h 18"/>
                  <a:gd name="T28" fmla="*/ 7 w 26"/>
                  <a:gd name="T29" fmla="*/ 12 h 18"/>
                  <a:gd name="T30" fmla="*/ 7 w 26"/>
                  <a:gd name="T31" fmla="*/ 12 h 18"/>
                  <a:gd name="T32" fmla="*/ 15 w 26"/>
                  <a:gd name="T33" fmla="*/ 3 h 18"/>
                  <a:gd name="T34" fmla="*/ 15 w 26"/>
                  <a:gd name="T35" fmla="*/ 3 h 18"/>
                  <a:gd name="T36" fmla="*/ 15 w 26"/>
                  <a:gd name="T37" fmla="*/ 3 h 18"/>
                  <a:gd name="T38" fmla="*/ 16 w 26"/>
                  <a:gd name="T39" fmla="*/ 0 h 18"/>
                  <a:gd name="T40" fmla="*/ 16 w 26"/>
                  <a:gd name="T41" fmla="*/ 0 h 18"/>
                  <a:gd name="T42" fmla="*/ 2 w 26"/>
                  <a:gd name="T43" fmla="*/ 13 h 18"/>
                  <a:gd name="T44" fmla="*/ 2 w 26"/>
                  <a:gd name="T45" fmla="*/ 13 h 18"/>
                  <a:gd name="T46" fmla="*/ 2 w 26"/>
                  <a:gd name="T47" fmla="*/ 13 h 18"/>
                  <a:gd name="T48" fmla="*/ 2 w 26"/>
                  <a:gd name="T49" fmla="*/ 14 h 18"/>
                  <a:gd name="T50" fmla="*/ 2 w 26"/>
                  <a:gd name="T51" fmla="*/ 14 h 18"/>
                  <a:gd name="T52" fmla="*/ 2 w 26"/>
                  <a:gd name="T53" fmla="*/ 14 h 18"/>
                  <a:gd name="T54" fmla="*/ 11 w 26"/>
                  <a:gd name="T55" fmla="*/ 18 h 18"/>
                  <a:gd name="T56" fmla="*/ 11 w 26"/>
                  <a:gd name="T57" fmla="*/ 18 h 18"/>
                  <a:gd name="T58" fmla="*/ 11 w 26"/>
                  <a:gd name="T59" fmla="*/ 18 h 18"/>
                  <a:gd name="T60" fmla="*/ 11 w 26"/>
                  <a:gd name="T61" fmla="*/ 18 h 18"/>
                  <a:gd name="T62" fmla="*/ 12 w 26"/>
                  <a:gd name="T63" fmla="*/ 18 h 18"/>
                  <a:gd name="T64" fmla="*/ 13 w 26"/>
                  <a:gd name="T65" fmla="*/ 18 h 18"/>
                  <a:gd name="T66" fmla="*/ 13 w 26"/>
                  <a:gd name="T67" fmla="*/ 18 h 18"/>
                  <a:gd name="T68" fmla="*/ 13 w 26"/>
                  <a:gd name="T69" fmla="*/ 18 h 18"/>
                  <a:gd name="T70" fmla="*/ 13 w 26"/>
                  <a:gd name="T71" fmla="*/ 18 h 18"/>
                  <a:gd name="T72" fmla="*/ 13 w 26"/>
                  <a:gd name="T73" fmla="*/ 18 h 18"/>
                  <a:gd name="T74" fmla="*/ 13 w 26"/>
                  <a:gd name="T75" fmla="*/ 18 h 18"/>
                  <a:gd name="T76" fmla="*/ 26 w 26"/>
                  <a:gd name="T77" fmla="*/ 9 h 18"/>
                  <a:gd name="T78" fmla="*/ 25 w 26"/>
                  <a:gd name="T79" fmla="*/ 7 h 18"/>
                  <a:gd name="T80" fmla="*/ 25 w 26"/>
                  <a:gd name="T81" fmla="*/ 7 h 18"/>
                  <a:gd name="T82" fmla="*/ 25 w 26"/>
                  <a:gd name="T83" fmla="*/ 7 h 18"/>
                  <a:gd name="T84" fmla="*/ 16 w 26"/>
                  <a:gd name="T85" fmla="*/ 0 h 18"/>
                  <a:gd name="T86" fmla="*/ 16 w 26"/>
                  <a:gd name="T87" fmla="*/ 0 h 18"/>
                  <a:gd name="T88" fmla="*/ 16 w 26"/>
                  <a:gd name="T8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6" h="18"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8" y="3"/>
                      <a:pt x="21" y="5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12"/>
                      <a:pt x="18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15"/>
                      <a:pt x="9" y="14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6"/>
                      <a:pt x="11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9" y="0"/>
                      <a:pt x="0" y="5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7"/>
                      <a:pt x="6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2" y="18"/>
                      <a:pt x="12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9" y="18"/>
                      <a:pt x="26" y="16"/>
                      <a:pt x="26" y="9"/>
                    </a:cubicBezTo>
                    <a:cubicBezTo>
                      <a:pt x="26" y="8"/>
                      <a:pt x="26" y="8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2"/>
                      <a:pt x="21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5" name="Freeform 568"/>
              <p:cNvSpPr>
                <a:spLocks noEditPoints="1"/>
              </p:cNvSpPr>
              <p:nvPr/>
            </p:nvSpPr>
            <p:spPr bwMode="auto">
              <a:xfrm>
                <a:off x="3999" y="3339"/>
                <a:ext cx="87" cy="63"/>
              </a:xfrm>
              <a:custGeom>
                <a:avLst/>
                <a:gdLst>
                  <a:gd name="T0" fmla="*/ 10 w 25"/>
                  <a:gd name="T1" fmla="*/ 3 h 18"/>
                  <a:gd name="T2" fmla="*/ 10 w 25"/>
                  <a:gd name="T3" fmla="*/ 3 h 18"/>
                  <a:gd name="T4" fmla="*/ 10 w 25"/>
                  <a:gd name="T5" fmla="*/ 3 h 18"/>
                  <a:gd name="T6" fmla="*/ 16 w 25"/>
                  <a:gd name="T7" fmla="*/ 14 h 18"/>
                  <a:gd name="T8" fmla="*/ 16 w 25"/>
                  <a:gd name="T9" fmla="*/ 14 h 18"/>
                  <a:gd name="T10" fmla="*/ 16 w 25"/>
                  <a:gd name="T11" fmla="*/ 14 h 18"/>
                  <a:gd name="T12" fmla="*/ 15 w 25"/>
                  <a:gd name="T13" fmla="*/ 14 h 18"/>
                  <a:gd name="T14" fmla="*/ 15 w 25"/>
                  <a:gd name="T15" fmla="*/ 14 h 18"/>
                  <a:gd name="T16" fmla="*/ 15 w 25"/>
                  <a:gd name="T17" fmla="*/ 14 h 18"/>
                  <a:gd name="T18" fmla="*/ 12 w 25"/>
                  <a:gd name="T19" fmla="*/ 15 h 18"/>
                  <a:gd name="T20" fmla="*/ 12 w 25"/>
                  <a:gd name="T21" fmla="*/ 15 h 18"/>
                  <a:gd name="T22" fmla="*/ 12 w 25"/>
                  <a:gd name="T23" fmla="*/ 15 h 18"/>
                  <a:gd name="T24" fmla="*/ 12 w 25"/>
                  <a:gd name="T25" fmla="*/ 15 h 18"/>
                  <a:gd name="T26" fmla="*/ 12 w 25"/>
                  <a:gd name="T27" fmla="*/ 15 h 18"/>
                  <a:gd name="T28" fmla="*/ 5 w 25"/>
                  <a:gd name="T29" fmla="*/ 8 h 18"/>
                  <a:gd name="T30" fmla="*/ 5 w 25"/>
                  <a:gd name="T31" fmla="*/ 8 h 18"/>
                  <a:gd name="T32" fmla="*/ 5 w 25"/>
                  <a:gd name="T33" fmla="*/ 8 h 18"/>
                  <a:gd name="T34" fmla="*/ 5 w 25"/>
                  <a:gd name="T35" fmla="*/ 7 h 18"/>
                  <a:gd name="T36" fmla="*/ 10 w 25"/>
                  <a:gd name="T37" fmla="*/ 3 h 18"/>
                  <a:gd name="T38" fmla="*/ 10 w 25"/>
                  <a:gd name="T39" fmla="*/ 3 h 18"/>
                  <a:gd name="T40" fmla="*/ 10 w 25"/>
                  <a:gd name="T41" fmla="*/ 3 h 18"/>
                  <a:gd name="T42" fmla="*/ 11 w 25"/>
                  <a:gd name="T43" fmla="*/ 0 h 18"/>
                  <a:gd name="T44" fmla="*/ 11 w 25"/>
                  <a:gd name="T45" fmla="*/ 0 h 18"/>
                  <a:gd name="T46" fmla="*/ 1 w 25"/>
                  <a:gd name="T47" fmla="*/ 10 h 18"/>
                  <a:gd name="T48" fmla="*/ 1 w 25"/>
                  <a:gd name="T49" fmla="*/ 10 h 18"/>
                  <a:gd name="T50" fmla="*/ 1 w 25"/>
                  <a:gd name="T51" fmla="*/ 10 h 18"/>
                  <a:gd name="T52" fmla="*/ 1 w 25"/>
                  <a:gd name="T53" fmla="*/ 10 h 18"/>
                  <a:gd name="T54" fmla="*/ 1 w 25"/>
                  <a:gd name="T55" fmla="*/ 10 h 18"/>
                  <a:gd name="T56" fmla="*/ 1 w 25"/>
                  <a:gd name="T57" fmla="*/ 10 h 18"/>
                  <a:gd name="T58" fmla="*/ 1 w 25"/>
                  <a:gd name="T59" fmla="*/ 10 h 18"/>
                  <a:gd name="T60" fmla="*/ 1 w 25"/>
                  <a:gd name="T61" fmla="*/ 10 h 18"/>
                  <a:gd name="T62" fmla="*/ 13 w 25"/>
                  <a:gd name="T63" fmla="*/ 18 h 18"/>
                  <a:gd name="T64" fmla="*/ 13 w 25"/>
                  <a:gd name="T65" fmla="*/ 18 h 18"/>
                  <a:gd name="T66" fmla="*/ 13 w 25"/>
                  <a:gd name="T67" fmla="*/ 18 h 18"/>
                  <a:gd name="T68" fmla="*/ 13 w 25"/>
                  <a:gd name="T69" fmla="*/ 18 h 18"/>
                  <a:gd name="T70" fmla="*/ 17 w 25"/>
                  <a:gd name="T71" fmla="*/ 18 h 18"/>
                  <a:gd name="T72" fmla="*/ 17 w 25"/>
                  <a:gd name="T73" fmla="*/ 18 h 18"/>
                  <a:gd name="T74" fmla="*/ 17 w 25"/>
                  <a:gd name="T75" fmla="*/ 18 h 18"/>
                  <a:gd name="T76" fmla="*/ 24 w 25"/>
                  <a:gd name="T77" fmla="*/ 12 h 18"/>
                  <a:gd name="T78" fmla="*/ 24 w 25"/>
                  <a:gd name="T79" fmla="*/ 12 h 18"/>
                  <a:gd name="T80" fmla="*/ 11 w 25"/>
                  <a:gd name="T81" fmla="*/ 0 h 18"/>
                  <a:gd name="T82" fmla="*/ 11 w 25"/>
                  <a:gd name="T83" fmla="*/ 0 h 18"/>
                  <a:gd name="T84" fmla="*/ 11 w 25"/>
                  <a:gd name="T8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5" h="18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6" y="3"/>
                      <a:pt x="24" y="11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4" y="14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15"/>
                      <a:pt x="4" y="12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4"/>
                      <a:pt x="8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3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5"/>
                      <a:pt x="7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6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22" y="17"/>
                      <a:pt x="24" y="14"/>
                      <a:pt x="24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5" y="4"/>
                      <a:pt x="18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6" name="Freeform 569"/>
              <p:cNvSpPr>
                <a:spLocks noEditPoints="1"/>
              </p:cNvSpPr>
              <p:nvPr/>
            </p:nvSpPr>
            <p:spPr bwMode="auto">
              <a:xfrm>
                <a:off x="4250" y="3293"/>
                <a:ext cx="115" cy="109"/>
              </a:xfrm>
              <a:custGeom>
                <a:avLst/>
                <a:gdLst>
                  <a:gd name="T0" fmla="*/ 15 w 33"/>
                  <a:gd name="T1" fmla="*/ 3 h 31"/>
                  <a:gd name="T2" fmla="*/ 15 w 33"/>
                  <a:gd name="T3" fmla="*/ 3 h 31"/>
                  <a:gd name="T4" fmla="*/ 15 w 33"/>
                  <a:gd name="T5" fmla="*/ 3 h 31"/>
                  <a:gd name="T6" fmla="*/ 17 w 33"/>
                  <a:gd name="T7" fmla="*/ 27 h 31"/>
                  <a:gd name="T8" fmla="*/ 17 w 33"/>
                  <a:gd name="T9" fmla="*/ 27 h 31"/>
                  <a:gd name="T10" fmla="*/ 17 w 33"/>
                  <a:gd name="T11" fmla="*/ 27 h 31"/>
                  <a:gd name="T12" fmla="*/ 17 w 33"/>
                  <a:gd name="T13" fmla="*/ 27 h 31"/>
                  <a:gd name="T14" fmla="*/ 15 w 33"/>
                  <a:gd name="T15" fmla="*/ 27 h 31"/>
                  <a:gd name="T16" fmla="*/ 15 w 33"/>
                  <a:gd name="T17" fmla="*/ 27 h 31"/>
                  <a:gd name="T18" fmla="*/ 15 w 33"/>
                  <a:gd name="T19" fmla="*/ 27 h 31"/>
                  <a:gd name="T20" fmla="*/ 15 w 33"/>
                  <a:gd name="T21" fmla="*/ 27 h 31"/>
                  <a:gd name="T22" fmla="*/ 15 w 33"/>
                  <a:gd name="T23" fmla="*/ 27 h 31"/>
                  <a:gd name="T24" fmla="*/ 14 w 33"/>
                  <a:gd name="T25" fmla="*/ 3 h 31"/>
                  <a:gd name="T26" fmla="*/ 14 w 33"/>
                  <a:gd name="T27" fmla="*/ 3 h 31"/>
                  <a:gd name="T28" fmla="*/ 14 w 33"/>
                  <a:gd name="T29" fmla="*/ 3 h 31"/>
                  <a:gd name="T30" fmla="*/ 14 w 33"/>
                  <a:gd name="T31" fmla="*/ 3 h 31"/>
                  <a:gd name="T32" fmla="*/ 15 w 33"/>
                  <a:gd name="T33" fmla="*/ 3 h 31"/>
                  <a:gd name="T34" fmla="*/ 15 w 33"/>
                  <a:gd name="T35" fmla="*/ 3 h 31"/>
                  <a:gd name="T36" fmla="*/ 15 w 33"/>
                  <a:gd name="T37" fmla="*/ 3 h 31"/>
                  <a:gd name="T38" fmla="*/ 15 w 33"/>
                  <a:gd name="T39" fmla="*/ 0 h 31"/>
                  <a:gd name="T40" fmla="*/ 2 w 33"/>
                  <a:gd name="T41" fmla="*/ 15 h 31"/>
                  <a:gd name="T42" fmla="*/ 2 w 33"/>
                  <a:gd name="T43" fmla="*/ 16 h 31"/>
                  <a:gd name="T44" fmla="*/ 15 w 33"/>
                  <a:gd name="T45" fmla="*/ 31 h 31"/>
                  <a:gd name="T46" fmla="*/ 15 w 33"/>
                  <a:gd name="T47" fmla="*/ 31 h 31"/>
                  <a:gd name="T48" fmla="*/ 20 w 33"/>
                  <a:gd name="T49" fmla="*/ 30 h 31"/>
                  <a:gd name="T50" fmla="*/ 29 w 33"/>
                  <a:gd name="T51" fmla="*/ 16 h 31"/>
                  <a:gd name="T52" fmla="*/ 21 w 33"/>
                  <a:gd name="T53" fmla="*/ 1 h 31"/>
                  <a:gd name="T54" fmla="*/ 15 w 33"/>
                  <a:gd name="T55" fmla="*/ 0 h 31"/>
                  <a:gd name="T56" fmla="*/ 15 w 33"/>
                  <a:gd name="T57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3" h="31"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27" y="3"/>
                      <a:pt x="33" y="25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" y="27"/>
                      <a:pt x="0" y="4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0"/>
                    </a:moveTo>
                    <a:cubicBezTo>
                      <a:pt x="6" y="0"/>
                      <a:pt x="2" y="8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23"/>
                      <a:pt x="6" y="31"/>
                      <a:pt x="15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1"/>
                      <a:pt x="18" y="31"/>
                      <a:pt x="20" y="30"/>
                    </a:cubicBezTo>
                    <a:cubicBezTo>
                      <a:pt x="27" y="29"/>
                      <a:pt x="29" y="23"/>
                      <a:pt x="29" y="16"/>
                    </a:cubicBezTo>
                    <a:cubicBezTo>
                      <a:pt x="29" y="10"/>
                      <a:pt x="26" y="3"/>
                      <a:pt x="21" y="1"/>
                    </a:cubicBezTo>
                    <a:cubicBezTo>
                      <a:pt x="19" y="1"/>
                      <a:pt x="1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7" name="Freeform 570"/>
              <p:cNvSpPr>
                <a:spLocks noEditPoints="1"/>
              </p:cNvSpPr>
              <p:nvPr/>
            </p:nvSpPr>
            <p:spPr bwMode="auto">
              <a:xfrm>
                <a:off x="3332" y="3293"/>
                <a:ext cx="130" cy="105"/>
              </a:xfrm>
              <a:custGeom>
                <a:avLst/>
                <a:gdLst>
                  <a:gd name="T0" fmla="*/ 18 w 37"/>
                  <a:gd name="T1" fmla="*/ 3 h 30"/>
                  <a:gd name="T2" fmla="*/ 18 w 37"/>
                  <a:gd name="T3" fmla="*/ 3 h 30"/>
                  <a:gd name="T4" fmla="*/ 18 w 37"/>
                  <a:gd name="T5" fmla="*/ 3 h 30"/>
                  <a:gd name="T6" fmla="*/ 21 w 37"/>
                  <a:gd name="T7" fmla="*/ 26 h 30"/>
                  <a:gd name="T8" fmla="*/ 21 w 37"/>
                  <a:gd name="T9" fmla="*/ 26 h 30"/>
                  <a:gd name="T10" fmla="*/ 21 w 37"/>
                  <a:gd name="T11" fmla="*/ 26 h 30"/>
                  <a:gd name="T12" fmla="*/ 21 w 37"/>
                  <a:gd name="T13" fmla="*/ 26 h 30"/>
                  <a:gd name="T14" fmla="*/ 21 w 37"/>
                  <a:gd name="T15" fmla="*/ 26 h 30"/>
                  <a:gd name="T16" fmla="*/ 21 w 37"/>
                  <a:gd name="T17" fmla="*/ 26 h 30"/>
                  <a:gd name="T18" fmla="*/ 17 w 37"/>
                  <a:gd name="T19" fmla="*/ 26 h 30"/>
                  <a:gd name="T20" fmla="*/ 17 w 37"/>
                  <a:gd name="T21" fmla="*/ 26 h 30"/>
                  <a:gd name="T22" fmla="*/ 18 w 37"/>
                  <a:gd name="T23" fmla="*/ 3 h 30"/>
                  <a:gd name="T24" fmla="*/ 18 w 37"/>
                  <a:gd name="T25" fmla="*/ 3 h 30"/>
                  <a:gd name="T26" fmla="*/ 18 w 37"/>
                  <a:gd name="T27" fmla="*/ 3 h 30"/>
                  <a:gd name="T28" fmla="*/ 17 w 37"/>
                  <a:gd name="T29" fmla="*/ 0 h 30"/>
                  <a:gd name="T30" fmla="*/ 17 w 37"/>
                  <a:gd name="T31" fmla="*/ 0 h 30"/>
                  <a:gd name="T32" fmla="*/ 14 w 37"/>
                  <a:gd name="T33" fmla="*/ 1 h 30"/>
                  <a:gd name="T34" fmla="*/ 14 w 37"/>
                  <a:gd name="T35" fmla="*/ 1 h 30"/>
                  <a:gd name="T36" fmla="*/ 14 w 37"/>
                  <a:gd name="T37" fmla="*/ 1 h 30"/>
                  <a:gd name="T38" fmla="*/ 14 w 37"/>
                  <a:gd name="T39" fmla="*/ 1 h 30"/>
                  <a:gd name="T40" fmla="*/ 16 w 37"/>
                  <a:gd name="T41" fmla="*/ 30 h 30"/>
                  <a:gd name="T42" fmla="*/ 16 w 37"/>
                  <a:gd name="T43" fmla="*/ 30 h 30"/>
                  <a:gd name="T44" fmla="*/ 16 w 37"/>
                  <a:gd name="T45" fmla="*/ 30 h 30"/>
                  <a:gd name="T46" fmla="*/ 16 w 37"/>
                  <a:gd name="T47" fmla="*/ 30 h 30"/>
                  <a:gd name="T48" fmla="*/ 18 w 37"/>
                  <a:gd name="T49" fmla="*/ 30 h 30"/>
                  <a:gd name="T50" fmla="*/ 18 w 37"/>
                  <a:gd name="T51" fmla="*/ 30 h 30"/>
                  <a:gd name="T52" fmla="*/ 18 w 37"/>
                  <a:gd name="T53" fmla="*/ 30 h 30"/>
                  <a:gd name="T54" fmla="*/ 29 w 37"/>
                  <a:gd name="T55" fmla="*/ 25 h 30"/>
                  <a:gd name="T56" fmla="*/ 29 w 37"/>
                  <a:gd name="T57" fmla="*/ 25 h 30"/>
                  <a:gd name="T58" fmla="*/ 29 w 37"/>
                  <a:gd name="T59" fmla="*/ 25 h 30"/>
                  <a:gd name="T60" fmla="*/ 29 w 37"/>
                  <a:gd name="T61" fmla="*/ 25 h 30"/>
                  <a:gd name="T62" fmla="*/ 17 w 37"/>
                  <a:gd name="T63" fmla="*/ 0 h 30"/>
                  <a:gd name="T64" fmla="*/ 17 w 37"/>
                  <a:gd name="T65" fmla="*/ 0 h 30"/>
                  <a:gd name="T66" fmla="*/ 17 w 37"/>
                  <a:gd name="T6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7" h="30"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30" y="3"/>
                      <a:pt x="34" y="22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19" y="26"/>
                      <a:pt x="18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3" y="26"/>
                      <a:pt x="3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" y="4"/>
                      <a:pt x="0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23" y="30"/>
                      <a:pt x="27" y="27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7" y="16"/>
                      <a:pt x="29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8" name="Freeform 571"/>
              <p:cNvSpPr/>
              <p:nvPr/>
            </p:nvSpPr>
            <p:spPr bwMode="auto">
              <a:xfrm>
                <a:off x="4013" y="3349"/>
                <a:ext cx="69" cy="42"/>
              </a:xfrm>
              <a:custGeom>
                <a:avLst/>
                <a:gdLst>
                  <a:gd name="T0" fmla="*/ 6 w 20"/>
                  <a:gd name="T1" fmla="*/ 0 h 12"/>
                  <a:gd name="T2" fmla="*/ 6 w 20"/>
                  <a:gd name="T3" fmla="*/ 0 h 12"/>
                  <a:gd name="T4" fmla="*/ 1 w 20"/>
                  <a:gd name="T5" fmla="*/ 4 h 12"/>
                  <a:gd name="T6" fmla="*/ 1 w 20"/>
                  <a:gd name="T7" fmla="*/ 5 h 12"/>
                  <a:gd name="T8" fmla="*/ 1 w 20"/>
                  <a:gd name="T9" fmla="*/ 5 h 12"/>
                  <a:gd name="T10" fmla="*/ 1 w 20"/>
                  <a:gd name="T11" fmla="*/ 5 h 12"/>
                  <a:gd name="T12" fmla="*/ 8 w 20"/>
                  <a:gd name="T13" fmla="*/ 12 h 12"/>
                  <a:gd name="T14" fmla="*/ 8 w 20"/>
                  <a:gd name="T15" fmla="*/ 12 h 12"/>
                  <a:gd name="T16" fmla="*/ 8 w 20"/>
                  <a:gd name="T17" fmla="*/ 12 h 12"/>
                  <a:gd name="T18" fmla="*/ 8 w 20"/>
                  <a:gd name="T19" fmla="*/ 12 h 12"/>
                  <a:gd name="T20" fmla="*/ 11 w 20"/>
                  <a:gd name="T21" fmla="*/ 11 h 12"/>
                  <a:gd name="T22" fmla="*/ 11 w 20"/>
                  <a:gd name="T23" fmla="*/ 11 h 12"/>
                  <a:gd name="T24" fmla="*/ 11 w 20"/>
                  <a:gd name="T25" fmla="*/ 11 h 12"/>
                  <a:gd name="T26" fmla="*/ 12 w 20"/>
                  <a:gd name="T27" fmla="*/ 11 h 12"/>
                  <a:gd name="T28" fmla="*/ 12 w 20"/>
                  <a:gd name="T29" fmla="*/ 11 h 12"/>
                  <a:gd name="T30" fmla="*/ 12 w 20"/>
                  <a:gd name="T31" fmla="*/ 11 h 12"/>
                  <a:gd name="T32" fmla="*/ 6 w 20"/>
                  <a:gd name="T33" fmla="*/ 0 h 12"/>
                  <a:gd name="T34" fmla="*/ 6 w 20"/>
                  <a:gd name="T35" fmla="*/ 0 h 12"/>
                  <a:gd name="T36" fmla="*/ 6 w 20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1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0"/>
                      <a:pt x="2" y="1"/>
                      <a:pt x="1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9"/>
                      <a:pt x="4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10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0" y="8"/>
                      <a:pt x="12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9" name="Freeform 572"/>
              <p:cNvSpPr/>
              <p:nvPr/>
            </p:nvSpPr>
            <p:spPr bwMode="auto">
              <a:xfrm>
                <a:off x="3622" y="3349"/>
                <a:ext cx="56" cy="42"/>
              </a:xfrm>
              <a:custGeom>
                <a:avLst/>
                <a:gdLst>
                  <a:gd name="T0" fmla="*/ 9 w 16"/>
                  <a:gd name="T1" fmla="*/ 0 h 12"/>
                  <a:gd name="T2" fmla="*/ 9 w 16"/>
                  <a:gd name="T3" fmla="*/ 0 h 12"/>
                  <a:gd name="T4" fmla="*/ 1 w 16"/>
                  <a:gd name="T5" fmla="*/ 9 h 12"/>
                  <a:gd name="T6" fmla="*/ 1 w 16"/>
                  <a:gd name="T7" fmla="*/ 9 h 12"/>
                  <a:gd name="T8" fmla="*/ 1 w 16"/>
                  <a:gd name="T9" fmla="*/ 9 h 12"/>
                  <a:gd name="T10" fmla="*/ 1 w 16"/>
                  <a:gd name="T11" fmla="*/ 9 h 12"/>
                  <a:gd name="T12" fmla="*/ 1 w 16"/>
                  <a:gd name="T13" fmla="*/ 9 h 12"/>
                  <a:gd name="T14" fmla="*/ 2 w 16"/>
                  <a:gd name="T15" fmla="*/ 9 h 12"/>
                  <a:gd name="T16" fmla="*/ 7 w 16"/>
                  <a:gd name="T17" fmla="*/ 12 h 12"/>
                  <a:gd name="T18" fmla="*/ 7 w 16"/>
                  <a:gd name="T19" fmla="*/ 12 h 12"/>
                  <a:gd name="T20" fmla="*/ 7 w 16"/>
                  <a:gd name="T21" fmla="*/ 12 h 12"/>
                  <a:gd name="T22" fmla="*/ 7 w 16"/>
                  <a:gd name="T23" fmla="*/ 12 h 12"/>
                  <a:gd name="T24" fmla="*/ 15 w 16"/>
                  <a:gd name="T25" fmla="*/ 4 h 12"/>
                  <a:gd name="T26" fmla="*/ 15 w 16"/>
                  <a:gd name="T27" fmla="*/ 4 h 12"/>
                  <a:gd name="T28" fmla="*/ 9 w 16"/>
                  <a:gd name="T29" fmla="*/ 0 h 12"/>
                  <a:gd name="T30" fmla="*/ 9 w 16"/>
                  <a:gd name="T31" fmla="*/ 0 h 12"/>
                  <a:gd name="T32" fmla="*/ 9 w 16"/>
                  <a:gd name="T3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2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0"/>
                      <a:pt x="0" y="3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2" y="9"/>
                    </a:cubicBezTo>
                    <a:cubicBezTo>
                      <a:pt x="3" y="11"/>
                      <a:pt x="5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2" y="12"/>
                      <a:pt x="16" y="9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2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0" name="Freeform 573"/>
              <p:cNvSpPr>
                <a:spLocks noEditPoints="1"/>
              </p:cNvSpPr>
              <p:nvPr/>
            </p:nvSpPr>
            <p:spPr bwMode="auto">
              <a:xfrm>
                <a:off x="4250" y="3304"/>
                <a:ext cx="115" cy="84"/>
              </a:xfrm>
              <a:custGeom>
                <a:avLst/>
                <a:gdLst>
                  <a:gd name="T0" fmla="*/ 16 w 33"/>
                  <a:gd name="T1" fmla="*/ 3 h 24"/>
                  <a:gd name="T2" fmla="*/ 16 w 33"/>
                  <a:gd name="T3" fmla="*/ 3 h 24"/>
                  <a:gd name="T4" fmla="*/ 16 w 33"/>
                  <a:gd name="T5" fmla="*/ 3 h 24"/>
                  <a:gd name="T6" fmla="*/ 24 w 33"/>
                  <a:gd name="T7" fmla="*/ 13 h 24"/>
                  <a:gd name="T8" fmla="*/ 24 w 33"/>
                  <a:gd name="T9" fmla="*/ 13 h 24"/>
                  <a:gd name="T10" fmla="*/ 18 w 33"/>
                  <a:gd name="T11" fmla="*/ 19 h 24"/>
                  <a:gd name="T12" fmla="*/ 18 w 33"/>
                  <a:gd name="T13" fmla="*/ 19 h 24"/>
                  <a:gd name="T14" fmla="*/ 18 w 33"/>
                  <a:gd name="T15" fmla="*/ 19 h 24"/>
                  <a:gd name="T16" fmla="*/ 14 w 33"/>
                  <a:gd name="T17" fmla="*/ 20 h 24"/>
                  <a:gd name="T18" fmla="*/ 14 w 33"/>
                  <a:gd name="T19" fmla="*/ 20 h 24"/>
                  <a:gd name="T20" fmla="*/ 14 w 33"/>
                  <a:gd name="T21" fmla="*/ 20 h 24"/>
                  <a:gd name="T22" fmla="*/ 14 w 33"/>
                  <a:gd name="T23" fmla="*/ 20 h 24"/>
                  <a:gd name="T24" fmla="*/ 14 w 33"/>
                  <a:gd name="T25" fmla="*/ 20 h 24"/>
                  <a:gd name="T26" fmla="*/ 7 w 33"/>
                  <a:gd name="T27" fmla="*/ 13 h 24"/>
                  <a:gd name="T28" fmla="*/ 7 w 33"/>
                  <a:gd name="T29" fmla="*/ 13 h 24"/>
                  <a:gd name="T30" fmla="*/ 7 w 33"/>
                  <a:gd name="T31" fmla="*/ 13 h 24"/>
                  <a:gd name="T32" fmla="*/ 7 w 33"/>
                  <a:gd name="T33" fmla="*/ 13 h 24"/>
                  <a:gd name="T34" fmla="*/ 7 w 33"/>
                  <a:gd name="T35" fmla="*/ 13 h 24"/>
                  <a:gd name="T36" fmla="*/ 7 w 33"/>
                  <a:gd name="T37" fmla="*/ 13 h 24"/>
                  <a:gd name="T38" fmla="*/ 16 w 33"/>
                  <a:gd name="T39" fmla="*/ 3 h 24"/>
                  <a:gd name="T40" fmla="*/ 16 w 33"/>
                  <a:gd name="T41" fmla="*/ 3 h 24"/>
                  <a:gd name="T42" fmla="*/ 16 w 33"/>
                  <a:gd name="T43" fmla="*/ 3 h 24"/>
                  <a:gd name="T44" fmla="*/ 15 w 33"/>
                  <a:gd name="T45" fmla="*/ 0 h 24"/>
                  <a:gd name="T46" fmla="*/ 15 w 33"/>
                  <a:gd name="T47" fmla="*/ 0 h 24"/>
                  <a:gd name="T48" fmla="*/ 14 w 33"/>
                  <a:gd name="T49" fmla="*/ 0 h 24"/>
                  <a:gd name="T50" fmla="*/ 14 w 33"/>
                  <a:gd name="T51" fmla="*/ 0 h 24"/>
                  <a:gd name="T52" fmla="*/ 14 w 33"/>
                  <a:gd name="T53" fmla="*/ 0 h 24"/>
                  <a:gd name="T54" fmla="*/ 14 w 33"/>
                  <a:gd name="T55" fmla="*/ 0 h 24"/>
                  <a:gd name="T56" fmla="*/ 15 w 33"/>
                  <a:gd name="T57" fmla="*/ 24 h 24"/>
                  <a:gd name="T58" fmla="*/ 15 w 33"/>
                  <a:gd name="T59" fmla="*/ 24 h 24"/>
                  <a:gd name="T60" fmla="*/ 15 w 33"/>
                  <a:gd name="T61" fmla="*/ 24 h 24"/>
                  <a:gd name="T62" fmla="*/ 15 w 33"/>
                  <a:gd name="T63" fmla="*/ 24 h 24"/>
                  <a:gd name="T64" fmla="*/ 17 w 33"/>
                  <a:gd name="T65" fmla="*/ 24 h 24"/>
                  <a:gd name="T66" fmla="*/ 17 w 33"/>
                  <a:gd name="T67" fmla="*/ 24 h 24"/>
                  <a:gd name="T68" fmla="*/ 17 w 33"/>
                  <a:gd name="T69" fmla="*/ 24 h 24"/>
                  <a:gd name="T70" fmla="*/ 17 w 33"/>
                  <a:gd name="T71" fmla="*/ 24 h 24"/>
                  <a:gd name="T72" fmla="*/ 15 w 33"/>
                  <a:gd name="T73" fmla="*/ 0 h 24"/>
                  <a:gd name="T74" fmla="*/ 15 w 33"/>
                  <a:gd name="T75" fmla="*/ 0 h 24"/>
                  <a:gd name="T76" fmla="*/ 15 w 33"/>
                  <a:gd name="T7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3" h="24">
                    <a:moveTo>
                      <a:pt x="16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20" y="3"/>
                      <a:pt x="24" y="6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2" y="18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20"/>
                      <a:pt x="16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0" y="20"/>
                      <a:pt x="7" y="17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6" y="7"/>
                      <a:pt x="11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1"/>
                      <a:pt x="1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6" y="24"/>
                      <a:pt x="16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33" y="22"/>
                      <a:pt x="2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1" name="Freeform 574"/>
              <p:cNvSpPr>
                <a:spLocks noEditPoints="1"/>
              </p:cNvSpPr>
              <p:nvPr/>
            </p:nvSpPr>
            <p:spPr bwMode="auto">
              <a:xfrm>
                <a:off x="3343" y="3304"/>
                <a:ext cx="108" cy="80"/>
              </a:xfrm>
              <a:custGeom>
                <a:avLst/>
                <a:gdLst>
                  <a:gd name="T0" fmla="*/ 15 w 31"/>
                  <a:gd name="T1" fmla="*/ 3 h 23"/>
                  <a:gd name="T2" fmla="*/ 15 w 31"/>
                  <a:gd name="T3" fmla="*/ 3 h 23"/>
                  <a:gd name="T4" fmla="*/ 15 w 31"/>
                  <a:gd name="T5" fmla="*/ 3 h 23"/>
                  <a:gd name="T6" fmla="*/ 18 w 31"/>
                  <a:gd name="T7" fmla="*/ 4 h 23"/>
                  <a:gd name="T8" fmla="*/ 18 w 31"/>
                  <a:gd name="T9" fmla="*/ 4 h 23"/>
                  <a:gd name="T10" fmla="*/ 18 w 31"/>
                  <a:gd name="T11" fmla="*/ 4 h 23"/>
                  <a:gd name="T12" fmla="*/ 23 w 31"/>
                  <a:gd name="T13" fmla="*/ 11 h 23"/>
                  <a:gd name="T14" fmla="*/ 17 w 31"/>
                  <a:gd name="T15" fmla="*/ 19 h 23"/>
                  <a:gd name="T16" fmla="*/ 17 w 31"/>
                  <a:gd name="T17" fmla="*/ 19 h 23"/>
                  <a:gd name="T18" fmla="*/ 17 w 31"/>
                  <a:gd name="T19" fmla="*/ 19 h 23"/>
                  <a:gd name="T20" fmla="*/ 16 w 31"/>
                  <a:gd name="T21" fmla="*/ 19 h 23"/>
                  <a:gd name="T22" fmla="*/ 16 w 31"/>
                  <a:gd name="T23" fmla="*/ 19 h 23"/>
                  <a:gd name="T24" fmla="*/ 14 w 31"/>
                  <a:gd name="T25" fmla="*/ 20 h 23"/>
                  <a:gd name="T26" fmla="*/ 14 w 31"/>
                  <a:gd name="T27" fmla="*/ 20 h 23"/>
                  <a:gd name="T28" fmla="*/ 14 w 31"/>
                  <a:gd name="T29" fmla="*/ 20 h 23"/>
                  <a:gd name="T30" fmla="*/ 14 w 31"/>
                  <a:gd name="T31" fmla="*/ 20 h 23"/>
                  <a:gd name="T32" fmla="*/ 14 w 31"/>
                  <a:gd name="T33" fmla="*/ 20 h 23"/>
                  <a:gd name="T34" fmla="*/ 7 w 31"/>
                  <a:gd name="T35" fmla="*/ 12 h 23"/>
                  <a:gd name="T36" fmla="*/ 7 w 31"/>
                  <a:gd name="T37" fmla="*/ 11 h 23"/>
                  <a:gd name="T38" fmla="*/ 7 w 31"/>
                  <a:gd name="T39" fmla="*/ 11 h 23"/>
                  <a:gd name="T40" fmla="*/ 7 w 31"/>
                  <a:gd name="T41" fmla="*/ 11 h 23"/>
                  <a:gd name="T42" fmla="*/ 15 w 31"/>
                  <a:gd name="T43" fmla="*/ 3 h 23"/>
                  <a:gd name="T44" fmla="*/ 15 w 31"/>
                  <a:gd name="T45" fmla="*/ 3 h 23"/>
                  <a:gd name="T46" fmla="*/ 15 w 31"/>
                  <a:gd name="T47" fmla="*/ 3 h 23"/>
                  <a:gd name="T48" fmla="*/ 15 w 31"/>
                  <a:gd name="T49" fmla="*/ 0 h 23"/>
                  <a:gd name="T50" fmla="*/ 15 w 31"/>
                  <a:gd name="T51" fmla="*/ 0 h 23"/>
                  <a:gd name="T52" fmla="*/ 14 w 31"/>
                  <a:gd name="T53" fmla="*/ 23 h 23"/>
                  <a:gd name="T54" fmla="*/ 14 w 31"/>
                  <a:gd name="T55" fmla="*/ 23 h 23"/>
                  <a:gd name="T56" fmla="*/ 18 w 31"/>
                  <a:gd name="T57" fmla="*/ 23 h 23"/>
                  <a:gd name="T58" fmla="*/ 18 w 31"/>
                  <a:gd name="T59" fmla="*/ 23 h 23"/>
                  <a:gd name="T60" fmla="*/ 18 w 31"/>
                  <a:gd name="T61" fmla="*/ 23 h 23"/>
                  <a:gd name="T62" fmla="*/ 18 w 31"/>
                  <a:gd name="T63" fmla="*/ 23 h 23"/>
                  <a:gd name="T64" fmla="*/ 18 w 31"/>
                  <a:gd name="T65" fmla="*/ 23 h 23"/>
                  <a:gd name="T66" fmla="*/ 18 w 31"/>
                  <a:gd name="T67" fmla="*/ 23 h 23"/>
                  <a:gd name="T68" fmla="*/ 15 w 31"/>
                  <a:gd name="T69" fmla="*/ 0 h 23"/>
                  <a:gd name="T70" fmla="*/ 15 w 31"/>
                  <a:gd name="T71" fmla="*/ 0 h 23"/>
                  <a:gd name="T72" fmla="*/ 15 w 31"/>
                  <a:gd name="T7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1" h="23">
                    <a:moveTo>
                      <a:pt x="15" y="3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7" y="3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1" y="5"/>
                      <a:pt x="23" y="8"/>
                      <a:pt x="23" y="11"/>
                    </a:cubicBezTo>
                    <a:cubicBezTo>
                      <a:pt x="23" y="15"/>
                      <a:pt x="21" y="18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9"/>
                      <a:pt x="17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0"/>
                      <a:pt x="15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9" y="20"/>
                      <a:pt x="7" y="16"/>
                      <a:pt x="7" y="12"/>
                    </a:cubicBezTo>
                    <a:cubicBezTo>
                      <a:pt x="7" y="12"/>
                      <a:pt x="7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7"/>
                      <a:pt x="10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23"/>
                      <a:pt x="14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5" y="23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31" y="19"/>
                      <a:pt x="2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2" name="Freeform 575"/>
              <p:cNvSpPr/>
              <p:nvPr/>
            </p:nvSpPr>
            <p:spPr bwMode="auto">
              <a:xfrm>
                <a:off x="3367" y="3314"/>
                <a:ext cx="56" cy="60"/>
              </a:xfrm>
              <a:custGeom>
                <a:avLst/>
                <a:gdLst>
                  <a:gd name="T0" fmla="*/ 8 w 16"/>
                  <a:gd name="T1" fmla="*/ 0 h 17"/>
                  <a:gd name="T2" fmla="*/ 8 w 16"/>
                  <a:gd name="T3" fmla="*/ 0 h 17"/>
                  <a:gd name="T4" fmla="*/ 0 w 16"/>
                  <a:gd name="T5" fmla="*/ 8 h 17"/>
                  <a:gd name="T6" fmla="*/ 0 w 16"/>
                  <a:gd name="T7" fmla="*/ 8 h 17"/>
                  <a:gd name="T8" fmla="*/ 0 w 16"/>
                  <a:gd name="T9" fmla="*/ 8 h 17"/>
                  <a:gd name="T10" fmla="*/ 0 w 16"/>
                  <a:gd name="T11" fmla="*/ 9 h 17"/>
                  <a:gd name="T12" fmla="*/ 7 w 16"/>
                  <a:gd name="T13" fmla="*/ 17 h 17"/>
                  <a:gd name="T14" fmla="*/ 7 w 16"/>
                  <a:gd name="T15" fmla="*/ 17 h 17"/>
                  <a:gd name="T16" fmla="*/ 7 w 16"/>
                  <a:gd name="T17" fmla="*/ 17 h 17"/>
                  <a:gd name="T18" fmla="*/ 7 w 16"/>
                  <a:gd name="T19" fmla="*/ 17 h 17"/>
                  <a:gd name="T20" fmla="*/ 9 w 16"/>
                  <a:gd name="T21" fmla="*/ 16 h 17"/>
                  <a:gd name="T22" fmla="*/ 9 w 16"/>
                  <a:gd name="T23" fmla="*/ 16 h 17"/>
                  <a:gd name="T24" fmla="*/ 10 w 16"/>
                  <a:gd name="T25" fmla="*/ 16 h 17"/>
                  <a:gd name="T26" fmla="*/ 10 w 16"/>
                  <a:gd name="T27" fmla="*/ 16 h 17"/>
                  <a:gd name="T28" fmla="*/ 10 w 16"/>
                  <a:gd name="T29" fmla="*/ 16 h 17"/>
                  <a:gd name="T30" fmla="*/ 16 w 16"/>
                  <a:gd name="T31" fmla="*/ 8 h 17"/>
                  <a:gd name="T32" fmla="*/ 11 w 16"/>
                  <a:gd name="T33" fmla="*/ 1 h 17"/>
                  <a:gd name="T34" fmla="*/ 11 w 16"/>
                  <a:gd name="T35" fmla="*/ 1 h 17"/>
                  <a:gd name="T36" fmla="*/ 11 w 16"/>
                  <a:gd name="T37" fmla="*/ 1 h 17"/>
                  <a:gd name="T38" fmla="*/ 8 w 16"/>
                  <a:gd name="T39" fmla="*/ 0 h 17"/>
                  <a:gd name="T40" fmla="*/ 8 w 16"/>
                  <a:gd name="T41" fmla="*/ 0 h 17"/>
                  <a:gd name="T42" fmla="*/ 8 w 16"/>
                  <a:gd name="T4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17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1" y="4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2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4" y="15"/>
                      <a:pt x="16" y="12"/>
                      <a:pt x="16" y="8"/>
                    </a:cubicBezTo>
                    <a:cubicBezTo>
                      <a:pt x="16" y="5"/>
                      <a:pt x="14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3" name="Freeform 576"/>
              <p:cNvSpPr/>
              <p:nvPr/>
            </p:nvSpPr>
            <p:spPr bwMode="auto">
              <a:xfrm>
                <a:off x="5544" y="3213"/>
                <a:ext cx="104" cy="112"/>
              </a:xfrm>
              <a:custGeom>
                <a:avLst/>
                <a:gdLst>
                  <a:gd name="T0" fmla="*/ 30 w 30"/>
                  <a:gd name="T1" fmla="*/ 0 h 32"/>
                  <a:gd name="T2" fmla="*/ 0 w 30"/>
                  <a:gd name="T3" fmla="*/ 32 h 32"/>
                  <a:gd name="T4" fmla="*/ 30 w 30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" h="32">
                    <a:moveTo>
                      <a:pt x="30" y="0"/>
                    </a:moveTo>
                    <a:cubicBezTo>
                      <a:pt x="15" y="6"/>
                      <a:pt x="5" y="17"/>
                      <a:pt x="0" y="32"/>
                    </a:cubicBezTo>
                    <a:cubicBezTo>
                      <a:pt x="14" y="26"/>
                      <a:pt x="25" y="16"/>
                      <a:pt x="3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4" name="Freeform 577"/>
              <p:cNvSpPr>
                <a:spLocks noEditPoints="1"/>
              </p:cNvSpPr>
              <p:nvPr/>
            </p:nvSpPr>
            <p:spPr bwMode="auto">
              <a:xfrm>
                <a:off x="5655" y="3045"/>
                <a:ext cx="154" cy="165"/>
              </a:xfrm>
              <a:custGeom>
                <a:avLst/>
                <a:gdLst>
                  <a:gd name="T0" fmla="*/ 30 w 44"/>
                  <a:gd name="T1" fmla="*/ 2 h 47"/>
                  <a:gd name="T2" fmla="*/ 30 w 44"/>
                  <a:gd name="T3" fmla="*/ 2 h 47"/>
                  <a:gd name="T4" fmla="*/ 30 w 44"/>
                  <a:gd name="T5" fmla="*/ 2 h 47"/>
                  <a:gd name="T6" fmla="*/ 38 w 44"/>
                  <a:gd name="T7" fmla="*/ 4 h 47"/>
                  <a:gd name="T8" fmla="*/ 43 w 44"/>
                  <a:gd name="T9" fmla="*/ 14 h 47"/>
                  <a:gd name="T10" fmla="*/ 32 w 44"/>
                  <a:gd name="T11" fmla="*/ 37 h 47"/>
                  <a:gd name="T12" fmla="*/ 20 w 44"/>
                  <a:gd name="T13" fmla="*/ 41 h 47"/>
                  <a:gd name="T14" fmla="*/ 20 w 44"/>
                  <a:gd name="T15" fmla="*/ 41 h 47"/>
                  <a:gd name="T16" fmla="*/ 20 w 44"/>
                  <a:gd name="T17" fmla="*/ 41 h 47"/>
                  <a:gd name="T18" fmla="*/ 20 w 44"/>
                  <a:gd name="T19" fmla="*/ 41 h 47"/>
                  <a:gd name="T20" fmla="*/ 20 w 44"/>
                  <a:gd name="T21" fmla="*/ 41 h 47"/>
                  <a:gd name="T22" fmla="*/ 12 w 44"/>
                  <a:gd name="T23" fmla="*/ 42 h 47"/>
                  <a:gd name="T24" fmla="*/ 12 w 44"/>
                  <a:gd name="T25" fmla="*/ 42 h 47"/>
                  <a:gd name="T26" fmla="*/ 12 w 44"/>
                  <a:gd name="T27" fmla="*/ 42 h 47"/>
                  <a:gd name="T28" fmla="*/ 12 w 44"/>
                  <a:gd name="T29" fmla="*/ 42 h 47"/>
                  <a:gd name="T30" fmla="*/ 12 w 44"/>
                  <a:gd name="T31" fmla="*/ 42 h 47"/>
                  <a:gd name="T32" fmla="*/ 7 w 44"/>
                  <a:gd name="T33" fmla="*/ 41 h 47"/>
                  <a:gd name="T34" fmla="*/ 7 w 44"/>
                  <a:gd name="T35" fmla="*/ 41 h 47"/>
                  <a:gd name="T36" fmla="*/ 3 w 44"/>
                  <a:gd name="T37" fmla="*/ 30 h 47"/>
                  <a:gd name="T38" fmla="*/ 7 w 44"/>
                  <a:gd name="T39" fmla="*/ 14 h 47"/>
                  <a:gd name="T40" fmla="*/ 7 w 44"/>
                  <a:gd name="T41" fmla="*/ 14 h 47"/>
                  <a:gd name="T42" fmla="*/ 7 w 44"/>
                  <a:gd name="T43" fmla="*/ 14 h 47"/>
                  <a:gd name="T44" fmla="*/ 7 w 44"/>
                  <a:gd name="T45" fmla="*/ 14 h 47"/>
                  <a:gd name="T46" fmla="*/ 30 w 44"/>
                  <a:gd name="T47" fmla="*/ 2 h 47"/>
                  <a:gd name="T48" fmla="*/ 30 w 44"/>
                  <a:gd name="T49" fmla="*/ 2 h 47"/>
                  <a:gd name="T50" fmla="*/ 30 w 44"/>
                  <a:gd name="T51" fmla="*/ 2 h 47"/>
                  <a:gd name="T52" fmla="*/ 32 w 44"/>
                  <a:gd name="T53" fmla="*/ 0 h 47"/>
                  <a:gd name="T54" fmla="*/ 32 w 44"/>
                  <a:gd name="T55" fmla="*/ 0 h 47"/>
                  <a:gd name="T56" fmla="*/ 14 w 44"/>
                  <a:gd name="T57" fmla="*/ 5 h 47"/>
                  <a:gd name="T58" fmla="*/ 14 w 44"/>
                  <a:gd name="T59" fmla="*/ 5 h 47"/>
                  <a:gd name="T60" fmla="*/ 0 w 44"/>
                  <a:gd name="T61" fmla="*/ 41 h 47"/>
                  <a:gd name="T62" fmla="*/ 1 w 44"/>
                  <a:gd name="T63" fmla="*/ 46 h 47"/>
                  <a:gd name="T64" fmla="*/ 1 w 44"/>
                  <a:gd name="T65" fmla="*/ 46 h 47"/>
                  <a:gd name="T66" fmla="*/ 1 w 44"/>
                  <a:gd name="T67" fmla="*/ 47 h 47"/>
                  <a:gd name="T68" fmla="*/ 1 w 44"/>
                  <a:gd name="T69" fmla="*/ 47 h 47"/>
                  <a:gd name="T70" fmla="*/ 1 w 44"/>
                  <a:gd name="T71" fmla="*/ 47 h 47"/>
                  <a:gd name="T72" fmla="*/ 1 w 44"/>
                  <a:gd name="T73" fmla="*/ 47 h 47"/>
                  <a:gd name="T74" fmla="*/ 1 w 44"/>
                  <a:gd name="T75" fmla="*/ 47 h 47"/>
                  <a:gd name="T76" fmla="*/ 35 w 44"/>
                  <a:gd name="T77" fmla="*/ 37 h 47"/>
                  <a:gd name="T78" fmla="*/ 44 w 44"/>
                  <a:gd name="T79" fmla="*/ 13 h 47"/>
                  <a:gd name="T80" fmla="*/ 40 w 44"/>
                  <a:gd name="T81" fmla="*/ 2 h 47"/>
                  <a:gd name="T82" fmla="*/ 40 w 44"/>
                  <a:gd name="T83" fmla="*/ 2 h 47"/>
                  <a:gd name="T84" fmla="*/ 39 w 44"/>
                  <a:gd name="T85" fmla="*/ 2 h 47"/>
                  <a:gd name="T86" fmla="*/ 32 w 44"/>
                  <a:gd name="T87" fmla="*/ 0 h 47"/>
                  <a:gd name="T88" fmla="*/ 32 w 44"/>
                  <a:gd name="T89" fmla="*/ 0 h 47"/>
                  <a:gd name="T90" fmla="*/ 32 w 44"/>
                  <a:gd name="T9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4" h="47">
                    <a:moveTo>
                      <a:pt x="30" y="2"/>
                    </a:move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3" y="2"/>
                      <a:pt x="36" y="2"/>
                      <a:pt x="38" y="4"/>
                    </a:cubicBezTo>
                    <a:cubicBezTo>
                      <a:pt x="41" y="7"/>
                      <a:pt x="43" y="11"/>
                      <a:pt x="43" y="14"/>
                    </a:cubicBezTo>
                    <a:cubicBezTo>
                      <a:pt x="43" y="24"/>
                      <a:pt x="36" y="35"/>
                      <a:pt x="32" y="37"/>
                    </a:cubicBezTo>
                    <a:cubicBezTo>
                      <a:pt x="29" y="40"/>
                      <a:pt x="26" y="40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18" y="42"/>
                      <a:pt x="15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0" y="42"/>
                      <a:pt x="8" y="42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4" y="39"/>
                      <a:pt x="3" y="35"/>
                      <a:pt x="3" y="30"/>
                    </a:cubicBezTo>
                    <a:cubicBezTo>
                      <a:pt x="3" y="24"/>
                      <a:pt x="5" y="17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0"/>
                      <a:pt x="2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18" y="3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4" y="11"/>
                      <a:pt x="0" y="29"/>
                      <a:pt x="0" y="41"/>
                    </a:cubicBezTo>
                    <a:cubicBezTo>
                      <a:pt x="0" y="43"/>
                      <a:pt x="0" y="44"/>
                      <a:pt x="1" y="46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6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0" y="43"/>
                      <a:pt x="26" y="45"/>
                      <a:pt x="35" y="37"/>
                    </a:cubicBezTo>
                    <a:cubicBezTo>
                      <a:pt x="39" y="34"/>
                      <a:pt x="44" y="22"/>
                      <a:pt x="44" y="13"/>
                    </a:cubicBezTo>
                    <a:cubicBezTo>
                      <a:pt x="44" y="8"/>
                      <a:pt x="43" y="4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39" y="2"/>
                    </a:cubicBezTo>
                    <a:cubicBezTo>
                      <a:pt x="37" y="1"/>
                      <a:pt x="35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5" name="Freeform 578"/>
              <p:cNvSpPr>
                <a:spLocks noEditPoints="1"/>
              </p:cNvSpPr>
              <p:nvPr/>
            </p:nvSpPr>
            <p:spPr bwMode="auto">
              <a:xfrm>
                <a:off x="1878" y="3045"/>
                <a:ext cx="153" cy="161"/>
              </a:xfrm>
              <a:custGeom>
                <a:avLst/>
                <a:gdLst>
                  <a:gd name="T0" fmla="*/ 14 w 44"/>
                  <a:gd name="T1" fmla="*/ 2 h 46"/>
                  <a:gd name="T2" fmla="*/ 14 w 44"/>
                  <a:gd name="T3" fmla="*/ 2 h 46"/>
                  <a:gd name="T4" fmla="*/ 14 w 44"/>
                  <a:gd name="T5" fmla="*/ 2 h 46"/>
                  <a:gd name="T6" fmla="*/ 37 w 44"/>
                  <a:gd name="T7" fmla="*/ 14 h 46"/>
                  <a:gd name="T8" fmla="*/ 37 w 44"/>
                  <a:gd name="T9" fmla="*/ 14 h 46"/>
                  <a:gd name="T10" fmla="*/ 37 w 44"/>
                  <a:gd name="T11" fmla="*/ 14 h 46"/>
                  <a:gd name="T12" fmla="*/ 37 w 44"/>
                  <a:gd name="T13" fmla="*/ 14 h 46"/>
                  <a:gd name="T14" fmla="*/ 38 w 44"/>
                  <a:gd name="T15" fmla="*/ 15 h 46"/>
                  <a:gd name="T16" fmla="*/ 40 w 44"/>
                  <a:gd name="T17" fmla="*/ 28 h 46"/>
                  <a:gd name="T18" fmla="*/ 39 w 44"/>
                  <a:gd name="T19" fmla="*/ 39 h 46"/>
                  <a:gd name="T20" fmla="*/ 39 w 44"/>
                  <a:gd name="T21" fmla="*/ 39 h 46"/>
                  <a:gd name="T22" fmla="*/ 38 w 44"/>
                  <a:gd name="T23" fmla="*/ 39 h 46"/>
                  <a:gd name="T24" fmla="*/ 27 w 44"/>
                  <a:gd name="T25" fmla="*/ 42 h 46"/>
                  <a:gd name="T26" fmla="*/ 27 w 44"/>
                  <a:gd name="T27" fmla="*/ 42 h 46"/>
                  <a:gd name="T28" fmla="*/ 27 w 44"/>
                  <a:gd name="T29" fmla="*/ 42 h 46"/>
                  <a:gd name="T30" fmla="*/ 27 w 44"/>
                  <a:gd name="T31" fmla="*/ 42 h 46"/>
                  <a:gd name="T32" fmla="*/ 27 w 44"/>
                  <a:gd name="T33" fmla="*/ 42 h 46"/>
                  <a:gd name="T34" fmla="*/ 10 w 44"/>
                  <a:gd name="T35" fmla="*/ 36 h 46"/>
                  <a:gd name="T36" fmla="*/ 10 w 44"/>
                  <a:gd name="T37" fmla="*/ 36 h 46"/>
                  <a:gd name="T38" fmla="*/ 9 w 44"/>
                  <a:gd name="T39" fmla="*/ 36 h 46"/>
                  <a:gd name="T40" fmla="*/ 9 w 44"/>
                  <a:gd name="T41" fmla="*/ 36 h 46"/>
                  <a:gd name="T42" fmla="*/ 2 w 44"/>
                  <a:gd name="T43" fmla="*/ 14 h 46"/>
                  <a:gd name="T44" fmla="*/ 6 w 44"/>
                  <a:gd name="T45" fmla="*/ 4 h 46"/>
                  <a:gd name="T46" fmla="*/ 6 w 44"/>
                  <a:gd name="T47" fmla="*/ 4 h 46"/>
                  <a:gd name="T48" fmla="*/ 14 w 44"/>
                  <a:gd name="T49" fmla="*/ 2 h 46"/>
                  <a:gd name="T50" fmla="*/ 14 w 44"/>
                  <a:gd name="T51" fmla="*/ 2 h 46"/>
                  <a:gd name="T52" fmla="*/ 14 w 44"/>
                  <a:gd name="T53" fmla="*/ 2 h 46"/>
                  <a:gd name="T54" fmla="*/ 13 w 44"/>
                  <a:gd name="T55" fmla="*/ 0 h 46"/>
                  <a:gd name="T56" fmla="*/ 13 w 44"/>
                  <a:gd name="T57" fmla="*/ 0 h 46"/>
                  <a:gd name="T58" fmla="*/ 4 w 44"/>
                  <a:gd name="T59" fmla="*/ 2 h 46"/>
                  <a:gd name="T60" fmla="*/ 4 w 44"/>
                  <a:gd name="T61" fmla="*/ 2 h 46"/>
                  <a:gd name="T62" fmla="*/ 0 w 44"/>
                  <a:gd name="T63" fmla="*/ 14 h 46"/>
                  <a:gd name="T64" fmla="*/ 4 w 44"/>
                  <a:gd name="T65" fmla="*/ 31 h 46"/>
                  <a:gd name="T66" fmla="*/ 42 w 44"/>
                  <a:gd name="T67" fmla="*/ 46 h 46"/>
                  <a:gd name="T68" fmla="*/ 44 w 44"/>
                  <a:gd name="T69" fmla="*/ 44 h 46"/>
                  <a:gd name="T70" fmla="*/ 39 w 44"/>
                  <a:gd name="T71" fmla="*/ 15 h 46"/>
                  <a:gd name="T72" fmla="*/ 39 w 44"/>
                  <a:gd name="T73" fmla="*/ 15 h 46"/>
                  <a:gd name="T74" fmla="*/ 39 w 44"/>
                  <a:gd name="T75" fmla="*/ 15 h 46"/>
                  <a:gd name="T76" fmla="*/ 13 w 44"/>
                  <a:gd name="T77" fmla="*/ 0 h 46"/>
                  <a:gd name="T78" fmla="*/ 13 w 44"/>
                  <a:gd name="T79" fmla="*/ 0 h 46"/>
                  <a:gd name="T80" fmla="*/ 13 w 44"/>
                  <a:gd name="T81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" h="46"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3" y="2"/>
                      <a:pt x="34" y="8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7" y="15"/>
                      <a:pt x="38" y="15"/>
                    </a:cubicBezTo>
                    <a:cubicBezTo>
                      <a:pt x="39" y="18"/>
                      <a:pt x="40" y="23"/>
                      <a:pt x="40" y="28"/>
                    </a:cubicBezTo>
                    <a:cubicBezTo>
                      <a:pt x="40" y="32"/>
                      <a:pt x="40" y="36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39"/>
                      <a:pt x="39" y="39"/>
                      <a:pt x="38" y="39"/>
                    </a:cubicBezTo>
                    <a:cubicBezTo>
                      <a:pt x="35" y="41"/>
                      <a:pt x="31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7" y="42"/>
                      <a:pt x="27" y="42"/>
                      <a:pt x="27" y="42"/>
                    </a:cubicBezTo>
                    <a:cubicBezTo>
                      <a:pt x="20" y="42"/>
                      <a:pt x="14" y="40"/>
                      <a:pt x="10" y="36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6"/>
                      <a:pt x="10" y="36"/>
                      <a:pt x="9" y="36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6" y="32"/>
                      <a:pt x="2" y="22"/>
                      <a:pt x="2" y="14"/>
                    </a:cubicBezTo>
                    <a:cubicBezTo>
                      <a:pt x="2" y="10"/>
                      <a:pt x="3" y="6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9" y="3"/>
                      <a:pt x="11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0" y="9"/>
                      <a:pt x="0" y="14"/>
                    </a:cubicBezTo>
                    <a:cubicBezTo>
                      <a:pt x="0" y="20"/>
                      <a:pt x="2" y="27"/>
                      <a:pt x="4" y="31"/>
                    </a:cubicBezTo>
                    <a:cubicBezTo>
                      <a:pt x="10" y="43"/>
                      <a:pt x="26" y="44"/>
                      <a:pt x="42" y="46"/>
                    </a:cubicBezTo>
                    <a:cubicBezTo>
                      <a:pt x="43" y="46"/>
                      <a:pt x="43" y="45"/>
                      <a:pt x="44" y="44"/>
                    </a:cubicBezTo>
                    <a:cubicBezTo>
                      <a:pt x="42" y="35"/>
                      <a:pt x="43" y="23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6" y="8"/>
                      <a:pt x="2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6" name="Freeform 579"/>
              <p:cNvSpPr>
                <a:spLocks noEditPoints="1"/>
              </p:cNvSpPr>
              <p:nvPr/>
            </p:nvSpPr>
            <p:spPr bwMode="auto">
              <a:xfrm>
                <a:off x="1885" y="3052"/>
                <a:ext cx="150" cy="140"/>
              </a:xfrm>
              <a:custGeom>
                <a:avLst/>
                <a:gdLst>
                  <a:gd name="T0" fmla="*/ 13 w 43"/>
                  <a:gd name="T1" fmla="*/ 2 h 40"/>
                  <a:gd name="T2" fmla="*/ 13 w 43"/>
                  <a:gd name="T3" fmla="*/ 2 h 40"/>
                  <a:gd name="T4" fmla="*/ 13 w 43"/>
                  <a:gd name="T5" fmla="*/ 2 h 40"/>
                  <a:gd name="T6" fmla="*/ 35 w 43"/>
                  <a:gd name="T7" fmla="*/ 33 h 40"/>
                  <a:gd name="T8" fmla="*/ 35 w 43"/>
                  <a:gd name="T9" fmla="*/ 33 h 40"/>
                  <a:gd name="T10" fmla="*/ 35 w 43"/>
                  <a:gd name="T11" fmla="*/ 33 h 40"/>
                  <a:gd name="T12" fmla="*/ 35 w 43"/>
                  <a:gd name="T13" fmla="*/ 33 h 40"/>
                  <a:gd name="T14" fmla="*/ 26 w 43"/>
                  <a:gd name="T15" fmla="*/ 37 h 40"/>
                  <a:gd name="T16" fmla="*/ 26 w 43"/>
                  <a:gd name="T17" fmla="*/ 37 h 40"/>
                  <a:gd name="T18" fmla="*/ 26 w 43"/>
                  <a:gd name="T19" fmla="*/ 37 h 40"/>
                  <a:gd name="T20" fmla="*/ 23 w 43"/>
                  <a:gd name="T21" fmla="*/ 37 h 40"/>
                  <a:gd name="T22" fmla="*/ 23 w 43"/>
                  <a:gd name="T23" fmla="*/ 37 h 40"/>
                  <a:gd name="T24" fmla="*/ 23 w 43"/>
                  <a:gd name="T25" fmla="*/ 37 h 40"/>
                  <a:gd name="T26" fmla="*/ 23 w 43"/>
                  <a:gd name="T27" fmla="*/ 37 h 40"/>
                  <a:gd name="T28" fmla="*/ 23 w 43"/>
                  <a:gd name="T29" fmla="*/ 37 h 40"/>
                  <a:gd name="T30" fmla="*/ 8 w 43"/>
                  <a:gd name="T31" fmla="*/ 32 h 40"/>
                  <a:gd name="T32" fmla="*/ 8 w 43"/>
                  <a:gd name="T33" fmla="*/ 32 h 40"/>
                  <a:gd name="T34" fmla="*/ 2 w 43"/>
                  <a:gd name="T35" fmla="*/ 15 h 40"/>
                  <a:gd name="T36" fmla="*/ 10 w 43"/>
                  <a:gd name="T37" fmla="*/ 2 h 40"/>
                  <a:gd name="T38" fmla="*/ 10 w 43"/>
                  <a:gd name="T39" fmla="*/ 2 h 40"/>
                  <a:gd name="T40" fmla="*/ 13 w 43"/>
                  <a:gd name="T41" fmla="*/ 2 h 40"/>
                  <a:gd name="T42" fmla="*/ 13 w 43"/>
                  <a:gd name="T43" fmla="*/ 2 h 40"/>
                  <a:gd name="T44" fmla="*/ 13 w 43"/>
                  <a:gd name="T45" fmla="*/ 2 h 40"/>
                  <a:gd name="T46" fmla="*/ 12 w 43"/>
                  <a:gd name="T47" fmla="*/ 0 h 40"/>
                  <a:gd name="T48" fmla="*/ 12 w 43"/>
                  <a:gd name="T49" fmla="*/ 0 h 40"/>
                  <a:gd name="T50" fmla="*/ 4 w 43"/>
                  <a:gd name="T51" fmla="*/ 2 h 40"/>
                  <a:gd name="T52" fmla="*/ 4 w 43"/>
                  <a:gd name="T53" fmla="*/ 2 h 40"/>
                  <a:gd name="T54" fmla="*/ 0 w 43"/>
                  <a:gd name="T55" fmla="*/ 12 h 40"/>
                  <a:gd name="T56" fmla="*/ 7 w 43"/>
                  <a:gd name="T57" fmla="*/ 34 h 40"/>
                  <a:gd name="T58" fmla="*/ 7 w 43"/>
                  <a:gd name="T59" fmla="*/ 34 h 40"/>
                  <a:gd name="T60" fmla="*/ 8 w 43"/>
                  <a:gd name="T61" fmla="*/ 34 h 40"/>
                  <a:gd name="T62" fmla="*/ 8 w 43"/>
                  <a:gd name="T63" fmla="*/ 34 h 40"/>
                  <a:gd name="T64" fmla="*/ 25 w 43"/>
                  <a:gd name="T65" fmla="*/ 40 h 40"/>
                  <a:gd name="T66" fmla="*/ 25 w 43"/>
                  <a:gd name="T67" fmla="*/ 40 h 40"/>
                  <a:gd name="T68" fmla="*/ 25 w 43"/>
                  <a:gd name="T69" fmla="*/ 40 h 40"/>
                  <a:gd name="T70" fmla="*/ 25 w 43"/>
                  <a:gd name="T71" fmla="*/ 40 h 40"/>
                  <a:gd name="T72" fmla="*/ 36 w 43"/>
                  <a:gd name="T73" fmla="*/ 37 h 40"/>
                  <a:gd name="T74" fmla="*/ 37 w 43"/>
                  <a:gd name="T75" fmla="*/ 37 h 40"/>
                  <a:gd name="T76" fmla="*/ 37 w 43"/>
                  <a:gd name="T77" fmla="*/ 37 h 40"/>
                  <a:gd name="T78" fmla="*/ 38 w 43"/>
                  <a:gd name="T79" fmla="*/ 26 h 40"/>
                  <a:gd name="T80" fmla="*/ 36 w 43"/>
                  <a:gd name="T81" fmla="*/ 13 h 40"/>
                  <a:gd name="T82" fmla="*/ 35 w 43"/>
                  <a:gd name="T83" fmla="*/ 12 h 40"/>
                  <a:gd name="T84" fmla="*/ 35 w 43"/>
                  <a:gd name="T85" fmla="*/ 12 h 40"/>
                  <a:gd name="T86" fmla="*/ 35 w 43"/>
                  <a:gd name="T87" fmla="*/ 12 h 40"/>
                  <a:gd name="T88" fmla="*/ 35 w 43"/>
                  <a:gd name="T89" fmla="*/ 12 h 40"/>
                  <a:gd name="T90" fmla="*/ 12 w 43"/>
                  <a:gd name="T91" fmla="*/ 0 h 40"/>
                  <a:gd name="T92" fmla="*/ 12 w 43"/>
                  <a:gd name="T93" fmla="*/ 0 h 40"/>
                  <a:gd name="T94" fmla="*/ 12 w 43"/>
                  <a:gd name="T9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" h="40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26" y="2"/>
                      <a:pt x="43" y="17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3" y="36"/>
                      <a:pt x="30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5" y="37"/>
                      <a:pt x="24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17" y="37"/>
                      <a:pt x="11" y="35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28"/>
                      <a:pt x="2" y="21"/>
                      <a:pt x="2" y="15"/>
                    </a:cubicBezTo>
                    <a:cubicBezTo>
                      <a:pt x="2" y="9"/>
                      <a:pt x="4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2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20"/>
                      <a:pt x="4" y="30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12" y="38"/>
                      <a:pt x="18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9" y="40"/>
                      <a:pt x="33" y="39"/>
                      <a:pt x="36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7" y="37"/>
                      <a:pt x="37" y="37"/>
                      <a:pt x="37" y="37"/>
                    </a:cubicBezTo>
                    <a:cubicBezTo>
                      <a:pt x="38" y="34"/>
                      <a:pt x="38" y="30"/>
                      <a:pt x="38" y="26"/>
                    </a:cubicBezTo>
                    <a:cubicBezTo>
                      <a:pt x="38" y="21"/>
                      <a:pt x="37" y="16"/>
                      <a:pt x="36" y="13"/>
                    </a:cubicBezTo>
                    <a:cubicBezTo>
                      <a:pt x="35" y="13"/>
                      <a:pt x="35" y="13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2" y="6"/>
                      <a:pt x="2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7" name="Freeform 580"/>
              <p:cNvSpPr>
                <a:spLocks noEditPoints="1"/>
              </p:cNvSpPr>
              <p:nvPr/>
            </p:nvSpPr>
            <p:spPr bwMode="auto">
              <a:xfrm>
                <a:off x="5666" y="3052"/>
                <a:ext cx="139" cy="140"/>
              </a:xfrm>
              <a:custGeom>
                <a:avLst/>
                <a:gdLst>
                  <a:gd name="T0" fmla="*/ 26 w 40"/>
                  <a:gd name="T1" fmla="*/ 2 h 40"/>
                  <a:gd name="T2" fmla="*/ 26 w 40"/>
                  <a:gd name="T3" fmla="*/ 2 h 40"/>
                  <a:gd name="T4" fmla="*/ 26 w 40"/>
                  <a:gd name="T5" fmla="*/ 2 h 40"/>
                  <a:gd name="T6" fmla="*/ 34 w 40"/>
                  <a:gd name="T7" fmla="*/ 5 h 40"/>
                  <a:gd name="T8" fmla="*/ 34 w 40"/>
                  <a:gd name="T9" fmla="*/ 5 h 40"/>
                  <a:gd name="T10" fmla="*/ 34 w 40"/>
                  <a:gd name="T11" fmla="*/ 5 h 40"/>
                  <a:gd name="T12" fmla="*/ 37 w 40"/>
                  <a:gd name="T13" fmla="*/ 14 h 40"/>
                  <a:gd name="T14" fmla="*/ 33 w 40"/>
                  <a:gd name="T15" fmla="*/ 30 h 40"/>
                  <a:gd name="T16" fmla="*/ 20 w 40"/>
                  <a:gd name="T17" fmla="*/ 37 h 40"/>
                  <a:gd name="T18" fmla="*/ 20 w 40"/>
                  <a:gd name="T19" fmla="*/ 37 h 40"/>
                  <a:gd name="T20" fmla="*/ 20 w 40"/>
                  <a:gd name="T21" fmla="*/ 37 h 40"/>
                  <a:gd name="T22" fmla="*/ 20 w 40"/>
                  <a:gd name="T23" fmla="*/ 37 h 40"/>
                  <a:gd name="T24" fmla="*/ 20 w 40"/>
                  <a:gd name="T25" fmla="*/ 37 h 40"/>
                  <a:gd name="T26" fmla="*/ 20 w 40"/>
                  <a:gd name="T27" fmla="*/ 37 h 40"/>
                  <a:gd name="T28" fmla="*/ 20 w 40"/>
                  <a:gd name="T29" fmla="*/ 37 h 40"/>
                  <a:gd name="T30" fmla="*/ 20 w 40"/>
                  <a:gd name="T31" fmla="*/ 37 h 40"/>
                  <a:gd name="T32" fmla="*/ 20 w 40"/>
                  <a:gd name="T33" fmla="*/ 37 h 40"/>
                  <a:gd name="T34" fmla="*/ 13 w 40"/>
                  <a:gd name="T35" fmla="*/ 38 h 40"/>
                  <a:gd name="T36" fmla="*/ 13 w 40"/>
                  <a:gd name="T37" fmla="*/ 38 h 40"/>
                  <a:gd name="T38" fmla="*/ 13 w 40"/>
                  <a:gd name="T39" fmla="*/ 38 h 40"/>
                  <a:gd name="T40" fmla="*/ 13 w 40"/>
                  <a:gd name="T41" fmla="*/ 38 h 40"/>
                  <a:gd name="T42" fmla="*/ 13 w 40"/>
                  <a:gd name="T43" fmla="*/ 38 h 40"/>
                  <a:gd name="T44" fmla="*/ 7 w 40"/>
                  <a:gd name="T45" fmla="*/ 36 h 40"/>
                  <a:gd name="T46" fmla="*/ 7 w 40"/>
                  <a:gd name="T47" fmla="*/ 36 h 40"/>
                  <a:gd name="T48" fmla="*/ 2 w 40"/>
                  <a:gd name="T49" fmla="*/ 26 h 40"/>
                  <a:gd name="T50" fmla="*/ 10 w 40"/>
                  <a:gd name="T51" fmla="*/ 8 h 40"/>
                  <a:gd name="T52" fmla="*/ 10 w 40"/>
                  <a:gd name="T53" fmla="*/ 8 h 40"/>
                  <a:gd name="T54" fmla="*/ 10 w 40"/>
                  <a:gd name="T55" fmla="*/ 8 h 40"/>
                  <a:gd name="T56" fmla="*/ 10 w 40"/>
                  <a:gd name="T57" fmla="*/ 8 h 40"/>
                  <a:gd name="T58" fmla="*/ 26 w 40"/>
                  <a:gd name="T59" fmla="*/ 2 h 40"/>
                  <a:gd name="T60" fmla="*/ 26 w 40"/>
                  <a:gd name="T61" fmla="*/ 2 h 40"/>
                  <a:gd name="T62" fmla="*/ 26 w 40"/>
                  <a:gd name="T63" fmla="*/ 2 h 40"/>
                  <a:gd name="T64" fmla="*/ 27 w 40"/>
                  <a:gd name="T65" fmla="*/ 0 h 40"/>
                  <a:gd name="T66" fmla="*/ 27 w 40"/>
                  <a:gd name="T67" fmla="*/ 0 h 40"/>
                  <a:gd name="T68" fmla="*/ 4 w 40"/>
                  <a:gd name="T69" fmla="*/ 12 h 40"/>
                  <a:gd name="T70" fmla="*/ 4 w 40"/>
                  <a:gd name="T71" fmla="*/ 12 h 40"/>
                  <a:gd name="T72" fmla="*/ 4 w 40"/>
                  <a:gd name="T73" fmla="*/ 12 h 40"/>
                  <a:gd name="T74" fmla="*/ 4 w 40"/>
                  <a:gd name="T75" fmla="*/ 12 h 40"/>
                  <a:gd name="T76" fmla="*/ 0 w 40"/>
                  <a:gd name="T77" fmla="*/ 28 h 40"/>
                  <a:gd name="T78" fmla="*/ 4 w 40"/>
                  <a:gd name="T79" fmla="*/ 39 h 40"/>
                  <a:gd name="T80" fmla="*/ 4 w 40"/>
                  <a:gd name="T81" fmla="*/ 39 h 40"/>
                  <a:gd name="T82" fmla="*/ 9 w 40"/>
                  <a:gd name="T83" fmla="*/ 40 h 40"/>
                  <a:gd name="T84" fmla="*/ 9 w 40"/>
                  <a:gd name="T85" fmla="*/ 40 h 40"/>
                  <a:gd name="T86" fmla="*/ 9 w 40"/>
                  <a:gd name="T87" fmla="*/ 40 h 40"/>
                  <a:gd name="T88" fmla="*/ 9 w 40"/>
                  <a:gd name="T89" fmla="*/ 40 h 40"/>
                  <a:gd name="T90" fmla="*/ 17 w 40"/>
                  <a:gd name="T91" fmla="*/ 39 h 40"/>
                  <a:gd name="T92" fmla="*/ 17 w 40"/>
                  <a:gd name="T93" fmla="*/ 39 h 40"/>
                  <a:gd name="T94" fmla="*/ 17 w 40"/>
                  <a:gd name="T95" fmla="*/ 39 h 40"/>
                  <a:gd name="T96" fmla="*/ 17 w 40"/>
                  <a:gd name="T97" fmla="*/ 39 h 40"/>
                  <a:gd name="T98" fmla="*/ 17 w 40"/>
                  <a:gd name="T99" fmla="*/ 39 h 40"/>
                  <a:gd name="T100" fmla="*/ 29 w 40"/>
                  <a:gd name="T101" fmla="*/ 35 h 40"/>
                  <a:gd name="T102" fmla="*/ 40 w 40"/>
                  <a:gd name="T103" fmla="*/ 12 h 40"/>
                  <a:gd name="T104" fmla="*/ 35 w 40"/>
                  <a:gd name="T105" fmla="*/ 2 h 40"/>
                  <a:gd name="T106" fmla="*/ 27 w 40"/>
                  <a:gd name="T107" fmla="*/ 0 h 40"/>
                  <a:gd name="T108" fmla="*/ 27 w 40"/>
                  <a:gd name="T109" fmla="*/ 0 h 40"/>
                  <a:gd name="T110" fmla="*/ 27 w 40"/>
                  <a:gd name="T11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0" h="40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9" y="2"/>
                      <a:pt x="32" y="3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6" y="7"/>
                      <a:pt x="37" y="10"/>
                      <a:pt x="37" y="14"/>
                    </a:cubicBezTo>
                    <a:cubicBezTo>
                      <a:pt x="37" y="20"/>
                      <a:pt x="35" y="27"/>
                      <a:pt x="33" y="30"/>
                    </a:cubicBezTo>
                    <a:cubicBezTo>
                      <a:pt x="30" y="34"/>
                      <a:pt x="26" y="36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7" y="37"/>
                      <a:pt x="15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0" y="38"/>
                      <a:pt x="8" y="37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4" y="34"/>
                      <a:pt x="2" y="30"/>
                      <a:pt x="2" y="26"/>
                    </a:cubicBezTo>
                    <a:cubicBezTo>
                      <a:pt x="2" y="19"/>
                      <a:pt x="5" y="11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3" y="5"/>
                      <a:pt x="20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7" y="0"/>
                      <a:pt x="6" y="8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" y="15"/>
                      <a:pt x="0" y="22"/>
                      <a:pt x="0" y="28"/>
                    </a:cubicBezTo>
                    <a:cubicBezTo>
                      <a:pt x="0" y="33"/>
                      <a:pt x="1" y="37"/>
                      <a:pt x="4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5" y="40"/>
                      <a:pt x="7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2" y="40"/>
                      <a:pt x="15" y="40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23" y="38"/>
                      <a:pt x="26" y="38"/>
                      <a:pt x="29" y="35"/>
                    </a:cubicBezTo>
                    <a:cubicBezTo>
                      <a:pt x="33" y="33"/>
                      <a:pt x="40" y="22"/>
                      <a:pt x="40" y="12"/>
                    </a:cubicBezTo>
                    <a:cubicBezTo>
                      <a:pt x="40" y="9"/>
                      <a:pt x="38" y="5"/>
                      <a:pt x="35" y="2"/>
                    </a:cubicBezTo>
                    <a:cubicBezTo>
                      <a:pt x="33" y="0"/>
                      <a:pt x="30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8" name="Freeform 581"/>
              <p:cNvSpPr>
                <a:spLocks noEditPoints="1"/>
              </p:cNvSpPr>
              <p:nvPr/>
            </p:nvSpPr>
            <p:spPr bwMode="auto">
              <a:xfrm>
                <a:off x="1892" y="3059"/>
                <a:ext cx="143" cy="123"/>
              </a:xfrm>
              <a:custGeom>
                <a:avLst/>
                <a:gdLst>
                  <a:gd name="T0" fmla="*/ 13 w 41"/>
                  <a:gd name="T1" fmla="*/ 3 h 35"/>
                  <a:gd name="T2" fmla="*/ 13 w 41"/>
                  <a:gd name="T3" fmla="*/ 3 h 35"/>
                  <a:gd name="T4" fmla="*/ 13 w 41"/>
                  <a:gd name="T5" fmla="*/ 3 h 35"/>
                  <a:gd name="T6" fmla="*/ 29 w 41"/>
                  <a:gd name="T7" fmla="*/ 29 h 35"/>
                  <a:gd name="T8" fmla="*/ 29 w 41"/>
                  <a:gd name="T9" fmla="*/ 29 h 35"/>
                  <a:gd name="T10" fmla="*/ 23 w 41"/>
                  <a:gd name="T11" fmla="*/ 32 h 35"/>
                  <a:gd name="T12" fmla="*/ 23 w 41"/>
                  <a:gd name="T13" fmla="*/ 32 h 35"/>
                  <a:gd name="T14" fmla="*/ 23 w 41"/>
                  <a:gd name="T15" fmla="*/ 32 h 35"/>
                  <a:gd name="T16" fmla="*/ 19 w 41"/>
                  <a:gd name="T17" fmla="*/ 32 h 35"/>
                  <a:gd name="T18" fmla="*/ 19 w 41"/>
                  <a:gd name="T19" fmla="*/ 32 h 35"/>
                  <a:gd name="T20" fmla="*/ 19 w 41"/>
                  <a:gd name="T21" fmla="*/ 32 h 35"/>
                  <a:gd name="T22" fmla="*/ 19 w 41"/>
                  <a:gd name="T23" fmla="*/ 32 h 35"/>
                  <a:gd name="T24" fmla="*/ 19 w 41"/>
                  <a:gd name="T25" fmla="*/ 32 h 35"/>
                  <a:gd name="T26" fmla="*/ 10 w 41"/>
                  <a:gd name="T27" fmla="*/ 29 h 35"/>
                  <a:gd name="T28" fmla="*/ 9 w 41"/>
                  <a:gd name="T29" fmla="*/ 29 h 35"/>
                  <a:gd name="T30" fmla="*/ 3 w 41"/>
                  <a:gd name="T31" fmla="*/ 14 h 35"/>
                  <a:gd name="T32" fmla="*/ 5 w 41"/>
                  <a:gd name="T33" fmla="*/ 6 h 35"/>
                  <a:gd name="T34" fmla="*/ 5 w 41"/>
                  <a:gd name="T35" fmla="*/ 6 h 35"/>
                  <a:gd name="T36" fmla="*/ 13 w 41"/>
                  <a:gd name="T37" fmla="*/ 3 h 35"/>
                  <a:gd name="T38" fmla="*/ 13 w 41"/>
                  <a:gd name="T39" fmla="*/ 3 h 35"/>
                  <a:gd name="T40" fmla="*/ 13 w 41"/>
                  <a:gd name="T41" fmla="*/ 3 h 35"/>
                  <a:gd name="T42" fmla="*/ 11 w 41"/>
                  <a:gd name="T43" fmla="*/ 0 h 35"/>
                  <a:gd name="T44" fmla="*/ 11 w 41"/>
                  <a:gd name="T45" fmla="*/ 0 h 35"/>
                  <a:gd name="T46" fmla="*/ 8 w 41"/>
                  <a:gd name="T47" fmla="*/ 0 h 35"/>
                  <a:gd name="T48" fmla="*/ 8 w 41"/>
                  <a:gd name="T49" fmla="*/ 0 h 35"/>
                  <a:gd name="T50" fmla="*/ 0 w 41"/>
                  <a:gd name="T51" fmla="*/ 13 h 35"/>
                  <a:gd name="T52" fmla="*/ 6 w 41"/>
                  <a:gd name="T53" fmla="*/ 30 h 35"/>
                  <a:gd name="T54" fmla="*/ 6 w 41"/>
                  <a:gd name="T55" fmla="*/ 30 h 35"/>
                  <a:gd name="T56" fmla="*/ 21 w 41"/>
                  <a:gd name="T57" fmla="*/ 35 h 35"/>
                  <a:gd name="T58" fmla="*/ 21 w 41"/>
                  <a:gd name="T59" fmla="*/ 35 h 35"/>
                  <a:gd name="T60" fmla="*/ 21 w 41"/>
                  <a:gd name="T61" fmla="*/ 35 h 35"/>
                  <a:gd name="T62" fmla="*/ 21 w 41"/>
                  <a:gd name="T63" fmla="*/ 35 h 35"/>
                  <a:gd name="T64" fmla="*/ 24 w 41"/>
                  <a:gd name="T65" fmla="*/ 35 h 35"/>
                  <a:gd name="T66" fmla="*/ 24 w 41"/>
                  <a:gd name="T67" fmla="*/ 35 h 35"/>
                  <a:gd name="T68" fmla="*/ 24 w 41"/>
                  <a:gd name="T69" fmla="*/ 35 h 35"/>
                  <a:gd name="T70" fmla="*/ 33 w 41"/>
                  <a:gd name="T71" fmla="*/ 31 h 35"/>
                  <a:gd name="T72" fmla="*/ 33 w 41"/>
                  <a:gd name="T73" fmla="*/ 31 h 35"/>
                  <a:gd name="T74" fmla="*/ 33 w 41"/>
                  <a:gd name="T75" fmla="*/ 31 h 35"/>
                  <a:gd name="T76" fmla="*/ 33 w 41"/>
                  <a:gd name="T77" fmla="*/ 31 h 35"/>
                  <a:gd name="T78" fmla="*/ 11 w 41"/>
                  <a:gd name="T79" fmla="*/ 0 h 35"/>
                  <a:gd name="T80" fmla="*/ 11 w 41"/>
                  <a:gd name="T81" fmla="*/ 0 h 35"/>
                  <a:gd name="T82" fmla="*/ 11 w 41"/>
                  <a:gd name="T8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" h="35">
                    <a:moveTo>
                      <a:pt x="13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4" y="3"/>
                      <a:pt x="37" y="19"/>
                      <a:pt x="29" y="29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28" y="30"/>
                      <a:pt x="25" y="31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1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6" y="32"/>
                      <a:pt x="12" y="31"/>
                      <a:pt x="10" y="29"/>
                    </a:cubicBezTo>
                    <a:cubicBezTo>
                      <a:pt x="10" y="29"/>
                      <a:pt x="10" y="29"/>
                      <a:pt x="9" y="29"/>
                    </a:cubicBezTo>
                    <a:cubicBezTo>
                      <a:pt x="6" y="26"/>
                      <a:pt x="3" y="20"/>
                      <a:pt x="3" y="14"/>
                    </a:cubicBezTo>
                    <a:cubicBezTo>
                      <a:pt x="3" y="11"/>
                      <a:pt x="3" y="8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8" y="4"/>
                      <a:pt x="10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2" y="1"/>
                      <a:pt x="0" y="7"/>
                      <a:pt x="0" y="13"/>
                    </a:cubicBezTo>
                    <a:cubicBezTo>
                      <a:pt x="0" y="19"/>
                      <a:pt x="2" y="26"/>
                      <a:pt x="6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9" y="33"/>
                      <a:pt x="15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3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8" y="35"/>
                      <a:pt x="31" y="34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33" y="31"/>
                      <a:pt x="33" y="31"/>
                      <a:pt x="33" y="31"/>
                    </a:cubicBezTo>
                    <a:cubicBezTo>
                      <a:pt x="41" y="15"/>
                      <a:pt x="24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9" name="Freeform 582"/>
              <p:cNvSpPr>
                <a:spLocks noEditPoints="1"/>
              </p:cNvSpPr>
              <p:nvPr/>
            </p:nvSpPr>
            <p:spPr bwMode="auto">
              <a:xfrm>
                <a:off x="5673" y="3059"/>
                <a:ext cx="122" cy="126"/>
              </a:xfrm>
              <a:custGeom>
                <a:avLst/>
                <a:gdLst>
                  <a:gd name="T0" fmla="*/ 22 w 35"/>
                  <a:gd name="T1" fmla="*/ 3 h 36"/>
                  <a:gd name="T2" fmla="*/ 22 w 35"/>
                  <a:gd name="T3" fmla="*/ 3 h 36"/>
                  <a:gd name="T4" fmla="*/ 22 w 35"/>
                  <a:gd name="T5" fmla="*/ 3 h 36"/>
                  <a:gd name="T6" fmla="*/ 31 w 35"/>
                  <a:gd name="T7" fmla="*/ 8 h 36"/>
                  <a:gd name="T8" fmla="*/ 31 w 35"/>
                  <a:gd name="T9" fmla="*/ 8 h 36"/>
                  <a:gd name="T10" fmla="*/ 31 w 35"/>
                  <a:gd name="T11" fmla="*/ 8 h 36"/>
                  <a:gd name="T12" fmla="*/ 33 w 35"/>
                  <a:gd name="T13" fmla="*/ 15 h 36"/>
                  <a:gd name="T14" fmla="*/ 18 w 35"/>
                  <a:gd name="T15" fmla="*/ 32 h 36"/>
                  <a:gd name="T16" fmla="*/ 15 w 35"/>
                  <a:gd name="T17" fmla="*/ 32 h 36"/>
                  <a:gd name="T18" fmla="*/ 15 w 35"/>
                  <a:gd name="T19" fmla="*/ 32 h 36"/>
                  <a:gd name="T20" fmla="*/ 15 w 35"/>
                  <a:gd name="T21" fmla="*/ 32 h 36"/>
                  <a:gd name="T22" fmla="*/ 15 w 35"/>
                  <a:gd name="T23" fmla="*/ 32 h 36"/>
                  <a:gd name="T24" fmla="*/ 15 w 35"/>
                  <a:gd name="T25" fmla="*/ 32 h 36"/>
                  <a:gd name="T26" fmla="*/ 8 w 35"/>
                  <a:gd name="T27" fmla="*/ 9 h 36"/>
                  <a:gd name="T28" fmla="*/ 8 w 35"/>
                  <a:gd name="T29" fmla="*/ 9 h 36"/>
                  <a:gd name="T30" fmla="*/ 8 w 35"/>
                  <a:gd name="T31" fmla="*/ 9 h 36"/>
                  <a:gd name="T32" fmla="*/ 8 w 35"/>
                  <a:gd name="T33" fmla="*/ 9 h 36"/>
                  <a:gd name="T34" fmla="*/ 22 w 35"/>
                  <a:gd name="T35" fmla="*/ 3 h 36"/>
                  <a:gd name="T36" fmla="*/ 22 w 35"/>
                  <a:gd name="T37" fmla="*/ 3 h 36"/>
                  <a:gd name="T38" fmla="*/ 22 w 35"/>
                  <a:gd name="T39" fmla="*/ 3 h 36"/>
                  <a:gd name="T40" fmla="*/ 24 w 35"/>
                  <a:gd name="T41" fmla="*/ 0 h 36"/>
                  <a:gd name="T42" fmla="*/ 24 w 35"/>
                  <a:gd name="T43" fmla="*/ 0 h 36"/>
                  <a:gd name="T44" fmla="*/ 8 w 35"/>
                  <a:gd name="T45" fmla="*/ 6 h 36"/>
                  <a:gd name="T46" fmla="*/ 8 w 35"/>
                  <a:gd name="T47" fmla="*/ 6 h 36"/>
                  <a:gd name="T48" fmla="*/ 8 w 35"/>
                  <a:gd name="T49" fmla="*/ 6 h 36"/>
                  <a:gd name="T50" fmla="*/ 8 w 35"/>
                  <a:gd name="T51" fmla="*/ 6 h 36"/>
                  <a:gd name="T52" fmla="*/ 0 w 35"/>
                  <a:gd name="T53" fmla="*/ 24 h 36"/>
                  <a:gd name="T54" fmla="*/ 5 w 35"/>
                  <a:gd name="T55" fmla="*/ 34 h 36"/>
                  <a:gd name="T56" fmla="*/ 5 w 35"/>
                  <a:gd name="T57" fmla="*/ 34 h 36"/>
                  <a:gd name="T58" fmla="*/ 11 w 35"/>
                  <a:gd name="T59" fmla="*/ 36 h 36"/>
                  <a:gd name="T60" fmla="*/ 11 w 35"/>
                  <a:gd name="T61" fmla="*/ 36 h 36"/>
                  <a:gd name="T62" fmla="*/ 11 w 35"/>
                  <a:gd name="T63" fmla="*/ 36 h 36"/>
                  <a:gd name="T64" fmla="*/ 11 w 35"/>
                  <a:gd name="T65" fmla="*/ 36 h 36"/>
                  <a:gd name="T66" fmla="*/ 18 w 35"/>
                  <a:gd name="T67" fmla="*/ 35 h 36"/>
                  <a:gd name="T68" fmla="*/ 18 w 35"/>
                  <a:gd name="T69" fmla="*/ 35 h 36"/>
                  <a:gd name="T70" fmla="*/ 18 w 35"/>
                  <a:gd name="T71" fmla="*/ 35 h 36"/>
                  <a:gd name="T72" fmla="*/ 18 w 35"/>
                  <a:gd name="T73" fmla="*/ 35 h 36"/>
                  <a:gd name="T74" fmla="*/ 18 w 35"/>
                  <a:gd name="T75" fmla="*/ 35 h 36"/>
                  <a:gd name="T76" fmla="*/ 18 w 35"/>
                  <a:gd name="T77" fmla="*/ 35 h 36"/>
                  <a:gd name="T78" fmla="*/ 18 w 35"/>
                  <a:gd name="T79" fmla="*/ 35 h 36"/>
                  <a:gd name="T80" fmla="*/ 18 w 35"/>
                  <a:gd name="T81" fmla="*/ 35 h 36"/>
                  <a:gd name="T82" fmla="*/ 18 w 35"/>
                  <a:gd name="T83" fmla="*/ 35 h 36"/>
                  <a:gd name="T84" fmla="*/ 31 w 35"/>
                  <a:gd name="T85" fmla="*/ 28 h 36"/>
                  <a:gd name="T86" fmla="*/ 35 w 35"/>
                  <a:gd name="T87" fmla="*/ 12 h 36"/>
                  <a:gd name="T88" fmla="*/ 32 w 35"/>
                  <a:gd name="T89" fmla="*/ 3 h 36"/>
                  <a:gd name="T90" fmla="*/ 32 w 35"/>
                  <a:gd name="T91" fmla="*/ 3 h 36"/>
                  <a:gd name="T92" fmla="*/ 32 w 35"/>
                  <a:gd name="T93" fmla="*/ 3 h 36"/>
                  <a:gd name="T94" fmla="*/ 24 w 35"/>
                  <a:gd name="T95" fmla="*/ 0 h 36"/>
                  <a:gd name="T96" fmla="*/ 24 w 35"/>
                  <a:gd name="T97" fmla="*/ 0 h 36"/>
                  <a:gd name="T98" fmla="*/ 24 w 35"/>
                  <a:gd name="T9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" h="36">
                    <a:moveTo>
                      <a:pt x="22" y="3"/>
                    </a:move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6" y="3"/>
                      <a:pt x="29" y="5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10"/>
                      <a:pt x="33" y="12"/>
                      <a:pt x="33" y="15"/>
                    </a:cubicBezTo>
                    <a:cubicBezTo>
                      <a:pt x="33" y="23"/>
                      <a:pt x="25" y="31"/>
                      <a:pt x="18" y="32"/>
                    </a:cubicBezTo>
                    <a:cubicBezTo>
                      <a:pt x="17" y="32"/>
                      <a:pt x="16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2" y="32"/>
                      <a:pt x="1" y="16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2" y="6"/>
                      <a:pt x="17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8" y="0"/>
                      <a:pt x="11" y="3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3" y="9"/>
                      <a:pt x="0" y="17"/>
                      <a:pt x="0" y="24"/>
                    </a:cubicBezTo>
                    <a:cubicBezTo>
                      <a:pt x="0" y="28"/>
                      <a:pt x="2" y="32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5"/>
                      <a:pt x="8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3" y="36"/>
                      <a:pt x="15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4" y="34"/>
                      <a:pt x="28" y="32"/>
                      <a:pt x="31" y="28"/>
                    </a:cubicBezTo>
                    <a:cubicBezTo>
                      <a:pt x="33" y="25"/>
                      <a:pt x="35" y="18"/>
                      <a:pt x="35" y="12"/>
                    </a:cubicBezTo>
                    <a:cubicBezTo>
                      <a:pt x="35" y="8"/>
                      <a:pt x="34" y="5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0" name="Freeform 583"/>
              <p:cNvSpPr/>
              <p:nvPr/>
            </p:nvSpPr>
            <p:spPr bwMode="auto">
              <a:xfrm>
                <a:off x="5676" y="3070"/>
                <a:ext cx="112" cy="101"/>
              </a:xfrm>
              <a:custGeom>
                <a:avLst/>
                <a:gdLst>
                  <a:gd name="T0" fmla="*/ 21 w 32"/>
                  <a:gd name="T1" fmla="*/ 0 h 29"/>
                  <a:gd name="T2" fmla="*/ 21 w 32"/>
                  <a:gd name="T3" fmla="*/ 0 h 29"/>
                  <a:gd name="T4" fmla="*/ 7 w 32"/>
                  <a:gd name="T5" fmla="*/ 6 h 29"/>
                  <a:gd name="T6" fmla="*/ 7 w 32"/>
                  <a:gd name="T7" fmla="*/ 6 h 29"/>
                  <a:gd name="T8" fmla="*/ 7 w 32"/>
                  <a:gd name="T9" fmla="*/ 6 h 29"/>
                  <a:gd name="T10" fmla="*/ 7 w 32"/>
                  <a:gd name="T11" fmla="*/ 6 h 29"/>
                  <a:gd name="T12" fmla="*/ 14 w 32"/>
                  <a:gd name="T13" fmla="*/ 29 h 29"/>
                  <a:gd name="T14" fmla="*/ 14 w 32"/>
                  <a:gd name="T15" fmla="*/ 29 h 29"/>
                  <a:gd name="T16" fmla="*/ 14 w 32"/>
                  <a:gd name="T17" fmla="*/ 29 h 29"/>
                  <a:gd name="T18" fmla="*/ 14 w 32"/>
                  <a:gd name="T19" fmla="*/ 29 h 29"/>
                  <a:gd name="T20" fmla="*/ 17 w 32"/>
                  <a:gd name="T21" fmla="*/ 29 h 29"/>
                  <a:gd name="T22" fmla="*/ 32 w 32"/>
                  <a:gd name="T23" fmla="*/ 12 h 29"/>
                  <a:gd name="T24" fmla="*/ 30 w 32"/>
                  <a:gd name="T25" fmla="*/ 5 h 29"/>
                  <a:gd name="T26" fmla="*/ 30 w 32"/>
                  <a:gd name="T27" fmla="*/ 5 h 29"/>
                  <a:gd name="T28" fmla="*/ 30 w 32"/>
                  <a:gd name="T29" fmla="*/ 5 h 29"/>
                  <a:gd name="T30" fmla="*/ 21 w 32"/>
                  <a:gd name="T31" fmla="*/ 0 h 29"/>
                  <a:gd name="T32" fmla="*/ 21 w 32"/>
                  <a:gd name="T33" fmla="*/ 0 h 29"/>
                  <a:gd name="T34" fmla="*/ 21 w 32"/>
                  <a:gd name="T3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9">
                    <a:moveTo>
                      <a:pt x="2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16" y="0"/>
                      <a:pt x="11" y="3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13"/>
                      <a:pt x="1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5" y="29"/>
                      <a:pt x="16" y="29"/>
                      <a:pt x="17" y="29"/>
                    </a:cubicBezTo>
                    <a:cubicBezTo>
                      <a:pt x="24" y="28"/>
                      <a:pt x="32" y="20"/>
                      <a:pt x="32" y="12"/>
                    </a:cubicBezTo>
                    <a:cubicBezTo>
                      <a:pt x="32" y="9"/>
                      <a:pt x="31" y="7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2"/>
                      <a:pt x="25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1" name="Freeform 584"/>
              <p:cNvSpPr/>
              <p:nvPr/>
            </p:nvSpPr>
            <p:spPr bwMode="auto">
              <a:xfrm>
                <a:off x="1902" y="3070"/>
                <a:ext cx="119" cy="101"/>
              </a:xfrm>
              <a:custGeom>
                <a:avLst/>
                <a:gdLst>
                  <a:gd name="T0" fmla="*/ 10 w 34"/>
                  <a:gd name="T1" fmla="*/ 0 h 29"/>
                  <a:gd name="T2" fmla="*/ 10 w 34"/>
                  <a:gd name="T3" fmla="*/ 0 h 29"/>
                  <a:gd name="T4" fmla="*/ 2 w 34"/>
                  <a:gd name="T5" fmla="*/ 3 h 29"/>
                  <a:gd name="T6" fmla="*/ 2 w 34"/>
                  <a:gd name="T7" fmla="*/ 3 h 29"/>
                  <a:gd name="T8" fmla="*/ 0 w 34"/>
                  <a:gd name="T9" fmla="*/ 11 h 29"/>
                  <a:gd name="T10" fmla="*/ 6 w 34"/>
                  <a:gd name="T11" fmla="*/ 26 h 29"/>
                  <a:gd name="T12" fmla="*/ 7 w 34"/>
                  <a:gd name="T13" fmla="*/ 26 h 29"/>
                  <a:gd name="T14" fmla="*/ 16 w 34"/>
                  <a:gd name="T15" fmla="*/ 29 h 29"/>
                  <a:gd name="T16" fmla="*/ 16 w 34"/>
                  <a:gd name="T17" fmla="*/ 29 h 29"/>
                  <a:gd name="T18" fmla="*/ 16 w 34"/>
                  <a:gd name="T19" fmla="*/ 29 h 29"/>
                  <a:gd name="T20" fmla="*/ 16 w 34"/>
                  <a:gd name="T21" fmla="*/ 29 h 29"/>
                  <a:gd name="T22" fmla="*/ 20 w 34"/>
                  <a:gd name="T23" fmla="*/ 29 h 29"/>
                  <a:gd name="T24" fmla="*/ 20 w 34"/>
                  <a:gd name="T25" fmla="*/ 29 h 29"/>
                  <a:gd name="T26" fmla="*/ 20 w 34"/>
                  <a:gd name="T27" fmla="*/ 29 h 29"/>
                  <a:gd name="T28" fmla="*/ 26 w 34"/>
                  <a:gd name="T29" fmla="*/ 26 h 29"/>
                  <a:gd name="T30" fmla="*/ 26 w 34"/>
                  <a:gd name="T31" fmla="*/ 26 h 29"/>
                  <a:gd name="T32" fmla="*/ 10 w 34"/>
                  <a:gd name="T33" fmla="*/ 0 h 29"/>
                  <a:gd name="T34" fmla="*/ 10 w 34"/>
                  <a:gd name="T35" fmla="*/ 0 h 29"/>
                  <a:gd name="T36" fmla="*/ 10 w 34"/>
                  <a:gd name="T3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" h="2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5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7"/>
                      <a:pt x="3" y="23"/>
                      <a:pt x="6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9" y="28"/>
                      <a:pt x="13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8" y="29"/>
                      <a:pt x="19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2" y="28"/>
                      <a:pt x="25" y="27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34" y="16"/>
                      <a:pt x="2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2" name="Freeform 585"/>
              <p:cNvSpPr>
                <a:spLocks noEditPoints="1"/>
              </p:cNvSpPr>
              <p:nvPr/>
            </p:nvSpPr>
            <p:spPr bwMode="auto">
              <a:xfrm>
                <a:off x="1836" y="527"/>
                <a:ext cx="4001" cy="797"/>
              </a:xfrm>
              <a:custGeom>
                <a:avLst/>
                <a:gdLst>
                  <a:gd name="T0" fmla="*/ 691 w 1147"/>
                  <a:gd name="T1" fmla="*/ 97 h 228"/>
                  <a:gd name="T2" fmla="*/ 458 w 1147"/>
                  <a:gd name="T3" fmla="*/ 96 h 228"/>
                  <a:gd name="T4" fmla="*/ 322 w 1147"/>
                  <a:gd name="T5" fmla="*/ 64 h 228"/>
                  <a:gd name="T6" fmla="*/ 363 w 1147"/>
                  <a:gd name="T7" fmla="*/ 59 h 228"/>
                  <a:gd name="T8" fmla="*/ 472 w 1147"/>
                  <a:gd name="T9" fmla="*/ 13 h 228"/>
                  <a:gd name="T10" fmla="*/ 543 w 1147"/>
                  <a:gd name="T11" fmla="*/ 46 h 228"/>
                  <a:gd name="T12" fmla="*/ 576 w 1147"/>
                  <a:gd name="T13" fmla="*/ 48 h 228"/>
                  <a:gd name="T14" fmla="*/ 660 w 1147"/>
                  <a:gd name="T15" fmla="*/ 8 h 228"/>
                  <a:gd name="T16" fmla="*/ 680 w 1147"/>
                  <a:gd name="T17" fmla="*/ 13 h 228"/>
                  <a:gd name="T18" fmla="*/ 811 w 1147"/>
                  <a:gd name="T19" fmla="*/ 58 h 228"/>
                  <a:gd name="T20" fmla="*/ 849 w 1147"/>
                  <a:gd name="T21" fmla="*/ 3 h 228"/>
                  <a:gd name="T22" fmla="*/ 956 w 1147"/>
                  <a:gd name="T23" fmla="*/ 57 h 228"/>
                  <a:gd name="T24" fmla="*/ 1067 w 1147"/>
                  <a:gd name="T25" fmla="*/ 118 h 228"/>
                  <a:gd name="T26" fmla="*/ 1122 w 1147"/>
                  <a:gd name="T27" fmla="*/ 216 h 228"/>
                  <a:gd name="T28" fmla="*/ 996 w 1147"/>
                  <a:gd name="T29" fmla="*/ 82 h 228"/>
                  <a:gd name="T30" fmla="*/ 887 w 1147"/>
                  <a:gd name="T31" fmla="*/ 110 h 228"/>
                  <a:gd name="T32" fmla="*/ 848 w 1147"/>
                  <a:gd name="T33" fmla="*/ 116 h 228"/>
                  <a:gd name="T34" fmla="*/ 819 w 1147"/>
                  <a:gd name="T35" fmla="*/ 133 h 228"/>
                  <a:gd name="T36" fmla="*/ 731 w 1147"/>
                  <a:gd name="T37" fmla="*/ 90 h 228"/>
                  <a:gd name="T38" fmla="*/ 683 w 1147"/>
                  <a:gd name="T39" fmla="*/ 69 h 228"/>
                  <a:gd name="T40" fmla="*/ 632 w 1147"/>
                  <a:gd name="T41" fmla="*/ 136 h 228"/>
                  <a:gd name="T42" fmla="*/ 576 w 1147"/>
                  <a:gd name="T43" fmla="*/ 108 h 228"/>
                  <a:gd name="T44" fmla="*/ 517 w 1147"/>
                  <a:gd name="T45" fmla="*/ 94 h 228"/>
                  <a:gd name="T46" fmla="*/ 488 w 1147"/>
                  <a:gd name="T47" fmla="*/ 77 h 228"/>
                  <a:gd name="T48" fmla="*/ 446 w 1147"/>
                  <a:gd name="T49" fmla="*/ 147 h 228"/>
                  <a:gd name="T50" fmla="*/ 381 w 1147"/>
                  <a:gd name="T51" fmla="*/ 93 h 228"/>
                  <a:gd name="T52" fmla="*/ 301 w 1147"/>
                  <a:gd name="T53" fmla="*/ 115 h 228"/>
                  <a:gd name="T54" fmla="*/ 228 w 1147"/>
                  <a:gd name="T55" fmla="*/ 126 h 228"/>
                  <a:gd name="T56" fmla="*/ 132 w 1147"/>
                  <a:gd name="T57" fmla="*/ 121 h 228"/>
                  <a:gd name="T58" fmla="*/ 21 w 1147"/>
                  <a:gd name="T59" fmla="*/ 169 h 228"/>
                  <a:gd name="T60" fmla="*/ 191 w 1147"/>
                  <a:gd name="T61" fmla="*/ 55 h 228"/>
                  <a:gd name="T62" fmla="*/ 220 w 1147"/>
                  <a:gd name="T63" fmla="*/ 65 h 228"/>
                  <a:gd name="T64" fmla="*/ 297 w 1147"/>
                  <a:gd name="T65" fmla="*/ 0 h 228"/>
                  <a:gd name="T66" fmla="*/ 217 w 1147"/>
                  <a:gd name="T67" fmla="*/ 61 h 228"/>
                  <a:gd name="T68" fmla="*/ 195 w 1147"/>
                  <a:gd name="T69" fmla="*/ 55 h 228"/>
                  <a:gd name="T70" fmla="*/ 176 w 1147"/>
                  <a:gd name="T71" fmla="*/ 41 h 228"/>
                  <a:gd name="T72" fmla="*/ 7 w 1147"/>
                  <a:gd name="T73" fmla="*/ 228 h 228"/>
                  <a:gd name="T74" fmla="*/ 216 w 1147"/>
                  <a:gd name="T75" fmla="*/ 125 h 228"/>
                  <a:gd name="T76" fmla="*/ 274 w 1147"/>
                  <a:gd name="T77" fmla="*/ 113 h 228"/>
                  <a:gd name="T78" fmla="*/ 306 w 1147"/>
                  <a:gd name="T79" fmla="*/ 120 h 228"/>
                  <a:gd name="T80" fmla="*/ 404 w 1147"/>
                  <a:gd name="T81" fmla="*/ 84 h 228"/>
                  <a:gd name="T82" fmla="*/ 444 w 1147"/>
                  <a:gd name="T83" fmla="*/ 150 h 228"/>
                  <a:gd name="T84" fmla="*/ 506 w 1147"/>
                  <a:gd name="T85" fmla="*/ 135 h 228"/>
                  <a:gd name="T86" fmla="*/ 538 w 1147"/>
                  <a:gd name="T87" fmla="*/ 101 h 228"/>
                  <a:gd name="T88" fmla="*/ 601 w 1147"/>
                  <a:gd name="T89" fmla="*/ 105 h 228"/>
                  <a:gd name="T90" fmla="*/ 632 w 1147"/>
                  <a:gd name="T91" fmla="*/ 139 h 228"/>
                  <a:gd name="T92" fmla="*/ 647 w 1147"/>
                  <a:gd name="T93" fmla="*/ 135 h 228"/>
                  <a:gd name="T94" fmla="*/ 705 w 1147"/>
                  <a:gd name="T95" fmla="*/ 149 h 228"/>
                  <a:gd name="T96" fmla="*/ 815 w 1147"/>
                  <a:gd name="T97" fmla="*/ 134 h 228"/>
                  <a:gd name="T98" fmla="*/ 849 w 1147"/>
                  <a:gd name="T99" fmla="*/ 118 h 228"/>
                  <a:gd name="T100" fmla="*/ 955 w 1147"/>
                  <a:gd name="T101" fmla="*/ 100 h 228"/>
                  <a:gd name="T102" fmla="*/ 1087 w 1147"/>
                  <a:gd name="T103" fmla="*/ 181 h 228"/>
                  <a:gd name="T104" fmla="*/ 958 w 1147"/>
                  <a:gd name="T105" fmla="*/ 53 h 228"/>
                  <a:gd name="T106" fmla="*/ 916 w 1147"/>
                  <a:gd name="T107" fmla="*/ 67 h 228"/>
                  <a:gd name="T108" fmla="*/ 826 w 1147"/>
                  <a:gd name="T109" fmla="*/ 57 h 228"/>
                  <a:gd name="T110" fmla="*/ 790 w 1147"/>
                  <a:gd name="T111" fmla="*/ 56 h 228"/>
                  <a:gd name="T112" fmla="*/ 681 w 1147"/>
                  <a:gd name="T113" fmla="*/ 11 h 228"/>
                  <a:gd name="T114" fmla="*/ 576 w 1147"/>
                  <a:gd name="T115" fmla="*/ 45 h 228"/>
                  <a:gd name="T116" fmla="*/ 470 w 1147"/>
                  <a:gd name="T117" fmla="*/ 11 h 228"/>
                  <a:gd name="T118" fmla="*/ 353 w 1147"/>
                  <a:gd name="T119" fmla="*/ 55 h 228"/>
                  <a:gd name="T120" fmla="*/ 302 w 1147"/>
                  <a:gd name="T121" fmla="*/ 0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7" h="228">
                    <a:moveTo>
                      <a:pt x="681" y="75"/>
                    </a:moveTo>
                    <a:cubicBezTo>
                      <a:pt x="681" y="75"/>
                      <a:pt x="681" y="75"/>
                      <a:pt x="681" y="75"/>
                    </a:cubicBezTo>
                    <a:cubicBezTo>
                      <a:pt x="681" y="75"/>
                      <a:pt x="681" y="75"/>
                      <a:pt x="681" y="75"/>
                    </a:cubicBezTo>
                    <a:cubicBezTo>
                      <a:pt x="689" y="75"/>
                      <a:pt x="693" y="86"/>
                      <a:pt x="694" y="94"/>
                    </a:cubicBezTo>
                    <a:cubicBezTo>
                      <a:pt x="694" y="94"/>
                      <a:pt x="694" y="94"/>
                      <a:pt x="694" y="94"/>
                    </a:cubicBezTo>
                    <a:cubicBezTo>
                      <a:pt x="694" y="94"/>
                      <a:pt x="694" y="94"/>
                      <a:pt x="694" y="94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4" y="95"/>
                      <a:pt x="694" y="95"/>
                      <a:pt x="694" y="95"/>
                    </a:cubicBezTo>
                    <a:cubicBezTo>
                      <a:pt x="693" y="96"/>
                      <a:pt x="692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91" y="97"/>
                      <a:pt x="691" y="97"/>
                      <a:pt x="691" y="97"/>
                    </a:cubicBezTo>
                    <a:cubicBezTo>
                      <a:pt x="688" y="97"/>
                      <a:pt x="685" y="92"/>
                      <a:pt x="682" y="88"/>
                    </a:cubicBezTo>
                    <a:cubicBezTo>
                      <a:pt x="682" y="88"/>
                      <a:pt x="682" y="88"/>
                      <a:pt x="682" y="88"/>
                    </a:cubicBezTo>
                    <a:cubicBezTo>
                      <a:pt x="679" y="84"/>
                      <a:pt x="676" y="81"/>
                      <a:pt x="676" y="78"/>
                    </a:cubicBezTo>
                    <a:cubicBezTo>
                      <a:pt x="676" y="78"/>
                      <a:pt x="676" y="77"/>
                      <a:pt x="677" y="77"/>
                    </a:cubicBezTo>
                    <a:cubicBezTo>
                      <a:pt x="677" y="77"/>
                      <a:pt x="677" y="77"/>
                      <a:pt x="677" y="77"/>
                    </a:cubicBezTo>
                    <a:cubicBezTo>
                      <a:pt x="678" y="76"/>
                      <a:pt x="680" y="75"/>
                      <a:pt x="681" y="75"/>
                    </a:cubicBezTo>
                    <a:cubicBezTo>
                      <a:pt x="681" y="75"/>
                      <a:pt x="681" y="75"/>
                      <a:pt x="681" y="75"/>
                    </a:cubicBezTo>
                    <a:cubicBezTo>
                      <a:pt x="681" y="75"/>
                      <a:pt x="681" y="75"/>
                      <a:pt x="681" y="75"/>
                    </a:cubicBezTo>
                    <a:moveTo>
                      <a:pt x="470" y="75"/>
                    </a:moveTo>
                    <a:cubicBezTo>
                      <a:pt x="470" y="75"/>
                      <a:pt x="470" y="75"/>
                      <a:pt x="470" y="75"/>
                    </a:cubicBezTo>
                    <a:cubicBezTo>
                      <a:pt x="470" y="75"/>
                      <a:pt x="470" y="75"/>
                      <a:pt x="470" y="75"/>
                    </a:cubicBezTo>
                    <a:cubicBezTo>
                      <a:pt x="472" y="75"/>
                      <a:pt x="473" y="75"/>
                      <a:pt x="475" y="76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5" y="76"/>
                      <a:pt x="475" y="76"/>
                      <a:pt x="475" y="76"/>
                    </a:cubicBezTo>
                    <a:cubicBezTo>
                      <a:pt x="473" y="85"/>
                      <a:pt x="466" y="89"/>
                      <a:pt x="461" y="96"/>
                    </a:cubicBezTo>
                    <a:cubicBezTo>
                      <a:pt x="460" y="96"/>
                      <a:pt x="459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8" y="96"/>
                      <a:pt x="458" y="96"/>
                      <a:pt x="458" y="96"/>
                    </a:cubicBezTo>
                    <a:cubicBezTo>
                      <a:pt x="456" y="88"/>
                      <a:pt x="462" y="75"/>
                      <a:pt x="470" y="75"/>
                    </a:cubicBezTo>
                    <a:cubicBezTo>
                      <a:pt x="470" y="75"/>
                      <a:pt x="470" y="75"/>
                      <a:pt x="470" y="75"/>
                    </a:cubicBezTo>
                    <a:cubicBezTo>
                      <a:pt x="470" y="75"/>
                      <a:pt x="470" y="75"/>
                      <a:pt x="470" y="75"/>
                    </a:cubicBezTo>
                    <a:moveTo>
                      <a:pt x="302" y="2"/>
                    </a:moveTo>
                    <a:cubicBezTo>
                      <a:pt x="302" y="2"/>
                      <a:pt x="302" y="2"/>
                      <a:pt x="302" y="2"/>
                    </a:cubicBezTo>
                    <a:cubicBezTo>
                      <a:pt x="302" y="2"/>
                      <a:pt x="302" y="2"/>
                      <a:pt x="302" y="2"/>
                    </a:cubicBezTo>
                    <a:cubicBezTo>
                      <a:pt x="304" y="2"/>
                      <a:pt x="305" y="2"/>
                      <a:pt x="307" y="2"/>
                    </a:cubicBezTo>
                    <a:cubicBezTo>
                      <a:pt x="307" y="2"/>
                      <a:pt x="308" y="2"/>
                      <a:pt x="308" y="2"/>
                    </a:cubicBezTo>
                    <a:cubicBezTo>
                      <a:pt x="308" y="2"/>
                      <a:pt x="308" y="2"/>
                      <a:pt x="308" y="2"/>
                    </a:cubicBezTo>
                    <a:cubicBezTo>
                      <a:pt x="320" y="4"/>
                      <a:pt x="329" y="15"/>
                      <a:pt x="329" y="28"/>
                    </a:cubicBezTo>
                    <a:cubicBezTo>
                      <a:pt x="329" y="32"/>
                      <a:pt x="328" y="37"/>
                      <a:pt x="326" y="41"/>
                    </a:cubicBezTo>
                    <a:cubicBezTo>
                      <a:pt x="323" y="47"/>
                      <a:pt x="317" y="52"/>
                      <a:pt x="317" y="58"/>
                    </a:cubicBezTo>
                    <a:cubicBezTo>
                      <a:pt x="317" y="59"/>
                      <a:pt x="317" y="60"/>
                      <a:pt x="317" y="61"/>
                    </a:cubicBezTo>
                    <a:cubicBezTo>
                      <a:pt x="318" y="63"/>
                      <a:pt x="320" y="64"/>
                      <a:pt x="322" y="64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5" y="64"/>
                      <a:pt x="329" y="62"/>
                      <a:pt x="332" y="60"/>
                    </a:cubicBezTo>
                    <a:cubicBezTo>
                      <a:pt x="334" y="59"/>
                      <a:pt x="336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8" y="58"/>
                      <a:pt x="338" y="58"/>
                    </a:cubicBezTo>
                    <a:cubicBezTo>
                      <a:pt x="338" y="58"/>
                      <a:pt x="338" y="58"/>
                      <a:pt x="338" y="58"/>
                    </a:cubicBezTo>
                    <a:cubicBezTo>
                      <a:pt x="338" y="58"/>
                      <a:pt x="338" y="58"/>
                      <a:pt x="338" y="58"/>
                    </a:cubicBezTo>
                    <a:cubicBezTo>
                      <a:pt x="341" y="56"/>
                      <a:pt x="344" y="56"/>
                      <a:pt x="347" y="56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48" y="56"/>
                      <a:pt x="348" y="56"/>
                      <a:pt x="348" y="56"/>
                    </a:cubicBezTo>
                    <a:cubicBezTo>
                      <a:pt x="353" y="56"/>
                      <a:pt x="358" y="57"/>
                      <a:pt x="363" y="59"/>
                    </a:cubicBezTo>
                    <a:cubicBezTo>
                      <a:pt x="365" y="60"/>
                      <a:pt x="367" y="61"/>
                      <a:pt x="369" y="62"/>
                    </a:cubicBezTo>
                    <a:cubicBezTo>
                      <a:pt x="370" y="63"/>
                      <a:pt x="371" y="63"/>
                      <a:pt x="372" y="63"/>
                    </a:cubicBezTo>
                    <a:cubicBezTo>
                      <a:pt x="378" y="66"/>
                      <a:pt x="383" y="68"/>
                      <a:pt x="390" y="68"/>
                    </a:cubicBezTo>
                    <a:cubicBezTo>
                      <a:pt x="390" y="68"/>
                      <a:pt x="390" y="68"/>
                      <a:pt x="390" y="68"/>
                    </a:cubicBezTo>
                    <a:cubicBezTo>
                      <a:pt x="391" y="68"/>
                      <a:pt x="391" y="68"/>
                      <a:pt x="392" y="68"/>
                    </a:cubicBezTo>
                    <a:cubicBezTo>
                      <a:pt x="392" y="68"/>
                      <a:pt x="392" y="68"/>
                      <a:pt x="392" y="68"/>
                    </a:cubicBezTo>
                    <a:cubicBezTo>
                      <a:pt x="392" y="68"/>
                      <a:pt x="392" y="68"/>
                      <a:pt x="392" y="68"/>
                    </a:cubicBezTo>
                    <a:cubicBezTo>
                      <a:pt x="392" y="68"/>
                      <a:pt x="392" y="68"/>
                      <a:pt x="392" y="68"/>
                    </a:cubicBezTo>
                    <a:cubicBezTo>
                      <a:pt x="400" y="68"/>
                      <a:pt x="406" y="60"/>
                      <a:pt x="413" y="56"/>
                    </a:cubicBezTo>
                    <a:cubicBezTo>
                      <a:pt x="419" y="51"/>
                      <a:pt x="426" y="47"/>
                      <a:pt x="431" y="41"/>
                    </a:cubicBezTo>
                    <a:cubicBezTo>
                      <a:pt x="437" y="33"/>
                      <a:pt x="437" y="21"/>
                      <a:pt x="447" y="17"/>
                    </a:cubicBezTo>
                    <a:cubicBezTo>
                      <a:pt x="454" y="13"/>
                      <a:pt x="461" y="15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1" y="13"/>
                      <a:pt x="471" y="13"/>
                    </a:cubicBezTo>
                    <a:cubicBezTo>
                      <a:pt x="471" y="13"/>
                      <a:pt x="472" y="13"/>
                      <a:pt x="472" y="13"/>
                    </a:cubicBezTo>
                    <a:cubicBezTo>
                      <a:pt x="472" y="13"/>
                      <a:pt x="472" y="13"/>
                      <a:pt x="472" y="13"/>
                    </a:cubicBezTo>
                    <a:cubicBezTo>
                      <a:pt x="472" y="13"/>
                      <a:pt x="472" y="13"/>
                      <a:pt x="472" y="13"/>
                    </a:cubicBezTo>
                    <a:cubicBezTo>
                      <a:pt x="472" y="13"/>
                      <a:pt x="472" y="13"/>
                      <a:pt x="472" y="13"/>
                    </a:cubicBezTo>
                    <a:cubicBezTo>
                      <a:pt x="473" y="13"/>
                      <a:pt x="473" y="12"/>
                      <a:pt x="473" y="12"/>
                    </a:cubicBezTo>
                    <a:cubicBezTo>
                      <a:pt x="473" y="12"/>
                      <a:pt x="473" y="12"/>
                      <a:pt x="473" y="12"/>
                    </a:cubicBezTo>
                    <a:cubicBezTo>
                      <a:pt x="474" y="12"/>
                      <a:pt x="474" y="12"/>
                      <a:pt x="474" y="12"/>
                    </a:cubicBezTo>
                    <a:cubicBezTo>
                      <a:pt x="478" y="10"/>
                      <a:pt x="483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7" y="8"/>
                      <a:pt x="487" y="8"/>
                      <a:pt x="487" y="8"/>
                    </a:cubicBezTo>
                    <a:cubicBezTo>
                      <a:pt x="488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89" y="8"/>
                      <a:pt x="489" y="8"/>
                      <a:pt x="489" y="8"/>
                    </a:cubicBezTo>
                    <a:cubicBezTo>
                      <a:pt x="498" y="10"/>
                      <a:pt x="502" y="22"/>
                      <a:pt x="509" y="29"/>
                    </a:cubicBezTo>
                    <a:cubicBezTo>
                      <a:pt x="513" y="33"/>
                      <a:pt x="518" y="34"/>
                      <a:pt x="524" y="37"/>
                    </a:cubicBezTo>
                    <a:cubicBezTo>
                      <a:pt x="531" y="40"/>
                      <a:pt x="535" y="45"/>
                      <a:pt x="541" y="46"/>
                    </a:cubicBezTo>
                    <a:cubicBezTo>
                      <a:pt x="542" y="46"/>
                      <a:pt x="542" y="46"/>
                      <a:pt x="543" y="46"/>
                    </a:cubicBezTo>
                    <a:cubicBezTo>
                      <a:pt x="543" y="46"/>
                      <a:pt x="543" y="46"/>
                      <a:pt x="543" y="46"/>
                    </a:cubicBezTo>
                    <a:cubicBezTo>
                      <a:pt x="543" y="46"/>
                      <a:pt x="543" y="46"/>
                      <a:pt x="543" y="46"/>
                    </a:cubicBezTo>
                    <a:cubicBezTo>
                      <a:pt x="544" y="46"/>
                      <a:pt x="545" y="46"/>
                      <a:pt x="546" y="46"/>
                    </a:cubicBezTo>
                    <a:cubicBezTo>
                      <a:pt x="546" y="46"/>
                      <a:pt x="546" y="46"/>
                      <a:pt x="546" y="46"/>
                    </a:cubicBezTo>
                    <a:cubicBezTo>
                      <a:pt x="546" y="46"/>
                      <a:pt x="546" y="46"/>
                      <a:pt x="547" y="46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7" y="46"/>
                      <a:pt x="547" y="46"/>
                      <a:pt x="547" y="46"/>
                    </a:cubicBezTo>
                    <a:cubicBezTo>
                      <a:pt x="548" y="46"/>
                      <a:pt x="549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1" y="46"/>
                      <a:pt x="551" y="46"/>
                      <a:pt x="551" y="46"/>
                    </a:cubicBezTo>
                    <a:cubicBezTo>
                      <a:pt x="558" y="46"/>
                      <a:pt x="566" y="48"/>
                      <a:pt x="573" y="48"/>
                    </a:cubicBezTo>
                    <a:cubicBezTo>
                      <a:pt x="573" y="48"/>
                      <a:pt x="573" y="48"/>
                      <a:pt x="573" y="48"/>
                    </a:cubicBezTo>
                    <a:cubicBezTo>
                      <a:pt x="573" y="48"/>
                      <a:pt x="573" y="48"/>
                      <a:pt x="573" y="48"/>
                    </a:cubicBezTo>
                    <a:cubicBezTo>
                      <a:pt x="574" y="48"/>
                      <a:pt x="574" y="48"/>
                      <a:pt x="575" y="48"/>
                    </a:cubicBezTo>
                    <a:cubicBezTo>
                      <a:pt x="575" y="48"/>
                      <a:pt x="575" y="48"/>
                      <a:pt x="576" y="48"/>
                    </a:cubicBezTo>
                    <a:cubicBezTo>
                      <a:pt x="579" y="48"/>
                      <a:pt x="582" y="48"/>
                      <a:pt x="586" y="47"/>
                    </a:cubicBezTo>
                    <a:cubicBezTo>
                      <a:pt x="589" y="47"/>
                      <a:pt x="592" y="47"/>
                      <a:pt x="595" y="47"/>
                    </a:cubicBezTo>
                    <a:cubicBezTo>
                      <a:pt x="595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6" y="47"/>
                      <a:pt x="596" y="47"/>
                      <a:pt x="596" y="47"/>
                    </a:cubicBezTo>
                    <a:cubicBezTo>
                      <a:pt x="598" y="47"/>
                      <a:pt x="600" y="47"/>
                      <a:pt x="603" y="48"/>
                    </a:cubicBezTo>
                    <a:cubicBezTo>
                      <a:pt x="604" y="48"/>
                      <a:pt x="606" y="48"/>
                      <a:pt x="607" y="48"/>
                    </a:cubicBezTo>
                    <a:cubicBezTo>
                      <a:pt x="607" y="48"/>
                      <a:pt x="607" y="48"/>
                      <a:pt x="607" y="48"/>
                    </a:cubicBezTo>
                    <a:cubicBezTo>
                      <a:pt x="607" y="48"/>
                      <a:pt x="607" y="48"/>
                      <a:pt x="607" y="48"/>
                    </a:cubicBezTo>
                    <a:cubicBezTo>
                      <a:pt x="608" y="48"/>
                      <a:pt x="608" y="48"/>
                      <a:pt x="609" y="48"/>
                    </a:cubicBezTo>
                    <a:cubicBezTo>
                      <a:pt x="609" y="48"/>
                      <a:pt x="609" y="48"/>
                      <a:pt x="609" y="48"/>
                    </a:cubicBezTo>
                    <a:cubicBezTo>
                      <a:pt x="615" y="47"/>
                      <a:pt x="618" y="42"/>
                      <a:pt x="624" y="38"/>
                    </a:cubicBezTo>
                    <a:cubicBezTo>
                      <a:pt x="630" y="34"/>
                      <a:pt x="635" y="33"/>
                      <a:pt x="639" y="30"/>
                    </a:cubicBezTo>
                    <a:cubicBezTo>
                      <a:pt x="647" y="24"/>
                      <a:pt x="652" y="10"/>
                      <a:pt x="660" y="8"/>
                    </a:cubicBezTo>
                    <a:cubicBezTo>
                      <a:pt x="660" y="8"/>
                      <a:pt x="660" y="8"/>
                      <a:pt x="660" y="8"/>
                    </a:cubicBezTo>
                    <a:cubicBezTo>
                      <a:pt x="661" y="8"/>
                      <a:pt x="661" y="8"/>
                      <a:pt x="661" y="8"/>
                    </a:cubicBezTo>
                    <a:cubicBezTo>
                      <a:pt x="661" y="8"/>
                      <a:pt x="661" y="8"/>
                      <a:pt x="661" y="8"/>
                    </a:cubicBezTo>
                    <a:cubicBezTo>
                      <a:pt x="661" y="8"/>
                      <a:pt x="662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3" y="8"/>
                      <a:pt x="663" y="8"/>
                      <a:pt x="663" y="8"/>
                    </a:cubicBezTo>
                    <a:cubicBezTo>
                      <a:pt x="667" y="8"/>
                      <a:pt x="671" y="10"/>
                      <a:pt x="675" y="11"/>
                    </a:cubicBezTo>
                    <a:cubicBezTo>
                      <a:pt x="675" y="11"/>
                      <a:pt x="675" y="11"/>
                      <a:pt x="675" y="11"/>
                    </a:cubicBezTo>
                    <a:cubicBezTo>
                      <a:pt x="675" y="12"/>
                      <a:pt x="675" y="12"/>
                      <a:pt x="675" y="12"/>
                    </a:cubicBezTo>
                    <a:cubicBezTo>
                      <a:pt x="677" y="12"/>
                      <a:pt x="678" y="13"/>
                      <a:pt x="679" y="13"/>
                    </a:cubicBezTo>
                    <a:cubicBezTo>
                      <a:pt x="679" y="13"/>
                      <a:pt x="679" y="13"/>
                      <a:pt x="679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80" y="13"/>
                      <a:pt x="680" y="13"/>
                      <a:pt x="680" y="13"/>
                    </a:cubicBezTo>
                    <a:cubicBezTo>
                      <a:pt x="692" y="16"/>
                      <a:pt x="702" y="14"/>
                      <a:pt x="709" y="20"/>
                    </a:cubicBezTo>
                    <a:cubicBezTo>
                      <a:pt x="715" y="26"/>
                      <a:pt x="716" y="35"/>
                      <a:pt x="720" y="41"/>
                    </a:cubicBezTo>
                    <a:cubicBezTo>
                      <a:pt x="724" y="46"/>
                      <a:pt x="733" y="50"/>
                      <a:pt x="739" y="55"/>
                    </a:cubicBezTo>
                    <a:cubicBezTo>
                      <a:pt x="746" y="60"/>
                      <a:pt x="750" y="67"/>
                      <a:pt x="758" y="68"/>
                    </a:cubicBezTo>
                    <a:cubicBezTo>
                      <a:pt x="758" y="68"/>
                      <a:pt x="758" y="68"/>
                      <a:pt x="758" y="68"/>
                    </a:cubicBezTo>
                    <a:cubicBezTo>
                      <a:pt x="758" y="68"/>
                      <a:pt x="758" y="68"/>
                      <a:pt x="758" y="68"/>
                    </a:cubicBezTo>
                    <a:cubicBezTo>
                      <a:pt x="759" y="69"/>
                      <a:pt x="760" y="69"/>
                      <a:pt x="762" y="69"/>
                    </a:cubicBezTo>
                    <a:cubicBezTo>
                      <a:pt x="762" y="69"/>
                      <a:pt x="762" y="69"/>
                      <a:pt x="762" y="69"/>
                    </a:cubicBezTo>
                    <a:cubicBezTo>
                      <a:pt x="769" y="69"/>
                      <a:pt x="775" y="66"/>
                      <a:pt x="781" y="63"/>
                    </a:cubicBezTo>
                    <a:cubicBezTo>
                      <a:pt x="788" y="59"/>
                      <a:pt x="795" y="56"/>
                      <a:pt x="803" y="56"/>
                    </a:cubicBezTo>
                    <a:cubicBezTo>
                      <a:pt x="803" y="56"/>
                      <a:pt x="803" y="56"/>
                      <a:pt x="803" y="56"/>
                    </a:cubicBezTo>
                    <a:cubicBezTo>
                      <a:pt x="806" y="56"/>
                      <a:pt x="808" y="57"/>
                      <a:pt x="811" y="57"/>
                    </a:cubicBezTo>
                    <a:cubicBezTo>
                      <a:pt x="811" y="57"/>
                      <a:pt x="811" y="57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1" y="58"/>
                      <a:pt x="811" y="58"/>
                      <a:pt x="811" y="58"/>
                    </a:cubicBezTo>
                    <a:cubicBezTo>
                      <a:pt x="816" y="59"/>
                      <a:pt x="821" y="62"/>
                      <a:pt x="825" y="64"/>
                    </a:cubicBezTo>
                    <a:cubicBezTo>
                      <a:pt x="825" y="64"/>
                      <a:pt x="825" y="64"/>
                      <a:pt x="825" y="64"/>
                    </a:cubicBezTo>
                    <a:cubicBezTo>
                      <a:pt x="825" y="64"/>
                      <a:pt x="825" y="64"/>
                      <a:pt x="825" y="64"/>
                    </a:cubicBezTo>
                    <a:cubicBezTo>
                      <a:pt x="826" y="64"/>
                      <a:pt x="826" y="64"/>
                      <a:pt x="826" y="64"/>
                    </a:cubicBezTo>
                    <a:cubicBezTo>
                      <a:pt x="826" y="64"/>
                      <a:pt x="826" y="64"/>
                      <a:pt x="826" y="64"/>
                    </a:cubicBezTo>
                    <a:cubicBezTo>
                      <a:pt x="827" y="65"/>
                      <a:pt x="827" y="65"/>
                      <a:pt x="828" y="65"/>
                    </a:cubicBezTo>
                    <a:cubicBezTo>
                      <a:pt x="828" y="65"/>
                      <a:pt x="828" y="65"/>
                      <a:pt x="828" y="65"/>
                    </a:cubicBezTo>
                    <a:cubicBezTo>
                      <a:pt x="828" y="65"/>
                      <a:pt x="828" y="65"/>
                      <a:pt x="828" y="65"/>
                    </a:cubicBezTo>
                    <a:cubicBezTo>
                      <a:pt x="829" y="65"/>
                      <a:pt x="829" y="65"/>
                      <a:pt x="829" y="65"/>
                    </a:cubicBezTo>
                    <a:cubicBezTo>
                      <a:pt x="829" y="65"/>
                      <a:pt x="829" y="65"/>
                      <a:pt x="829" y="65"/>
                    </a:cubicBezTo>
                    <a:cubicBezTo>
                      <a:pt x="830" y="65"/>
                      <a:pt x="835" y="62"/>
                      <a:pt x="835" y="59"/>
                    </a:cubicBezTo>
                    <a:cubicBezTo>
                      <a:pt x="835" y="58"/>
                      <a:pt x="835" y="58"/>
                      <a:pt x="835" y="57"/>
                    </a:cubicBezTo>
                    <a:cubicBezTo>
                      <a:pt x="835" y="51"/>
                      <a:pt x="828" y="46"/>
                      <a:pt x="825" y="40"/>
                    </a:cubicBezTo>
                    <a:cubicBezTo>
                      <a:pt x="825" y="40"/>
                      <a:pt x="825" y="40"/>
                      <a:pt x="825" y="40"/>
                    </a:cubicBezTo>
                    <a:cubicBezTo>
                      <a:pt x="825" y="40"/>
                      <a:pt x="825" y="40"/>
                      <a:pt x="825" y="40"/>
                    </a:cubicBezTo>
                    <a:cubicBezTo>
                      <a:pt x="816" y="20"/>
                      <a:pt x="828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50" y="3"/>
                      <a:pt x="852" y="3"/>
                      <a:pt x="853" y="3"/>
                    </a:cubicBezTo>
                    <a:cubicBezTo>
                      <a:pt x="870" y="5"/>
                      <a:pt x="881" y="17"/>
                      <a:pt x="889" y="30"/>
                    </a:cubicBezTo>
                    <a:cubicBezTo>
                      <a:pt x="895" y="42"/>
                      <a:pt x="898" y="69"/>
                      <a:pt x="914" y="71"/>
                    </a:cubicBezTo>
                    <a:cubicBezTo>
                      <a:pt x="915" y="71"/>
                      <a:pt x="915" y="71"/>
                      <a:pt x="916" y="71"/>
                    </a:cubicBezTo>
                    <a:cubicBezTo>
                      <a:pt x="916" y="71"/>
                      <a:pt x="916" y="71"/>
                      <a:pt x="916" y="71"/>
                    </a:cubicBezTo>
                    <a:cubicBezTo>
                      <a:pt x="916" y="71"/>
                      <a:pt x="916" y="71"/>
                      <a:pt x="916" y="71"/>
                    </a:cubicBezTo>
                    <a:cubicBezTo>
                      <a:pt x="921" y="71"/>
                      <a:pt x="926" y="67"/>
                      <a:pt x="932" y="64"/>
                    </a:cubicBezTo>
                    <a:cubicBezTo>
                      <a:pt x="932" y="64"/>
                      <a:pt x="932" y="64"/>
                      <a:pt x="932" y="64"/>
                    </a:cubicBezTo>
                    <a:cubicBezTo>
                      <a:pt x="932" y="64"/>
                      <a:pt x="932" y="64"/>
                      <a:pt x="932" y="64"/>
                    </a:cubicBezTo>
                    <a:cubicBezTo>
                      <a:pt x="934" y="63"/>
                      <a:pt x="935" y="62"/>
                      <a:pt x="937" y="62"/>
                    </a:cubicBezTo>
                    <a:cubicBezTo>
                      <a:pt x="937" y="62"/>
                      <a:pt x="937" y="62"/>
                      <a:pt x="937" y="62"/>
                    </a:cubicBezTo>
                    <a:cubicBezTo>
                      <a:pt x="937" y="62"/>
                      <a:pt x="937" y="62"/>
                      <a:pt x="937" y="62"/>
                    </a:cubicBezTo>
                    <a:cubicBezTo>
                      <a:pt x="944" y="59"/>
                      <a:pt x="951" y="60"/>
                      <a:pt x="956" y="58"/>
                    </a:cubicBezTo>
                    <a:cubicBezTo>
                      <a:pt x="956" y="57"/>
                      <a:pt x="956" y="57"/>
                      <a:pt x="956" y="57"/>
                    </a:cubicBezTo>
                    <a:cubicBezTo>
                      <a:pt x="956" y="57"/>
                      <a:pt x="956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7" y="57"/>
                      <a:pt x="957" y="57"/>
                      <a:pt x="957" y="57"/>
                    </a:cubicBezTo>
                    <a:cubicBezTo>
                      <a:pt x="959" y="56"/>
                      <a:pt x="961" y="55"/>
                      <a:pt x="962" y="53"/>
                    </a:cubicBezTo>
                    <a:cubicBezTo>
                      <a:pt x="967" y="49"/>
                      <a:pt x="971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75" y="44"/>
                      <a:pt x="975" y="44"/>
                      <a:pt x="975" y="44"/>
                    </a:cubicBezTo>
                    <a:cubicBezTo>
                      <a:pt x="983" y="44"/>
                      <a:pt x="986" y="56"/>
                      <a:pt x="991" y="62"/>
                    </a:cubicBezTo>
                    <a:cubicBezTo>
                      <a:pt x="994" y="67"/>
                      <a:pt x="1000" y="74"/>
                      <a:pt x="1004" y="76"/>
                    </a:cubicBezTo>
                    <a:cubicBezTo>
                      <a:pt x="1013" y="79"/>
                      <a:pt x="1025" y="79"/>
                      <a:pt x="1034" y="81"/>
                    </a:cubicBezTo>
                    <a:cubicBezTo>
                      <a:pt x="1045" y="83"/>
                      <a:pt x="1054" y="87"/>
                      <a:pt x="1060" y="95"/>
                    </a:cubicBezTo>
                    <a:cubicBezTo>
                      <a:pt x="1064" y="102"/>
                      <a:pt x="1064" y="111"/>
                      <a:pt x="1067" y="118"/>
                    </a:cubicBezTo>
                    <a:cubicBezTo>
                      <a:pt x="1071" y="126"/>
                      <a:pt x="1081" y="132"/>
                      <a:pt x="1087" y="139"/>
                    </a:cubicBezTo>
                    <a:cubicBezTo>
                      <a:pt x="1094" y="146"/>
                      <a:pt x="1099" y="155"/>
                      <a:pt x="1106" y="160"/>
                    </a:cubicBezTo>
                    <a:cubicBezTo>
                      <a:pt x="1114" y="164"/>
                      <a:pt x="1123" y="163"/>
                      <a:pt x="1130" y="169"/>
                    </a:cubicBezTo>
                    <a:cubicBezTo>
                      <a:pt x="1139" y="174"/>
                      <a:pt x="1145" y="188"/>
                      <a:pt x="1145" y="202"/>
                    </a:cubicBezTo>
                    <a:cubicBezTo>
                      <a:pt x="1145" y="208"/>
                      <a:pt x="1144" y="214"/>
                      <a:pt x="1141" y="220"/>
                    </a:cubicBezTo>
                    <a:cubicBezTo>
                      <a:pt x="1141" y="220"/>
                      <a:pt x="1141" y="220"/>
                      <a:pt x="1141" y="220"/>
                    </a:cubicBezTo>
                    <a:cubicBezTo>
                      <a:pt x="1141" y="220"/>
                      <a:pt x="1141" y="220"/>
                      <a:pt x="1141" y="220"/>
                    </a:cubicBezTo>
                    <a:cubicBezTo>
                      <a:pt x="1140" y="220"/>
                      <a:pt x="1139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8" y="220"/>
                      <a:pt x="1138" y="220"/>
                      <a:pt x="1138" y="220"/>
                    </a:cubicBezTo>
                    <a:cubicBezTo>
                      <a:pt x="1132" y="220"/>
                      <a:pt x="1127" y="217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2" y="216"/>
                      <a:pt x="1122" y="216"/>
                    </a:cubicBezTo>
                    <a:cubicBezTo>
                      <a:pt x="1122" y="216"/>
                      <a:pt x="1121" y="216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21" y="215"/>
                      <a:pt x="1121" y="215"/>
                      <a:pt x="1121" y="215"/>
                    </a:cubicBezTo>
                    <a:cubicBezTo>
                      <a:pt x="1114" y="213"/>
                      <a:pt x="1107" y="212"/>
                      <a:pt x="1102" y="208"/>
                    </a:cubicBezTo>
                    <a:cubicBezTo>
                      <a:pt x="1093" y="201"/>
                      <a:pt x="1094" y="190"/>
                      <a:pt x="1089" y="179"/>
                    </a:cubicBezTo>
                    <a:cubicBezTo>
                      <a:pt x="1085" y="172"/>
                      <a:pt x="1075" y="164"/>
                      <a:pt x="1068" y="157"/>
                    </a:cubicBezTo>
                    <a:cubicBezTo>
                      <a:pt x="1061" y="150"/>
                      <a:pt x="1056" y="140"/>
                      <a:pt x="1047" y="136"/>
                    </a:cubicBezTo>
                    <a:cubicBezTo>
                      <a:pt x="1040" y="132"/>
                      <a:pt x="1026" y="130"/>
                      <a:pt x="1020" y="124"/>
                    </a:cubicBezTo>
                    <a:cubicBezTo>
                      <a:pt x="1012" y="114"/>
                      <a:pt x="1012" y="85"/>
                      <a:pt x="1000" y="82"/>
                    </a:cubicBezTo>
                    <a:cubicBezTo>
                      <a:pt x="1000" y="82"/>
                      <a:pt x="1000" y="82"/>
                      <a:pt x="999" y="82"/>
                    </a:cubicBezTo>
                    <a:cubicBezTo>
                      <a:pt x="998" y="82"/>
                      <a:pt x="997" y="82"/>
                      <a:pt x="996" y="82"/>
                    </a:cubicBezTo>
                    <a:cubicBezTo>
                      <a:pt x="996" y="82"/>
                      <a:pt x="996" y="82"/>
                      <a:pt x="996" y="82"/>
                    </a:cubicBezTo>
                    <a:cubicBezTo>
                      <a:pt x="996" y="82"/>
                      <a:pt x="996" y="82"/>
                      <a:pt x="996" y="82"/>
                    </a:cubicBezTo>
                    <a:cubicBezTo>
                      <a:pt x="989" y="82"/>
                      <a:pt x="981" y="85"/>
                      <a:pt x="974" y="88"/>
                    </a:cubicBezTo>
                    <a:cubicBezTo>
                      <a:pt x="974" y="88"/>
                      <a:pt x="974" y="88"/>
                      <a:pt x="974" y="88"/>
                    </a:cubicBezTo>
                    <a:cubicBezTo>
                      <a:pt x="974" y="89"/>
                      <a:pt x="973" y="89"/>
                      <a:pt x="972" y="89"/>
                    </a:cubicBezTo>
                    <a:cubicBezTo>
                      <a:pt x="972" y="89"/>
                      <a:pt x="972" y="89"/>
                      <a:pt x="972" y="89"/>
                    </a:cubicBezTo>
                    <a:cubicBezTo>
                      <a:pt x="972" y="89"/>
                      <a:pt x="972" y="89"/>
                      <a:pt x="972" y="89"/>
                    </a:cubicBezTo>
                    <a:cubicBezTo>
                      <a:pt x="964" y="93"/>
                      <a:pt x="954" y="97"/>
                      <a:pt x="949" y="103"/>
                    </a:cubicBezTo>
                    <a:cubicBezTo>
                      <a:pt x="943" y="109"/>
                      <a:pt x="941" y="120"/>
                      <a:pt x="933" y="124"/>
                    </a:cubicBezTo>
                    <a:cubicBezTo>
                      <a:pt x="930" y="125"/>
                      <a:pt x="926" y="126"/>
                      <a:pt x="923" y="126"/>
                    </a:cubicBezTo>
                    <a:cubicBezTo>
                      <a:pt x="923" y="126"/>
                      <a:pt x="922" y="126"/>
                      <a:pt x="922" y="126"/>
                    </a:cubicBezTo>
                    <a:cubicBezTo>
                      <a:pt x="922" y="126"/>
                      <a:pt x="922" y="126"/>
                      <a:pt x="922" y="126"/>
                    </a:cubicBezTo>
                    <a:cubicBezTo>
                      <a:pt x="922" y="126"/>
                      <a:pt x="922" y="126"/>
                      <a:pt x="922" y="126"/>
                    </a:cubicBezTo>
                    <a:cubicBezTo>
                      <a:pt x="922" y="126"/>
                      <a:pt x="922" y="126"/>
                      <a:pt x="922" y="126"/>
                    </a:cubicBezTo>
                    <a:cubicBezTo>
                      <a:pt x="917" y="126"/>
                      <a:pt x="912" y="124"/>
                      <a:pt x="908" y="123"/>
                    </a:cubicBezTo>
                    <a:cubicBezTo>
                      <a:pt x="908" y="123"/>
                      <a:pt x="908" y="123"/>
                      <a:pt x="908" y="123"/>
                    </a:cubicBezTo>
                    <a:cubicBezTo>
                      <a:pt x="907" y="122"/>
                      <a:pt x="907" y="122"/>
                      <a:pt x="907" y="122"/>
                    </a:cubicBezTo>
                    <a:cubicBezTo>
                      <a:pt x="907" y="122"/>
                      <a:pt x="907" y="122"/>
                      <a:pt x="907" y="122"/>
                    </a:cubicBezTo>
                    <a:cubicBezTo>
                      <a:pt x="900" y="119"/>
                      <a:pt x="894" y="112"/>
                      <a:pt x="887" y="110"/>
                    </a:cubicBezTo>
                    <a:cubicBezTo>
                      <a:pt x="887" y="110"/>
                      <a:pt x="887" y="110"/>
                      <a:pt x="887" y="110"/>
                    </a:cubicBezTo>
                    <a:cubicBezTo>
                      <a:pt x="885" y="110"/>
                      <a:pt x="884" y="110"/>
                      <a:pt x="882" y="110"/>
                    </a:cubicBezTo>
                    <a:cubicBezTo>
                      <a:pt x="882" y="110"/>
                      <a:pt x="882" y="110"/>
                      <a:pt x="882" y="110"/>
                    </a:cubicBezTo>
                    <a:cubicBezTo>
                      <a:pt x="881" y="110"/>
                      <a:pt x="879" y="110"/>
                      <a:pt x="877" y="110"/>
                    </a:cubicBezTo>
                    <a:cubicBezTo>
                      <a:pt x="877" y="110"/>
                      <a:pt x="877" y="110"/>
                      <a:pt x="877" y="110"/>
                    </a:cubicBezTo>
                    <a:cubicBezTo>
                      <a:pt x="876" y="110"/>
                      <a:pt x="876" y="110"/>
                      <a:pt x="875" y="110"/>
                    </a:cubicBezTo>
                    <a:cubicBezTo>
                      <a:pt x="875" y="110"/>
                      <a:pt x="875" y="110"/>
                      <a:pt x="875" y="110"/>
                    </a:cubicBezTo>
                    <a:cubicBezTo>
                      <a:pt x="875" y="110"/>
                      <a:pt x="875" y="110"/>
                      <a:pt x="875" y="110"/>
                    </a:cubicBezTo>
                    <a:cubicBezTo>
                      <a:pt x="875" y="110"/>
                      <a:pt x="875" y="110"/>
                      <a:pt x="874" y="110"/>
                    </a:cubicBezTo>
                    <a:cubicBezTo>
                      <a:pt x="874" y="110"/>
                      <a:pt x="874" y="110"/>
                      <a:pt x="874" y="110"/>
                    </a:cubicBezTo>
                    <a:cubicBezTo>
                      <a:pt x="865" y="112"/>
                      <a:pt x="854" y="114"/>
                      <a:pt x="849" y="116"/>
                    </a:cubicBezTo>
                    <a:cubicBezTo>
                      <a:pt x="849" y="116"/>
                      <a:pt x="849" y="116"/>
                      <a:pt x="849" y="116"/>
                    </a:cubicBezTo>
                    <a:cubicBezTo>
                      <a:pt x="849" y="116"/>
                      <a:pt x="849" y="116"/>
                      <a:pt x="849" y="116"/>
                    </a:cubicBezTo>
                    <a:cubicBezTo>
                      <a:pt x="849" y="116"/>
                      <a:pt x="849" y="116"/>
                      <a:pt x="849" y="116"/>
                    </a:cubicBezTo>
                    <a:cubicBezTo>
                      <a:pt x="849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8" y="116"/>
                    </a:cubicBezTo>
                    <a:cubicBezTo>
                      <a:pt x="848" y="116"/>
                      <a:pt x="848" y="116"/>
                      <a:pt x="847" y="116"/>
                    </a:cubicBezTo>
                    <a:cubicBezTo>
                      <a:pt x="847" y="116"/>
                      <a:pt x="847" y="116"/>
                      <a:pt x="847" y="116"/>
                    </a:cubicBezTo>
                    <a:cubicBezTo>
                      <a:pt x="847" y="116"/>
                      <a:pt x="847" y="117"/>
                      <a:pt x="847" y="117"/>
                    </a:cubicBezTo>
                    <a:cubicBezTo>
                      <a:pt x="847" y="117"/>
                      <a:pt x="846" y="117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45" y="118"/>
                      <a:pt x="845" y="118"/>
                      <a:pt x="845" y="118"/>
                    </a:cubicBezTo>
                    <a:cubicBezTo>
                      <a:pt x="837" y="123"/>
                      <a:pt x="832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9" y="133"/>
                      <a:pt x="819" y="133"/>
                      <a:pt x="819" y="133"/>
                    </a:cubicBezTo>
                    <a:cubicBezTo>
                      <a:pt x="818" y="133"/>
                      <a:pt x="817" y="133"/>
                      <a:pt x="816" y="133"/>
                    </a:cubicBezTo>
                    <a:cubicBezTo>
                      <a:pt x="816" y="133"/>
                      <a:pt x="816" y="133"/>
                      <a:pt x="816" y="133"/>
                    </a:cubicBezTo>
                    <a:cubicBezTo>
                      <a:pt x="801" y="131"/>
                      <a:pt x="797" y="114"/>
                      <a:pt x="786" y="105"/>
                    </a:cubicBezTo>
                    <a:cubicBezTo>
                      <a:pt x="781" y="101"/>
                      <a:pt x="774" y="97"/>
                      <a:pt x="768" y="92"/>
                    </a:cubicBezTo>
                    <a:cubicBezTo>
                      <a:pt x="762" y="88"/>
                      <a:pt x="755" y="82"/>
                      <a:pt x="749" y="82"/>
                    </a:cubicBezTo>
                    <a:cubicBezTo>
                      <a:pt x="749" y="82"/>
                      <a:pt x="749" y="82"/>
                      <a:pt x="749" y="82"/>
                    </a:cubicBezTo>
                    <a:cubicBezTo>
                      <a:pt x="749" y="82"/>
                      <a:pt x="748" y="82"/>
                      <a:pt x="748" y="82"/>
                    </a:cubicBezTo>
                    <a:cubicBezTo>
                      <a:pt x="748" y="82"/>
                      <a:pt x="748" y="82"/>
                      <a:pt x="748" y="82"/>
                    </a:cubicBezTo>
                    <a:cubicBezTo>
                      <a:pt x="748" y="82"/>
                      <a:pt x="748" y="82"/>
                      <a:pt x="748" y="82"/>
                    </a:cubicBezTo>
                    <a:cubicBezTo>
                      <a:pt x="743" y="82"/>
                      <a:pt x="736" y="86"/>
                      <a:pt x="732" y="90"/>
                    </a:cubicBezTo>
                    <a:cubicBezTo>
                      <a:pt x="732" y="90"/>
                      <a:pt x="732" y="90"/>
                      <a:pt x="732" y="90"/>
                    </a:cubicBezTo>
                    <a:cubicBezTo>
                      <a:pt x="732" y="90"/>
                      <a:pt x="732" y="90"/>
                      <a:pt x="731" y="90"/>
                    </a:cubicBezTo>
                    <a:cubicBezTo>
                      <a:pt x="731" y="90"/>
                      <a:pt x="731" y="90"/>
                      <a:pt x="731" y="90"/>
                    </a:cubicBezTo>
                    <a:cubicBezTo>
                      <a:pt x="731" y="90"/>
                      <a:pt x="731" y="90"/>
                      <a:pt x="731" y="90"/>
                    </a:cubicBezTo>
                    <a:cubicBezTo>
                      <a:pt x="728" y="93"/>
                      <a:pt x="721" y="99"/>
                      <a:pt x="720" y="104"/>
                    </a:cubicBezTo>
                    <a:cubicBezTo>
                      <a:pt x="720" y="105"/>
                      <a:pt x="720" y="105"/>
                      <a:pt x="720" y="105"/>
                    </a:cubicBezTo>
                    <a:cubicBezTo>
                      <a:pt x="720" y="111"/>
                      <a:pt x="724" y="117"/>
                      <a:pt x="725" y="121"/>
                    </a:cubicBezTo>
                    <a:cubicBezTo>
                      <a:pt x="725" y="121"/>
                      <a:pt x="725" y="121"/>
                      <a:pt x="725" y="121"/>
                    </a:cubicBezTo>
                    <a:cubicBezTo>
                      <a:pt x="726" y="135"/>
                      <a:pt x="720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6" y="147"/>
                      <a:pt x="706" y="147"/>
                      <a:pt x="706" y="147"/>
                    </a:cubicBezTo>
                    <a:cubicBezTo>
                      <a:pt x="705" y="147"/>
                      <a:pt x="703" y="147"/>
                      <a:pt x="701" y="146"/>
                    </a:cubicBezTo>
                    <a:cubicBezTo>
                      <a:pt x="701" y="146"/>
                      <a:pt x="701" y="146"/>
                      <a:pt x="701" y="146"/>
                    </a:cubicBezTo>
                    <a:cubicBezTo>
                      <a:pt x="694" y="145"/>
                      <a:pt x="683" y="134"/>
                      <a:pt x="683" y="122"/>
                    </a:cubicBezTo>
                    <a:cubicBezTo>
                      <a:pt x="683" y="119"/>
                      <a:pt x="684" y="116"/>
                      <a:pt x="685" y="113"/>
                    </a:cubicBezTo>
                    <a:cubicBezTo>
                      <a:pt x="688" y="108"/>
                      <a:pt x="701" y="106"/>
                      <a:pt x="702" y="100"/>
                    </a:cubicBezTo>
                    <a:cubicBezTo>
                      <a:pt x="703" y="100"/>
                      <a:pt x="703" y="99"/>
                      <a:pt x="703" y="98"/>
                    </a:cubicBezTo>
                    <a:cubicBezTo>
                      <a:pt x="703" y="88"/>
                      <a:pt x="689" y="71"/>
                      <a:pt x="683" y="69"/>
                    </a:cubicBezTo>
                    <a:cubicBezTo>
                      <a:pt x="683" y="69"/>
                      <a:pt x="683" y="69"/>
                      <a:pt x="683" y="69"/>
                    </a:cubicBezTo>
                    <a:cubicBezTo>
                      <a:pt x="682" y="68"/>
                      <a:pt x="680" y="68"/>
                      <a:pt x="678" y="68"/>
                    </a:cubicBezTo>
                    <a:cubicBezTo>
                      <a:pt x="678" y="68"/>
                      <a:pt x="678" y="68"/>
                      <a:pt x="678" y="68"/>
                    </a:cubicBezTo>
                    <a:cubicBezTo>
                      <a:pt x="678" y="68"/>
                      <a:pt x="677" y="68"/>
                      <a:pt x="677" y="68"/>
                    </a:cubicBezTo>
                    <a:cubicBezTo>
                      <a:pt x="671" y="68"/>
                      <a:pt x="664" y="70"/>
                      <a:pt x="663" y="76"/>
                    </a:cubicBezTo>
                    <a:cubicBezTo>
                      <a:pt x="663" y="76"/>
                      <a:pt x="663" y="76"/>
                      <a:pt x="663" y="76"/>
                    </a:cubicBezTo>
                    <a:cubicBezTo>
                      <a:pt x="663" y="81"/>
                      <a:pt x="678" y="90"/>
                      <a:pt x="680" y="95"/>
                    </a:cubicBezTo>
                    <a:cubicBezTo>
                      <a:pt x="681" y="98"/>
                      <a:pt x="681" y="100"/>
                      <a:pt x="681" y="102"/>
                    </a:cubicBezTo>
                    <a:cubicBezTo>
                      <a:pt x="681" y="110"/>
                      <a:pt x="671" y="111"/>
                      <a:pt x="663" y="116"/>
                    </a:cubicBezTo>
                    <a:cubicBezTo>
                      <a:pt x="655" y="121"/>
                      <a:pt x="650" y="131"/>
                      <a:pt x="643" y="134"/>
                    </a:cubicBezTo>
                    <a:cubicBezTo>
                      <a:pt x="643" y="134"/>
                      <a:pt x="643" y="134"/>
                      <a:pt x="643" y="134"/>
                    </a:cubicBezTo>
                    <a:cubicBezTo>
                      <a:pt x="643" y="134"/>
                      <a:pt x="643" y="134"/>
                      <a:pt x="643" y="134"/>
                    </a:cubicBezTo>
                    <a:cubicBezTo>
                      <a:pt x="640" y="136"/>
                      <a:pt x="636" y="136"/>
                      <a:pt x="633" y="136"/>
                    </a:cubicBezTo>
                    <a:cubicBezTo>
                      <a:pt x="633" y="136"/>
                      <a:pt x="633" y="136"/>
                      <a:pt x="633" y="136"/>
                    </a:cubicBezTo>
                    <a:cubicBezTo>
                      <a:pt x="633" y="136"/>
                      <a:pt x="633" y="136"/>
                      <a:pt x="633" y="136"/>
                    </a:cubicBezTo>
                    <a:cubicBezTo>
                      <a:pt x="633" y="136"/>
                      <a:pt x="633" y="136"/>
                      <a:pt x="633" y="136"/>
                    </a:cubicBezTo>
                    <a:cubicBezTo>
                      <a:pt x="633" y="136"/>
                      <a:pt x="632" y="136"/>
                      <a:pt x="632" y="136"/>
                    </a:cubicBezTo>
                    <a:cubicBezTo>
                      <a:pt x="621" y="136"/>
                      <a:pt x="610" y="130"/>
                      <a:pt x="610" y="120"/>
                    </a:cubicBezTo>
                    <a:cubicBezTo>
                      <a:pt x="610" y="120"/>
                      <a:pt x="610" y="119"/>
                      <a:pt x="610" y="119"/>
                    </a:cubicBezTo>
                    <a:cubicBezTo>
                      <a:pt x="610" y="119"/>
                      <a:pt x="610" y="119"/>
                      <a:pt x="610" y="119"/>
                    </a:cubicBezTo>
                    <a:cubicBezTo>
                      <a:pt x="610" y="105"/>
                      <a:pt x="629" y="106"/>
                      <a:pt x="633" y="95"/>
                    </a:cubicBezTo>
                    <a:cubicBezTo>
                      <a:pt x="633" y="95"/>
                      <a:pt x="633" y="95"/>
                      <a:pt x="633" y="95"/>
                    </a:cubicBezTo>
                    <a:cubicBezTo>
                      <a:pt x="629" y="93"/>
                      <a:pt x="626" y="92"/>
                      <a:pt x="623" y="92"/>
                    </a:cubicBezTo>
                    <a:cubicBezTo>
                      <a:pt x="623" y="92"/>
                      <a:pt x="623" y="92"/>
                      <a:pt x="623" y="92"/>
                    </a:cubicBezTo>
                    <a:cubicBezTo>
                      <a:pt x="623" y="92"/>
                      <a:pt x="623" y="92"/>
                      <a:pt x="623" y="92"/>
                    </a:cubicBezTo>
                    <a:cubicBezTo>
                      <a:pt x="613" y="92"/>
                      <a:pt x="605" y="98"/>
                      <a:pt x="597" y="103"/>
                    </a:cubicBezTo>
                    <a:cubicBezTo>
                      <a:pt x="594" y="104"/>
                      <a:pt x="592" y="105"/>
                      <a:pt x="590" y="106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90" y="106"/>
                      <a:pt x="590" y="106"/>
                      <a:pt x="590" y="106"/>
                    </a:cubicBezTo>
                    <a:cubicBezTo>
                      <a:pt x="585" y="107"/>
                      <a:pt x="580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76" y="108"/>
                      <a:pt x="576" y="108"/>
                      <a:pt x="576" y="108"/>
                    </a:cubicBezTo>
                    <a:cubicBezTo>
                      <a:pt x="567" y="108"/>
                      <a:pt x="559" y="104"/>
                      <a:pt x="552" y="101"/>
                    </a:cubicBezTo>
                    <a:cubicBezTo>
                      <a:pt x="552" y="101"/>
                      <a:pt x="552" y="101"/>
                      <a:pt x="552" y="101"/>
                    </a:cubicBezTo>
                    <a:cubicBezTo>
                      <a:pt x="552" y="101"/>
                      <a:pt x="552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1" y="100"/>
                    </a:cubicBezTo>
                    <a:cubicBezTo>
                      <a:pt x="551" y="100"/>
                      <a:pt x="551" y="100"/>
                      <a:pt x="550" y="100"/>
                    </a:cubicBezTo>
                    <a:cubicBezTo>
                      <a:pt x="550" y="100"/>
                      <a:pt x="550" y="100"/>
                      <a:pt x="550" y="100"/>
                    </a:cubicBezTo>
                    <a:cubicBezTo>
                      <a:pt x="543" y="96"/>
                      <a:pt x="536" y="93"/>
                      <a:pt x="527" y="93"/>
                    </a:cubicBezTo>
                    <a:cubicBezTo>
                      <a:pt x="527" y="93"/>
                      <a:pt x="527" y="93"/>
                      <a:pt x="527" y="93"/>
                    </a:cubicBezTo>
                    <a:cubicBezTo>
                      <a:pt x="527" y="93"/>
                      <a:pt x="527" y="93"/>
                      <a:pt x="527" y="93"/>
                    </a:cubicBezTo>
                    <a:cubicBezTo>
                      <a:pt x="524" y="93"/>
                      <a:pt x="520" y="93"/>
                      <a:pt x="517" y="94"/>
                    </a:cubicBezTo>
                    <a:cubicBezTo>
                      <a:pt x="517" y="94"/>
                      <a:pt x="517" y="94"/>
                      <a:pt x="517" y="94"/>
                    </a:cubicBezTo>
                    <a:cubicBezTo>
                      <a:pt x="517" y="94"/>
                      <a:pt x="517" y="94"/>
                      <a:pt x="516" y="94"/>
                    </a:cubicBezTo>
                    <a:cubicBezTo>
                      <a:pt x="517" y="101"/>
                      <a:pt x="525" y="102"/>
                      <a:pt x="530" y="105"/>
                    </a:cubicBezTo>
                    <a:cubicBezTo>
                      <a:pt x="535" y="108"/>
                      <a:pt x="542" y="112"/>
                      <a:pt x="542" y="119"/>
                    </a:cubicBezTo>
                    <a:cubicBezTo>
                      <a:pt x="542" y="119"/>
                      <a:pt x="542" y="119"/>
                      <a:pt x="542" y="120"/>
                    </a:cubicBezTo>
                    <a:cubicBezTo>
                      <a:pt x="542" y="130"/>
                      <a:pt x="530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9" y="136"/>
                      <a:pt x="519" y="136"/>
                      <a:pt x="519" y="136"/>
                    </a:cubicBezTo>
                    <a:cubicBezTo>
                      <a:pt x="515" y="136"/>
                      <a:pt x="511" y="136"/>
                      <a:pt x="508" y="134"/>
                    </a:cubicBezTo>
                    <a:cubicBezTo>
                      <a:pt x="508" y="134"/>
                      <a:pt x="507" y="134"/>
                      <a:pt x="507" y="134"/>
                    </a:cubicBezTo>
                    <a:cubicBezTo>
                      <a:pt x="500" y="130"/>
                      <a:pt x="496" y="120"/>
                      <a:pt x="491" y="117"/>
                    </a:cubicBezTo>
                    <a:cubicBezTo>
                      <a:pt x="484" y="113"/>
                      <a:pt x="473" y="113"/>
                      <a:pt x="470" y="107"/>
                    </a:cubicBezTo>
                    <a:cubicBezTo>
                      <a:pt x="470" y="106"/>
                      <a:pt x="470" y="105"/>
                      <a:pt x="470" y="105"/>
                    </a:cubicBezTo>
                    <a:cubicBezTo>
                      <a:pt x="470" y="95"/>
                      <a:pt x="473" y="91"/>
                      <a:pt x="479" y="86"/>
                    </a:cubicBezTo>
                    <a:cubicBezTo>
                      <a:pt x="481" y="83"/>
                      <a:pt x="488" y="80"/>
                      <a:pt x="488" y="77"/>
                    </a:cubicBezTo>
                    <a:cubicBezTo>
                      <a:pt x="488" y="77"/>
                      <a:pt x="488" y="77"/>
                      <a:pt x="488" y="77"/>
                    </a:cubicBezTo>
                    <a:cubicBezTo>
                      <a:pt x="488" y="77"/>
                      <a:pt x="488" y="77"/>
                      <a:pt x="488" y="76"/>
                    </a:cubicBezTo>
                    <a:cubicBezTo>
                      <a:pt x="488" y="72"/>
                      <a:pt x="481" y="68"/>
                      <a:pt x="473" y="68"/>
                    </a:cubicBezTo>
                    <a:cubicBezTo>
                      <a:pt x="473" y="68"/>
                      <a:pt x="473" y="68"/>
                      <a:pt x="473" y="68"/>
                    </a:cubicBezTo>
                    <a:cubicBezTo>
                      <a:pt x="473" y="68"/>
                      <a:pt x="473" y="68"/>
                      <a:pt x="473" y="68"/>
                    </a:cubicBezTo>
                    <a:cubicBezTo>
                      <a:pt x="471" y="68"/>
                      <a:pt x="470" y="68"/>
                      <a:pt x="468" y="68"/>
                    </a:cubicBezTo>
                    <a:cubicBezTo>
                      <a:pt x="468" y="68"/>
                      <a:pt x="468" y="68"/>
                      <a:pt x="468" y="68"/>
                    </a:cubicBezTo>
                    <a:cubicBezTo>
                      <a:pt x="468" y="68"/>
                      <a:pt x="468" y="68"/>
                      <a:pt x="468" y="68"/>
                    </a:cubicBezTo>
                    <a:cubicBezTo>
                      <a:pt x="462" y="70"/>
                      <a:pt x="458" y="75"/>
                      <a:pt x="455" y="81"/>
                    </a:cubicBezTo>
                    <a:cubicBezTo>
                      <a:pt x="453" y="86"/>
                      <a:pt x="448" y="93"/>
                      <a:pt x="448" y="98"/>
                    </a:cubicBezTo>
                    <a:cubicBezTo>
                      <a:pt x="448" y="98"/>
                      <a:pt x="448" y="99"/>
                      <a:pt x="448" y="99"/>
                    </a:cubicBezTo>
                    <a:cubicBezTo>
                      <a:pt x="449" y="108"/>
                      <a:pt x="464" y="108"/>
                      <a:pt x="466" y="113"/>
                    </a:cubicBezTo>
                    <a:cubicBezTo>
                      <a:pt x="467" y="115"/>
                      <a:pt x="467" y="118"/>
                      <a:pt x="467" y="120"/>
                    </a:cubicBezTo>
                    <a:cubicBezTo>
                      <a:pt x="467" y="129"/>
                      <a:pt x="462" y="139"/>
                      <a:pt x="458" y="143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8" y="143"/>
                      <a:pt x="458" y="143"/>
                      <a:pt x="458" y="143"/>
                    </a:cubicBezTo>
                    <a:cubicBezTo>
                      <a:pt x="454" y="146"/>
                      <a:pt x="450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46" y="147"/>
                      <a:pt x="446" y="147"/>
                      <a:pt x="446" y="147"/>
                    </a:cubicBezTo>
                    <a:cubicBezTo>
                      <a:pt x="436" y="147"/>
                      <a:pt x="427" y="141"/>
                      <a:pt x="425" y="131"/>
                    </a:cubicBezTo>
                    <a:cubicBezTo>
                      <a:pt x="425" y="131"/>
                      <a:pt x="425" y="131"/>
                      <a:pt x="425" y="131"/>
                    </a:cubicBezTo>
                    <a:cubicBezTo>
                      <a:pt x="425" y="129"/>
                      <a:pt x="425" y="128"/>
                      <a:pt x="425" y="127"/>
                    </a:cubicBezTo>
                    <a:cubicBezTo>
                      <a:pt x="425" y="119"/>
                      <a:pt x="429" y="113"/>
                      <a:pt x="429" y="106"/>
                    </a:cubicBezTo>
                    <a:cubicBezTo>
                      <a:pt x="429" y="105"/>
                      <a:pt x="429" y="105"/>
                      <a:pt x="429" y="104"/>
                    </a:cubicBezTo>
                    <a:cubicBezTo>
                      <a:pt x="429" y="98"/>
                      <a:pt x="423" y="93"/>
                      <a:pt x="419" y="89"/>
                    </a:cubicBezTo>
                    <a:cubicBezTo>
                      <a:pt x="418" y="89"/>
                      <a:pt x="418" y="89"/>
                      <a:pt x="418" y="88"/>
                    </a:cubicBezTo>
                    <a:cubicBezTo>
                      <a:pt x="414" y="84"/>
                      <a:pt x="408" y="80"/>
                      <a:pt x="402" y="80"/>
                    </a:cubicBezTo>
                    <a:cubicBezTo>
                      <a:pt x="402" y="80"/>
                      <a:pt x="402" y="80"/>
                      <a:pt x="402" y="80"/>
                    </a:cubicBezTo>
                    <a:cubicBezTo>
                      <a:pt x="402" y="80"/>
                      <a:pt x="402" y="80"/>
                      <a:pt x="402" y="80"/>
                    </a:cubicBezTo>
                    <a:cubicBezTo>
                      <a:pt x="402" y="80"/>
                      <a:pt x="402" y="80"/>
                      <a:pt x="401" y="80"/>
                    </a:cubicBezTo>
                    <a:cubicBezTo>
                      <a:pt x="401" y="80"/>
                      <a:pt x="401" y="80"/>
                      <a:pt x="401" y="80"/>
                    </a:cubicBezTo>
                    <a:cubicBezTo>
                      <a:pt x="401" y="80"/>
                      <a:pt x="401" y="80"/>
                      <a:pt x="401" y="80"/>
                    </a:cubicBezTo>
                    <a:cubicBezTo>
                      <a:pt x="395" y="81"/>
                      <a:pt x="388" y="88"/>
                      <a:pt x="381" y="93"/>
                    </a:cubicBezTo>
                    <a:cubicBezTo>
                      <a:pt x="376" y="97"/>
                      <a:pt x="367" y="102"/>
                      <a:pt x="363" y="106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62" y="106"/>
                      <a:pt x="362" y="107"/>
                      <a:pt x="362" y="107"/>
                    </a:cubicBezTo>
                    <a:cubicBezTo>
                      <a:pt x="362" y="107"/>
                      <a:pt x="362" y="107"/>
                      <a:pt x="362" y="107"/>
                    </a:cubicBezTo>
                    <a:cubicBezTo>
                      <a:pt x="362" y="107"/>
                      <a:pt x="362" y="107"/>
                      <a:pt x="362" y="107"/>
                    </a:cubicBezTo>
                    <a:cubicBezTo>
                      <a:pt x="354" y="115"/>
                      <a:pt x="348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2" y="133"/>
                      <a:pt x="332" y="133"/>
                      <a:pt x="332" y="133"/>
                    </a:cubicBezTo>
                    <a:cubicBezTo>
                      <a:pt x="330" y="133"/>
                      <a:pt x="328" y="133"/>
                      <a:pt x="325" y="132"/>
                    </a:cubicBezTo>
                    <a:cubicBezTo>
                      <a:pt x="325" y="132"/>
                      <a:pt x="325" y="132"/>
                      <a:pt x="325" y="132"/>
                    </a:cubicBezTo>
                    <a:cubicBezTo>
                      <a:pt x="316" y="129"/>
                      <a:pt x="311" y="119"/>
                      <a:pt x="302" y="116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302" y="116"/>
                      <a:pt x="302" y="116"/>
                      <a:pt x="302" y="116"/>
                    </a:cubicBezTo>
                    <a:cubicBezTo>
                      <a:pt x="302" y="116"/>
                      <a:pt x="302" y="116"/>
                      <a:pt x="301" y="115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301" y="115"/>
                      <a:pt x="301" y="115"/>
                      <a:pt x="301" y="115"/>
                    </a:cubicBezTo>
                    <a:cubicBezTo>
                      <a:pt x="294" y="113"/>
                      <a:pt x="281" y="111"/>
                      <a:pt x="271" y="111"/>
                    </a:cubicBezTo>
                    <a:cubicBezTo>
                      <a:pt x="271" y="111"/>
                      <a:pt x="271" y="111"/>
                      <a:pt x="271" y="111"/>
                    </a:cubicBezTo>
                    <a:cubicBezTo>
                      <a:pt x="271" y="111"/>
                      <a:pt x="271" y="111"/>
                      <a:pt x="271" y="111"/>
                    </a:cubicBezTo>
                    <a:cubicBezTo>
                      <a:pt x="268" y="111"/>
                      <a:pt x="266" y="111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3" y="112"/>
                    </a:cubicBezTo>
                    <a:cubicBezTo>
                      <a:pt x="263" y="112"/>
                      <a:pt x="263" y="112"/>
                      <a:pt x="262" y="112"/>
                    </a:cubicBezTo>
                    <a:cubicBezTo>
                      <a:pt x="260" y="112"/>
                      <a:pt x="258" y="113"/>
                      <a:pt x="256" y="115"/>
                    </a:cubicBezTo>
                    <a:cubicBezTo>
                      <a:pt x="248" y="119"/>
                      <a:pt x="23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8" y="126"/>
                      <a:pt x="228" y="126"/>
                      <a:pt x="228" y="126"/>
                    </a:cubicBezTo>
                    <a:cubicBezTo>
                      <a:pt x="224" y="126"/>
                      <a:pt x="220" y="125"/>
                      <a:pt x="216" y="123"/>
                    </a:cubicBezTo>
                    <a:cubicBezTo>
                      <a:pt x="216" y="123"/>
                      <a:pt x="215" y="123"/>
                      <a:pt x="215" y="123"/>
                    </a:cubicBezTo>
                    <a:cubicBezTo>
                      <a:pt x="215" y="122"/>
                      <a:pt x="215" y="122"/>
                      <a:pt x="215" y="122"/>
                    </a:cubicBezTo>
                    <a:cubicBezTo>
                      <a:pt x="215" y="122"/>
                      <a:pt x="215" y="122"/>
                      <a:pt x="215" y="122"/>
                    </a:cubicBezTo>
                    <a:cubicBezTo>
                      <a:pt x="208" y="118"/>
                      <a:pt x="206" y="107"/>
                      <a:pt x="199" y="101"/>
                    </a:cubicBezTo>
                    <a:cubicBezTo>
                      <a:pt x="194" y="96"/>
                      <a:pt x="184" y="92"/>
                      <a:pt x="177" y="89"/>
                    </a:cubicBezTo>
                    <a:cubicBezTo>
                      <a:pt x="177" y="89"/>
                      <a:pt x="177" y="89"/>
                      <a:pt x="177" y="89"/>
                    </a:cubicBezTo>
                    <a:cubicBezTo>
                      <a:pt x="177" y="89"/>
                      <a:pt x="176" y="89"/>
                      <a:pt x="176" y="89"/>
                    </a:cubicBezTo>
                    <a:cubicBezTo>
                      <a:pt x="176" y="89"/>
                      <a:pt x="176" y="89"/>
                      <a:pt x="176" y="89"/>
                    </a:cubicBezTo>
                    <a:cubicBezTo>
                      <a:pt x="170" y="86"/>
                      <a:pt x="162" y="81"/>
                      <a:pt x="154" y="81"/>
                    </a:cubicBezTo>
                    <a:cubicBezTo>
                      <a:pt x="154" y="81"/>
                      <a:pt x="154" y="81"/>
                      <a:pt x="154" y="81"/>
                    </a:cubicBezTo>
                    <a:cubicBezTo>
                      <a:pt x="154" y="81"/>
                      <a:pt x="154" y="81"/>
                      <a:pt x="154" y="81"/>
                    </a:cubicBezTo>
                    <a:cubicBezTo>
                      <a:pt x="153" y="81"/>
                      <a:pt x="151" y="81"/>
                      <a:pt x="150" y="81"/>
                    </a:cubicBezTo>
                    <a:cubicBezTo>
                      <a:pt x="150" y="81"/>
                      <a:pt x="150" y="81"/>
                      <a:pt x="150" y="81"/>
                    </a:cubicBezTo>
                    <a:cubicBezTo>
                      <a:pt x="150" y="81"/>
                      <a:pt x="150" y="82"/>
                      <a:pt x="150" y="82"/>
                    </a:cubicBezTo>
                    <a:cubicBezTo>
                      <a:pt x="138" y="84"/>
                      <a:pt x="139" y="110"/>
                      <a:pt x="132" y="121"/>
                    </a:cubicBezTo>
                    <a:cubicBezTo>
                      <a:pt x="130" y="124"/>
                      <a:pt x="127" y="127"/>
                      <a:pt x="125" y="128"/>
                    </a:cubicBezTo>
                    <a:cubicBezTo>
                      <a:pt x="119" y="132"/>
                      <a:pt x="108" y="133"/>
                      <a:pt x="103" y="136"/>
                    </a:cubicBezTo>
                    <a:cubicBezTo>
                      <a:pt x="94" y="141"/>
                      <a:pt x="88" y="151"/>
                      <a:pt x="82" y="158"/>
                    </a:cubicBezTo>
                    <a:cubicBezTo>
                      <a:pt x="75" y="165"/>
                      <a:pt x="65" y="172"/>
                      <a:pt x="62" y="179"/>
                    </a:cubicBezTo>
                    <a:cubicBezTo>
                      <a:pt x="56" y="190"/>
                      <a:pt x="57" y="201"/>
                      <a:pt x="50" y="208"/>
                    </a:cubicBezTo>
                    <a:cubicBezTo>
                      <a:pt x="42" y="215"/>
                      <a:pt x="27" y="218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13" y="221"/>
                      <a:pt x="13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12" y="221"/>
                      <a:pt x="12" y="221"/>
                      <a:pt x="12" y="221"/>
                    </a:cubicBezTo>
                    <a:cubicBezTo>
                      <a:pt x="0" y="221"/>
                      <a:pt x="7" y="189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10" y="181"/>
                      <a:pt x="10" y="181"/>
                      <a:pt x="10" y="181"/>
                    </a:cubicBezTo>
                    <a:cubicBezTo>
                      <a:pt x="13" y="176"/>
                      <a:pt x="17" y="171"/>
                      <a:pt x="21" y="169"/>
                    </a:cubicBezTo>
                    <a:cubicBezTo>
                      <a:pt x="27" y="165"/>
                      <a:pt x="36" y="164"/>
                      <a:pt x="42" y="161"/>
                    </a:cubicBezTo>
                    <a:cubicBezTo>
                      <a:pt x="50" y="156"/>
                      <a:pt x="56" y="146"/>
                      <a:pt x="63" y="139"/>
                    </a:cubicBezTo>
                    <a:cubicBezTo>
                      <a:pt x="70" y="132"/>
                      <a:pt x="79" y="126"/>
                      <a:pt x="83" y="118"/>
                    </a:cubicBezTo>
                    <a:cubicBezTo>
                      <a:pt x="88" y="108"/>
                      <a:pt x="88" y="96"/>
                      <a:pt x="96" y="89"/>
                    </a:cubicBezTo>
                    <a:cubicBezTo>
                      <a:pt x="102" y="84"/>
                      <a:pt x="110" y="82"/>
                      <a:pt x="119" y="80"/>
                    </a:cubicBezTo>
                    <a:cubicBezTo>
                      <a:pt x="127" y="79"/>
                      <a:pt x="137" y="79"/>
                      <a:pt x="146" y="76"/>
                    </a:cubicBezTo>
                    <a:cubicBezTo>
                      <a:pt x="151" y="74"/>
                      <a:pt x="158" y="67"/>
                      <a:pt x="161" y="61"/>
                    </a:cubicBezTo>
                    <a:cubicBezTo>
                      <a:pt x="165" y="55"/>
                      <a:pt x="168" y="45"/>
                      <a:pt x="175" y="44"/>
                    </a:cubicBezTo>
                    <a:cubicBezTo>
                      <a:pt x="175" y="44"/>
                      <a:pt x="175" y="44"/>
                      <a:pt x="175" y="44"/>
                    </a:cubicBezTo>
                    <a:cubicBezTo>
                      <a:pt x="175" y="44"/>
                      <a:pt x="175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82" y="44"/>
                      <a:pt x="186" y="51"/>
                      <a:pt x="191" y="55"/>
                    </a:cubicBezTo>
                    <a:cubicBezTo>
                      <a:pt x="191" y="55"/>
                      <a:pt x="191" y="55"/>
                      <a:pt x="191" y="55"/>
                    </a:cubicBezTo>
                    <a:cubicBezTo>
                      <a:pt x="191" y="55"/>
                      <a:pt x="191" y="55"/>
                      <a:pt x="191" y="55"/>
                    </a:cubicBezTo>
                    <a:cubicBezTo>
                      <a:pt x="191" y="56"/>
                      <a:pt x="192" y="56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3" y="57"/>
                      <a:pt x="193" y="57"/>
                      <a:pt x="193" y="57"/>
                    </a:cubicBezTo>
                    <a:cubicBezTo>
                      <a:pt x="198" y="60"/>
                      <a:pt x="207" y="60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6" y="63"/>
                      <a:pt x="216" y="63"/>
                      <a:pt x="217" y="63"/>
                    </a:cubicBezTo>
                    <a:cubicBezTo>
                      <a:pt x="217" y="63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7" y="64"/>
                      <a:pt x="217" y="64"/>
                      <a:pt x="217" y="64"/>
                    </a:cubicBezTo>
                    <a:cubicBezTo>
                      <a:pt x="218" y="64"/>
                      <a:pt x="219" y="65"/>
                      <a:pt x="220" y="65"/>
                    </a:cubicBezTo>
                    <a:cubicBezTo>
                      <a:pt x="225" y="68"/>
                      <a:pt x="230" y="71"/>
                      <a:pt x="235" y="71"/>
                    </a:cubicBezTo>
                    <a:cubicBezTo>
                      <a:pt x="235" y="71"/>
                      <a:pt x="235" y="71"/>
                      <a:pt x="235" y="71"/>
                    </a:cubicBezTo>
                    <a:cubicBezTo>
                      <a:pt x="235" y="71"/>
                      <a:pt x="235" y="71"/>
                      <a:pt x="235" y="71"/>
                    </a:cubicBezTo>
                    <a:cubicBezTo>
                      <a:pt x="235" y="71"/>
                      <a:pt x="235" y="71"/>
                      <a:pt x="236" y="71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42" y="70"/>
                      <a:pt x="249" y="62"/>
                      <a:pt x="252" y="56"/>
                    </a:cubicBezTo>
                    <a:cubicBezTo>
                      <a:pt x="257" y="49"/>
                      <a:pt x="258" y="42"/>
                      <a:pt x="261" y="34"/>
                    </a:cubicBezTo>
                    <a:cubicBezTo>
                      <a:pt x="261" y="34"/>
                      <a:pt x="261" y="34"/>
                      <a:pt x="261" y="34"/>
                    </a:cubicBezTo>
                    <a:cubicBezTo>
                      <a:pt x="261" y="34"/>
                      <a:pt x="262" y="34"/>
                      <a:pt x="262" y="34"/>
                    </a:cubicBezTo>
                    <a:cubicBezTo>
                      <a:pt x="262" y="34"/>
                      <a:pt x="262" y="34"/>
                      <a:pt x="262" y="33"/>
                    </a:cubicBezTo>
                    <a:cubicBezTo>
                      <a:pt x="268" y="19"/>
                      <a:pt x="281" y="2"/>
                      <a:pt x="302" y="2"/>
                    </a:cubicBezTo>
                    <a:cubicBezTo>
                      <a:pt x="302" y="2"/>
                      <a:pt x="302" y="2"/>
                      <a:pt x="302" y="2"/>
                    </a:cubicBezTo>
                    <a:cubicBezTo>
                      <a:pt x="302" y="2"/>
                      <a:pt x="302" y="2"/>
                      <a:pt x="302" y="2"/>
                    </a:cubicBezTo>
                    <a:moveTo>
                      <a:pt x="302" y="0"/>
                    </a:moveTo>
                    <a:cubicBezTo>
                      <a:pt x="302" y="0"/>
                      <a:pt x="302" y="0"/>
                      <a:pt x="302" y="0"/>
                    </a:cubicBezTo>
                    <a:cubicBezTo>
                      <a:pt x="300" y="0"/>
                      <a:pt x="299" y="0"/>
                      <a:pt x="297" y="0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77" y="2"/>
                      <a:pt x="263" y="19"/>
                      <a:pt x="256" y="35"/>
                    </a:cubicBezTo>
                    <a:cubicBezTo>
                      <a:pt x="251" y="47"/>
                      <a:pt x="249" y="65"/>
                      <a:pt x="236" y="67"/>
                    </a:cubicBezTo>
                    <a:cubicBezTo>
                      <a:pt x="236" y="67"/>
                      <a:pt x="235" y="67"/>
                      <a:pt x="235" y="67"/>
                    </a:cubicBezTo>
                    <a:cubicBezTo>
                      <a:pt x="235" y="67"/>
                      <a:pt x="234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33" y="67"/>
                      <a:pt x="233" y="67"/>
                      <a:pt x="233" y="67"/>
                    </a:cubicBezTo>
                    <a:cubicBezTo>
                      <a:pt x="228" y="67"/>
                      <a:pt x="223" y="63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7" y="61"/>
                      <a:pt x="217" y="61"/>
                    </a:cubicBezTo>
                    <a:cubicBezTo>
                      <a:pt x="217" y="61"/>
                      <a:pt x="216" y="61"/>
                      <a:pt x="216" y="61"/>
                    </a:cubicBezTo>
                    <a:cubicBezTo>
                      <a:pt x="216" y="61"/>
                      <a:pt x="216" y="61"/>
                      <a:pt x="216" y="61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6" y="60"/>
                      <a:pt x="216" y="60"/>
                      <a:pt x="216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15" y="60"/>
                      <a:pt x="215" y="60"/>
                      <a:pt x="215" y="60"/>
                    </a:cubicBezTo>
                    <a:cubicBezTo>
                      <a:pt x="207" y="58"/>
                      <a:pt x="200" y="58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5"/>
                      <a:pt x="194" y="54"/>
                      <a:pt x="194" y="54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87" y="49"/>
                      <a:pt x="183" y="41"/>
                      <a:pt x="176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6" y="41"/>
                      <a:pt x="176" y="41"/>
                      <a:pt x="176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75" y="41"/>
                      <a:pt x="175" y="41"/>
                      <a:pt x="175" y="41"/>
                    </a:cubicBezTo>
                    <a:cubicBezTo>
                      <a:pt x="166" y="41"/>
                      <a:pt x="164" y="51"/>
                      <a:pt x="159" y="59"/>
                    </a:cubicBezTo>
                    <a:cubicBezTo>
                      <a:pt x="144" y="81"/>
                      <a:pt x="102" y="73"/>
                      <a:pt x="89" y="95"/>
                    </a:cubicBezTo>
                    <a:cubicBezTo>
                      <a:pt x="85" y="102"/>
                      <a:pt x="84" y="110"/>
                      <a:pt x="81" y="116"/>
                    </a:cubicBezTo>
                    <a:cubicBezTo>
                      <a:pt x="78" y="123"/>
                      <a:pt x="69" y="129"/>
                      <a:pt x="61" y="138"/>
                    </a:cubicBezTo>
                    <a:cubicBezTo>
                      <a:pt x="54" y="145"/>
                      <a:pt x="48" y="155"/>
                      <a:pt x="40" y="160"/>
                    </a:cubicBezTo>
                    <a:cubicBezTo>
                      <a:pt x="34" y="163"/>
                      <a:pt x="26" y="164"/>
                      <a:pt x="20" y="167"/>
                    </a:cubicBezTo>
                    <a:cubicBezTo>
                      <a:pt x="8" y="174"/>
                      <a:pt x="5" y="188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3" y="206"/>
                      <a:pt x="3" y="206"/>
                      <a:pt x="3" y="206"/>
                    </a:cubicBezTo>
                    <a:cubicBezTo>
                      <a:pt x="2" y="215"/>
                      <a:pt x="2" y="228"/>
                      <a:pt x="7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7" y="228"/>
                      <a:pt x="7" y="228"/>
                      <a:pt x="7" y="228"/>
                    </a:cubicBezTo>
                    <a:cubicBezTo>
                      <a:pt x="8" y="228"/>
                      <a:pt x="9" y="228"/>
                      <a:pt x="10" y="227"/>
                    </a:cubicBezTo>
                    <a:cubicBezTo>
                      <a:pt x="23" y="220"/>
                      <a:pt x="47" y="217"/>
                      <a:pt x="55" y="205"/>
                    </a:cubicBezTo>
                    <a:cubicBezTo>
                      <a:pt x="60" y="197"/>
                      <a:pt x="59" y="189"/>
                      <a:pt x="63" y="181"/>
                    </a:cubicBezTo>
                    <a:cubicBezTo>
                      <a:pt x="67" y="174"/>
                      <a:pt x="77" y="166"/>
                      <a:pt x="84" y="158"/>
                    </a:cubicBezTo>
                    <a:cubicBezTo>
                      <a:pt x="91" y="151"/>
                      <a:pt x="97" y="142"/>
                      <a:pt x="105" y="138"/>
                    </a:cubicBezTo>
                    <a:cubicBezTo>
                      <a:pt x="114" y="133"/>
                      <a:pt x="125" y="132"/>
                      <a:pt x="131" y="126"/>
                    </a:cubicBezTo>
                    <a:cubicBezTo>
                      <a:pt x="139" y="116"/>
                      <a:pt x="139" y="90"/>
                      <a:pt x="152" y="86"/>
                    </a:cubicBezTo>
                    <a:cubicBezTo>
                      <a:pt x="153" y="86"/>
                      <a:pt x="155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57" y="86"/>
                      <a:pt x="157" y="86"/>
                      <a:pt x="157" y="86"/>
                    </a:cubicBezTo>
                    <a:cubicBezTo>
                      <a:pt x="164" y="86"/>
                      <a:pt x="170" y="88"/>
                      <a:pt x="176" y="9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6" y="91"/>
                      <a:pt x="176" y="91"/>
                      <a:pt x="176" y="91"/>
                    </a:cubicBezTo>
                    <a:cubicBezTo>
                      <a:pt x="176" y="91"/>
                      <a:pt x="177" y="91"/>
                      <a:pt x="177" y="91"/>
                    </a:cubicBezTo>
                    <a:cubicBezTo>
                      <a:pt x="185" y="94"/>
                      <a:pt x="192" y="98"/>
                      <a:pt x="197" y="102"/>
                    </a:cubicBezTo>
                    <a:cubicBezTo>
                      <a:pt x="205" y="108"/>
                      <a:pt x="206" y="121"/>
                      <a:pt x="216" y="125"/>
                    </a:cubicBezTo>
                    <a:cubicBezTo>
                      <a:pt x="216" y="125"/>
                      <a:pt x="216" y="125"/>
                      <a:pt x="216" y="125"/>
                    </a:cubicBezTo>
                    <a:cubicBezTo>
                      <a:pt x="220" y="127"/>
                      <a:pt x="224" y="128"/>
                      <a:pt x="228" y="128"/>
                    </a:cubicBezTo>
                    <a:cubicBezTo>
                      <a:pt x="228" y="128"/>
                      <a:pt x="228" y="128"/>
                      <a:pt x="228" y="128"/>
                    </a:cubicBezTo>
                    <a:cubicBezTo>
                      <a:pt x="228" y="128"/>
                      <a:pt x="228" y="128"/>
                      <a:pt x="228" y="128"/>
                    </a:cubicBezTo>
                    <a:cubicBezTo>
                      <a:pt x="228" y="128"/>
                      <a:pt x="228" y="128"/>
                      <a:pt x="228" y="128"/>
                    </a:cubicBezTo>
                    <a:cubicBezTo>
                      <a:pt x="240" y="128"/>
                      <a:pt x="250" y="121"/>
                      <a:pt x="258" y="117"/>
                    </a:cubicBezTo>
                    <a:cubicBezTo>
                      <a:pt x="258" y="117"/>
                      <a:pt x="258" y="117"/>
                      <a:pt x="258" y="117"/>
                    </a:cubicBezTo>
                    <a:cubicBezTo>
                      <a:pt x="258" y="117"/>
                      <a:pt x="258" y="117"/>
                      <a:pt x="259" y="117"/>
                    </a:cubicBezTo>
                    <a:cubicBezTo>
                      <a:pt x="261" y="116"/>
                      <a:pt x="262" y="115"/>
                      <a:pt x="264" y="114"/>
                    </a:cubicBezTo>
                    <a:cubicBezTo>
                      <a:pt x="264" y="114"/>
                      <a:pt x="264" y="114"/>
                      <a:pt x="264" y="114"/>
                    </a:cubicBezTo>
                    <a:cubicBezTo>
                      <a:pt x="264" y="114"/>
                      <a:pt x="264" y="114"/>
                      <a:pt x="264" y="114"/>
                    </a:cubicBezTo>
                    <a:cubicBezTo>
                      <a:pt x="264" y="114"/>
                      <a:pt x="264" y="114"/>
                      <a:pt x="264" y="114"/>
                    </a:cubicBezTo>
                    <a:cubicBezTo>
                      <a:pt x="264" y="114"/>
                      <a:pt x="264" y="114"/>
                      <a:pt x="265" y="114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5" y="114"/>
                      <a:pt x="265" y="114"/>
                      <a:pt x="265" y="114"/>
                    </a:cubicBezTo>
                    <a:cubicBezTo>
                      <a:pt x="265" y="114"/>
                      <a:pt x="265" y="114"/>
                      <a:pt x="266" y="114"/>
                    </a:cubicBezTo>
                    <a:cubicBezTo>
                      <a:pt x="268" y="113"/>
                      <a:pt x="271" y="113"/>
                      <a:pt x="274" y="113"/>
                    </a:cubicBezTo>
                    <a:cubicBezTo>
                      <a:pt x="274" y="113"/>
                      <a:pt x="274" y="113"/>
                      <a:pt x="274" y="113"/>
                    </a:cubicBezTo>
                    <a:cubicBezTo>
                      <a:pt x="274" y="113"/>
                      <a:pt x="274" y="113"/>
                      <a:pt x="274" y="113"/>
                    </a:cubicBezTo>
                    <a:cubicBezTo>
                      <a:pt x="274" y="113"/>
                      <a:pt x="274" y="113"/>
                      <a:pt x="274" y="113"/>
                    </a:cubicBezTo>
                    <a:cubicBezTo>
                      <a:pt x="283" y="113"/>
                      <a:pt x="295" y="115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2" y="118"/>
                      <a:pt x="302" y="118"/>
                      <a:pt x="302" y="118"/>
                    </a:cubicBezTo>
                    <a:cubicBezTo>
                      <a:pt x="303" y="118"/>
                      <a:pt x="303" y="118"/>
                      <a:pt x="303" y="119"/>
                    </a:cubicBezTo>
                    <a:cubicBezTo>
                      <a:pt x="303" y="119"/>
                      <a:pt x="303" y="119"/>
                      <a:pt x="303" y="119"/>
                    </a:cubicBezTo>
                    <a:cubicBezTo>
                      <a:pt x="303" y="119"/>
                      <a:pt x="303" y="119"/>
                      <a:pt x="303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4" y="119"/>
                      <a:pt x="304" y="119"/>
                      <a:pt x="304" y="119"/>
                    </a:cubicBezTo>
                    <a:cubicBezTo>
                      <a:pt x="305" y="119"/>
                      <a:pt x="305" y="120"/>
                      <a:pt x="306" y="120"/>
                    </a:cubicBezTo>
                    <a:cubicBezTo>
                      <a:pt x="306" y="120"/>
                      <a:pt x="306" y="120"/>
                      <a:pt x="306" y="120"/>
                    </a:cubicBezTo>
                    <a:cubicBezTo>
                      <a:pt x="306" y="120"/>
                      <a:pt x="306" y="120"/>
                      <a:pt x="306" y="120"/>
                    </a:cubicBezTo>
                    <a:cubicBezTo>
                      <a:pt x="315" y="126"/>
                      <a:pt x="320" y="135"/>
                      <a:pt x="331" y="135"/>
                    </a:cubicBezTo>
                    <a:cubicBezTo>
                      <a:pt x="331" y="135"/>
                      <a:pt x="331" y="135"/>
                      <a:pt x="331" y="135"/>
                    </a:cubicBezTo>
                    <a:cubicBezTo>
                      <a:pt x="331" y="135"/>
                      <a:pt x="331" y="135"/>
                      <a:pt x="331" y="135"/>
                    </a:cubicBezTo>
                    <a:cubicBezTo>
                      <a:pt x="331" y="135"/>
                      <a:pt x="331" y="135"/>
                      <a:pt x="331" y="135"/>
                    </a:cubicBezTo>
                    <a:cubicBezTo>
                      <a:pt x="334" y="135"/>
                      <a:pt x="337" y="134"/>
                      <a:pt x="340" y="133"/>
                    </a:cubicBezTo>
                    <a:cubicBezTo>
                      <a:pt x="340" y="133"/>
                      <a:pt x="340" y="133"/>
                      <a:pt x="340" y="133"/>
                    </a:cubicBezTo>
                    <a:cubicBezTo>
                      <a:pt x="340" y="133"/>
                      <a:pt x="340" y="133"/>
                      <a:pt x="340" y="133"/>
                    </a:cubicBezTo>
                    <a:cubicBezTo>
                      <a:pt x="352" y="129"/>
                      <a:pt x="357" y="114"/>
                      <a:pt x="368" y="106"/>
                    </a:cubicBezTo>
                    <a:cubicBezTo>
                      <a:pt x="373" y="101"/>
                      <a:pt x="379" y="98"/>
                      <a:pt x="385" y="94"/>
                    </a:cubicBezTo>
                    <a:cubicBezTo>
                      <a:pt x="385" y="94"/>
                      <a:pt x="385" y="94"/>
                      <a:pt x="385" y="94"/>
                    </a:cubicBezTo>
                    <a:cubicBezTo>
                      <a:pt x="385" y="94"/>
                      <a:pt x="385" y="94"/>
                      <a:pt x="386" y="94"/>
                    </a:cubicBezTo>
                    <a:cubicBezTo>
                      <a:pt x="386" y="94"/>
                      <a:pt x="386" y="94"/>
                      <a:pt x="386" y="94"/>
                    </a:cubicBezTo>
                    <a:cubicBezTo>
                      <a:pt x="386" y="94"/>
                      <a:pt x="386" y="94"/>
                      <a:pt x="386" y="93"/>
                    </a:cubicBezTo>
                    <a:cubicBezTo>
                      <a:pt x="386" y="93"/>
                      <a:pt x="386" y="93"/>
                      <a:pt x="386" y="93"/>
                    </a:cubicBezTo>
                    <a:cubicBezTo>
                      <a:pt x="386" y="93"/>
                      <a:pt x="386" y="93"/>
                      <a:pt x="386" y="93"/>
                    </a:cubicBezTo>
                    <a:cubicBezTo>
                      <a:pt x="391" y="90"/>
                      <a:pt x="397" y="85"/>
                      <a:pt x="404" y="84"/>
                    </a:cubicBezTo>
                    <a:cubicBezTo>
                      <a:pt x="404" y="84"/>
                      <a:pt x="404" y="84"/>
                      <a:pt x="404" y="84"/>
                    </a:cubicBezTo>
                    <a:cubicBezTo>
                      <a:pt x="404" y="84"/>
                      <a:pt x="404" y="84"/>
                      <a:pt x="404" y="84"/>
                    </a:cubicBezTo>
                    <a:cubicBezTo>
                      <a:pt x="404" y="84"/>
                      <a:pt x="404" y="84"/>
                      <a:pt x="404" y="84"/>
                    </a:cubicBezTo>
                    <a:cubicBezTo>
                      <a:pt x="404" y="84"/>
                      <a:pt x="405" y="85"/>
                      <a:pt x="405" y="85"/>
                    </a:cubicBezTo>
                    <a:cubicBezTo>
                      <a:pt x="405" y="85"/>
                      <a:pt x="405" y="85"/>
                      <a:pt x="405" y="85"/>
                    </a:cubicBezTo>
                    <a:cubicBezTo>
                      <a:pt x="413" y="85"/>
                      <a:pt x="423" y="96"/>
                      <a:pt x="425" y="103"/>
                    </a:cubicBezTo>
                    <a:cubicBezTo>
                      <a:pt x="425" y="104"/>
                      <a:pt x="425" y="105"/>
                      <a:pt x="425" y="107"/>
                    </a:cubicBezTo>
                    <a:cubicBezTo>
                      <a:pt x="425" y="113"/>
                      <a:pt x="422" y="119"/>
                      <a:pt x="422" y="124"/>
                    </a:cubicBezTo>
                    <a:cubicBezTo>
                      <a:pt x="422" y="125"/>
                      <a:pt x="422" y="125"/>
                      <a:pt x="422" y="125"/>
                    </a:cubicBezTo>
                    <a:cubicBezTo>
                      <a:pt x="422" y="137"/>
                      <a:pt x="430" y="148"/>
                      <a:pt x="440" y="149"/>
                    </a:cubicBezTo>
                    <a:cubicBezTo>
                      <a:pt x="440" y="149"/>
                      <a:pt x="440" y="149"/>
                      <a:pt x="440" y="149"/>
                    </a:cubicBezTo>
                    <a:cubicBezTo>
                      <a:pt x="440" y="149"/>
                      <a:pt x="440" y="149"/>
                      <a:pt x="440" y="149"/>
                    </a:cubicBezTo>
                    <a:cubicBezTo>
                      <a:pt x="440" y="149"/>
                      <a:pt x="440" y="149"/>
                      <a:pt x="440" y="149"/>
                    </a:cubicBezTo>
                    <a:cubicBezTo>
                      <a:pt x="442" y="150"/>
                      <a:pt x="443" y="150"/>
                      <a:pt x="444" y="150"/>
                    </a:cubicBezTo>
                    <a:cubicBezTo>
                      <a:pt x="444" y="150"/>
                      <a:pt x="444" y="150"/>
                      <a:pt x="444" y="150"/>
                    </a:cubicBezTo>
                    <a:cubicBezTo>
                      <a:pt x="444" y="150"/>
                      <a:pt x="444" y="150"/>
                      <a:pt x="444" y="150"/>
                    </a:cubicBezTo>
                    <a:cubicBezTo>
                      <a:pt x="444" y="150"/>
                      <a:pt x="444" y="150"/>
                      <a:pt x="444" y="150"/>
                    </a:cubicBezTo>
                    <a:cubicBezTo>
                      <a:pt x="454" y="150"/>
                      <a:pt x="461" y="144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4" y="139"/>
                      <a:pt x="464" y="139"/>
                      <a:pt x="464" y="139"/>
                    </a:cubicBezTo>
                    <a:cubicBezTo>
                      <a:pt x="469" y="132"/>
                      <a:pt x="469" y="122"/>
                      <a:pt x="474" y="119"/>
                    </a:cubicBezTo>
                    <a:cubicBezTo>
                      <a:pt x="476" y="119"/>
                      <a:pt x="478" y="118"/>
                      <a:pt x="480" y="118"/>
                    </a:cubicBezTo>
                    <a:cubicBezTo>
                      <a:pt x="480" y="118"/>
                      <a:pt x="480" y="118"/>
                      <a:pt x="480" y="118"/>
                    </a:cubicBezTo>
                    <a:cubicBezTo>
                      <a:pt x="480" y="118"/>
                      <a:pt x="480" y="118"/>
                      <a:pt x="480" y="118"/>
                    </a:cubicBezTo>
                    <a:cubicBezTo>
                      <a:pt x="480" y="118"/>
                      <a:pt x="480" y="118"/>
                      <a:pt x="480" y="118"/>
                    </a:cubicBezTo>
                    <a:cubicBezTo>
                      <a:pt x="488" y="118"/>
                      <a:pt x="495" y="127"/>
                      <a:pt x="502" y="132"/>
                    </a:cubicBezTo>
                    <a:cubicBezTo>
                      <a:pt x="502" y="132"/>
                      <a:pt x="502" y="132"/>
                      <a:pt x="502" y="132"/>
                    </a:cubicBezTo>
                    <a:cubicBezTo>
                      <a:pt x="502" y="132"/>
                      <a:pt x="502" y="132"/>
                      <a:pt x="502" y="132"/>
                    </a:cubicBezTo>
                    <a:cubicBezTo>
                      <a:pt x="503" y="133"/>
                      <a:pt x="505" y="134"/>
                      <a:pt x="506" y="135"/>
                    </a:cubicBezTo>
                    <a:cubicBezTo>
                      <a:pt x="506" y="135"/>
                      <a:pt x="506" y="135"/>
                      <a:pt x="506" y="135"/>
                    </a:cubicBezTo>
                    <a:cubicBezTo>
                      <a:pt x="506" y="135"/>
                      <a:pt x="506" y="135"/>
                      <a:pt x="507" y="135"/>
                    </a:cubicBezTo>
                    <a:cubicBezTo>
                      <a:pt x="507" y="135"/>
                      <a:pt x="507" y="135"/>
                      <a:pt x="507" y="135"/>
                    </a:cubicBezTo>
                    <a:cubicBezTo>
                      <a:pt x="507" y="135"/>
                      <a:pt x="507" y="136"/>
                      <a:pt x="507" y="136"/>
                    </a:cubicBezTo>
                    <a:cubicBezTo>
                      <a:pt x="507" y="136"/>
                      <a:pt x="507" y="136"/>
                      <a:pt x="507" y="136"/>
                    </a:cubicBezTo>
                    <a:cubicBezTo>
                      <a:pt x="511" y="137"/>
                      <a:pt x="516" y="138"/>
                      <a:pt x="520" y="138"/>
                    </a:cubicBezTo>
                    <a:cubicBezTo>
                      <a:pt x="520" y="138"/>
                      <a:pt x="520" y="138"/>
                      <a:pt x="520" y="138"/>
                    </a:cubicBezTo>
                    <a:cubicBezTo>
                      <a:pt x="520" y="138"/>
                      <a:pt x="520" y="138"/>
                      <a:pt x="520" y="138"/>
                    </a:cubicBezTo>
                    <a:cubicBezTo>
                      <a:pt x="520" y="138"/>
                      <a:pt x="520" y="138"/>
                      <a:pt x="520" y="138"/>
                    </a:cubicBezTo>
                    <a:cubicBezTo>
                      <a:pt x="534" y="138"/>
                      <a:pt x="547" y="131"/>
                      <a:pt x="545" y="116"/>
                    </a:cubicBezTo>
                    <a:cubicBezTo>
                      <a:pt x="545" y="116"/>
                      <a:pt x="545" y="115"/>
                      <a:pt x="545" y="115"/>
                    </a:cubicBezTo>
                    <a:cubicBezTo>
                      <a:pt x="545" y="115"/>
                      <a:pt x="545" y="115"/>
                      <a:pt x="545" y="115"/>
                    </a:cubicBezTo>
                    <a:cubicBezTo>
                      <a:pt x="545" y="115"/>
                      <a:pt x="545" y="115"/>
                      <a:pt x="545" y="115"/>
                    </a:cubicBezTo>
                    <a:cubicBezTo>
                      <a:pt x="544" y="108"/>
                      <a:pt x="539" y="107"/>
                      <a:pt x="537" y="100"/>
                    </a:cubicBezTo>
                    <a:cubicBezTo>
                      <a:pt x="537" y="100"/>
                      <a:pt x="537" y="100"/>
                      <a:pt x="537" y="100"/>
                    </a:cubicBezTo>
                    <a:cubicBezTo>
                      <a:pt x="538" y="100"/>
                      <a:pt x="538" y="100"/>
                      <a:pt x="538" y="100"/>
                    </a:cubicBezTo>
                    <a:cubicBezTo>
                      <a:pt x="538" y="100"/>
                      <a:pt x="538" y="100"/>
                      <a:pt x="538" y="100"/>
                    </a:cubicBezTo>
                    <a:cubicBezTo>
                      <a:pt x="538" y="100"/>
                      <a:pt x="538" y="100"/>
                      <a:pt x="538" y="101"/>
                    </a:cubicBezTo>
                    <a:cubicBezTo>
                      <a:pt x="549" y="105"/>
                      <a:pt x="564" y="110"/>
                      <a:pt x="579" y="110"/>
                    </a:cubicBezTo>
                    <a:cubicBezTo>
                      <a:pt x="579" y="110"/>
                      <a:pt x="579" y="110"/>
                      <a:pt x="579" y="110"/>
                    </a:cubicBezTo>
                    <a:cubicBezTo>
                      <a:pt x="579" y="110"/>
                      <a:pt x="579" y="110"/>
                      <a:pt x="579" y="110"/>
                    </a:cubicBezTo>
                    <a:cubicBezTo>
                      <a:pt x="579" y="110"/>
                      <a:pt x="579" y="110"/>
                      <a:pt x="579" y="110"/>
                    </a:cubicBezTo>
                    <a:cubicBezTo>
                      <a:pt x="585" y="110"/>
                      <a:pt x="590" y="110"/>
                      <a:pt x="595" y="108"/>
                    </a:cubicBezTo>
                    <a:cubicBezTo>
                      <a:pt x="595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6" y="108"/>
                      <a:pt x="596" y="108"/>
                      <a:pt x="596" y="108"/>
                    </a:cubicBezTo>
                    <a:cubicBezTo>
                      <a:pt x="598" y="107"/>
                      <a:pt x="599" y="106"/>
                      <a:pt x="601" y="105"/>
                    </a:cubicBezTo>
                    <a:cubicBezTo>
                      <a:pt x="601" y="105"/>
                      <a:pt x="601" y="105"/>
                      <a:pt x="601" y="105"/>
                    </a:cubicBezTo>
                    <a:cubicBezTo>
                      <a:pt x="601" y="105"/>
                      <a:pt x="601" y="105"/>
                      <a:pt x="601" y="105"/>
                    </a:cubicBezTo>
                    <a:cubicBezTo>
                      <a:pt x="605" y="102"/>
                      <a:pt x="609" y="99"/>
                      <a:pt x="614" y="99"/>
                    </a:cubicBezTo>
                    <a:cubicBezTo>
                      <a:pt x="614" y="99"/>
                      <a:pt x="614" y="99"/>
                      <a:pt x="614" y="99"/>
                    </a:cubicBezTo>
                    <a:cubicBezTo>
                      <a:pt x="614" y="99"/>
                      <a:pt x="614" y="99"/>
                      <a:pt x="614" y="99"/>
                    </a:cubicBezTo>
                    <a:cubicBezTo>
                      <a:pt x="614" y="99"/>
                      <a:pt x="614" y="99"/>
                      <a:pt x="614" y="99"/>
                    </a:cubicBezTo>
                    <a:cubicBezTo>
                      <a:pt x="615" y="99"/>
                      <a:pt x="616" y="99"/>
                      <a:pt x="618" y="99"/>
                    </a:cubicBezTo>
                    <a:cubicBezTo>
                      <a:pt x="618" y="99"/>
                      <a:pt x="618" y="99"/>
                      <a:pt x="618" y="100"/>
                    </a:cubicBezTo>
                    <a:cubicBezTo>
                      <a:pt x="618" y="100"/>
                      <a:pt x="618" y="100"/>
                      <a:pt x="618" y="100"/>
                    </a:cubicBezTo>
                    <a:cubicBezTo>
                      <a:pt x="618" y="100"/>
                      <a:pt x="618" y="100"/>
                      <a:pt x="618" y="100"/>
                    </a:cubicBezTo>
                    <a:cubicBezTo>
                      <a:pt x="614" y="107"/>
                      <a:pt x="607" y="107"/>
                      <a:pt x="606" y="116"/>
                    </a:cubicBezTo>
                    <a:cubicBezTo>
                      <a:pt x="606" y="117"/>
                      <a:pt x="606" y="117"/>
                      <a:pt x="606" y="118"/>
                    </a:cubicBezTo>
                    <a:cubicBezTo>
                      <a:pt x="606" y="127"/>
                      <a:pt x="613" y="133"/>
                      <a:pt x="617" y="135"/>
                    </a:cubicBezTo>
                    <a:cubicBezTo>
                      <a:pt x="617" y="135"/>
                      <a:pt x="617" y="135"/>
                      <a:pt x="617" y="135"/>
                    </a:cubicBezTo>
                    <a:cubicBezTo>
                      <a:pt x="622" y="138"/>
                      <a:pt x="627" y="139"/>
                      <a:pt x="632" y="139"/>
                    </a:cubicBezTo>
                    <a:cubicBezTo>
                      <a:pt x="632" y="139"/>
                      <a:pt x="632" y="139"/>
                      <a:pt x="632" y="139"/>
                    </a:cubicBezTo>
                    <a:cubicBezTo>
                      <a:pt x="632" y="139"/>
                      <a:pt x="632" y="139"/>
                      <a:pt x="632" y="139"/>
                    </a:cubicBezTo>
                    <a:cubicBezTo>
                      <a:pt x="632" y="139"/>
                      <a:pt x="632" y="139"/>
                      <a:pt x="632" y="139"/>
                    </a:cubicBezTo>
                    <a:cubicBezTo>
                      <a:pt x="637" y="139"/>
                      <a:pt x="642" y="138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6"/>
                    </a:cubicBezTo>
                    <a:cubicBezTo>
                      <a:pt x="646" y="136"/>
                      <a:pt x="646" y="136"/>
                      <a:pt x="646" y="135"/>
                    </a:cubicBezTo>
                    <a:cubicBezTo>
                      <a:pt x="646" y="135"/>
                      <a:pt x="646" y="135"/>
                      <a:pt x="646" y="135"/>
                    </a:cubicBezTo>
                    <a:cubicBezTo>
                      <a:pt x="646" y="135"/>
                      <a:pt x="646" y="135"/>
                      <a:pt x="646" y="135"/>
                    </a:cubicBezTo>
                    <a:cubicBezTo>
                      <a:pt x="646" y="135"/>
                      <a:pt x="646" y="135"/>
                      <a:pt x="646" y="135"/>
                    </a:cubicBezTo>
                    <a:cubicBezTo>
                      <a:pt x="646" y="135"/>
                      <a:pt x="646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7" y="135"/>
                      <a:pt x="647" y="135"/>
                      <a:pt x="647" y="135"/>
                    </a:cubicBezTo>
                    <a:cubicBezTo>
                      <a:pt x="648" y="134"/>
                      <a:pt x="649" y="134"/>
                      <a:pt x="650" y="133"/>
                    </a:cubicBezTo>
                    <a:cubicBezTo>
                      <a:pt x="650" y="133"/>
                      <a:pt x="650" y="133"/>
                      <a:pt x="650" y="133"/>
                    </a:cubicBezTo>
                    <a:cubicBezTo>
                      <a:pt x="650" y="133"/>
                      <a:pt x="650" y="133"/>
                      <a:pt x="650" y="133"/>
                    </a:cubicBezTo>
                    <a:cubicBezTo>
                      <a:pt x="657" y="127"/>
                      <a:pt x="664" y="118"/>
                      <a:pt x="672" y="118"/>
                    </a:cubicBezTo>
                    <a:cubicBezTo>
                      <a:pt x="672" y="118"/>
                      <a:pt x="672" y="118"/>
                      <a:pt x="672" y="118"/>
                    </a:cubicBezTo>
                    <a:cubicBezTo>
                      <a:pt x="672" y="118"/>
                      <a:pt x="672" y="118"/>
                      <a:pt x="672" y="118"/>
                    </a:cubicBezTo>
                    <a:cubicBezTo>
                      <a:pt x="672" y="118"/>
                      <a:pt x="672" y="118"/>
                      <a:pt x="672" y="118"/>
                    </a:cubicBezTo>
                    <a:cubicBezTo>
                      <a:pt x="673" y="118"/>
                      <a:pt x="674" y="118"/>
                      <a:pt x="675" y="118"/>
                    </a:cubicBezTo>
                    <a:cubicBezTo>
                      <a:pt x="675" y="118"/>
                      <a:pt x="675" y="118"/>
                      <a:pt x="675" y="118"/>
                    </a:cubicBezTo>
                    <a:cubicBezTo>
                      <a:pt x="681" y="119"/>
                      <a:pt x="682" y="131"/>
                      <a:pt x="686" y="137"/>
                    </a:cubicBezTo>
                    <a:cubicBezTo>
                      <a:pt x="686" y="137"/>
                      <a:pt x="686" y="137"/>
                      <a:pt x="686" y="137"/>
                    </a:cubicBezTo>
                    <a:cubicBezTo>
                      <a:pt x="690" y="145"/>
                      <a:pt x="698" y="149"/>
                      <a:pt x="705" y="149"/>
                    </a:cubicBezTo>
                    <a:cubicBezTo>
                      <a:pt x="705" y="149"/>
                      <a:pt x="705" y="149"/>
                      <a:pt x="705" y="149"/>
                    </a:cubicBezTo>
                    <a:cubicBezTo>
                      <a:pt x="705" y="149"/>
                      <a:pt x="705" y="149"/>
                      <a:pt x="705" y="149"/>
                    </a:cubicBezTo>
                    <a:cubicBezTo>
                      <a:pt x="705" y="149"/>
                      <a:pt x="705" y="149"/>
                      <a:pt x="705" y="149"/>
                    </a:cubicBezTo>
                    <a:cubicBezTo>
                      <a:pt x="717" y="149"/>
                      <a:pt x="728" y="140"/>
                      <a:pt x="728" y="125"/>
                    </a:cubicBezTo>
                    <a:cubicBezTo>
                      <a:pt x="728" y="125"/>
                      <a:pt x="728" y="125"/>
                      <a:pt x="728" y="125"/>
                    </a:cubicBezTo>
                    <a:cubicBezTo>
                      <a:pt x="728" y="120"/>
                      <a:pt x="725" y="114"/>
                      <a:pt x="725" y="107"/>
                    </a:cubicBezTo>
                    <a:cubicBezTo>
                      <a:pt x="725" y="106"/>
                      <a:pt x="725" y="105"/>
                      <a:pt x="725" y="104"/>
                    </a:cubicBezTo>
                    <a:cubicBezTo>
                      <a:pt x="727" y="95"/>
                      <a:pt x="738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47" y="86"/>
                      <a:pt x="747" y="86"/>
                      <a:pt x="747" y="86"/>
                    </a:cubicBezTo>
                    <a:cubicBezTo>
                      <a:pt x="755" y="86"/>
                      <a:pt x="760" y="91"/>
                      <a:pt x="767" y="95"/>
                    </a:cubicBezTo>
                    <a:cubicBezTo>
                      <a:pt x="767" y="96"/>
                      <a:pt x="767" y="96"/>
                      <a:pt x="767" y="96"/>
                    </a:cubicBezTo>
                    <a:cubicBezTo>
                      <a:pt x="767" y="96"/>
                      <a:pt x="767" y="96"/>
                      <a:pt x="767" y="96"/>
                    </a:cubicBezTo>
                    <a:cubicBezTo>
                      <a:pt x="767" y="96"/>
                      <a:pt x="767" y="96"/>
                      <a:pt x="767" y="96"/>
                    </a:cubicBezTo>
                    <a:cubicBezTo>
                      <a:pt x="774" y="100"/>
                      <a:pt x="781" y="103"/>
                      <a:pt x="786" y="108"/>
                    </a:cubicBezTo>
                    <a:cubicBezTo>
                      <a:pt x="795" y="116"/>
                      <a:pt x="800" y="132"/>
                      <a:pt x="815" y="134"/>
                    </a:cubicBezTo>
                    <a:cubicBezTo>
                      <a:pt x="815" y="134"/>
                      <a:pt x="815" y="134"/>
                      <a:pt x="815" y="134"/>
                    </a:cubicBezTo>
                    <a:cubicBezTo>
                      <a:pt x="817" y="135"/>
                      <a:pt x="818" y="135"/>
                      <a:pt x="820" y="135"/>
                    </a:cubicBezTo>
                    <a:cubicBezTo>
                      <a:pt x="820" y="135"/>
                      <a:pt x="820" y="135"/>
                      <a:pt x="820" y="135"/>
                    </a:cubicBezTo>
                    <a:cubicBezTo>
                      <a:pt x="820" y="135"/>
                      <a:pt x="820" y="135"/>
                      <a:pt x="820" y="135"/>
                    </a:cubicBezTo>
                    <a:cubicBezTo>
                      <a:pt x="820" y="135"/>
                      <a:pt x="820" y="135"/>
                      <a:pt x="820" y="135"/>
                    </a:cubicBezTo>
                    <a:cubicBezTo>
                      <a:pt x="833" y="135"/>
                      <a:pt x="836" y="124"/>
                      <a:pt x="846" y="119"/>
                    </a:cubicBezTo>
                    <a:cubicBezTo>
                      <a:pt x="846" y="119"/>
                      <a:pt x="846" y="119"/>
                      <a:pt x="846" y="119"/>
                    </a:cubicBezTo>
                    <a:cubicBezTo>
                      <a:pt x="846" y="119"/>
                      <a:pt x="846" y="119"/>
                      <a:pt x="846" y="119"/>
                    </a:cubicBezTo>
                    <a:cubicBezTo>
                      <a:pt x="846" y="119"/>
                      <a:pt x="847" y="119"/>
                      <a:pt x="847" y="119"/>
                    </a:cubicBezTo>
                    <a:cubicBezTo>
                      <a:pt x="847" y="119"/>
                      <a:pt x="847" y="119"/>
                      <a:pt x="847" y="119"/>
                    </a:cubicBezTo>
                    <a:cubicBezTo>
                      <a:pt x="847" y="119"/>
                      <a:pt x="847" y="119"/>
                      <a:pt x="847" y="119"/>
                    </a:cubicBezTo>
                    <a:cubicBezTo>
                      <a:pt x="847" y="119"/>
                      <a:pt x="847" y="119"/>
                      <a:pt x="847" y="119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8" y="118"/>
                      <a:pt x="848" y="118"/>
                      <a:pt x="848" y="118"/>
                    </a:cubicBezTo>
                    <a:cubicBezTo>
                      <a:pt x="849" y="118"/>
                      <a:pt x="849" y="118"/>
                      <a:pt x="849" y="118"/>
                    </a:cubicBezTo>
                    <a:cubicBezTo>
                      <a:pt x="849" y="118"/>
                      <a:pt x="849" y="118"/>
                      <a:pt x="849" y="118"/>
                    </a:cubicBezTo>
                    <a:cubicBezTo>
                      <a:pt x="856" y="115"/>
                      <a:pt x="869" y="113"/>
                      <a:pt x="878" y="113"/>
                    </a:cubicBezTo>
                    <a:cubicBezTo>
                      <a:pt x="878" y="113"/>
                      <a:pt x="879" y="113"/>
                      <a:pt x="879" y="113"/>
                    </a:cubicBezTo>
                    <a:cubicBezTo>
                      <a:pt x="879" y="113"/>
                      <a:pt x="879" y="113"/>
                      <a:pt x="879" y="113"/>
                    </a:cubicBezTo>
                    <a:cubicBezTo>
                      <a:pt x="879" y="113"/>
                      <a:pt x="879" y="113"/>
                      <a:pt x="879" y="113"/>
                    </a:cubicBezTo>
                    <a:cubicBezTo>
                      <a:pt x="881" y="113"/>
                      <a:pt x="883" y="113"/>
                      <a:pt x="885" y="113"/>
                    </a:cubicBezTo>
                    <a:cubicBezTo>
                      <a:pt x="885" y="113"/>
                      <a:pt x="885" y="113"/>
                      <a:pt x="885" y="113"/>
                    </a:cubicBezTo>
                    <a:cubicBezTo>
                      <a:pt x="893" y="114"/>
                      <a:pt x="898" y="122"/>
                      <a:pt x="906" y="125"/>
                    </a:cubicBezTo>
                    <a:cubicBezTo>
                      <a:pt x="906" y="125"/>
                      <a:pt x="906" y="125"/>
                      <a:pt x="906" y="125"/>
                    </a:cubicBezTo>
                    <a:cubicBezTo>
                      <a:pt x="911" y="127"/>
                      <a:pt x="916" y="128"/>
                      <a:pt x="922" y="128"/>
                    </a:cubicBezTo>
                    <a:cubicBezTo>
                      <a:pt x="922" y="128"/>
                      <a:pt x="922" y="128"/>
                      <a:pt x="922" y="128"/>
                    </a:cubicBezTo>
                    <a:cubicBezTo>
                      <a:pt x="922" y="128"/>
                      <a:pt x="922" y="128"/>
                      <a:pt x="922" y="128"/>
                    </a:cubicBezTo>
                    <a:cubicBezTo>
                      <a:pt x="922" y="128"/>
                      <a:pt x="922" y="128"/>
                      <a:pt x="922" y="128"/>
                    </a:cubicBezTo>
                    <a:cubicBezTo>
                      <a:pt x="926" y="128"/>
                      <a:pt x="930" y="127"/>
                      <a:pt x="934" y="125"/>
                    </a:cubicBezTo>
                    <a:cubicBezTo>
                      <a:pt x="934" y="125"/>
                      <a:pt x="934" y="125"/>
                      <a:pt x="934" y="125"/>
                    </a:cubicBezTo>
                    <a:cubicBezTo>
                      <a:pt x="934" y="125"/>
                      <a:pt x="934" y="125"/>
                      <a:pt x="934" y="125"/>
                    </a:cubicBezTo>
                    <a:cubicBezTo>
                      <a:pt x="944" y="121"/>
                      <a:pt x="946" y="107"/>
                      <a:pt x="955" y="100"/>
                    </a:cubicBezTo>
                    <a:cubicBezTo>
                      <a:pt x="960" y="96"/>
                      <a:pt x="968" y="93"/>
                      <a:pt x="974" y="91"/>
                    </a:cubicBezTo>
                    <a:cubicBezTo>
                      <a:pt x="974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5" y="90"/>
                      <a:pt x="975" y="90"/>
                      <a:pt x="975" y="90"/>
                    </a:cubicBezTo>
                    <a:cubicBezTo>
                      <a:pt x="976" y="90"/>
                      <a:pt x="976" y="90"/>
                      <a:pt x="976" y="90"/>
                    </a:cubicBezTo>
                    <a:cubicBezTo>
                      <a:pt x="980" y="88"/>
                      <a:pt x="987" y="86"/>
                      <a:pt x="993" y="86"/>
                    </a:cubicBezTo>
                    <a:cubicBezTo>
                      <a:pt x="993" y="86"/>
                      <a:pt x="993" y="86"/>
                      <a:pt x="993" y="86"/>
                    </a:cubicBezTo>
                    <a:cubicBezTo>
                      <a:pt x="993" y="86"/>
                      <a:pt x="993" y="86"/>
                      <a:pt x="993" y="86"/>
                    </a:cubicBezTo>
                    <a:cubicBezTo>
                      <a:pt x="993" y="86"/>
                      <a:pt x="993" y="86"/>
                      <a:pt x="993" y="86"/>
                    </a:cubicBezTo>
                    <a:cubicBezTo>
                      <a:pt x="995" y="86"/>
                      <a:pt x="996" y="86"/>
                      <a:pt x="998" y="86"/>
                    </a:cubicBezTo>
                    <a:cubicBezTo>
                      <a:pt x="998" y="86"/>
                      <a:pt x="998" y="86"/>
                      <a:pt x="998" y="86"/>
                    </a:cubicBezTo>
                    <a:cubicBezTo>
                      <a:pt x="1010" y="90"/>
                      <a:pt x="1010" y="112"/>
                      <a:pt x="1018" y="123"/>
                    </a:cubicBezTo>
                    <a:cubicBezTo>
                      <a:pt x="1024" y="132"/>
                      <a:pt x="1037" y="132"/>
                      <a:pt x="1047" y="139"/>
                    </a:cubicBezTo>
                    <a:cubicBezTo>
                      <a:pt x="1054" y="143"/>
                      <a:pt x="1060" y="151"/>
                      <a:pt x="1067" y="159"/>
                    </a:cubicBezTo>
                    <a:cubicBezTo>
                      <a:pt x="1074" y="166"/>
                      <a:pt x="1083" y="173"/>
                      <a:pt x="1087" y="181"/>
                    </a:cubicBezTo>
                    <a:cubicBezTo>
                      <a:pt x="1091" y="188"/>
                      <a:pt x="1090" y="195"/>
                      <a:pt x="1094" y="201"/>
                    </a:cubicBezTo>
                    <a:cubicBezTo>
                      <a:pt x="1101" y="213"/>
                      <a:pt x="1114" y="214"/>
                      <a:pt x="1127" y="220"/>
                    </a:cubicBezTo>
                    <a:cubicBezTo>
                      <a:pt x="1133" y="222"/>
                      <a:pt x="1137" y="227"/>
                      <a:pt x="1144" y="227"/>
                    </a:cubicBezTo>
                    <a:cubicBezTo>
                      <a:pt x="1146" y="222"/>
                      <a:pt x="1147" y="216"/>
                      <a:pt x="1147" y="209"/>
                    </a:cubicBezTo>
                    <a:cubicBezTo>
                      <a:pt x="1147" y="192"/>
                      <a:pt x="1141" y="173"/>
                      <a:pt x="1130" y="166"/>
                    </a:cubicBezTo>
                    <a:cubicBezTo>
                      <a:pt x="1124" y="162"/>
                      <a:pt x="1115" y="162"/>
                      <a:pt x="1109" y="158"/>
                    </a:cubicBezTo>
                    <a:cubicBezTo>
                      <a:pt x="1101" y="154"/>
                      <a:pt x="1094" y="144"/>
                      <a:pt x="1088" y="137"/>
                    </a:cubicBezTo>
                    <a:cubicBezTo>
                      <a:pt x="1082" y="130"/>
                      <a:pt x="1073" y="124"/>
                      <a:pt x="1069" y="115"/>
                    </a:cubicBezTo>
                    <a:cubicBezTo>
                      <a:pt x="1065" y="108"/>
                      <a:pt x="1065" y="100"/>
                      <a:pt x="1061" y="94"/>
                    </a:cubicBezTo>
                    <a:cubicBezTo>
                      <a:pt x="1049" y="76"/>
                      <a:pt x="1018" y="80"/>
                      <a:pt x="1000" y="68"/>
                    </a:cubicBezTo>
                    <a:cubicBezTo>
                      <a:pt x="991" y="61"/>
                      <a:pt x="987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75" y="41"/>
                      <a:pt x="975" y="41"/>
                      <a:pt x="975" y="41"/>
                    </a:cubicBezTo>
                    <a:cubicBezTo>
                      <a:pt x="967" y="41"/>
                      <a:pt x="963" y="49"/>
                      <a:pt x="958" y="53"/>
                    </a:cubicBezTo>
                    <a:cubicBezTo>
                      <a:pt x="958" y="53"/>
                      <a:pt x="958" y="53"/>
                      <a:pt x="958" y="53"/>
                    </a:cubicBezTo>
                    <a:cubicBezTo>
                      <a:pt x="958" y="53"/>
                      <a:pt x="958" y="53"/>
                      <a:pt x="958" y="53"/>
                    </a:cubicBezTo>
                    <a:cubicBezTo>
                      <a:pt x="957" y="54"/>
                      <a:pt x="957" y="54"/>
                      <a:pt x="957" y="54"/>
                    </a:cubicBezTo>
                    <a:cubicBezTo>
                      <a:pt x="957" y="54"/>
                      <a:pt x="957" y="54"/>
                      <a:pt x="957" y="54"/>
                    </a:cubicBezTo>
                    <a:cubicBezTo>
                      <a:pt x="956" y="55"/>
                      <a:pt x="956" y="55"/>
                      <a:pt x="955" y="55"/>
                    </a:cubicBezTo>
                    <a:cubicBezTo>
                      <a:pt x="950" y="57"/>
                      <a:pt x="944" y="58"/>
                      <a:pt x="937" y="60"/>
                    </a:cubicBezTo>
                    <a:cubicBezTo>
                      <a:pt x="937" y="60"/>
                      <a:pt x="937" y="60"/>
                      <a:pt x="937" y="60"/>
                    </a:cubicBezTo>
                    <a:cubicBezTo>
                      <a:pt x="937" y="60"/>
                      <a:pt x="937" y="60"/>
                      <a:pt x="936" y="60"/>
                    </a:cubicBezTo>
                    <a:cubicBezTo>
                      <a:pt x="936" y="60"/>
                      <a:pt x="936" y="60"/>
                      <a:pt x="936" y="60"/>
                    </a:cubicBezTo>
                    <a:cubicBezTo>
                      <a:pt x="936" y="60"/>
                      <a:pt x="936" y="60"/>
                      <a:pt x="936" y="60"/>
                    </a:cubicBezTo>
                    <a:cubicBezTo>
                      <a:pt x="936" y="60"/>
                      <a:pt x="936" y="60"/>
                      <a:pt x="935" y="60"/>
                    </a:cubicBezTo>
                    <a:cubicBezTo>
                      <a:pt x="935" y="60"/>
                      <a:pt x="935" y="60"/>
                      <a:pt x="935" y="60"/>
                    </a:cubicBezTo>
                    <a:cubicBezTo>
                      <a:pt x="933" y="61"/>
                      <a:pt x="931" y="62"/>
                      <a:pt x="929" y="63"/>
                    </a:cubicBezTo>
                    <a:cubicBezTo>
                      <a:pt x="925" y="65"/>
                      <a:pt x="921" y="67"/>
                      <a:pt x="917" y="67"/>
                    </a:cubicBezTo>
                    <a:cubicBezTo>
                      <a:pt x="917" y="67"/>
                      <a:pt x="917" y="67"/>
                      <a:pt x="917" y="67"/>
                    </a:cubicBezTo>
                    <a:cubicBezTo>
                      <a:pt x="917" y="67"/>
                      <a:pt x="917" y="67"/>
                      <a:pt x="917" y="67"/>
                    </a:cubicBezTo>
                    <a:cubicBezTo>
                      <a:pt x="917" y="67"/>
                      <a:pt x="917" y="67"/>
                      <a:pt x="917" y="67"/>
                    </a:cubicBezTo>
                    <a:cubicBezTo>
                      <a:pt x="916" y="67"/>
                      <a:pt x="916" y="67"/>
                      <a:pt x="916" y="67"/>
                    </a:cubicBezTo>
                    <a:cubicBezTo>
                      <a:pt x="902" y="66"/>
                      <a:pt x="899" y="45"/>
                      <a:pt x="895" y="34"/>
                    </a:cubicBezTo>
                    <a:cubicBezTo>
                      <a:pt x="895" y="34"/>
                      <a:pt x="895" y="34"/>
                      <a:pt x="895" y="34"/>
                    </a:cubicBezTo>
                    <a:cubicBezTo>
                      <a:pt x="895" y="34"/>
                      <a:pt x="894" y="34"/>
                      <a:pt x="894" y="34"/>
                    </a:cubicBezTo>
                    <a:cubicBezTo>
                      <a:pt x="887" y="18"/>
                      <a:pt x="872" y="0"/>
                      <a:pt x="849" y="0"/>
                    </a:cubicBezTo>
                    <a:cubicBezTo>
                      <a:pt x="849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30" y="0"/>
                      <a:pt x="819" y="13"/>
                      <a:pt x="819" y="28"/>
                    </a:cubicBezTo>
                    <a:cubicBezTo>
                      <a:pt x="819" y="31"/>
                      <a:pt x="820" y="35"/>
                      <a:pt x="821" y="39"/>
                    </a:cubicBezTo>
                    <a:cubicBezTo>
                      <a:pt x="823" y="44"/>
                      <a:pt x="828" y="49"/>
                      <a:pt x="828" y="55"/>
                    </a:cubicBezTo>
                    <a:cubicBezTo>
                      <a:pt x="828" y="56"/>
                      <a:pt x="828" y="57"/>
                      <a:pt x="827" y="58"/>
                    </a:cubicBezTo>
                    <a:cubicBezTo>
                      <a:pt x="827" y="58"/>
                      <a:pt x="827" y="58"/>
                      <a:pt x="827" y="58"/>
                    </a:cubicBezTo>
                    <a:cubicBezTo>
                      <a:pt x="827" y="58"/>
                      <a:pt x="827" y="57"/>
                      <a:pt x="827" y="57"/>
                    </a:cubicBezTo>
                    <a:cubicBezTo>
                      <a:pt x="827" y="57"/>
                      <a:pt x="827" y="57"/>
                      <a:pt x="827" y="57"/>
                    </a:cubicBezTo>
                    <a:cubicBezTo>
                      <a:pt x="827" y="57"/>
                      <a:pt x="827" y="57"/>
                      <a:pt x="826" y="57"/>
                    </a:cubicBezTo>
                    <a:cubicBezTo>
                      <a:pt x="826" y="57"/>
                      <a:pt x="826" y="57"/>
                      <a:pt x="826" y="57"/>
                    </a:cubicBezTo>
                    <a:cubicBezTo>
                      <a:pt x="823" y="57"/>
                      <a:pt x="821" y="57"/>
                      <a:pt x="818" y="56"/>
                    </a:cubicBezTo>
                    <a:cubicBezTo>
                      <a:pt x="818" y="56"/>
                      <a:pt x="818" y="56"/>
                      <a:pt x="818" y="56"/>
                    </a:cubicBezTo>
                    <a:cubicBezTo>
                      <a:pt x="817" y="56"/>
                      <a:pt x="817" y="56"/>
                      <a:pt x="817" y="56"/>
                    </a:cubicBezTo>
                    <a:cubicBezTo>
                      <a:pt x="812" y="56"/>
                      <a:pt x="807" y="55"/>
                      <a:pt x="801" y="55"/>
                    </a:cubicBezTo>
                    <a:cubicBezTo>
                      <a:pt x="801" y="55"/>
                      <a:pt x="801" y="55"/>
                      <a:pt x="801" y="55"/>
                    </a:cubicBezTo>
                    <a:cubicBezTo>
                      <a:pt x="801" y="55"/>
                      <a:pt x="801" y="55"/>
                      <a:pt x="801" y="55"/>
                    </a:cubicBezTo>
                    <a:cubicBezTo>
                      <a:pt x="801" y="55"/>
                      <a:pt x="801" y="55"/>
                      <a:pt x="801" y="55"/>
                    </a:cubicBezTo>
                    <a:cubicBezTo>
                      <a:pt x="798" y="55"/>
                      <a:pt x="795" y="55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1" y="56"/>
                      <a:pt x="791" y="56"/>
                    </a:cubicBezTo>
                    <a:cubicBezTo>
                      <a:pt x="791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90" y="56"/>
                      <a:pt x="790" y="56"/>
                      <a:pt x="790" y="56"/>
                    </a:cubicBezTo>
                    <a:cubicBezTo>
                      <a:pt x="788" y="57"/>
                      <a:pt x="787" y="57"/>
                      <a:pt x="786" y="58"/>
                    </a:cubicBezTo>
                    <a:cubicBezTo>
                      <a:pt x="786" y="58"/>
                      <a:pt x="786" y="58"/>
                      <a:pt x="786" y="58"/>
                    </a:cubicBezTo>
                    <a:cubicBezTo>
                      <a:pt x="786" y="58"/>
                      <a:pt x="786" y="58"/>
                      <a:pt x="786" y="58"/>
                    </a:cubicBezTo>
                    <a:cubicBezTo>
                      <a:pt x="778" y="61"/>
                      <a:pt x="772" y="65"/>
                      <a:pt x="764" y="65"/>
                    </a:cubicBezTo>
                    <a:cubicBezTo>
                      <a:pt x="764" y="65"/>
                      <a:pt x="764" y="65"/>
                      <a:pt x="764" y="65"/>
                    </a:cubicBezTo>
                    <a:cubicBezTo>
                      <a:pt x="764" y="65"/>
                      <a:pt x="764" y="65"/>
                      <a:pt x="764" y="65"/>
                    </a:cubicBezTo>
                    <a:cubicBezTo>
                      <a:pt x="764" y="65"/>
                      <a:pt x="764" y="65"/>
                      <a:pt x="764" y="65"/>
                    </a:cubicBezTo>
                    <a:cubicBezTo>
                      <a:pt x="763" y="65"/>
                      <a:pt x="762" y="65"/>
                      <a:pt x="761" y="65"/>
                    </a:cubicBezTo>
                    <a:cubicBezTo>
                      <a:pt x="753" y="64"/>
                      <a:pt x="746" y="57"/>
                      <a:pt x="740" y="53"/>
                    </a:cubicBezTo>
                    <a:cubicBezTo>
                      <a:pt x="734" y="48"/>
                      <a:pt x="726" y="44"/>
                      <a:pt x="722" y="38"/>
                    </a:cubicBezTo>
                    <a:cubicBezTo>
                      <a:pt x="717" y="32"/>
                      <a:pt x="716" y="23"/>
                      <a:pt x="710" y="18"/>
                    </a:cubicBezTo>
                    <a:cubicBezTo>
                      <a:pt x="703" y="12"/>
                      <a:pt x="692" y="14"/>
                      <a:pt x="681" y="11"/>
                    </a:cubicBezTo>
                    <a:cubicBezTo>
                      <a:pt x="681" y="11"/>
                      <a:pt x="681" y="11"/>
                      <a:pt x="681" y="11"/>
                    </a:cubicBezTo>
                    <a:cubicBezTo>
                      <a:pt x="681" y="11"/>
                      <a:pt x="681" y="11"/>
                      <a:pt x="681" y="11"/>
                    </a:cubicBezTo>
                    <a:cubicBezTo>
                      <a:pt x="681" y="11"/>
                      <a:pt x="681" y="11"/>
                      <a:pt x="681" y="11"/>
                    </a:cubicBezTo>
                    <a:cubicBezTo>
                      <a:pt x="681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79" y="11"/>
                      <a:pt x="678" y="10"/>
                      <a:pt x="676" y="10"/>
                    </a:cubicBezTo>
                    <a:cubicBezTo>
                      <a:pt x="672" y="8"/>
                      <a:pt x="667" y="5"/>
                      <a:pt x="662" y="5"/>
                    </a:cubicBezTo>
                    <a:cubicBezTo>
                      <a:pt x="662" y="5"/>
                      <a:pt x="662" y="5"/>
                      <a:pt x="662" y="5"/>
                    </a:cubicBezTo>
                    <a:cubicBezTo>
                      <a:pt x="662" y="5"/>
                      <a:pt x="662" y="5"/>
                      <a:pt x="662" y="5"/>
                    </a:cubicBezTo>
                    <a:cubicBezTo>
                      <a:pt x="662" y="5"/>
                      <a:pt x="662" y="5"/>
                      <a:pt x="662" y="5"/>
                    </a:cubicBezTo>
                    <a:cubicBezTo>
                      <a:pt x="661" y="5"/>
                      <a:pt x="660" y="5"/>
                      <a:pt x="659" y="5"/>
                    </a:cubicBezTo>
                    <a:cubicBezTo>
                      <a:pt x="659" y="5"/>
                      <a:pt x="659" y="5"/>
                      <a:pt x="659" y="5"/>
                    </a:cubicBezTo>
                    <a:cubicBezTo>
                      <a:pt x="650" y="7"/>
                      <a:pt x="645" y="21"/>
                      <a:pt x="640" y="25"/>
                    </a:cubicBezTo>
                    <a:cubicBezTo>
                      <a:pt x="632" y="31"/>
                      <a:pt x="622" y="33"/>
                      <a:pt x="609" y="38"/>
                    </a:cubicBezTo>
                    <a:cubicBezTo>
                      <a:pt x="600" y="41"/>
                      <a:pt x="589" y="44"/>
                      <a:pt x="581" y="45"/>
                    </a:cubicBezTo>
                    <a:cubicBezTo>
                      <a:pt x="581" y="45"/>
                      <a:pt x="581" y="45"/>
                      <a:pt x="580" y="45"/>
                    </a:cubicBezTo>
                    <a:cubicBezTo>
                      <a:pt x="579" y="45"/>
                      <a:pt x="578" y="45"/>
                      <a:pt x="576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76" y="45"/>
                      <a:pt x="576" y="45"/>
                      <a:pt x="576" y="45"/>
                    </a:cubicBezTo>
                    <a:cubicBezTo>
                      <a:pt x="564" y="45"/>
                      <a:pt x="554" y="41"/>
                      <a:pt x="543" y="38"/>
                    </a:cubicBezTo>
                    <a:cubicBezTo>
                      <a:pt x="543" y="38"/>
                      <a:pt x="543" y="38"/>
                      <a:pt x="542" y="38"/>
                    </a:cubicBezTo>
                    <a:cubicBezTo>
                      <a:pt x="542" y="38"/>
                      <a:pt x="542" y="38"/>
                      <a:pt x="542" y="38"/>
                    </a:cubicBezTo>
                    <a:cubicBezTo>
                      <a:pt x="531" y="34"/>
                      <a:pt x="517" y="31"/>
                      <a:pt x="510" y="26"/>
                    </a:cubicBezTo>
                    <a:cubicBezTo>
                      <a:pt x="504" y="21"/>
                      <a:pt x="501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9" y="5"/>
                      <a:pt x="489" y="5"/>
                      <a:pt x="489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8" y="5"/>
                      <a:pt x="488" y="5"/>
                      <a:pt x="488" y="5"/>
                    </a:cubicBezTo>
                    <a:cubicBezTo>
                      <a:pt x="482" y="5"/>
                      <a:pt x="478" y="8"/>
                      <a:pt x="473" y="10"/>
                    </a:cubicBezTo>
                    <a:cubicBezTo>
                      <a:pt x="472" y="10"/>
                      <a:pt x="471" y="11"/>
                      <a:pt x="470" y="11"/>
                    </a:cubicBezTo>
                    <a:cubicBezTo>
                      <a:pt x="470" y="11"/>
                      <a:pt x="470" y="11"/>
                      <a:pt x="470" y="11"/>
                    </a:cubicBezTo>
                    <a:cubicBezTo>
                      <a:pt x="470" y="11"/>
                      <a:pt x="470" y="11"/>
                      <a:pt x="470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9" y="11"/>
                      <a:pt x="469" y="11"/>
                      <a:pt x="469" y="11"/>
                    </a:cubicBezTo>
                    <a:cubicBezTo>
                      <a:pt x="461" y="13"/>
                      <a:pt x="451" y="13"/>
                      <a:pt x="445" y="15"/>
                    </a:cubicBezTo>
                    <a:cubicBezTo>
                      <a:pt x="436" y="20"/>
                      <a:pt x="435" y="31"/>
                      <a:pt x="429" y="40"/>
                    </a:cubicBezTo>
                    <a:cubicBezTo>
                      <a:pt x="425" y="45"/>
                      <a:pt x="418" y="48"/>
                      <a:pt x="411" y="53"/>
                    </a:cubicBezTo>
                    <a:cubicBezTo>
                      <a:pt x="404" y="57"/>
                      <a:pt x="399" y="63"/>
                      <a:pt x="390" y="64"/>
                    </a:cubicBezTo>
                    <a:cubicBezTo>
                      <a:pt x="390" y="64"/>
                      <a:pt x="390" y="64"/>
                      <a:pt x="390" y="64"/>
                    </a:cubicBezTo>
                    <a:cubicBezTo>
                      <a:pt x="389" y="64"/>
                      <a:pt x="388" y="64"/>
                      <a:pt x="387" y="64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87" y="64"/>
                      <a:pt x="387" y="64"/>
                      <a:pt x="387" y="64"/>
                    </a:cubicBezTo>
                    <a:cubicBezTo>
                      <a:pt x="378" y="64"/>
                      <a:pt x="371" y="60"/>
                      <a:pt x="364" y="57"/>
                    </a:cubicBezTo>
                    <a:cubicBezTo>
                      <a:pt x="360" y="56"/>
                      <a:pt x="357" y="55"/>
                      <a:pt x="353" y="55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3" y="55"/>
                      <a:pt x="353" y="55"/>
                      <a:pt x="353" y="55"/>
                    </a:cubicBezTo>
                    <a:cubicBezTo>
                      <a:pt x="353" y="55"/>
                      <a:pt x="353" y="55"/>
                      <a:pt x="352" y="54"/>
                    </a:cubicBezTo>
                    <a:cubicBezTo>
                      <a:pt x="351" y="54"/>
                      <a:pt x="351" y="54"/>
                      <a:pt x="350" y="54"/>
                    </a:cubicBezTo>
                    <a:cubicBezTo>
                      <a:pt x="349" y="54"/>
                      <a:pt x="349" y="54"/>
                      <a:pt x="349" y="54"/>
                    </a:cubicBezTo>
                    <a:cubicBezTo>
                      <a:pt x="346" y="54"/>
                      <a:pt x="343" y="55"/>
                      <a:pt x="340" y="55"/>
                    </a:cubicBezTo>
                    <a:cubicBezTo>
                      <a:pt x="337" y="55"/>
                      <a:pt x="334" y="56"/>
                      <a:pt x="331" y="56"/>
                    </a:cubicBezTo>
                    <a:cubicBezTo>
                      <a:pt x="331" y="56"/>
                      <a:pt x="330" y="56"/>
                      <a:pt x="330" y="56"/>
                    </a:cubicBezTo>
                    <a:cubicBezTo>
                      <a:pt x="328" y="56"/>
                      <a:pt x="326" y="55"/>
                      <a:pt x="324" y="55"/>
                    </a:cubicBezTo>
                    <a:cubicBezTo>
                      <a:pt x="324" y="55"/>
                      <a:pt x="324" y="55"/>
                      <a:pt x="324" y="55"/>
                    </a:cubicBezTo>
                    <a:cubicBezTo>
                      <a:pt x="327" y="45"/>
                      <a:pt x="332" y="36"/>
                      <a:pt x="332" y="26"/>
                    </a:cubicBezTo>
                    <a:cubicBezTo>
                      <a:pt x="332" y="22"/>
                      <a:pt x="331" y="19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9" y="15"/>
                      <a:pt x="329" y="15"/>
                      <a:pt x="329" y="15"/>
                    </a:cubicBezTo>
                    <a:cubicBezTo>
                      <a:pt x="324" y="4"/>
                      <a:pt x="313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EBE4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3" name="Freeform 586"/>
              <p:cNvSpPr>
                <a:spLocks noEditPoints="1"/>
              </p:cNvSpPr>
              <p:nvPr/>
            </p:nvSpPr>
            <p:spPr bwMode="auto">
              <a:xfrm>
                <a:off x="1836" y="534"/>
                <a:ext cx="3994" cy="765"/>
              </a:xfrm>
              <a:custGeom>
                <a:avLst/>
                <a:gdLst>
                  <a:gd name="T0" fmla="*/ 691 w 1145"/>
                  <a:gd name="T1" fmla="*/ 113 h 219"/>
                  <a:gd name="T2" fmla="*/ 434 w 1145"/>
                  <a:gd name="T3" fmla="*/ 139 h 219"/>
                  <a:gd name="T4" fmla="*/ 526 w 1145"/>
                  <a:gd name="T5" fmla="*/ 105 h 219"/>
                  <a:gd name="T6" fmla="*/ 491 w 1145"/>
                  <a:gd name="T7" fmla="*/ 85 h 219"/>
                  <a:gd name="T8" fmla="*/ 614 w 1145"/>
                  <a:gd name="T9" fmla="*/ 119 h 219"/>
                  <a:gd name="T10" fmla="*/ 52 w 1145"/>
                  <a:gd name="T11" fmla="*/ 200 h 219"/>
                  <a:gd name="T12" fmla="*/ 95 w 1145"/>
                  <a:gd name="T13" fmla="*/ 90 h 219"/>
                  <a:gd name="T14" fmla="*/ 1132 w 1145"/>
                  <a:gd name="T15" fmla="*/ 170 h 219"/>
                  <a:gd name="T16" fmla="*/ 1025 w 1145"/>
                  <a:gd name="T17" fmla="*/ 124 h 219"/>
                  <a:gd name="T18" fmla="*/ 735 w 1145"/>
                  <a:gd name="T19" fmla="*/ 54 h 219"/>
                  <a:gd name="T20" fmla="*/ 676 w 1145"/>
                  <a:gd name="T21" fmla="*/ 62 h 219"/>
                  <a:gd name="T22" fmla="*/ 540 w 1145"/>
                  <a:gd name="T23" fmla="*/ 90 h 219"/>
                  <a:gd name="T24" fmla="*/ 465 w 1145"/>
                  <a:gd name="T25" fmla="*/ 63 h 219"/>
                  <a:gd name="T26" fmla="*/ 472 w 1145"/>
                  <a:gd name="T27" fmla="*/ 13 h 219"/>
                  <a:gd name="T28" fmla="*/ 538 w 1145"/>
                  <a:gd name="T29" fmla="*/ 53 h 219"/>
                  <a:gd name="T30" fmla="*/ 594 w 1145"/>
                  <a:gd name="T31" fmla="*/ 50 h 219"/>
                  <a:gd name="T32" fmla="*/ 632 w 1145"/>
                  <a:gd name="T33" fmla="*/ 39 h 219"/>
                  <a:gd name="T34" fmla="*/ 880 w 1145"/>
                  <a:gd name="T35" fmla="*/ 48 h 219"/>
                  <a:gd name="T36" fmla="*/ 913 w 1145"/>
                  <a:gd name="T37" fmla="*/ 75 h 219"/>
                  <a:gd name="T38" fmla="*/ 975 w 1145"/>
                  <a:gd name="T39" fmla="*/ 48 h 219"/>
                  <a:gd name="T40" fmla="*/ 922 w 1145"/>
                  <a:gd name="T41" fmla="*/ 121 h 219"/>
                  <a:gd name="T42" fmla="*/ 870 w 1145"/>
                  <a:gd name="T43" fmla="*/ 107 h 219"/>
                  <a:gd name="T44" fmla="*/ 819 w 1145"/>
                  <a:gd name="T45" fmla="*/ 129 h 219"/>
                  <a:gd name="T46" fmla="*/ 813 w 1145"/>
                  <a:gd name="T47" fmla="*/ 59 h 219"/>
                  <a:gd name="T48" fmla="*/ 304 w 1145"/>
                  <a:gd name="T49" fmla="*/ 3 h 219"/>
                  <a:gd name="T50" fmla="*/ 350 w 1145"/>
                  <a:gd name="T51" fmla="*/ 56 h 219"/>
                  <a:gd name="T52" fmla="*/ 332 w 1145"/>
                  <a:gd name="T53" fmla="*/ 129 h 219"/>
                  <a:gd name="T54" fmla="*/ 281 w 1145"/>
                  <a:gd name="T55" fmla="*/ 108 h 219"/>
                  <a:gd name="T56" fmla="*/ 219 w 1145"/>
                  <a:gd name="T57" fmla="*/ 119 h 219"/>
                  <a:gd name="T58" fmla="*/ 191 w 1145"/>
                  <a:gd name="T59" fmla="*/ 57 h 219"/>
                  <a:gd name="T60" fmla="*/ 237 w 1145"/>
                  <a:gd name="T61" fmla="*/ 75 h 219"/>
                  <a:gd name="T62" fmla="*/ 277 w 1145"/>
                  <a:gd name="T63" fmla="*/ 48 h 219"/>
                  <a:gd name="T64" fmla="*/ 270 w 1145"/>
                  <a:gd name="T65" fmla="*/ 33 h 219"/>
                  <a:gd name="T66" fmla="*/ 235 w 1145"/>
                  <a:gd name="T67" fmla="*/ 69 h 219"/>
                  <a:gd name="T68" fmla="*/ 191 w 1145"/>
                  <a:gd name="T69" fmla="*/ 53 h 219"/>
                  <a:gd name="T70" fmla="*/ 10 w 1145"/>
                  <a:gd name="T71" fmla="*/ 179 h 219"/>
                  <a:gd name="T72" fmla="*/ 154 w 1145"/>
                  <a:gd name="T73" fmla="*/ 79 h 219"/>
                  <a:gd name="T74" fmla="*/ 262 w 1145"/>
                  <a:gd name="T75" fmla="*/ 110 h 219"/>
                  <a:gd name="T76" fmla="*/ 325 w 1145"/>
                  <a:gd name="T77" fmla="*/ 130 h 219"/>
                  <a:gd name="T78" fmla="*/ 402 w 1145"/>
                  <a:gd name="T79" fmla="*/ 78 h 219"/>
                  <a:gd name="T80" fmla="*/ 448 w 1145"/>
                  <a:gd name="T81" fmla="*/ 96 h 219"/>
                  <a:gd name="T82" fmla="*/ 519 w 1145"/>
                  <a:gd name="T83" fmla="*/ 134 h 219"/>
                  <a:gd name="T84" fmla="*/ 551 w 1145"/>
                  <a:gd name="T85" fmla="*/ 98 h 219"/>
                  <a:gd name="T86" fmla="*/ 623 w 1145"/>
                  <a:gd name="T87" fmla="*/ 90 h 219"/>
                  <a:gd name="T88" fmla="*/ 680 w 1145"/>
                  <a:gd name="T89" fmla="*/ 93 h 219"/>
                  <a:gd name="T90" fmla="*/ 706 w 1145"/>
                  <a:gd name="T91" fmla="*/ 145 h 219"/>
                  <a:gd name="T92" fmla="*/ 816 w 1145"/>
                  <a:gd name="T93" fmla="*/ 131 h 219"/>
                  <a:gd name="T94" fmla="*/ 848 w 1145"/>
                  <a:gd name="T95" fmla="*/ 114 h 219"/>
                  <a:gd name="T96" fmla="*/ 882 w 1145"/>
                  <a:gd name="T97" fmla="*/ 108 h 219"/>
                  <a:gd name="T98" fmla="*/ 974 w 1145"/>
                  <a:gd name="T99" fmla="*/ 86 h 219"/>
                  <a:gd name="T100" fmla="*/ 1122 w 1145"/>
                  <a:gd name="T101" fmla="*/ 214 h 219"/>
                  <a:gd name="T102" fmla="*/ 1067 w 1145"/>
                  <a:gd name="T103" fmla="*/ 116 h 219"/>
                  <a:gd name="T104" fmla="*/ 937 w 1145"/>
                  <a:gd name="T105" fmla="*/ 60 h 219"/>
                  <a:gd name="T106" fmla="*/ 825 w 1145"/>
                  <a:gd name="T107" fmla="*/ 38 h 219"/>
                  <a:gd name="T108" fmla="*/ 811 w 1145"/>
                  <a:gd name="T109" fmla="*/ 56 h 219"/>
                  <a:gd name="T110" fmla="*/ 679 w 1145"/>
                  <a:gd name="T111" fmla="*/ 11 h 219"/>
                  <a:gd name="T112" fmla="*/ 607 w 1145"/>
                  <a:gd name="T113" fmla="*/ 46 h 219"/>
                  <a:gd name="T114" fmla="*/ 551 w 1145"/>
                  <a:gd name="T115" fmla="*/ 44 h 219"/>
                  <a:gd name="T116" fmla="*/ 487 w 1145"/>
                  <a:gd name="T117" fmla="*/ 6 h 219"/>
                  <a:gd name="T118" fmla="*/ 392 w 1145"/>
                  <a:gd name="T119" fmla="*/ 66 h 219"/>
                  <a:gd name="T120" fmla="*/ 337 w 1145"/>
                  <a:gd name="T121" fmla="*/ 56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5" h="219">
                    <a:moveTo>
                      <a:pt x="709" y="105"/>
                    </a:move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10" y="105"/>
                      <a:pt x="711" y="105"/>
                      <a:pt x="711" y="105"/>
                    </a:cubicBezTo>
                    <a:cubicBezTo>
                      <a:pt x="711" y="105"/>
                      <a:pt x="711" y="105"/>
                      <a:pt x="711" y="105"/>
                    </a:cubicBezTo>
                    <a:cubicBezTo>
                      <a:pt x="711" y="105"/>
                      <a:pt x="711" y="105"/>
                      <a:pt x="711" y="105"/>
                    </a:cubicBezTo>
                    <a:cubicBezTo>
                      <a:pt x="718" y="107"/>
                      <a:pt x="722" y="116"/>
                      <a:pt x="722" y="124"/>
                    </a:cubicBezTo>
                    <a:cubicBezTo>
                      <a:pt x="722" y="124"/>
                      <a:pt x="722" y="124"/>
                      <a:pt x="722" y="125"/>
                    </a:cubicBezTo>
                    <a:cubicBezTo>
                      <a:pt x="722" y="135"/>
                      <a:pt x="717" y="141"/>
                      <a:pt x="708" y="142"/>
                    </a:cubicBezTo>
                    <a:cubicBezTo>
                      <a:pt x="707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706" y="142"/>
                      <a:pt x="706" y="142"/>
                      <a:pt x="706" y="142"/>
                    </a:cubicBezTo>
                    <a:cubicBezTo>
                      <a:pt x="692" y="142"/>
                      <a:pt x="682" y="125"/>
                      <a:pt x="691" y="113"/>
                    </a:cubicBezTo>
                    <a:cubicBezTo>
                      <a:pt x="691" y="113"/>
                      <a:pt x="691" y="113"/>
                      <a:pt x="691" y="113"/>
                    </a:cubicBezTo>
                    <a:cubicBezTo>
                      <a:pt x="691" y="113"/>
                      <a:pt x="691" y="113"/>
                      <a:pt x="691" y="113"/>
                    </a:cubicBezTo>
                    <a:cubicBezTo>
                      <a:pt x="691" y="113"/>
                      <a:pt x="691" y="113"/>
                      <a:pt x="691" y="113"/>
                    </a:cubicBezTo>
                    <a:cubicBezTo>
                      <a:pt x="694" y="110"/>
                      <a:pt x="702" y="105"/>
                      <a:pt x="709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cubicBezTo>
                      <a:pt x="709" y="105"/>
                      <a:pt x="709" y="105"/>
                      <a:pt x="709" y="105"/>
                    </a:cubicBezTo>
                    <a:moveTo>
                      <a:pt x="441" y="104"/>
                    </a:moveTo>
                    <a:cubicBezTo>
                      <a:pt x="441" y="104"/>
                      <a:pt x="441" y="104"/>
                      <a:pt x="441" y="104"/>
                    </a:cubicBezTo>
                    <a:cubicBezTo>
                      <a:pt x="441" y="104"/>
                      <a:pt x="441" y="104"/>
                      <a:pt x="441" y="104"/>
                    </a:cubicBezTo>
                    <a:cubicBezTo>
                      <a:pt x="449" y="104"/>
                      <a:pt x="460" y="111"/>
                      <a:pt x="462" y="117"/>
                    </a:cubicBezTo>
                    <a:cubicBezTo>
                      <a:pt x="463" y="119"/>
                      <a:pt x="463" y="121"/>
                      <a:pt x="463" y="124"/>
                    </a:cubicBezTo>
                    <a:cubicBezTo>
                      <a:pt x="463" y="133"/>
                      <a:pt x="457" y="140"/>
                      <a:pt x="448" y="142"/>
                    </a:cubicBezTo>
                    <a:cubicBezTo>
                      <a:pt x="448" y="142"/>
                      <a:pt x="448" y="142"/>
                      <a:pt x="448" y="142"/>
                    </a:cubicBezTo>
                    <a:cubicBezTo>
                      <a:pt x="448" y="142"/>
                      <a:pt x="448" y="142"/>
                      <a:pt x="448" y="142"/>
                    </a:cubicBezTo>
                    <a:cubicBezTo>
                      <a:pt x="447" y="142"/>
                      <a:pt x="445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4" y="142"/>
                      <a:pt x="444" y="142"/>
                      <a:pt x="444" y="142"/>
                    </a:cubicBezTo>
                    <a:cubicBezTo>
                      <a:pt x="440" y="142"/>
                      <a:pt x="437" y="141"/>
                      <a:pt x="434" y="139"/>
                    </a:cubicBezTo>
                    <a:cubicBezTo>
                      <a:pt x="434" y="139"/>
                      <a:pt x="434" y="139"/>
                      <a:pt x="434" y="139"/>
                    </a:cubicBezTo>
                    <a:cubicBezTo>
                      <a:pt x="434" y="139"/>
                      <a:pt x="434" y="139"/>
                      <a:pt x="434" y="139"/>
                    </a:cubicBezTo>
                    <a:cubicBezTo>
                      <a:pt x="434" y="139"/>
                      <a:pt x="434" y="138"/>
                      <a:pt x="434" y="138"/>
                    </a:cubicBezTo>
                    <a:cubicBezTo>
                      <a:pt x="434" y="138"/>
                      <a:pt x="434" y="138"/>
                      <a:pt x="434" y="138"/>
                    </a:cubicBezTo>
                    <a:cubicBezTo>
                      <a:pt x="434" y="138"/>
                      <a:pt x="434" y="138"/>
                      <a:pt x="434" y="138"/>
                    </a:cubicBezTo>
                    <a:cubicBezTo>
                      <a:pt x="430" y="135"/>
                      <a:pt x="428" y="129"/>
                      <a:pt x="428" y="123"/>
                    </a:cubicBezTo>
                    <a:cubicBezTo>
                      <a:pt x="428" y="115"/>
                      <a:pt x="431" y="106"/>
                      <a:pt x="438" y="105"/>
                    </a:cubicBezTo>
                    <a:cubicBezTo>
                      <a:pt x="438" y="105"/>
                      <a:pt x="438" y="105"/>
                      <a:pt x="438" y="105"/>
                    </a:cubicBezTo>
                    <a:cubicBezTo>
                      <a:pt x="439" y="104"/>
                      <a:pt x="440" y="104"/>
                      <a:pt x="441" y="104"/>
                    </a:cubicBezTo>
                    <a:cubicBezTo>
                      <a:pt x="441" y="104"/>
                      <a:pt x="441" y="104"/>
                      <a:pt x="441" y="104"/>
                    </a:cubicBezTo>
                    <a:cubicBezTo>
                      <a:pt x="441" y="104"/>
                      <a:pt x="441" y="104"/>
                      <a:pt x="441" y="104"/>
                    </a:cubicBezTo>
                    <a:moveTo>
                      <a:pt x="491" y="85"/>
                    </a:moveTo>
                    <a:cubicBezTo>
                      <a:pt x="491" y="85"/>
                      <a:pt x="491" y="85"/>
                      <a:pt x="491" y="85"/>
                    </a:cubicBezTo>
                    <a:cubicBezTo>
                      <a:pt x="491" y="85"/>
                      <a:pt x="491" y="85"/>
                      <a:pt x="491" y="85"/>
                    </a:cubicBezTo>
                    <a:cubicBezTo>
                      <a:pt x="493" y="85"/>
                      <a:pt x="496" y="86"/>
                      <a:pt x="498" y="87"/>
                    </a:cubicBezTo>
                    <a:cubicBezTo>
                      <a:pt x="498" y="87"/>
                      <a:pt x="498" y="87"/>
                      <a:pt x="498" y="87"/>
                    </a:cubicBezTo>
                    <a:cubicBezTo>
                      <a:pt x="498" y="87"/>
                      <a:pt x="498" y="87"/>
                      <a:pt x="498" y="87"/>
                    </a:cubicBezTo>
                    <a:cubicBezTo>
                      <a:pt x="502" y="90"/>
                      <a:pt x="502" y="97"/>
                      <a:pt x="506" y="100"/>
                    </a:cubicBezTo>
                    <a:cubicBezTo>
                      <a:pt x="512" y="103"/>
                      <a:pt x="520" y="102"/>
                      <a:pt x="526" y="105"/>
                    </a:cubicBezTo>
                    <a:cubicBezTo>
                      <a:pt x="531" y="107"/>
                      <a:pt x="538" y="111"/>
                      <a:pt x="538" y="117"/>
                    </a:cubicBezTo>
                    <a:cubicBezTo>
                      <a:pt x="538" y="118"/>
                      <a:pt x="538" y="118"/>
                      <a:pt x="538" y="118"/>
                    </a:cubicBezTo>
                    <a:cubicBezTo>
                      <a:pt x="538" y="128"/>
                      <a:pt x="529" y="131"/>
                      <a:pt x="521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20" y="132"/>
                      <a:pt x="520" y="132"/>
                      <a:pt x="520" y="132"/>
                    </a:cubicBezTo>
                    <a:cubicBezTo>
                      <a:pt x="515" y="132"/>
                      <a:pt x="509" y="130"/>
                      <a:pt x="506" y="127"/>
                    </a:cubicBezTo>
                    <a:cubicBezTo>
                      <a:pt x="506" y="127"/>
                      <a:pt x="506" y="127"/>
                      <a:pt x="506" y="127"/>
                    </a:cubicBezTo>
                    <a:cubicBezTo>
                      <a:pt x="506" y="127"/>
                      <a:pt x="506" y="127"/>
                      <a:pt x="506" y="127"/>
                    </a:cubicBezTo>
                    <a:cubicBezTo>
                      <a:pt x="506" y="127"/>
                      <a:pt x="506" y="127"/>
                      <a:pt x="506" y="127"/>
                    </a:cubicBezTo>
                    <a:cubicBezTo>
                      <a:pt x="501" y="122"/>
                      <a:pt x="500" y="114"/>
                      <a:pt x="495" y="110"/>
                    </a:cubicBezTo>
                    <a:cubicBezTo>
                      <a:pt x="489" y="106"/>
                      <a:pt x="479" y="107"/>
                      <a:pt x="477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7" y="100"/>
                      <a:pt x="477" y="100"/>
                      <a:pt x="477" y="100"/>
                    </a:cubicBezTo>
                    <a:cubicBezTo>
                      <a:pt x="476" y="93"/>
                      <a:pt x="483" y="85"/>
                      <a:pt x="491" y="85"/>
                    </a:cubicBezTo>
                    <a:cubicBezTo>
                      <a:pt x="491" y="85"/>
                      <a:pt x="491" y="85"/>
                      <a:pt x="491" y="85"/>
                    </a:cubicBezTo>
                    <a:cubicBezTo>
                      <a:pt x="491" y="85"/>
                      <a:pt x="491" y="85"/>
                      <a:pt x="491" y="85"/>
                    </a:cubicBezTo>
                    <a:moveTo>
                      <a:pt x="658" y="84"/>
                    </a:moveTo>
                    <a:cubicBezTo>
                      <a:pt x="658" y="84"/>
                      <a:pt x="658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cubicBezTo>
                      <a:pt x="666" y="84"/>
                      <a:pt x="674" y="92"/>
                      <a:pt x="673" y="99"/>
                    </a:cubicBezTo>
                    <a:cubicBezTo>
                      <a:pt x="673" y="99"/>
                      <a:pt x="673" y="99"/>
                      <a:pt x="673" y="99"/>
                    </a:cubicBezTo>
                    <a:cubicBezTo>
                      <a:pt x="672" y="106"/>
                      <a:pt x="663" y="107"/>
                      <a:pt x="657" y="111"/>
                    </a:cubicBezTo>
                    <a:cubicBezTo>
                      <a:pt x="648" y="118"/>
                      <a:pt x="650" y="131"/>
                      <a:pt x="633" y="132"/>
                    </a:cubicBezTo>
                    <a:cubicBezTo>
                      <a:pt x="633" y="132"/>
                      <a:pt x="633" y="132"/>
                      <a:pt x="633" y="132"/>
                    </a:cubicBezTo>
                    <a:cubicBezTo>
                      <a:pt x="633" y="132"/>
                      <a:pt x="633" y="132"/>
                      <a:pt x="633" y="132"/>
                    </a:cubicBezTo>
                    <a:cubicBezTo>
                      <a:pt x="632" y="132"/>
                      <a:pt x="632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31" y="132"/>
                      <a:pt x="631" y="132"/>
                      <a:pt x="631" y="132"/>
                    </a:cubicBezTo>
                    <a:cubicBezTo>
                      <a:pt x="623" y="132"/>
                      <a:pt x="614" y="128"/>
                      <a:pt x="614" y="119"/>
                    </a:cubicBezTo>
                    <a:cubicBezTo>
                      <a:pt x="614" y="119"/>
                      <a:pt x="614" y="119"/>
                      <a:pt x="614" y="119"/>
                    </a:cubicBezTo>
                    <a:cubicBezTo>
                      <a:pt x="614" y="119"/>
                      <a:pt x="614" y="119"/>
                      <a:pt x="614" y="119"/>
                    </a:cubicBezTo>
                    <a:cubicBezTo>
                      <a:pt x="614" y="119"/>
                      <a:pt x="614" y="119"/>
                      <a:pt x="614" y="119"/>
                    </a:cubicBezTo>
                    <a:cubicBezTo>
                      <a:pt x="614" y="104"/>
                      <a:pt x="633" y="105"/>
                      <a:pt x="642" y="99"/>
                    </a:cubicBezTo>
                    <a:cubicBezTo>
                      <a:pt x="648" y="95"/>
                      <a:pt x="648" y="88"/>
                      <a:pt x="651" y="86"/>
                    </a:cubicBezTo>
                    <a:cubicBezTo>
                      <a:pt x="651" y="86"/>
                      <a:pt x="651" y="86"/>
                      <a:pt x="651" y="86"/>
                    </a:cubicBezTo>
                    <a:cubicBezTo>
                      <a:pt x="654" y="85"/>
                      <a:pt x="656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cubicBezTo>
                      <a:pt x="658" y="84"/>
                      <a:pt x="658" y="84"/>
                      <a:pt x="658" y="84"/>
                    </a:cubicBezTo>
                    <a:moveTo>
                      <a:pt x="125" y="80"/>
                    </a:move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9" y="80"/>
                      <a:pt x="133" y="80"/>
                      <a:pt x="137" y="81"/>
                    </a:cubicBezTo>
                    <a:cubicBezTo>
                      <a:pt x="137" y="84"/>
                      <a:pt x="138" y="86"/>
                      <a:pt x="138" y="89"/>
                    </a:cubicBezTo>
                    <a:cubicBezTo>
                      <a:pt x="138" y="102"/>
                      <a:pt x="133" y="117"/>
                      <a:pt x="126" y="123"/>
                    </a:cubicBezTo>
                    <a:cubicBezTo>
                      <a:pt x="120" y="128"/>
                      <a:pt x="108" y="129"/>
                      <a:pt x="101" y="133"/>
                    </a:cubicBezTo>
                    <a:cubicBezTo>
                      <a:pt x="93" y="137"/>
                      <a:pt x="86" y="147"/>
                      <a:pt x="80" y="154"/>
                    </a:cubicBezTo>
                    <a:cubicBezTo>
                      <a:pt x="74" y="160"/>
                      <a:pt x="63" y="169"/>
                      <a:pt x="60" y="176"/>
                    </a:cubicBezTo>
                    <a:cubicBezTo>
                      <a:pt x="56" y="183"/>
                      <a:pt x="57" y="193"/>
                      <a:pt x="53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52" y="200"/>
                      <a:pt x="52" y="200"/>
                      <a:pt x="52" y="200"/>
                    </a:cubicBezTo>
                    <a:cubicBezTo>
                      <a:pt x="47" y="208"/>
                      <a:pt x="31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9" y="215"/>
                      <a:pt x="19" y="215"/>
                      <a:pt x="19" y="215"/>
                    </a:cubicBezTo>
                    <a:cubicBezTo>
                      <a:pt x="18" y="215"/>
                      <a:pt x="18" y="215"/>
                      <a:pt x="17" y="215"/>
                    </a:cubicBezTo>
                    <a:cubicBezTo>
                      <a:pt x="17" y="215"/>
                      <a:pt x="17" y="215"/>
                      <a:pt x="17" y="215"/>
                    </a:cubicBezTo>
                    <a:cubicBezTo>
                      <a:pt x="10" y="215"/>
                      <a:pt x="8" y="209"/>
                      <a:pt x="8" y="202"/>
                    </a:cubicBezTo>
                    <a:cubicBezTo>
                      <a:pt x="8" y="191"/>
                      <a:pt x="13" y="178"/>
                      <a:pt x="16" y="174"/>
                    </a:cubicBezTo>
                    <a:cubicBezTo>
                      <a:pt x="23" y="165"/>
                      <a:pt x="34" y="166"/>
                      <a:pt x="43" y="161"/>
                    </a:cubicBezTo>
                    <a:cubicBezTo>
                      <a:pt x="51" y="157"/>
                      <a:pt x="57" y="147"/>
                      <a:pt x="64" y="140"/>
                    </a:cubicBezTo>
                    <a:cubicBezTo>
                      <a:pt x="70" y="134"/>
                      <a:pt x="81" y="126"/>
                      <a:pt x="84" y="119"/>
                    </a:cubicBezTo>
                    <a:cubicBezTo>
                      <a:pt x="89" y="109"/>
                      <a:pt x="88" y="97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95" y="90"/>
                      <a:pt x="95" y="90"/>
                      <a:pt x="95" y="90"/>
                    </a:cubicBezTo>
                    <a:cubicBezTo>
                      <a:pt x="102" y="84"/>
                      <a:pt x="113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25" y="80"/>
                      <a:pt x="125" y="80"/>
                      <a:pt x="125" y="80"/>
                    </a:cubicBezTo>
                    <a:moveTo>
                      <a:pt x="1025" y="79"/>
                    </a:moveTo>
                    <a:cubicBezTo>
                      <a:pt x="1025" y="79"/>
                      <a:pt x="1025" y="79"/>
                      <a:pt x="1025" y="79"/>
                    </a:cubicBezTo>
                    <a:cubicBezTo>
                      <a:pt x="1025" y="79"/>
                      <a:pt x="1025" y="79"/>
                      <a:pt x="1025" y="79"/>
                    </a:cubicBezTo>
                    <a:cubicBezTo>
                      <a:pt x="1037" y="79"/>
                      <a:pt x="1051" y="85"/>
                      <a:pt x="1057" y="92"/>
                    </a:cubicBezTo>
                    <a:cubicBezTo>
                      <a:pt x="1057" y="92"/>
                      <a:pt x="1057" y="92"/>
                      <a:pt x="1057" y="92"/>
                    </a:cubicBezTo>
                    <a:cubicBezTo>
                      <a:pt x="1057" y="92"/>
                      <a:pt x="1057" y="92"/>
                      <a:pt x="1057" y="93"/>
                    </a:cubicBezTo>
                    <a:cubicBezTo>
                      <a:pt x="1057" y="93"/>
                      <a:pt x="1057" y="93"/>
                      <a:pt x="1057" y="93"/>
                    </a:cubicBezTo>
                    <a:cubicBezTo>
                      <a:pt x="1057" y="93"/>
                      <a:pt x="1057" y="93"/>
                      <a:pt x="1057" y="93"/>
                    </a:cubicBezTo>
                    <a:cubicBezTo>
                      <a:pt x="1062" y="100"/>
                      <a:pt x="1062" y="110"/>
                      <a:pt x="1066" y="118"/>
                    </a:cubicBezTo>
                    <a:cubicBezTo>
                      <a:pt x="1069" y="125"/>
                      <a:pt x="1079" y="133"/>
                      <a:pt x="1085" y="139"/>
                    </a:cubicBezTo>
                    <a:cubicBezTo>
                      <a:pt x="1092" y="146"/>
                      <a:pt x="1097" y="156"/>
                      <a:pt x="1105" y="160"/>
                    </a:cubicBezTo>
                    <a:cubicBezTo>
                      <a:pt x="1114" y="165"/>
                      <a:pt x="1125" y="163"/>
                      <a:pt x="1132" y="170"/>
                    </a:cubicBezTo>
                    <a:cubicBezTo>
                      <a:pt x="1137" y="175"/>
                      <a:pt x="1139" y="181"/>
                      <a:pt x="1141" y="191"/>
                    </a:cubicBezTo>
                    <a:cubicBezTo>
                      <a:pt x="1142" y="193"/>
                      <a:pt x="1142" y="197"/>
                      <a:pt x="1142" y="201"/>
                    </a:cubicBezTo>
                    <a:cubicBezTo>
                      <a:pt x="1142" y="207"/>
                      <a:pt x="1141" y="213"/>
                      <a:pt x="1135" y="214"/>
                    </a:cubicBezTo>
                    <a:cubicBezTo>
                      <a:pt x="1134" y="214"/>
                      <a:pt x="1133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32" y="214"/>
                      <a:pt x="1132" y="214"/>
                      <a:pt x="1132" y="214"/>
                    </a:cubicBezTo>
                    <a:cubicBezTo>
                      <a:pt x="1117" y="214"/>
                      <a:pt x="1102" y="205"/>
                      <a:pt x="1098" y="198"/>
                    </a:cubicBezTo>
                    <a:cubicBezTo>
                      <a:pt x="1098" y="198"/>
                      <a:pt x="1098" y="198"/>
                      <a:pt x="1098" y="198"/>
                    </a:cubicBezTo>
                    <a:cubicBezTo>
                      <a:pt x="1098" y="198"/>
                      <a:pt x="1098" y="198"/>
                      <a:pt x="1098" y="198"/>
                    </a:cubicBezTo>
                    <a:cubicBezTo>
                      <a:pt x="1097" y="198"/>
                      <a:pt x="1097" y="198"/>
                      <a:pt x="1097" y="198"/>
                    </a:cubicBezTo>
                    <a:cubicBezTo>
                      <a:pt x="1097" y="198"/>
                      <a:pt x="1097" y="198"/>
                      <a:pt x="1097" y="198"/>
                    </a:cubicBezTo>
                    <a:cubicBezTo>
                      <a:pt x="1097" y="198"/>
                      <a:pt x="1097" y="198"/>
                      <a:pt x="1097" y="198"/>
                    </a:cubicBezTo>
                    <a:cubicBezTo>
                      <a:pt x="1093" y="190"/>
                      <a:pt x="1094" y="180"/>
                      <a:pt x="1090" y="173"/>
                    </a:cubicBezTo>
                    <a:cubicBezTo>
                      <a:pt x="1085" y="166"/>
                      <a:pt x="1076" y="159"/>
                      <a:pt x="1070" y="153"/>
                    </a:cubicBezTo>
                    <a:cubicBezTo>
                      <a:pt x="1064" y="147"/>
                      <a:pt x="1058" y="137"/>
                      <a:pt x="1050" y="132"/>
                    </a:cubicBezTo>
                    <a:cubicBezTo>
                      <a:pt x="1043" y="129"/>
                      <a:pt x="1033" y="129"/>
                      <a:pt x="1025" y="124"/>
                    </a:cubicBezTo>
                    <a:cubicBezTo>
                      <a:pt x="1015" y="116"/>
                      <a:pt x="1012" y="96"/>
                      <a:pt x="1012" y="82"/>
                    </a:cubicBezTo>
                    <a:cubicBezTo>
                      <a:pt x="1012" y="82"/>
                      <a:pt x="1012" y="82"/>
                      <a:pt x="1012" y="82"/>
                    </a:cubicBezTo>
                    <a:cubicBezTo>
                      <a:pt x="1012" y="82"/>
                      <a:pt x="1012" y="82"/>
                      <a:pt x="1012" y="82"/>
                    </a:cubicBezTo>
                    <a:cubicBezTo>
                      <a:pt x="1012" y="82"/>
                      <a:pt x="1012" y="82"/>
                      <a:pt x="1012" y="82"/>
                    </a:cubicBezTo>
                    <a:cubicBezTo>
                      <a:pt x="1016" y="80"/>
                      <a:pt x="1020" y="79"/>
                      <a:pt x="1025" y="79"/>
                    </a:cubicBezTo>
                    <a:cubicBezTo>
                      <a:pt x="1025" y="79"/>
                      <a:pt x="1025" y="79"/>
                      <a:pt x="1025" y="79"/>
                    </a:cubicBezTo>
                    <a:cubicBezTo>
                      <a:pt x="1025" y="79"/>
                      <a:pt x="1025" y="79"/>
                      <a:pt x="1025" y="79"/>
                    </a:cubicBezTo>
                    <a:moveTo>
                      <a:pt x="663" y="10"/>
                    </a:moveTo>
                    <a:cubicBezTo>
                      <a:pt x="663" y="10"/>
                      <a:pt x="663" y="10"/>
                      <a:pt x="663" y="10"/>
                    </a:cubicBezTo>
                    <a:cubicBezTo>
                      <a:pt x="663" y="10"/>
                      <a:pt x="663" y="10"/>
                      <a:pt x="663" y="10"/>
                    </a:cubicBezTo>
                    <a:cubicBezTo>
                      <a:pt x="665" y="10"/>
                      <a:pt x="667" y="11"/>
                      <a:pt x="669" y="11"/>
                    </a:cubicBezTo>
                    <a:cubicBezTo>
                      <a:pt x="672" y="12"/>
                      <a:pt x="674" y="13"/>
                      <a:pt x="677" y="13"/>
                    </a:cubicBezTo>
                    <a:cubicBezTo>
                      <a:pt x="677" y="13"/>
                      <a:pt x="677" y="13"/>
                      <a:pt x="677" y="13"/>
                    </a:cubicBezTo>
                    <a:cubicBezTo>
                      <a:pt x="677" y="13"/>
                      <a:pt x="677" y="13"/>
                      <a:pt x="677" y="13"/>
                    </a:cubicBezTo>
                    <a:cubicBezTo>
                      <a:pt x="678" y="13"/>
                      <a:pt x="678" y="13"/>
                      <a:pt x="678" y="13"/>
                    </a:cubicBezTo>
                    <a:cubicBezTo>
                      <a:pt x="690" y="15"/>
                      <a:pt x="698" y="13"/>
                      <a:pt x="705" y="18"/>
                    </a:cubicBezTo>
                    <a:cubicBezTo>
                      <a:pt x="711" y="22"/>
                      <a:pt x="714" y="34"/>
                      <a:pt x="719" y="41"/>
                    </a:cubicBezTo>
                    <a:cubicBezTo>
                      <a:pt x="723" y="46"/>
                      <a:pt x="730" y="49"/>
                      <a:pt x="735" y="54"/>
                    </a:cubicBezTo>
                    <a:cubicBezTo>
                      <a:pt x="741" y="58"/>
                      <a:pt x="749" y="66"/>
                      <a:pt x="749" y="70"/>
                    </a:cubicBezTo>
                    <a:cubicBezTo>
                      <a:pt x="749" y="70"/>
                      <a:pt x="749" y="70"/>
                      <a:pt x="749" y="70"/>
                    </a:cubicBezTo>
                    <a:cubicBezTo>
                      <a:pt x="748" y="74"/>
                      <a:pt x="736" y="81"/>
                      <a:pt x="732" y="84"/>
                    </a:cubicBezTo>
                    <a:cubicBezTo>
                      <a:pt x="732" y="84"/>
                      <a:pt x="732" y="84"/>
                      <a:pt x="732" y="84"/>
                    </a:cubicBezTo>
                    <a:cubicBezTo>
                      <a:pt x="732" y="84"/>
                      <a:pt x="732" y="84"/>
                      <a:pt x="732" y="84"/>
                    </a:cubicBezTo>
                    <a:cubicBezTo>
                      <a:pt x="728" y="88"/>
                      <a:pt x="722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5" y="95"/>
                    </a:cubicBezTo>
                    <a:cubicBezTo>
                      <a:pt x="715" y="95"/>
                      <a:pt x="715" y="95"/>
                      <a:pt x="714" y="95"/>
                    </a:cubicBezTo>
                    <a:cubicBezTo>
                      <a:pt x="714" y="95"/>
                      <a:pt x="714" y="95"/>
                      <a:pt x="714" y="95"/>
                    </a:cubicBezTo>
                    <a:cubicBezTo>
                      <a:pt x="708" y="95"/>
                      <a:pt x="703" y="85"/>
                      <a:pt x="699" y="80"/>
                    </a:cubicBezTo>
                    <a:cubicBezTo>
                      <a:pt x="696" y="73"/>
                      <a:pt x="692" y="66"/>
                      <a:pt x="686" y="63"/>
                    </a:cubicBezTo>
                    <a:cubicBezTo>
                      <a:pt x="686" y="63"/>
                      <a:pt x="686" y="63"/>
                      <a:pt x="686" y="63"/>
                    </a:cubicBezTo>
                    <a:cubicBezTo>
                      <a:pt x="686" y="63"/>
                      <a:pt x="685" y="63"/>
                      <a:pt x="685" y="63"/>
                    </a:cubicBezTo>
                    <a:cubicBezTo>
                      <a:pt x="685" y="63"/>
                      <a:pt x="685" y="63"/>
                      <a:pt x="685" y="63"/>
                    </a:cubicBezTo>
                    <a:cubicBezTo>
                      <a:pt x="682" y="62"/>
                      <a:pt x="679" y="62"/>
                      <a:pt x="676" y="62"/>
                    </a:cubicBezTo>
                    <a:cubicBezTo>
                      <a:pt x="676" y="62"/>
                      <a:pt x="676" y="62"/>
                      <a:pt x="676" y="62"/>
                    </a:cubicBezTo>
                    <a:cubicBezTo>
                      <a:pt x="676" y="62"/>
                      <a:pt x="676" y="62"/>
                      <a:pt x="676" y="62"/>
                    </a:cubicBezTo>
                    <a:cubicBezTo>
                      <a:pt x="669" y="62"/>
                      <a:pt x="663" y="64"/>
                      <a:pt x="658" y="66"/>
                    </a:cubicBezTo>
                    <a:cubicBezTo>
                      <a:pt x="658" y="66"/>
                      <a:pt x="658" y="66"/>
                      <a:pt x="658" y="66"/>
                    </a:cubicBezTo>
                    <a:cubicBezTo>
                      <a:pt x="658" y="66"/>
                      <a:pt x="658" y="66"/>
                      <a:pt x="658" y="66"/>
                    </a:cubicBezTo>
                    <a:cubicBezTo>
                      <a:pt x="652" y="70"/>
                      <a:pt x="650" y="79"/>
                      <a:pt x="644" y="82"/>
                    </a:cubicBezTo>
                    <a:cubicBezTo>
                      <a:pt x="637" y="86"/>
                      <a:pt x="620" y="85"/>
                      <a:pt x="609" y="90"/>
                    </a:cubicBezTo>
                    <a:cubicBezTo>
                      <a:pt x="597" y="95"/>
                      <a:pt x="594" y="101"/>
                      <a:pt x="579" y="102"/>
                    </a:cubicBezTo>
                    <a:cubicBezTo>
                      <a:pt x="578" y="102"/>
                      <a:pt x="577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76" y="102"/>
                      <a:pt x="576" y="102"/>
                      <a:pt x="576" y="102"/>
                    </a:cubicBezTo>
                    <a:cubicBezTo>
                      <a:pt x="562" y="102"/>
                      <a:pt x="554" y="95"/>
                      <a:pt x="541" y="90"/>
                    </a:cubicBezTo>
                    <a:cubicBezTo>
                      <a:pt x="541" y="90"/>
                      <a:pt x="541" y="90"/>
                      <a:pt x="541" y="90"/>
                    </a:cubicBezTo>
                    <a:cubicBezTo>
                      <a:pt x="541" y="90"/>
                      <a:pt x="541" y="90"/>
                      <a:pt x="541" y="90"/>
                    </a:cubicBezTo>
                    <a:cubicBezTo>
                      <a:pt x="541" y="90"/>
                      <a:pt x="541" y="90"/>
                      <a:pt x="541" y="90"/>
                    </a:cubicBezTo>
                    <a:cubicBezTo>
                      <a:pt x="541" y="90"/>
                      <a:pt x="540" y="90"/>
                      <a:pt x="540" y="90"/>
                    </a:cubicBezTo>
                    <a:cubicBezTo>
                      <a:pt x="540" y="89"/>
                      <a:pt x="539" y="89"/>
                      <a:pt x="539" y="89"/>
                    </a:cubicBezTo>
                    <a:cubicBezTo>
                      <a:pt x="539" y="89"/>
                      <a:pt x="539" y="89"/>
                      <a:pt x="539" y="89"/>
                    </a:cubicBezTo>
                    <a:cubicBezTo>
                      <a:pt x="539" y="89"/>
                      <a:pt x="539" y="89"/>
                      <a:pt x="539" y="89"/>
                    </a:cubicBezTo>
                    <a:cubicBezTo>
                      <a:pt x="539" y="89"/>
                      <a:pt x="538" y="89"/>
                      <a:pt x="538" y="89"/>
                    </a:cubicBezTo>
                    <a:cubicBezTo>
                      <a:pt x="538" y="89"/>
                      <a:pt x="538" y="89"/>
                      <a:pt x="538" y="89"/>
                    </a:cubicBezTo>
                    <a:cubicBezTo>
                      <a:pt x="538" y="89"/>
                      <a:pt x="538" y="89"/>
                      <a:pt x="537" y="89"/>
                    </a:cubicBezTo>
                    <a:cubicBezTo>
                      <a:pt x="537" y="89"/>
                      <a:pt x="537" y="89"/>
                      <a:pt x="537" y="89"/>
                    </a:cubicBezTo>
                    <a:cubicBezTo>
                      <a:pt x="527" y="85"/>
                      <a:pt x="514" y="85"/>
                      <a:pt x="508" y="81"/>
                    </a:cubicBezTo>
                    <a:cubicBezTo>
                      <a:pt x="502" y="78"/>
                      <a:pt x="499" y="69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88" y="63"/>
                      <a:pt x="481" y="61"/>
                      <a:pt x="475" y="61"/>
                    </a:cubicBezTo>
                    <a:cubicBezTo>
                      <a:pt x="475" y="61"/>
                      <a:pt x="475" y="61"/>
                      <a:pt x="475" y="61"/>
                    </a:cubicBezTo>
                    <a:cubicBezTo>
                      <a:pt x="475" y="61"/>
                      <a:pt x="475" y="61"/>
                      <a:pt x="475" y="61"/>
                    </a:cubicBezTo>
                    <a:cubicBezTo>
                      <a:pt x="471" y="61"/>
                      <a:pt x="468" y="61"/>
                      <a:pt x="465" y="63"/>
                    </a:cubicBezTo>
                    <a:cubicBezTo>
                      <a:pt x="459" y="65"/>
                      <a:pt x="455" y="73"/>
                      <a:pt x="451" y="80"/>
                    </a:cubicBezTo>
                    <a:cubicBezTo>
                      <a:pt x="447" y="86"/>
                      <a:pt x="443" y="95"/>
                      <a:pt x="437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6" y="96"/>
                      <a:pt x="436" y="96"/>
                      <a:pt x="436" y="96"/>
                    </a:cubicBezTo>
                    <a:cubicBezTo>
                      <a:pt x="430" y="96"/>
                      <a:pt x="424" y="89"/>
                      <a:pt x="420" y="84"/>
                    </a:cubicBezTo>
                    <a:cubicBezTo>
                      <a:pt x="420" y="84"/>
                      <a:pt x="420" y="84"/>
                      <a:pt x="420" y="84"/>
                    </a:cubicBezTo>
                    <a:cubicBezTo>
                      <a:pt x="420" y="84"/>
                      <a:pt x="420" y="84"/>
                      <a:pt x="419" y="84"/>
                    </a:cubicBezTo>
                    <a:cubicBezTo>
                      <a:pt x="419" y="84"/>
                      <a:pt x="419" y="84"/>
                      <a:pt x="419" y="84"/>
                    </a:cubicBezTo>
                    <a:cubicBezTo>
                      <a:pt x="419" y="84"/>
                      <a:pt x="419" y="84"/>
                      <a:pt x="419" y="84"/>
                    </a:cubicBezTo>
                    <a:cubicBezTo>
                      <a:pt x="419" y="84"/>
                      <a:pt x="419" y="84"/>
                      <a:pt x="419" y="84"/>
                    </a:cubicBezTo>
                    <a:cubicBezTo>
                      <a:pt x="415" y="80"/>
                      <a:pt x="406" y="74"/>
                      <a:pt x="405" y="69"/>
                    </a:cubicBezTo>
                    <a:cubicBezTo>
                      <a:pt x="405" y="69"/>
                      <a:pt x="405" y="68"/>
                      <a:pt x="405" y="68"/>
                    </a:cubicBezTo>
                    <a:cubicBezTo>
                      <a:pt x="405" y="57"/>
                      <a:pt x="429" y="48"/>
                      <a:pt x="434" y="41"/>
                    </a:cubicBezTo>
                    <a:cubicBezTo>
                      <a:pt x="438" y="33"/>
                      <a:pt x="438" y="21"/>
                      <a:pt x="448" y="16"/>
                    </a:cubicBezTo>
                    <a:cubicBezTo>
                      <a:pt x="454" y="14"/>
                      <a:pt x="463" y="15"/>
                      <a:pt x="472" y="13"/>
                    </a:cubicBezTo>
                    <a:cubicBezTo>
                      <a:pt x="472" y="13"/>
                      <a:pt x="472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73" y="13"/>
                      <a:pt x="473" y="13"/>
                      <a:pt x="473" y="13"/>
                    </a:cubicBezTo>
                    <a:cubicBezTo>
                      <a:pt x="476" y="13"/>
                      <a:pt x="478" y="12"/>
                      <a:pt x="481" y="11"/>
                    </a:cubicBezTo>
                    <a:cubicBezTo>
                      <a:pt x="481" y="11"/>
                      <a:pt x="481" y="11"/>
                      <a:pt x="481" y="11"/>
                    </a:cubicBezTo>
                    <a:cubicBezTo>
                      <a:pt x="481" y="11"/>
                      <a:pt x="481" y="11"/>
                      <a:pt x="481" y="11"/>
                    </a:cubicBezTo>
                    <a:cubicBezTo>
                      <a:pt x="483" y="11"/>
                      <a:pt x="485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7" y="10"/>
                      <a:pt x="487" y="10"/>
                      <a:pt x="487" y="10"/>
                    </a:cubicBezTo>
                    <a:cubicBezTo>
                      <a:pt x="488" y="10"/>
                      <a:pt x="488" y="10"/>
                      <a:pt x="489" y="10"/>
                    </a:cubicBezTo>
                    <a:cubicBezTo>
                      <a:pt x="497" y="12"/>
                      <a:pt x="501" y="24"/>
                      <a:pt x="505" y="29"/>
                    </a:cubicBezTo>
                    <a:cubicBezTo>
                      <a:pt x="508" y="33"/>
                      <a:pt x="514" y="37"/>
                      <a:pt x="519" y="42"/>
                    </a:cubicBezTo>
                    <a:cubicBezTo>
                      <a:pt x="524" y="46"/>
                      <a:pt x="529" y="52"/>
                      <a:pt x="535" y="53"/>
                    </a:cubicBezTo>
                    <a:cubicBezTo>
                      <a:pt x="536" y="53"/>
                      <a:pt x="537" y="53"/>
                      <a:pt x="538" y="53"/>
                    </a:cubicBezTo>
                    <a:cubicBezTo>
                      <a:pt x="538" y="53"/>
                      <a:pt x="538" y="53"/>
                      <a:pt x="538" y="53"/>
                    </a:cubicBezTo>
                    <a:cubicBezTo>
                      <a:pt x="538" y="53"/>
                      <a:pt x="538" y="53"/>
                      <a:pt x="538" y="53"/>
                    </a:cubicBezTo>
                    <a:cubicBezTo>
                      <a:pt x="543" y="53"/>
                      <a:pt x="547" y="51"/>
                      <a:pt x="551" y="50"/>
                    </a:cubicBezTo>
                    <a:cubicBezTo>
                      <a:pt x="551" y="50"/>
                      <a:pt x="551" y="50"/>
                      <a:pt x="551" y="50"/>
                    </a:cubicBezTo>
                    <a:cubicBezTo>
                      <a:pt x="551" y="50"/>
                      <a:pt x="551" y="50"/>
                      <a:pt x="551" y="50"/>
                    </a:cubicBezTo>
                    <a:cubicBezTo>
                      <a:pt x="554" y="49"/>
                      <a:pt x="558" y="49"/>
                      <a:pt x="561" y="48"/>
                    </a:cubicBezTo>
                    <a:cubicBezTo>
                      <a:pt x="561" y="48"/>
                      <a:pt x="561" y="48"/>
                      <a:pt x="561" y="48"/>
                    </a:cubicBezTo>
                    <a:cubicBezTo>
                      <a:pt x="561" y="48"/>
                      <a:pt x="561" y="48"/>
                      <a:pt x="561" y="48"/>
                    </a:cubicBezTo>
                    <a:cubicBezTo>
                      <a:pt x="562" y="48"/>
                      <a:pt x="562" y="48"/>
                      <a:pt x="562" y="48"/>
                    </a:cubicBezTo>
                    <a:cubicBezTo>
                      <a:pt x="565" y="48"/>
                      <a:pt x="568" y="48"/>
                      <a:pt x="571" y="48"/>
                    </a:cubicBezTo>
                    <a:cubicBezTo>
                      <a:pt x="571" y="48"/>
                      <a:pt x="571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2" y="48"/>
                      <a:pt x="572" y="48"/>
                      <a:pt x="572" y="48"/>
                    </a:cubicBezTo>
                    <a:cubicBezTo>
                      <a:pt x="579" y="48"/>
                      <a:pt x="586" y="48"/>
                      <a:pt x="592" y="49"/>
                    </a:cubicBezTo>
                    <a:cubicBezTo>
                      <a:pt x="592" y="49"/>
                      <a:pt x="593" y="49"/>
                      <a:pt x="593" y="49"/>
                    </a:cubicBezTo>
                    <a:cubicBezTo>
                      <a:pt x="593" y="49"/>
                      <a:pt x="593" y="49"/>
                      <a:pt x="593" y="50"/>
                    </a:cubicBezTo>
                    <a:cubicBezTo>
                      <a:pt x="593" y="50"/>
                      <a:pt x="593" y="50"/>
                      <a:pt x="593" y="50"/>
                    </a:cubicBezTo>
                    <a:cubicBezTo>
                      <a:pt x="593" y="50"/>
                      <a:pt x="593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4" y="50"/>
                      <a:pt x="594" y="50"/>
                      <a:pt x="594" y="50"/>
                    </a:cubicBezTo>
                    <a:cubicBezTo>
                      <a:pt x="595" y="50"/>
                      <a:pt x="595" y="50"/>
                      <a:pt x="595" y="50"/>
                    </a:cubicBezTo>
                    <a:cubicBezTo>
                      <a:pt x="595" y="50"/>
                      <a:pt x="595" y="50"/>
                      <a:pt x="595" y="50"/>
                    </a:cubicBezTo>
                    <a:cubicBezTo>
                      <a:pt x="596" y="50"/>
                      <a:pt x="597" y="50"/>
                      <a:pt x="599" y="51"/>
                    </a:cubicBezTo>
                    <a:cubicBezTo>
                      <a:pt x="599" y="51"/>
                      <a:pt x="599" y="51"/>
                      <a:pt x="599" y="51"/>
                    </a:cubicBezTo>
                    <a:cubicBezTo>
                      <a:pt x="599" y="51"/>
                      <a:pt x="599" y="51"/>
                      <a:pt x="599" y="51"/>
                    </a:cubicBezTo>
                    <a:cubicBezTo>
                      <a:pt x="603" y="52"/>
                      <a:pt x="608" y="54"/>
                      <a:pt x="612" y="54"/>
                    </a:cubicBezTo>
                    <a:cubicBezTo>
                      <a:pt x="612" y="54"/>
                      <a:pt x="612" y="54"/>
                      <a:pt x="612" y="54"/>
                    </a:cubicBezTo>
                    <a:cubicBezTo>
                      <a:pt x="612" y="54"/>
                      <a:pt x="612" y="54"/>
                      <a:pt x="612" y="54"/>
                    </a:cubicBezTo>
                    <a:cubicBezTo>
                      <a:pt x="613" y="54"/>
                      <a:pt x="615" y="54"/>
                      <a:pt x="616" y="53"/>
                    </a:cubicBezTo>
                    <a:cubicBezTo>
                      <a:pt x="616" y="53"/>
                      <a:pt x="616" y="53"/>
                      <a:pt x="616" y="53"/>
                    </a:cubicBezTo>
                    <a:cubicBezTo>
                      <a:pt x="617" y="53"/>
                      <a:pt x="617" y="53"/>
                      <a:pt x="617" y="53"/>
                    </a:cubicBezTo>
                    <a:cubicBezTo>
                      <a:pt x="617" y="53"/>
                      <a:pt x="617" y="53"/>
                      <a:pt x="617" y="53"/>
                    </a:cubicBezTo>
                    <a:cubicBezTo>
                      <a:pt x="624" y="51"/>
                      <a:pt x="626" y="45"/>
                      <a:pt x="632" y="39"/>
                    </a:cubicBezTo>
                    <a:cubicBezTo>
                      <a:pt x="637" y="35"/>
                      <a:pt x="643" y="32"/>
                      <a:pt x="645" y="28"/>
                    </a:cubicBezTo>
                    <a:cubicBezTo>
                      <a:pt x="650" y="24"/>
                      <a:pt x="654" y="12"/>
                      <a:pt x="661" y="10"/>
                    </a:cubicBezTo>
                    <a:cubicBezTo>
                      <a:pt x="661" y="10"/>
                      <a:pt x="661" y="10"/>
                      <a:pt x="661" y="10"/>
                    </a:cubicBezTo>
                    <a:cubicBezTo>
                      <a:pt x="662" y="10"/>
                      <a:pt x="662" y="10"/>
                      <a:pt x="663" y="10"/>
                    </a:cubicBezTo>
                    <a:cubicBezTo>
                      <a:pt x="663" y="10"/>
                      <a:pt x="663" y="10"/>
                      <a:pt x="663" y="10"/>
                    </a:cubicBezTo>
                    <a:cubicBezTo>
                      <a:pt x="663" y="10"/>
                      <a:pt x="663" y="10"/>
                      <a:pt x="663" y="10"/>
                    </a:cubicBezTo>
                    <a:moveTo>
                      <a:pt x="849" y="3"/>
                    </a:move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55" y="3"/>
                      <a:pt x="861" y="5"/>
                      <a:pt x="867" y="9"/>
                    </a:cubicBezTo>
                    <a:cubicBezTo>
                      <a:pt x="867" y="9"/>
                      <a:pt x="867" y="9"/>
                      <a:pt x="867" y="9"/>
                    </a:cubicBezTo>
                    <a:cubicBezTo>
                      <a:pt x="867" y="9"/>
                      <a:pt x="867" y="9"/>
                      <a:pt x="867" y="9"/>
                    </a:cubicBezTo>
                    <a:cubicBezTo>
                      <a:pt x="875" y="14"/>
                      <a:pt x="883" y="24"/>
                      <a:pt x="883" y="33"/>
                    </a:cubicBezTo>
                    <a:cubicBezTo>
                      <a:pt x="883" y="34"/>
                      <a:pt x="883" y="34"/>
                      <a:pt x="883" y="34"/>
                    </a:cubicBezTo>
                    <a:cubicBezTo>
                      <a:pt x="882" y="41"/>
                      <a:pt x="878" y="39"/>
                      <a:pt x="875" y="45"/>
                    </a:cubicBezTo>
                    <a:cubicBezTo>
                      <a:pt x="875" y="45"/>
                      <a:pt x="876" y="45"/>
                      <a:pt x="876" y="46"/>
                    </a:cubicBezTo>
                    <a:cubicBezTo>
                      <a:pt x="876" y="46"/>
                      <a:pt x="876" y="46"/>
                      <a:pt x="876" y="46"/>
                    </a:cubicBezTo>
                    <a:cubicBezTo>
                      <a:pt x="878" y="47"/>
                      <a:pt x="879" y="48"/>
                      <a:pt x="880" y="48"/>
                    </a:cubicBezTo>
                    <a:cubicBezTo>
                      <a:pt x="880" y="48"/>
                      <a:pt x="880" y="48"/>
                      <a:pt x="881" y="48"/>
                    </a:cubicBezTo>
                    <a:cubicBezTo>
                      <a:pt x="881" y="48"/>
                      <a:pt x="881" y="48"/>
                      <a:pt x="881" y="48"/>
                    </a:cubicBezTo>
                    <a:cubicBezTo>
                      <a:pt x="881" y="48"/>
                      <a:pt x="881" y="48"/>
                      <a:pt x="882" y="48"/>
                    </a:cubicBezTo>
                    <a:cubicBezTo>
                      <a:pt x="882" y="48"/>
                      <a:pt x="882" y="48"/>
                      <a:pt x="882" y="48"/>
                    </a:cubicBezTo>
                    <a:cubicBezTo>
                      <a:pt x="882" y="48"/>
                      <a:pt x="882" y="48"/>
                      <a:pt x="882" y="48"/>
                    </a:cubicBezTo>
                    <a:cubicBezTo>
                      <a:pt x="882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3" y="48"/>
                      <a:pt x="883" y="48"/>
                      <a:pt x="883" y="48"/>
                    </a:cubicBezTo>
                    <a:cubicBezTo>
                      <a:pt x="884" y="48"/>
                      <a:pt x="885" y="48"/>
                      <a:pt x="886" y="48"/>
                    </a:cubicBezTo>
                    <a:cubicBezTo>
                      <a:pt x="886" y="48"/>
                      <a:pt x="886" y="48"/>
                      <a:pt x="886" y="48"/>
                    </a:cubicBezTo>
                    <a:cubicBezTo>
                      <a:pt x="886" y="48"/>
                      <a:pt x="886" y="48"/>
                      <a:pt x="886" y="48"/>
                    </a:cubicBezTo>
                    <a:cubicBezTo>
                      <a:pt x="890" y="50"/>
                      <a:pt x="895" y="57"/>
                      <a:pt x="899" y="62"/>
                    </a:cubicBezTo>
                    <a:cubicBezTo>
                      <a:pt x="903" y="66"/>
                      <a:pt x="908" y="75"/>
                      <a:pt x="913" y="75"/>
                    </a:cubicBezTo>
                    <a:cubicBezTo>
                      <a:pt x="913" y="75"/>
                      <a:pt x="913" y="75"/>
                      <a:pt x="913" y="75"/>
                    </a:cubicBezTo>
                    <a:cubicBezTo>
                      <a:pt x="913" y="75"/>
                      <a:pt x="913" y="75"/>
                      <a:pt x="913" y="75"/>
                    </a:cubicBezTo>
                    <a:cubicBezTo>
                      <a:pt x="913" y="75"/>
                      <a:pt x="913" y="75"/>
                      <a:pt x="913" y="75"/>
                    </a:cubicBezTo>
                    <a:cubicBezTo>
                      <a:pt x="917" y="75"/>
                      <a:pt x="922" y="72"/>
                      <a:pt x="926" y="69"/>
                    </a:cubicBezTo>
                    <a:cubicBezTo>
                      <a:pt x="928" y="67"/>
                      <a:pt x="930" y="65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33" y="64"/>
                      <a:pt x="933" y="64"/>
                      <a:pt x="933" y="64"/>
                    </a:cubicBezTo>
                    <a:cubicBezTo>
                      <a:pt x="941" y="60"/>
                      <a:pt x="954" y="59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59" y="57"/>
                      <a:pt x="959" y="57"/>
                      <a:pt x="959" y="57"/>
                    </a:cubicBezTo>
                    <a:cubicBezTo>
                      <a:pt x="960" y="57"/>
                      <a:pt x="960" y="57"/>
                      <a:pt x="960" y="57"/>
                    </a:cubicBezTo>
                    <a:cubicBezTo>
                      <a:pt x="960" y="57"/>
                      <a:pt x="960" y="57"/>
                      <a:pt x="960" y="57"/>
                    </a:cubicBezTo>
                    <a:cubicBezTo>
                      <a:pt x="961" y="56"/>
                      <a:pt x="962" y="56"/>
                      <a:pt x="963" y="55"/>
                    </a:cubicBezTo>
                    <a:cubicBezTo>
                      <a:pt x="967" y="52"/>
                      <a:pt x="971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75" y="48"/>
                      <a:pt x="975" y="48"/>
                      <a:pt x="975" y="48"/>
                    </a:cubicBezTo>
                    <a:cubicBezTo>
                      <a:pt x="980" y="48"/>
                      <a:pt x="991" y="64"/>
                      <a:pt x="991" y="71"/>
                    </a:cubicBezTo>
                    <a:cubicBezTo>
                      <a:pt x="991" y="72"/>
                      <a:pt x="991" y="72"/>
                      <a:pt x="991" y="72"/>
                    </a:cubicBezTo>
                    <a:cubicBezTo>
                      <a:pt x="990" y="79"/>
                      <a:pt x="977" y="83"/>
                      <a:pt x="972" y="85"/>
                    </a:cubicBezTo>
                    <a:cubicBezTo>
                      <a:pt x="963" y="89"/>
                      <a:pt x="952" y="93"/>
                      <a:pt x="945" y="102"/>
                    </a:cubicBezTo>
                    <a:cubicBezTo>
                      <a:pt x="939" y="109"/>
                      <a:pt x="939" y="120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5" y="121"/>
                      <a:pt x="925" y="121"/>
                      <a:pt x="925" y="121"/>
                    </a:cubicBezTo>
                    <a:cubicBezTo>
                      <a:pt x="924" y="121"/>
                      <a:pt x="923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22" y="121"/>
                      <a:pt x="922" y="121"/>
                      <a:pt x="922" y="121"/>
                    </a:cubicBezTo>
                    <a:cubicBezTo>
                      <a:pt x="915" y="121"/>
                      <a:pt x="910" y="119"/>
                      <a:pt x="906" y="116"/>
                    </a:cubicBezTo>
                    <a:cubicBezTo>
                      <a:pt x="906" y="116"/>
                      <a:pt x="906" y="116"/>
                      <a:pt x="906" y="116"/>
                    </a:cubicBezTo>
                    <a:cubicBezTo>
                      <a:pt x="906" y="116"/>
                      <a:pt x="906" y="116"/>
                      <a:pt x="906" y="116"/>
                    </a:cubicBezTo>
                    <a:cubicBezTo>
                      <a:pt x="906" y="116"/>
                      <a:pt x="905" y="116"/>
                      <a:pt x="905" y="116"/>
                    </a:cubicBezTo>
                    <a:cubicBezTo>
                      <a:pt x="905" y="116"/>
                      <a:pt x="905" y="116"/>
                      <a:pt x="905" y="116"/>
                    </a:cubicBezTo>
                    <a:cubicBezTo>
                      <a:pt x="905" y="116"/>
                      <a:pt x="905" y="116"/>
                      <a:pt x="905" y="116"/>
                    </a:cubicBezTo>
                    <a:cubicBezTo>
                      <a:pt x="901" y="113"/>
                      <a:pt x="896" y="105"/>
                      <a:pt x="890" y="104"/>
                    </a:cubicBezTo>
                    <a:cubicBezTo>
                      <a:pt x="890" y="104"/>
                      <a:pt x="890" y="104"/>
                      <a:pt x="890" y="104"/>
                    </a:cubicBezTo>
                    <a:cubicBezTo>
                      <a:pt x="889" y="104"/>
                      <a:pt x="887" y="104"/>
                      <a:pt x="886" y="104"/>
                    </a:cubicBezTo>
                    <a:cubicBezTo>
                      <a:pt x="886" y="104"/>
                      <a:pt x="886" y="104"/>
                      <a:pt x="886" y="104"/>
                    </a:cubicBezTo>
                    <a:cubicBezTo>
                      <a:pt x="886" y="104"/>
                      <a:pt x="886" y="104"/>
                      <a:pt x="886" y="104"/>
                    </a:cubicBezTo>
                    <a:cubicBezTo>
                      <a:pt x="881" y="104"/>
                      <a:pt x="876" y="105"/>
                      <a:pt x="871" y="107"/>
                    </a:cubicBezTo>
                    <a:cubicBezTo>
                      <a:pt x="871" y="107"/>
                      <a:pt x="871" y="107"/>
                      <a:pt x="871" y="107"/>
                    </a:cubicBezTo>
                    <a:cubicBezTo>
                      <a:pt x="871" y="107"/>
                      <a:pt x="871" y="107"/>
                      <a:pt x="871" y="107"/>
                    </a:cubicBezTo>
                    <a:cubicBezTo>
                      <a:pt x="871" y="107"/>
                      <a:pt x="871" y="107"/>
                      <a:pt x="870" y="107"/>
                    </a:cubicBezTo>
                    <a:cubicBezTo>
                      <a:pt x="870" y="107"/>
                      <a:pt x="870" y="107"/>
                      <a:pt x="870" y="107"/>
                    </a:cubicBezTo>
                    <a:cubicBezTo>
                      <a:pt x="870" y="107"/>
                      <a:pt x="870" y="107"/>
                      <a:pt x="870" y="107"/>
                    </a:cubicBezTo>
                    <a:cubicBezTo>
                      <a:pt x="870" y="107"/>
                      <a:pt x="870" y="107"/>
                      <a:pt x="870" y="107"/>
                    </a:cubicBezTo>
                    <a:cubicBezTo>
                      <a:pt x="869" y="107"/>
                      <a:pt x="868" y="107"/>
                      <a:pt x="867" y="108"/>
                    </a:cubicBezTo>
                    <a:cubicBezTo>
                      <a:pt x="867" y="108"/>
                      <a:pt x="867" y="108"/>
                      <a:pt x="867" y="108"/>
                    </a:cubicBezTo>
                    <a:cubicBezTo>
                      <a:pt x="867" y="108"/>
                      <a:pt x="867" y="108"/>
                      <a:pt x="867" y="108"/>
                    </a:cubicBezTo>
                    <a:cubicBezTo>
                      <a:pt x="867" y="108"/>
                      <a:pt x="867" y="108"/>
                      <a:pt x="867" y="108"/>
                    </a:cubicBezTo>
                    <a:cubicBezTo>
                      <a:pt x="859" y="109"/>
                      <a:pt x="850" y="110"/>
                      <a:pt x="846" y="113"/>
                    </a:cubicBezTo>
                    <a:cubicBezTo>
                      <a:pt x="846" y="113"/>
                      <a:pt x="846" y="113"/>
                      <a:pt x="846" y="113"/>
                    </a:cubicBezTo>
                    <a:cubicBezTo>
                      <a:pt x="846" y="113"/>
                      <a:pt x="846" y="113"/>
                      <a:pt x="845" y="113"/>
                    </a:cubicBezTo>
                    <a:cubicBezTo>
                      <a:pt x="845" y="113"/>
                      <a:pt x="845" y="113"/>
                      <a:pt x="845" y="113"/>
                    </a:cubicBezTo>
                    <a:cubicBezTo>
                      <a:pt x="844" y="113"/>
                      <a:pt x="844" y="114"/>
                      <a:pt x="843" y="114"/>
                    </a:cubicBezTo>
                    <a:cubicBezTo>
                      <a:pt x="843" y="114"/>
                      <a:pt x="843" y="114"/>
                      <a:pt x="843" y="114"/>
                    </a:cubicBezTo>
                    <a:cubicBezTo>
                      <a:pt x="843" y="114"/>
                      <a:pt x="843" y="114"/>
                      <a:pt x="843" y="114"/>
                    </a:cubicBezTo>
                    <a:cubicBezTo>
                      <a:pt x="843" y="114"/>
                      <a:pt x="843" y="114"/>
                      <a:pt x="843" y="114"/>
                    </a:cubicBezTo>
                    <a:cubicBezTo>
                      <a:pt x="843" y="114"/>
                      <a:pt x="843" y="114"/>
                      <a:pt x="842" y="114"/>
                    </a:cubicBezTo>
                    <a:cubicBezTo>
                      <a:pt x="835" y="120"/>
                      <a:pt x="82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9" y="129"/>
                      <a:pt x="819" y="129"/>
                      <a:pt x="819" y="129"/>
                    </a:cubicBezTo>
                    <a:cubicBezTo>
                      <a:pt x="817" y="129"/>
                      <a:pt x="815" y="129"/>
                      <a:pt x="812" y="128"/>
                    </a:cubicBezTo>
                    <a:cubicBezTo>
                      <a:pt x="812" y="128"/>
                      <a:pt x="812" y="128"/>
                      <a:pt x="812" y="128"/>
                    </a:cubicBezTo>
                    <a:cubicBezTo>
                      <a:pt x="812" y="128"/>
                      <a:pt x="812" y="128"/>
                      <a:pt x="812" y="128"/>
                    </a:cubicBezTo>
                    <a:cubicBezTo>
                      <a:pt x="812" y="128"/>
                      <a:pt x="812" y="128"/>
                      <a:pt x="812" y="128"/>
                    </a:cubicBezTo>
                    <a:cubicBezTo>
                      <a:pt x="802" y="124"/>
                      <a:pt x="798" y="112"/>
                      <a:pt x="791" y="104"/>
                    </a:cubicBezTo>
                    <a:cubicBezTo>
                      <a:pt x="781" y="94"/>
                      <a:pt x="766" y="90"/>
                      <a:pt x="761" y="76"/>
                    </a:cubicBezTo>
                    <a:cubicBezTo>
                      <a:pt x="761" y="76"/>
                      <a:pt x="761" y="76"/>
                      <a:pt x="761" y="76"/>
                    </a:cubicBezTo>
                    <a:cubicBezTo>
                      <a:pt x="761" y="76"/>
                      <a:pt x="761" y="76"/>
                      <a:pt x="761" y="76"/>
                    </a:cubicBezTo>
                    <a:cubicBezTo>
                      <a:pt x="768" y="69"/>
                      <a:pt x="777" y="63"/>
                      <a:pt x="787" y="59"/>
                    </a:cubicBezTo>
                    <a:cubicBezTo>
                      <a:pt x="787" y="59"/>
                      <a:pt x="787" y="59"/>
                      <a:pt x="787" y="59"/>
                    </a:cubicBezTo>
                    <a:cubicBezTo>
                      <a:pt x="791" y="57"/>
                      <a:pt x="796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1" y="56"/>
                      <a:pt x="801" y="56"/>
                      <a:pt x="801" y="56"/>
                    </a:cubicBezTo>
                    <a:cubicBezTo>
                      <a:pt x="805" y="56"/>
                      <a:pt x="809" y="57"/>
                      <a:pt x="813" y="58"/>
                    </a:cubicBezTo>
                    <a:cubicBezTo>
                      <a:pt x="813" y="58"/>
                      <a:pt x="813" y="58"/>
                      <a:pt x="813" y="59"/>
                    </a:cubicBezTo>
                    <a:cubicBezTo>
                      <a:pt x="813" y="59"/>
                      <a:pt x="813" y="59"/>
                      <a:pt x="813" y="59"/>
                    </a:cubicBezTo>
                    <a:cubicBezTo>
                      <a:pt x="818" y="61"/>
                      <a:pt x="823" y="68"/>
                      <a:pt x="829" y="68"/>
                    </a:cubicBezTo>
                    <a:cubicBezTo>
                      <a:pt x="829" y="68"/>
                      <a:pt x="829" y="68"/>
                      <a:pt x="829" y="68"/>
                    </a:cubicBezTo>
                    <a:cubicBezTo>
                      <a:pt x="829" y="68"/>
                      <a:pt x="829" y="68"/>
                      <a:pt x="829" y="68"/>
                    </a:cubicBezTo>
                    <a:cubicBezTo>
                      <a:pt x="829" y="68"/>
                      <a:pt x="829" y="68"/>
                      <a:pt x="829" y="68"/>
                    </a:cubicBezTo>
                    <a:cubicBezTo>
                      <a:pt x="833" y="68"/>
                      <a:pt x="840" y="62"/>
                      <a:pt x="841" y="56"/>
                    </a:cubicBezTo>
                    <a:cubicBezTo>
                      <a:pt x="841" y="56"/>
                      <a:pt x="841" y="56"/>
                      <a:pt x="841" y="56"/>
                    </a:cubicBezTo>
                    <a:cubicBezTo>
                      <a:pt x="841" y="55"/>
                      <a:pt x="841" y="55"/>
                      <a:pt x="841" y="55"/>
                    </a:cubicBezTo>
                    <a:cubicBezTo>
                      <a:pt x="841" y="47"/>
                      <a:pt x="826" y="40"/>
                      <a:pt x="825" y="28"/>
                    </a:cubicBezTo>
                    <a:cubicBezTo>
                      <a:pt x="825" y="28"/>
                      <a:pt x="825" y="28"/>
                      <a:pt x="825" y="28"/>
                    </a:cubicBezTo>
                    <a:cubicBezTo>
                      <a:pt x="825" y="28"/>
                      <a:pt x="825" y="28"/>
                      <a:pt x="825" y="28"/>
                    </a:cubicBezTo>
                    <a:cubicBezTo>
                      <a:pt x="825" y="28"/>
                      <a:pt x="825" y="27"/>
                      <a:pt x="825" y="27"/>
                    </a:cubicBezTo>
                    <a:cubicBezTo>
                      <a:pt x="825" y="27"/>
                      <a:pt x="825" y="27"/>
                      <a:pt x="825" y="27"/>
                    </a:cubicBezTo>
                    <a:cubicBezTo>
                      <a:pt x="825" y="27"/>
                      <a:pt x="825" y="27"/>
                      <a:pt x="825" y="27"/>
                    </a:cubicBezTo>
                    <a:cubicBezTo>
                      <a:pt x="825" y="27"/>
                      <a:pt x="825" y="27"/>
                      <a:pt x="825" y="27"/>
                    </a:cubicBezTo>
                    <a:cubicBezTo>
                      <a:pt x="823" y="11"/>
                      <a:pt x="835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cubicBezTo>
                      <a:pt x="849" y="3"/>
                      <a:pt x="849" y="3"/>
                      <a:pt x="849" y="3"/>
                    </a:cubicBezTo>
                    <a:moveTo>
                      <a:pt x="304" y="3"/>
                    </a:moveTo>
                    <a:cubicBezTo>
                      <a:pt x="304" y="3"/>
                      <a:pt x="304" y="3"/>
                      <a:pt x="304" y="3"/>
                    </a:cubicBezTo>
                    <a:cubicBezTo>
                      <a:pt x="304" y="3"/>
                      <a:pt x="304" y="3"/>
                      <a:pt x="304" y="3"/>
                    </a:cubicBezTo>
                    <a:cubicBezTo>
                      <a:pt x="313" y="3"/>
                      <a:pt x="321" y="7"/>
                      <a:pt x="324" y="15"/>
                    </a:cubicBezTo>
                    <a:cubicBezTo>
                      <a:pt x="324" y="15"/>
                      <a:pt x="324" y="15"/>
                      <a:pt x="324" y="15"/>
                    </a:cubicBezTo>
                    <a:cubicBezTo>
                      <a:pt x="324" y="15"/>
                      <a:pt x="324" y="15"/>
                      <a:pt x="324" y="15"/>
                    </a:cubicBezTo>
                    <a:cubicBezTo>
                      <a:pt x="325" y="18"/>
                      <a:pt x="326" y="20"/>
                      <a:pt x="326" y="23"/>
                    </a:cubicBezTo>
                    <a:cubicBezTo>
                      <a:pt x="326" y="31"/>
                      <a:pt x="322" y="40"/>
                      <a:pt x="318" y="45"/>
                    </a:cubicBezTo>
                    <a:cubicBezTo>
                      <a:pt x="315" y="48"/>
                      <a:pt x="311" y="49"/>
                      <a:pt x="311" y="55"/>
                    </a:cubicBezTo>
                    <a:cubicBezTo>
                      <a:pt x="311" y="55"/>
                      <a:pt x="311" y="55"/>
                      <a:pt x="311" y="55"/>
                    </a:cubicBezTo>
                    <a:cubicBezTo>
                      <a:pt x="311" y="62"/>
                      <a:pt x="317" y="67"/>
                      <a:pt x="321" y="68"/>
                    </a:cubicBezTo>
                    <a:cubicBezTo>
                      <a:pt x="322" y="68"/>
                      <a:pt x="322" y="68"/>
                      <a:pt x="322" y="68"/>
                    </a:cubicBezTo>
                    <a:cubicBezTo>
                      <a:pt x="322" y="68"/>
                      <a:pt x="322" y="68"/>
                      <a:pt x="322" y="68"/>
                    </a:cubicBezTo>
                    <a:cubicBezTo>
                      <a:pt x="322" y="68"/>
                      <a:pt x="322" y="68"/>
                      <a:pt x="322" y="68"/>
                    </a:cubicBezTo>
                    <a:cubicBezTo>
                      <a:pt x="325" y="68"/>
                      <a:pt x="328" y="66"/>
                      <a:pt x="331" y="64"/>
                    </a:cubicBezTo>
                    <a:cubicBezTo>
                      <a:pt x="336" y="60"/>
                      <a:pt x="341" y="56"/>
                      <a:pt x="348" y="56"/>
                    </a:cubicBezTo>
                    <a:cubicBezTo>
                      <a:pt x="348" y="56"/>
                      <a:pt x="348" y="56"/>
                      <a:pt x="348" y="56"/>
                    </a:cubicBezTo>
                    <a:cubicBezTo>
                      <a:pt x="349" y="56"/>
                      <a:pt x="349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50" y="56"/>
                      <a:pt x="350" y="56"/>
                      <a:pt x="350" y="56"/>
                    </a:cubicBezTo>
                    <a:cubicBezTo>
                      <a:pt x="363" y="56"/>
                      <a:pt x="372" y="63"/>
                      <a:pt x="380" y="68"/>
                    </a:cubicBezTo>
                    <a:cubicBezTo>
                      <a:pt x="380" y="68"/>
                      <a:pt x="381" y="68"/>
                      <a:pt x="381" y="68"/>
                    </a:cubicBezTo>
                    <a:cubicBezTo>
                      <a:pt x="381" y="68"/>
                      <a:pt x="381" y="68"/>
                      <a:pt x="381" y="68"/>
                    </a:cubicBezTo>
                    <a:cubicBezTo>
                      <a:pt x="381" y="68"/>
                      <a:pt x="381" y="68"/>
                      <a:pt x="381" y="68"/>
                    </a:cubicBezTo>
                    <a:cubicBezTo>
                      <a:pt x="381" y="68"/>
                      <a:pt x="381" y="68"/>
                      <a:pt x="381" y="68"/>
                    </a:cubicBezTo>
                    <a:cubicBezTo>
                      <a:pt x="384" y="70"/>
                      <a:pt x="389" y="72"/>
                      <a:pt x="389" y="75"/>
                    </a:cubicBezTo>
                    <a:cubicBezTo>
                      <a:pt x="389" y="75"/>
                      <a:pt x="389" y="76"/>
                      <a:pt x="389" y="76"/>
                    </a:cubicBezTo>
                    <a:cubicBezTo>
                      <a:pt x="389" y="87"/>
                      <a:pt x="364" y="98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7" y="107"/>
                      <a:pt x="357" y="107"/>
                      <a:pt x="357" y="107"/>
                    </a:cubicBezTo>
                    <a:cubicBezTo>
                      <a:pt x="351" y="115"/>
                      <a:pt x="345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2" y="129"/>
                      <a:pt x="332" y="129"/>
                      <a:pt x="332" y="129"/>
                    </a:cubicBezTo>
                    <a:cubicBezTo>
                      <a:pt x="330" y="129"/>
                      <a:pt x="327" y="129"/>
                      <a:pt x="324" y="128"/>
                    </a:cubicBezTo>
                    <a:cubicBezTo>
                      <a:pt x="324" y="128"/>
                      <a:pt x="324" y="128"/>
                      <a:pt x="324" y="128"/>
                    </a:cubicBezTo>
                    <a:cubicBezTo>
                      <a:pt x="317" y="125"/>
                      <a:pt x="313" y="115"/>
                      <a:pt x="305" y="112"/>
                    </a:cubicBezTo>
                    <a:cubicBezTo>
                      <a:pt x="299" y="110"/>
                      <a:pt x="291" y="110"/>
                      <a:pt x="284" y="108"/>
                    </a:cubicBezTo>
                    <a:cubicBezTo>
                      <a:pt x="284" y="108"/>
                      <a:pt x="284" y="108"/>
                      <a:pt x="284" y="108"/>
                    </a:cubicBezTo>
                    <a:cubicBezTo>
                      <a:pt x="283" y="108"/>
                      <a:pt x="283" y="108"/>
                      <a:pt x="283" y="108"/>
                    </a:cubicBezTo>
                    <a:cubicBezTo>
                      <a:pt x="283" y="108"/>
                      <a:pt x="283" y="108"/>
                      <a:pt x="283" y="108"/>
                    </a:cubicBezTo>
                    <a:cubicBezTo>
                      <a:pt x="283" y="108"/>
                      <a:pt x="283" y="108"/>
                      <a:pt x="283" y="108"/>
                    </a:cubicBezTo>
                    <a:cubicBezTo>
                      <a:pt x="283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2" y="108"/>
                    </a:cubicBezTo>
                    <a:cubicBezTo>
                      <a:pt x="282" y="108"/>
                      <a:pt x="282" y="108"/>
                      <a:pt x="281" y="108"/>
                    </a:cubicBezTo>
                    <a:cubicBezTo>
                      <a:pt x="281" y="108"/>
                      <a:pt x="281" y="108"/>
                      <a:pt x="281" y="108"/>
                    </a:cubicBezTo>
                    <a:cubicBezTo>
                      <a:pt x="281" y="108"/>
                      <a:pt x="281" y="108"/>
                      <a:pt x="281" y="108"/>
                    </a:cubicBezTo>
                    <a:cubicBezTo>
                      <a:pt x="276" y="107"/>
                      <a:pt x="271" y="105"/>
                      <a:pt x="266" y="105"/>
                    </a:cubicBezTo>
                    <a:cubicBezTo>
                      <a:pt x="266" y="105"/>
                      <a:pt x="266" y="105"/>
                      <a:pt x="266" y="105"/>
                    </a:cubicBezTo>
                    <a:cubicBezTo>
                      <a:pt x="266" y="105"/>
                      <a:pt x="266" y="105"/>
                      <a:pt x="266" y="105"/>
                    </a:cubicBezTo>
                    <a:cubicBezTo>
                      <a:pt x="265" y="105"/>
                      <a:pt x="263" y="105"/>
                      <a:pt x="262" y="105"/>
                    </a:cubicBezTo>
                    <a:cubicBezTo>
                      <a:pt x="262" y="105"/>
                      <a:pt x="262" y="105"/>
                      <a:pt x="262" y="105"/>
                    </a:cubicBezTo>
                    <a:cubicBezTo>
                      <a:pt x="262" y="105"/>
                      <a:pt x="262" y="105"/>
                      <a:pt x="262" y="105"/>
                    </a:cubicBezTo>
                    <a:cubicBezTo>
                      <a:pt x="255" y="107"/>
                      <a:pt x="251" y="113"/>
                      <a:pt x="246" y="116"/>
                    </a:cubicBezTo>
                    <a:cubicBezTo>
                      <a:pt x="241" y="119"/>
                      <a:pt x="234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8" y="121"/>
                      <a:pt x="228" y="121"/>
                      <a:pt x="228" y="121"/>
                    </a:cubicBezTo>
                    <a:cubicBezTo>
                      <a:pt x="225" y="121"/>
                      <a:pt x="222" y="120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9" y="119"/>
                      <a:pt x="219" y="119"/>
                      <a:pt x="219" y="119"/>
                    </a:cubicBezTo>
                    <a:cubicBezTo>
                      <a:pt x="212" y="116"/>
                      <a:pt x="209" y="107"/>
                      <a:pt x="205" y="101"/>
                    </a:cubicBezTo>
                    <a:cubicBezTo>
                      <a:pt x="198" y="92"/>
                      <a:pt x="182" y="87"/>
                      <a:pt x="170" y="81"/>
                    </a:cubicBezTo>
                    <a:cubicBezTo>
                      <a:pt x="167" y="79"/>
                      <a:pt x="160" y="76"/>
                      <a:pt x="159" y="73"/>
                    </a:cubicBezTo>
                    <a:cubicBezTo>
                      <a:pt x="159" y="73"/>
                      <a:pt x="159" y="72"/>
                      <a:pt x="159" y="72"/>
                    </a:cubicBezTo>
                    <a:cubicBezTo>
                      <a:pt x="159" y="65"/>
                      <a:pt x="169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76" y="48"/>
                      <a:pt x="176" y="48"/>
                      <a:pt x="176" y="48"/>
                    </a:cubicBezTo>
                    <a:cubicBezTo>
                      <a:pt x="180" y="48"/>
                      <a:pt x="184" y="52"/>
                      <a:pt x="187" y="54"/>
                    </a:cubicBezTo>
                    <a:cubicBezTo>
                      <a:pt x="188" y="56"/>
                      <a:pt x="189" y="56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1" y="57"/>
                      <a:pt x="191" y="57"/>
                      <a:pt x="191" y="57"/>
                    </a:cubicBezTo>
                    <a:cubicBezTo>
                      <a:pt x="195" y="59"/>
                      <a:pt x="207" y="59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5" y="62"/>
                      <a:pt x="215" y="62"/>
                    </a:cubicBezTo>
                    <a:cubicBezTo>
                      <a:pt x="215" y="62"/>
                      <a:pt x="215" y="62"/>
                      <a:pt x="215" y="62"/>
                    </a:cubicBezTo>
                    <a:cubicBezTo>
                      <a:pt x="217" y="63"/>
                      <a:pt x="219" y="65"/>
                      <a:pt x="221" y="66"/>
                    </a:cubicBezTo>
                    <a:cubicBezTo>
                      <a:pt x="226" y="70"/>
                      <a:pt x="232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37" y="75"/>
                      <a:pt x="237" y="75"/>
                      <a:pt x="237" y="75"/>
                    </a:cubicBezTo>
                    <a:cubicBezTo>
                      <a:pt x="242" y="74"/>
                      <a:pt x="248" y="67"/>
                      <a:pt x="251" y="63"/>
                    </a:cubicBezTo>
                    <a:cubicBezTo>
                      <a:pt x="255" y="59"/>
                      <a:pt x="260" y="53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6" y="51"/>
                      <a:pt x="267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69" y="51"/>
                      <a:pt x="269" y="51"/>
                    </a:cubicBezTo>
                    <a:cubicBezTo>
                      <a:pt x="269" y="51"/>
                      <a:pt x="270" y="51"/>
                      <a:pt x="270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2" y="51"/>
                      <a:pt x="275" y="50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8"/>
                      <a:pt x="277" y="48"/>
                      <a:pt x="277" y="48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6" y="38"/>
                      <a:pt x="271" y="39"/>
                      <a:pt x="270" y="33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268" y="16"/>
                      <a:pt x="288" y="3"/>
                      <a:pt x="304" y="3"/>
                    </a:cubicBezTo>
                    <a:cubicBezTo>
                      <a:pt x="304" y="3"/>
                      <a:pt x="304" y="3"/>
                      <a:pt x="304" y="3"/>
                    </a:cubicBezTo>
                    <a:cubicBezTo>
                      <a:pt x="304" y="3"/>
                      <a:pt x="304" y="3"/>
                      <a:pt x="304" y="3"/>
                    </a:cubicBezTo>
                    <a:moveTo>
                      <a:pt x="302" y="0"/>
                    </a:moveTo>
                    <a:cubicBezTo>
                      <a:pt x="302" y="0"/>
                      <a:pt x="302" y="0"/>
                      <a:pt x="302" y="0"/>
                    </a:cubicBezTo>
                    <a:cubicBezTo>
                      <a:pt x="281" y="0"/>
                      <a:pt x="268" y="17"/>
                      <a:pt x="262" y="31"/>
                    </a:cubicBezTo>
                    <a:cubicBezTo>
                      <a:pt x="262" y="32"/>
                      <a:pt x="262" y="32"/>
                      <a:pt x="262" y="32"/>
                    </a:cubicBezTo>
                    <a:cubicBezTo>
                      <a:pt x="262" y="32"/>
                      <a:pt x="261" y="32"/>
                      <a:pt x="261" y="32"/>
                    </a:cubicBezTo>
                    <a:cubicBezTo>
                      <a:pt x="261" y="32"/>
                      <a:pt x="261" y="32"/>
                      <a:pt x="261" y="32"/>
                    </a:cubicBezTo>
                    <a:cubicBezTo>
                      <a:pt x="258" y="40"/>
                      <a:pt x="257" y="47"/>
                      <a:pt x="252" y="54"/>
                    </a:cubicBezTo>
                    <a:cubicBezTo>
                      <a:pt x="249" y="60"/>
                      <a:pt x="242" y="68"/>
                      <a:pt x="236" y="69"/>
                    </a:cubicBezTo>
                    <a:cubicBezTo>
                      <a:pt x="236" y="69"/>
                      <a:pt x="236" y="69"/>
                      <a:pt x="236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0" y="69"/>
                      <a:pt x="225" y="66"/>
                      <a:pt x="220" y="63"/>
                    </a:cubicBezTo>
                    <a:cubicBezTo>
                      <a:pt x="219" y="63"/>
                      <a:pt x="218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7" y="62"/>
                      <a:pt x="217" y="61"/>
                      <a:pt x="217" y="61"/>
                    </a:cubicBezTo>
                    <a:cubicBezTo>
                      <a:pt x="216" y="61"/>
                      <a:pt x="216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07" y="58"/>
                      <a:pt x="198" y="58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3" y="55"/>
                      <a:pt x="193" y="55"/>
                      <a:pt x="193" y="55"/>
                    </a:cubicBezTo>
                    <a:cubicBezTo>
                      <a:pt x="192" y="54"/>
                      <a:pt x="191" y="54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86" y="49"/>
                      <a:pt x="182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6" y="42"/>
                      <a:pt x="176" y="42"/>
                      <a:pt x="176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75" y="42"/>
                      <a:pt x="175" y="42"/>
                      <a:pt x="175" y="42"/>
                    </a:cubicBezTo>
                    <a:cubicBezTo>
                      <a:pt x="168" y="43"/>
                      <a:pt x="165" y="53"/>
                      <a:pt x="161" y="59"/>
                    </a:cubicBezTo>
                    <a:cubicBezTo>
                      <a:pt x="158" y="65"/>
                      <a:pt x="151" y="72"/>
                      <a:pt x="146" y="74"/>
                    </a:cubicBezTo>
                    <a:cubicBezTo>
                      <a:pt x="137" y="77"/>
                      <a:pt x="127" y="77"/>
                      <a:pt x="119" y="78"/>
                    </a:cubicBezTo>
                    <a:cubicBezTo>
                      <a:pt x="110" y="80"/>
                      <a:pt x="102" y="82"/>
                      <a:pt x="96" y="87"/>
                    </a:cubicBezTo>
                    <a:cubicBezTo>
                      <a:pt x="88" y="94"/>
                      <a:pt x="88" y="106"/>
                      <a:pt x="83" y="116"/>
                    </a:cubicBezTo>
                    <a:cubicBezTo>
                      <a:pt x="79" y="124"/>
                      <a:pt x="70" y="130"/>
                      <a:pt x="63" y="137"/>
                    </a:cubicBezTo>
                    <a:cubicBezTo>
                      <a:pt x="56" y="144"/>
                      <a:pt x="50" y="154"/>
                      <a:pt x="42" y="159"/>
                    </a:cubicBezTo>
                    <a:cubicBezTo>
                      <a:pt x="36" y="162"/>
                      <a:pt x="27" y="163"/>
                      <a:pt x="21" y="167"/>
                    </a:cubicBezTo>
                    <a:cubicBezTo>
                      <a:pt x="17" y="169"/>
                      <a:pt x="13" y="174"/>
                      <a:pt x="10" y="179"/>
                    </a:cubicBezTo>
                    <a:cubicBezTo>
                      <a:pt x="10" y="179"/>
                      <a:pt x="10" y="179"/>
                      <a:pt x="10" y="179"/>
                    </a:cubicBezTo>
                    <a:cubicBezTo>
                      <a:pt x="10" y="179"/>
                      <a:pt x="10" y="179"/>
                      <a:pt x="10" y="179"/>
                    </a:cubicBezTo>
                    <a:cubicBezTo>
                      <a:pt x="7" y="187"/>
                      <a:pt x="0" y="219"/>
                      <a:pt x="12" y="219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2" y="219"/>
                      <a:pt x="12" y="219"/>
                      <a:pt x="12" y="219"/>
                    </a:cubicBezTo>
                    <a:cubicBezTo>
                      <a:pt x="13" y="219"/>
                      <a:pt x="13" y="219"/>
                      <a:pt x="14" y="219"/>
                    </a:cubicBezTo>
                    <a:cubicBezTo>
                      <a:pt x="14" y="219"/>
                      <a:pt x="14" y="219"/>
                      <a:pt x="14" y="219"/>
                    </a:cubicBezTo>
                    <a:cubicBezTo>
                      <a:pt x="14" y="219"/>
                      <a:pt x="14" y="219"/>
                      <a:pt x="14" y="219"/>
                    </a:cubicBezTo>
                    <a:cubicBezTo>
                      <a:pt x="27" y="216"/>
                      <a:pt x="42" y="213"/>
                      <a:pt x="50" y="206"/>
                    </a:cubicBezTo>
                    <a:cubicBezTo>
                      <a:pt x="57" y="199"/>
                      <a:pt x="56" y="188"/>
                      <a:pt x="62" y="177"/>
                    </a:cubicBezTo>
                    <a:cubicBezTo>
                      <a:pt x="65" y="170"/>
                      <a:pt x="75" y="163"/>
                      <a:pt x="82" y="156"/>
                    </a:cubicBezTo>
                    <a:cubicBezTo>
                      <a:pt x="88" y="149"/>
                      <a:pt x="94" y="139"/>
                      <a:pt x="103" y="134"/>
                    </a:cubicBezTo>
                    <a:cubicBezTo>
                      <a:pt x="108" y="131"/>
                      <a:pt x="119" y="130"/>
                      <a:pt x="125" y="126"/>
                    </a:cubicBezTo>
                    <a:cubicBezTo>
                      <a:pt x="127" y="125"/>
                      <a:pt x="130" y="122"/>
                      <a:pt x="132" y="119"/>
                    </a:cubicBezTo>
                    <a:cubicBezTo>
                      <a:pt x="139" y="108"/>
                      <a:pt x="138" y="82"/>
                      <a:pt x="150" y="80"/>
                    </a:cubicBezTo>
                    <a:cubicBezTo>
                      <a:pt x="150" y="80"/>
                      <a:pt x="150" y="79"/>
                      <a:pt x="150" y="79"/>
                    </a:cubicBezTo>
                    <a:cubicBezTo>
                      <a:pt x="150" y="79"/>
                      <a:pt x="150" y="79"/>
                      <a:pt x="150" y="79"/>
                    </a:cubicBezTo>
                    <a:cubicBezTo>
                      <a:pt x="151" y="79"/>
                      <a:pt x="153" y="79"/>
                      <a:pt x="154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54" y="79"/>
                      <a:pt x="154" y="79"/>
                      <a:pt x="154" y="79"/>
                    </a:cubicBezTo>
                    <a:cubicBezTo>
                      <a:pt x="162" y="79"/>
                      <a:pt x="170" y="84"/>
                      <a:pt x="176" y="87"/>
                    </a:cubicBezTo>
                    <a:cubicBezTo>
                      <a:pt x="176" y="87"/>
                      <a:pt x="176" y="87"/>
                      <a:pt x="176" y="87"/>
                    </a:cubicBezTo>
                    <a:cubicBezTo>
                      <a:pt x="176" y="87"/>
                      <a:pt x="177" y="87"/>
                      <a:pt x="177" y="87"/>
                    </a:cubicBezTo>
                    <a:cubicBezTo>
                      <a:pt x="177" y="87"/>
                      <a:pt x="177" y="87"/>
                      <a:pt x="177" y="87"/>
                    </a:cubicBezTo>
                    <a:cubicBezTo>
                      <a:pt x="184" y="90"/>
                      <a:pt x="194" y="94"/>
                      <a:pt x="199" y="99"/>
                    </a:cubicBezTo>
                    <a:cubicBezTo>
                      <a:pt x="206" y="105"/>
                      <a:pt x="208" y="116"/>
                      <a:pt x="215" y="120"/>
                    </a:cubicBezTo>
                    <a:cubicBezTo>
                      <a:pt x="215" y="120"/>
                      <a:pt x="215" y="120"/>
                      <a:pt x="215" y="120"/>
                    </a:cubicBezTo>
                    <a:cubicBezTo>
                      <a:pt x="215" y="120"/>
                      <a:pt x="215" y="120"/>
                      <a:pt x="215" y="121"/>
                    </a:cubicBezTo>
                    <a:cubicBezTo>
                      <a:pt x="215" y="121"/>
                      <a:pt x="216" y="121"/>
                      <a:pt x="216" y="121"/>
                    </a:cubicBezTo>
                    <a:cubicBezTo>
                      <a:pt x="220" y="123"/>
                      <a:pt x="224" y="124"/>
                      <a:pt x="228" y="124"/>
                    </a:cubicBezTo>
                    <a:cubicBezTo>
                      <a:pt x="228" y="124"/>
                      <a:pt x="228" y="124"/>
                      <a:pt x="228" y="124"/>
                    </a:cubicBezTo>
                    <a:cubicBezTo>
                      <a:pt x="228" y="124"/>
                      <a:pt x="228" y="124"/>
                      <a:pt x="228" y="124"/>
                    </a:cubicBezTo>
                    <a:cubicBezTo>
                      <a:pt x="228" y="124"/>
                      <a:pt x="228" y="124"/>
                      <a:pt x="228" y="124"/>
                    </a:cubicBezTo>
                    <a:cubicBezTo>
                      <a:pt x="238" y="124"/>
                      <a:pt x="248" y="117"/>
                      <a:pt x="256" y="113"/>
                    </a:cubicBezTo>
                    <a:cubicBezTo>
                      <a:pt x="258" y="111"/>
                      <a:pt x="260" y="110"/>
                      <a:pt x="262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3" y="110"/>
                      <a:pt x="263" y="110"/>
                      <a:pt x="263" y="110"/>
                    </a:cubicBezTo>
                    <a:cubicBezTo>
                      <a:pt x="266" y="109"/>
                      <a:pt x="268" y="109"/>
                      <a:pt x="271" y="109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71" y="109"/>
                      <a:pt x="271" y="109"/>
                      <a:pt x="271" y="109"/>
                    </a:cubicBezTo>
                    <a:cubicBezTo>
                      <a:pt x="281" y="109"/>
                      <a:pt x="294" y="111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1" y="113"/>
                      <a:pt x="301" y="113"/>
                      <a:pt x="301" y="113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02" y="114"/>
                      <a:pt x="302" y="114"/>
                      <a:pt x="302" y="114"/>
                    </a:cubicBezTo>
                    <a:cubicBezTo>
                      <a:pt x="311" y="117"/>
                      <a:pt x="316" y="127"/>
                      <a:pt x="325" y="130"/>
                    </a:cubicBezTo>
                    <a:cubicBezTo>
                      <a:pt x="325" y="130"/>
                      <a:pt x="325" y="130"/>
                      <a:pt x="325" y="130"/>
                    </a:cubicBezTo>
                    <a:cubicBezTo>
                      <a:pt x="328" y="131"/>
                      <a:pt x="330" y="131"/>
                      <a:pt x="332" y="131"/>
                    </a:cubicBezTo>
                    <a:cubicBezTo>
                      <a:pt x="332" y="131"/>
                      <a:pt x="332" y="131"/>
                      <a:pt x="332" y="131"/>
                    </a:cubicBezTo>
                    <a:cubicBezTo>
                      <a:pt x="332" y="131"/>
                      <a:pt x="332" y="131"/>
                      <a:pt x="332" y="131"/>
                    </a:cubicBezTo>
                    <a:cubicBezTo>
                      <a:pt x="332" y="131"/>
                      <a:pt x="332" y="131"/>
                      <a:pt x="332" y="131"/>
                    </a:cubicBezTo>
                    <a:cubicBezTo>
                      <a:pt x="348" y="131"/>
                      <a:pt x="354" y="113"/>
                      <a:pt x="362" y="105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2" y="105"/>
                      <a:pt x="362" y="105"/>
                      <a:pt x="362" y="105"/>
                    </a:cubicBezTo>
                    <a:cubicBezTo>
                      <a:pt x="362" y="105"/>
                      <a:pt x="362" y="104"/>
                      <a:pt x="363" y="104"/>
                    </a:cubicBezTo>
                    <a:cubicBezTo>
                      <a:pt x="363" y="104"/>
                      <a:pt x="363" y="104"/>
                      <a:pt x="363" y="104"/>
                    </a:cubicBezTo>
                    <a:cubicBezTo>
                      <a:pt x="367" y="100"/>
                      <a:pt x="376" y="95"/>
                      <a:pt x="381" y="91"/>
                    </a:cubicBezTo>
                    <a:cubicBezTo>
                      <a:pt x="388" y="86"/>
                      <a:pt x="395" y="79"/>
                      <a:pt x="401" y="78"/>
                    </a:cubicBezTo>
                    <a:cubicBezTo>
                      <a:pt x="401" y="78"/>
                      <a:pt x="401" y="78"/>
                      <a:pt x="401" y="78"/>
                    </a:cubicBezTo>
                    <a:cubicBezTo>
                      <a:pt x="401" y="78"/>
                      <a:pt x="401" y="78"/>
                      <a:pt x="401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2" y="78"/>
                      <a:pt x="402" y="78"/>
                      <a:pt x="402" y="78"/>
                    </a:cubicBezTo>
                    <a:cubicBezTo>
                      <a:pt x="408" y="78"/>
                      <a:pt x="414" y="82"/>
                      <a:pt x="418" y="86"/>
                    </a:cubicBezTo>
                    <a:cubicBezTo>
                      <a:pt x="418" y="87"/>
                      <a:pt x="418" y="87"/>
                      <a:pt x="419" y="87"/>
                    </a:cubicBezTo>
                    <a:cubicBezTo>
                      <a:pt x="423" y="91"/>
                      <a:pt x="429" y="96"/>
                      <a:pt x="429" y="102"/>
                    </a:cubicBezTo>
                    <a:cubicBezTo>
                      <a:pt x="429" y="103"/>
                      <a:pt x="429" y="103"/>
                      <a:pt x="429" y="104"/>
                    </a:cubicBezTo>
                    <a:cubicBezTo>
                      <a:pt x="429" y="111"/>
                      <a:pt x="425" y="117"/>
                      <a:pt x="425" y="125"/>
                    </a:cubicBezTo>
                    <a:cubicBezTo>
                      <a:pt x="425" y="126"/>
                      <a:pt x="425" y="127"/>
                      <a:pt x="425" y="129"/>
                    </a:cubicBezTo>
                    <a:cubicBezTo>
                      <a:pt x="425" y="129"/>
                      <a:pt x="425" y="129"/>
                      <a:pt x="425" y="129"/>
                    </a:cubicBezTo>
                    <a:cubicBezTo>
                      <a:pt x="427" y="139"/>
                      <a:pt x="436" y="145"/>
                      <a:pt x="446" y="145"/>
                    </a:cubicBezTo>
                    <a:cubicBezTo>
                      <a:pt x="446" y="145"/>
                      <a:pt x="446" y="145"/>
                      <a:pt x="446" y="145"/>
                    </a:cubicBezTo>
                    <a:cubicBezTo>
                      <a:pt x="446" y="145"/>
                      <a:pt x="446" y="145"/>
                      <a:pt x="446" y="145"/>
                    </a:cubicBezTo>
                    <a:cubicBezTo>
                      <a:pt x="446" y="145"/>
                      <a:pt x="446" y="145"/>
                      <a:pt x="446" y="145"/>
                    </a:cubicBezTo>
                    <a:cubicBezTo>
                      <a:pt x="450" y="145"/>
                      <a:pt x="454" y="144"/>
                      <a:pt x="458" y="141"/>
                    </a:cubicBezTo>
                    <a:cubicBezTo>
                      <a:pt x="458" y="141"/>
                      <a:pt x="458" y="141"/>
                      <a:pt x="458" y="141"/>
                    </a:cubicBezTo>
                    <a:cubicBezTo>
                      <a:pt x="458" y="141"/>
                      <a:pt x="458" y="141"/>
                      <a:pt x="458" y="141"/>
                    </a:cubicBezTo>
                    <a:cubicBezTo>
                      <a:pt x="462" y="137"/>
                      <a:pt x="467" y="127"/>
                      <a:pt x="467" y="118"/>
                    </a:cubicBezTo>
                    <a:cubicBezTo>
                      <a:pt x="467" y="116"/>
                      <a:pt x="467" y="113"/>
                      <a:pt x="466" y="111"/>
                    </a:cubicBezTo>
                    <a:cubicBezTo>
                      <a:pt x="464" y="106"/>
                      <a:pt x="449" y="106"/>
                      <a:pt x="448" y="97"/>
                    </a:cubicBezTo>
                    <a:cubicBezTo>
                      <a:pt x="448" y="97"/>
                      <a:pt x="448" y="96"/>
                      <a:pt x="448" y="96"/>
                    </a:cubicBezTo>
                    <a:cubicBezTo>
                      <a:pt x="448" y="91"/>
                      <a:pt x="453" y="84"/>
                      <a:pt x="455" y="79"/>
                    </a:cubicBezTo>
                    <a:cubicBezTo>
                      <a:pt x="458" y="73"/>
                      <a:pt x="462" y="68"/>
                      <a:pt x="468" y="66"/>
                    </a:cubicBezTo>
                    <a:cubicBezTo>
                      <a:pt x="468" y="66"/>
                      <a:pt x="468" y="66"/>
                      <a:pt x="468" y="66"/>
                    </a:cubicBezTo>
                    <a:cubicBezTo>
                      <a:pt x="468" y="66"/>
                      <a:pt x="468" y="66"/>
                      <a:pt x="468" y="66"/>
                    </a:cubicBezTo>
                    <a:cubicBezTo>
                      <a:pt x="470" y="66"/>
                      <a:pt x="471" y="66"/>
                      <a:pt x="473" y="66"/>
                    </a:cubicBezTo>
                    <a:cubicBezTo>
                      <a:pt x="473" y="66"/>
                      <a:pt x="473" y="66"/>
                      <a:pt x="473" y="66"/>
                    </a:cubicBezTo>
                    <a:cubicBezTo>
                      <a:pt x="473" y="66"/>
                      <a:pt x="473" y="66"/>
                      <a:pt x="473" y="66"/>
                    </a:cubicBezTo>
                    <a:cubicBezTo>
                      <a:pt x="473" y="66"/>
                      <a:pt x="473" y="66"/>
                      <a:pt x="473" y="66"/>
                    </a:cubicBezTo>
                    <a:cubicBezTo>
                      <a:pt x="481" y="66"/>
                      <a:pt x="488" y="70"/>
                      <a:pt x="488" y="74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5"/>
                      <a:pt x="488" y="75"/>
                      <a:pt x="488" y="75"/>
                    </a:cubicBezTo>
                    <a:cubicBezTo>
                      <a:pt x="488" y="78"/>
                      <a:pt x="481" y="81"/>
                      <a:pt x="479" y="84"/>
                    </a:cubicBezTo>
                    <a:cubicBezTo>
                      <a:pt x="473" y="89"/>
                      <a:pt x="470" y="93"/>
                      <a:pt x="470" y="103"/>
                    </a:cubicBezTo>
                    <a:cubicBezTo>
                      <a:pt x="470" y="103"/>
                      <a:pt x="470" y="104"/>
                      <a:pt x="470" y="105"/>
                    </a:cubicBezTo>
                    <a:cubicBezTo>
                      <a:pt x="473" y="111"/>
                      <a:pt x="484" y="111"/>
                      <a:pt x="491" y="115"/>
                    </a:cubicBezTo>
                    <a:cubicBezTo>
                      <a:pt x="496" y="118"/>
                      <a:pt x="500" y="128"/>
                      <a:pt x="507" y="132"/>
                    </a:cubicBezTo>
                    <a:cubicBezTo>
                      <a:pt x="507" y="132"/>
                      <a:pt x="508" y="132"/>
                      <a:pt x="508" y="132"/>
                    </a:cubicBezTo>
                    <a:cubicBezTo>
                      <a:pt x="511" y="134"/>
                      <a:pt x="515" y="134"/>
                      <a:pt x="519" y="134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530" y="134"/>
                      <a:pt x="542" y="128"/>
                      <a:pt x="542" y="118"/>
                    </a:cubicBezTo>
                    <a:cubicBezTo>
                      <a:pt x="542" y="117"/>
                      <a:pt x="542" y="117"/>
                      <a:pt x="542" y="117"/>
                    </a:cubicBezTo>
                    <a:cubicBezTo>
                      <a:pt x="542" y="110"/>
                      <a:pt x="535" y="106"/>
                      <a:pt x="530" y="103"/>
                    </a:cubicBezTo>
                    <a:cubicBezTo>
                      <a:pt x="525" y="100"/>
                      <a:pt x="517" y="99"/>
                      <a:pt x="516" y="92"/>
                    </a:cubicBezTo>
                    <a:cubicBezTo>
                      <a:pt x="516" y="92"/>
                      <a:pt x="516" y="92"/>
                      <a:pt x="516" y="92"/>
                    </a:cubicBezTo>
                    <a:cubicBezTo>
                      <a:pt x="517" y="92"/>
                      <a:pt x="517" y="92"/>
                      <a:pt x="517" y="92"/>
                    </a:cubicBezTo>
                    <a:cubicBezTo>
                      <a:pt x="517" y="92"/>
                      <a:pt x="517" y="92"/>
                      <a:pt x="517" y="92"/>
                    </a:cubicBezTo>
                    <a:cubicBezTo>
                      <a:pt x="520" y="91"/>
                      <a:pt x="524" y="91"/>
                      <a:pt x="527" y="91"/>
                    </a:cubicBezTo>
                    <a:cubicBezTo>
                      <a:pt x="527" y="91"/>
                      <a:pt x="527" y="91"/>
                      <a:pt x="527" y="91"/>
                    </a:cubicBezTo>
                    <a:cubicBezTo>
                      <a:pt x="527" y="91"/>
                      <a:pt x="527" y="91"/>
                      <a:pt x="527" y="91"/>
                    </a:cubicBezTo>
                    <a:cubicBezTo>
                      <a:pt x="527" y="91"/>
                      <a:pt x="527" y="91"/>
                      <a:pt x="527" y="91"/>
                    </a:cubicBezTo>
                    <a:cubicBezTo>
                      <a:pt x="536" y="91"/>
                      <a:pt x="543" y="94"/>
                      <a:pt x="550" y="98"/>
                    </a:cubicBezTo>
                    <a:cubicBezTo>
                      <a:pt x="550" y="98"/>
                      <a:pt x="550" y="98"/>
                      <a:pt x="550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1" y="98"/>
                      <a:pt x="551" y="98"/>
                      <a:pt x="551" y="98"/>
                    </a:cubicBezTo>
                    <a:cubicBezTo>
                      <a:pt x="552" y="98"/>
                      <a:pt x="552" y="99"/>
                      <a:pt x="552" y="99"/>
                    </a:cubicBezTo>
                    <a:cubicBezTo>
                      <a:pt x="552" y="99"/>
                      <a:pt x="552" y="99"/>
                      <a:pt x="552" y="99"/>
                    </a:cubicBezTo>
                    <a:cubicBezTo>
                      <a:pt x="559" y="102"/>
                      <a:pt x="567" y="106"/>
                      <a:pt x="576" y="106"/>
                    </a:cubicBezTo>
                    <a:cubicBezTo>
                      <a:pt x="576" y="106"/>
                      <a:pt x="576" y="106"/>
                      <a:pt x="576" y="106"/>
                    </a:cubicBezTo>
                    <a:cubicBezTo>
                      <a:pt x="576" y="106"/>
                      <a:pt x="576" y="106"/>
                      <a:pt x="576" y="106"/>
                    </a:cubicBezTo>
                    <a:cubicBezTo>
                      <a:pt x="576" y="106"/>
                      <a:pt x="576" y="106"/>
                      <a:pt x="576" y="106"/>
                    </a:cubicBezTo>
                    <a:cubicBezTo>
                      <a:pt x="580" y="106"/>
                      <a:pt x="585" y="105"/>
                      <a:pt x="590" y="104"/>
                    </a:cubicBezTo>
                    <a:cubicBezTo>
                      <a:pt x="590" y="104"/>
                      <a:pt x="590" y="104"/>
                      <a:pt x="590" y="104"/>
                    </a:cubicBezTo>
                    <a:cubicBezTo>
                      <a:pt x="590" y="104"/>
                      <a:pt x="590" y="104"/>
                      <a:pt x="590" y="104"/>
                    </a:cubicBezTo>
                    <a:cubicBezTo>
                      <a:pt x="590" y="104"/>
                      <a:pt x="590" y="104"/>
                      <a:pt x="590" y="104"/>
                    </a:cubicBezTo>
                    <a:cubicBezTo>
                      <a:pt x="592" y="103"/>
                      <a:pt x="594" y="102"/>
                      <a:pt x="597" y="101"/>
                    </a:cubicBezTo>
                    <a:cubicBezTo>
                      <a:pt x="605" y="96"/>
                      <a:pt x="613" y="90"/>
                      <a:pt x="623" y="90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23" y="90"/>
                      <a:pt x="623" y="90"/>
                      <a:pt x="623" y="90"/>
                    </a:cubicBezTo>
                    <a:cubicBezTo>
                      <a:pt x="626" y="90"/>
                      <a:pt x="629" y="91"/>
                      <a:pt x="633" y="93"/>
                    </a:cubicBezTo>
                    <a:cubicBezTo>
                      <a:pt x="633" y="93"/>
                      <a:pt x="633" y="93"/>
                      <a:pt x="633" y="93"/>
                    </a:cubicBezTo>
                    <a:cubicBezTo>
                      <a:pt x="633" y="93"/>
                      <a:pt x="633" y="93"/>
                      <a:pt x="633" y="93"/>
                    </a:cubicBezTo>
                    <a:cubicBezTo>
                      <a:pt x="629" y="104"/>
                      <a:pt x="610" y="103"/>
                      <a:pt x="610" y="117"/>
                    </a:cubicBezTo>
                    <a:cubicBezTo>
                      <a:pt x="610" y="117"/>
                      <a:pt x="610" y="117"/>
                      <a:pt x="610" y="117"/>
                    </a:cubicBezTo>
                    <a:cubicBezTo>
                      <a:pt x="610" y="117"/>
                      <a:pt x="610" y="118"/>
                      <a:pt x="610" y="118"/>
                    </a:cubicBezTo>
                    <a:cubicBezTo>
                      <a:pt x="610" y="128"/>
                      <a:pt x="621" y="134"/>
                      <a:pt x="632" y="134"/>
                    </a:cubicBezTo>
                    <a:cubicBezTo>
                      <a:pt x="632" y="134"/>
                      <a:pt x="633" y="134"/>
                      <a:pt x="633" y="134"/>
                    </a:cubicBezTo>
                    <a:cubicBezTo>
                      <a:pt x="633" y="134"/>
                      <a:pt x="633" y="134"/>
                      <a:pt x="633" y="134"/>
                    </a:cubicBezTo>
                    <a:cubicBezTo>
                      <a:pt x="633" y="134"/>
                      <a:pt x="633" y="134"/>
                      <a:pt x="633" y="134"/>
                    </a:cubicBezTo>
                    <a:cubicBezTo>
                      <a:pt x="636" y="134"/>
                      <a:pt x="640" y="134"/>
                      <a:pt x="643" y="132"/>
                    </a:cubicBezTo>
                    <a:cubicBezTo>
                      <a:pt x="643" y="132"/>
                      <a:pt x="643" y="132"/>
                      <a:pt x="643" y="132"/>
                    </a:cubicBezTo>
                    <a:cubicBezTo>
                      <a:pt x="643" y="132"/>
                      <a:pt x="643" y="132"/>
                      <a:pt x="643" y="132"/>
                    </a:cubicBezTo>
                    <a:cubicBezTo>
                      <a:pt x="650" y="129"/>
                      <a:pt x="655" y="119"/>
                      <a:pt x="663" y="114"/>
                    </a:cubicBezTo>
                    <a:cubicBezTo>
                      <a:pt x="671" y="109"/>
                      <a:pt x="681" y="108"/>
                      <a:pt x="681" y="100"/>
                    </a:cubicBezTo>
                    <a:cubicBezTo>
                      <a:pt x="681" y="98"/>
                      <a:pt x="681" y="96"/>
                      <a:pt x="680" y="93"/>
                    </a:cubicBezTo>
                    <a:cubicBezTo>
                      <a:pt x="678" y="88"/>
                      <a:pt x="663" y="79"/>
                      <a:pt x="663" y="74"/>
                    </a:cubicBezTo>
                    <a:cubicBezTo>
                      <a:pt x="663" y="74"/>
                      <a:pt x="663" y="74"/>
                      <a:pt x="663" y="74"/>
                    </a:cubicBezTo>
                    <a:cubicBezTo>
                      <a:pt x="664" y="68"/>
                      <a:pt x="671" y="66"/>
                      <a:pt x="677" y="66"/>
                    </a:cubicBezTo>
                    <a:cubicBezTo>
                      <a:pt x="677" y="66"/>
                      <a:pt x="678" y="66"/>
                      <a:pt x="678" y="66"/>
                    </a:cubicBezTo>
                    <a:cubicBezTo>
                      <a:pt x="678" y="66"/>
                      <a:pt x="678" y="66"/>
                      <a:pt x="678" y="66"/>
                    </a:cubicBezTo>
                    <a:cubicBezTo>
                      <a:pt x="678" y="66"/>
                      <a:pt x="678" y="66"/>
                      <a:pt x="678" y="66"/>
                    </a:cubicBezTo>
                    <a:cubicBezTo>
                      <a:pt x="680" y="66"/>
                      <a:pt x="682" y="66"/>
                      <a:pt x="683" y="67"/>
                    </a:cubicBezTo>
                    <a:cubicBezTo>
                      <a:pt x="683" y="67"/>
                      <a:pt x="683" y="67"/>
                      <a:pt x="683" y="67"/>
                    </a:cubicBezTo>
                    <a:cubicBezTo>
                      <a:pt x="689" y="69"/>
                      <a:pt x="703" y="86"/>
                      <a:pt x="703" y="96"/>
                    </a:cubicBezTo>
                    <a:cubicBezTo>
                      <a:pt x="703" y="97"/>
                      <a:pt x="703" y="98"/>
                      <a:pt x="702" y="98"/>
                    </a:cubicBezTo>
                    <a:cubicBezTo>
                      <a:pt x="701" y="104"/>
                      <a:pt x="688" y="106"/>
                      <a:pt x="685" y="111"/>
                    </a:cubicBezTo>
                    <a:cubicBezTo>
                      <a:pt x="684" y="114"/>
                      <a:pt x="683" y="117"/>
                      <a:pt x="683" y="120"/>
                    </a:cubicBezTo>
                    <a:cubicBezTo>
                      <a:pt x="683" y="132"/>
                      <a:pt x="694" y="143"/>
                      <a:pt x="701" y="144"/>
                    </a:cubicBezTo>
                    <a:cubicBezTo>
                      <a:pt x="701" y="144"/>
                      <a:pt x="701" y="144"/>
                      <a:pt x="701" y="144"/>
                    </a:cubicBezTo>
                    <a:cubicBezTo>
                      <a:pt x="703" y="145"/>
                      <a:pt x="705" y="145"/>
                      <a:pt x="706" y="145"/>
                    </a:cubicBezTo>
                    <a:cubicBezTo>
                      <a:pt x="706" y="145"/>
                      <a:pt x="706" y="145"/>
                      <a:pt x="706" y="145"/>
                    </a:cubicBezTo>
                    <a:cubicBezTo>
                      <a:pt x="706" y="145"/>
                      <a:pt x="706" y="145"/>
                      <a:pt x="706" y="145"/>
                    </a:cubicBezTo>
                    <a:cubicBezTo>
                      <a:pt x="706" y="145"/>
                      <a:pt x="706" y="145"/>
                      <a:pt x="706" y="145"/>
                    </a:cubicBezTo>
                    <a:cubicBezTo>
                      <a:pt x="720" y="145"/>
                      <a:pt x="726" y="133"/>
                      <a:pt x="725" y="119"/>
                    </a:cubicBezTo>
                    <a:cubicBezTo>
                      <a:pt x="725" y="119"/>
                      <a:pt x="725" y="119"/>
                      <a:pt x="725" y="119"/>
                    </a:cubicBezTo>
                    <a:cubicBezTo>
                      <a:pt x="724" y="115"/>
                      <a:pt x="720" y="109"/>
                      <a:pt x="720" y="103"/>
                    </a:cubicBezTo>
                    <a:cubicBezTo>
                      <a:pt x="720" y="103"/>
                      <a:pt x="720" y="103"/>
                      <a:pt x="720" y="102"/>
                    </a:cubicBezTo>
                    <a:cubicBezTo>
                      <a:pt x="721" y="97"/>
                      <a:pt x="728" y="91"/>
                      <a:pt x="731" y="88"/>
                    </a:cubicBezTo>
                    <a:cubicBezTo>
                      <a:pt x="731" y="88"/>
                      <a:pt x="731" y="88"/>
                      <a:pt x="731" y="88"/>
                    </a:cubicBezTo>
                    <a:cubicBezTo>
                      <a:pt x="731" y="88"/>
                      <a:pt x="731" y="88"/>
                      <a:pt x="731" y="88"/>
                    </a:cubicBezTo>
                    <a:cubicBezTo>
                      <a:pt x="732" y="88"/>
                      <a:pt x="732" y="88"/>
                      <a:pt x="732" y="88"/>
                    </a:cubicBezTo>
                    <a:cubicBezTo>
                      <a:pt x="732" y="88"/>
                      <a:pt x="732" y="88"/>
                      <a:pt x="732" y="88"/>
                    </a:cubicBezTo>
                    <a:cubicBezTo>
                      <a:pt x="736" y="84"/>
                      <a:pt x="743" y="80"/>
                      <a:pt x="748" y="80"/>
                    </a:cubicBezTo>
                    <a:cubicBezTo>
                      <a:pt x="748" y="80"/>
                      <a:pt x="748" y="80"/>
                      <a:pt x="748" y="80"/>
                    </a:cubicBezTo>
                    <a:cubicBezTo>
                      <a:pt x="748" y="80"/>
                      <a:pt x="748" y="80"/>
                      <a:pt x="748" y="80"/>
                    </a:cubicBezTo>
                    <a:cubicBezTo>
                      <a:pt x="748" y="80"/>
                      <a:pt x="748" y="80"/>
                      <a:pt x="748" y="80"/>
                    </a:cubicBezTo>
                    <a:cubicBezTo>
                      <a:pt x="748" y="80"/>
                      <a:pt x="749" y="80"/>
                      <a:pt x="749" y="80"/>
                    </a:cubicBezTo>
                    <a:cubicBezTo>
                      <a:pt x="749" y="80"/>
                      <a:pt x="749" y="80"/>
                      <a:pt x="749" y="80"/>
                    </a:cubicBezTo>
                    <a:cubicBezTo>
                      <a:pt x="755" y="80"/>
                      <a:pt x="762" y="86"/>
                      <a:pt x="768" y="90"/>
                    </a:cubicBezTo>
                    <a:cubicBezTo>
                      <a:pt x="774" y="95"/>
                      <a:pt x="781" y="99"/>
                      <a:pt x="786" y="103"/>
                    </a:cubicBezTo>
                    <a:cubicBezTo>
                      <a:pt x="797" y="112"/>
                      <a:pt x="801" y="129"/>
                      <a:pt x="816" y="131"/>
                    </a:cubicBezTo>
                    <a:cubicBezTo>
                      <a:pt x="816" y="131"/>
                      <a:pt x="816" y="131"/>
                      <a:pt x="816" y="131"/>
                    </a:cubicBezTo>
                    <a:cubicBezTo>
                      <a:pt x="817" y="131"/>
                      <a:pt x="818" y="131"/>
                      <a:pt x="819" y="131"/>
                    </a:cubicBezTo>
                    <a:cubicBezTo>
                      <a:pt x="819" y="131"/>
                      <a:pt x="819" y="131"/>
                      <a:pt x="819" y="131"/>
                    </a:cubicBezTo>
                    <a:cubicBezTo>
                      <a:pt x="819" y="131"/>
                      <a:pt x="819" y="131"/>
                      <a:pt x="819" y="131"/>
                    </a:cubicBezTo>
                    <a:cubicBezTo>
                      <a:pt x="819" y="131"/>
                      <a:pt x="819" y="131"/>
                      <a:pt x="819" y="131"/>
                    </a:cubicBezTo>
                    <a:cubicBezTo>
                      <a:pt x="832" y="131"/>
                      <a:pt x="837" y="121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5" y="116"/>
                      <a:pt x="845" y="116"/>
                      <a:pt x="845" y="116"/>
                    </a:cubicBezTo>
                    <a:cubicBezTo>
                      <a:pt x="846" y="115"/>
                      <a:pt x="847" y="115"/>
                      <a:pt x="847" y="115"/>
                    </a:cubicBezTo>
                    <a:cubicBezTo>
                      <a:pt x="847" y="115"/>
                      <a:pt x="847" y="114"/>
                      <a:pt x="847" y="114"/>
                    </a:cubicBezTo>
                    <a:cubicBezTo>
                      <a:pt x="847" y="114"/>
                      <a:pt x="847" y="114"/>
                      <a:pt x="847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8" y="114"/>
                      <a:pt x="848" y="114"/>
                    </a:cubicBezTo>
                    <a:cubicBezTo>
                      <a:pt x="848" y="114"/>
                      <a:pt x="849" y="114"/>
                      <a:pt x="849" y="114"/>
                    </a:cubicBezTo>
                    <a:cubicBezTo>
                      <a:pt x="849" y="114"/>
                      <a:pt x="849" y="114"/>
                      <a:pt x="849" y="114"/>
                    </a:cubicBezTo>
                    <a:cubicBezTo>
                      <a:pt x="849" y="114"/>
                      <a:pt x="849" y="114"/>
                      <a:pt x="849" y="114"/>
                    </a:cubicBezTo>
                    <a:cubicBezTo>
                      <a:pt x="849" y="114"/>
                      <a:pt x="849" y="114"/>
                      <a:pt x="849" y="114"/>
                    </a:cubicBezTo>
                    <a:cubicBezTo>
                      <a:pt x="854" y="112"/>
                      <a:pt x="865" y="110"/>
                      <a:pt x="874" y="108"/>
                    </a:cubicBezTo>
                    <a:cubicBezTo>
                      <a:pt x="874" y="108"/>
                      <a:pt x="874" y="108"/>
                      <a:pt x="874" y="108"/>
                    </a:cubicBezTo>
                    <a:cubicBezTo>
                      <a:pt x="875" y="108"/>
                      <a:pt x="875" y="108"/>
                      <a:pt x="875" y="108"/>
                    </a:cubicBezTo>
                    <a:cubicBezTo>
                      <a:pt x="875" y="108"/>
                      <a:pt x="875" y="108"/>
                      <a:pt x="875" y="108"/>
                    </a:cubicBezTo>
                    <a:cubicBezTo>
                      <a:pt x="875" y="108"/>
                      <a:pt x="875" y="108"/>
                      <a:pt x="875" y="108"/>
                    </a:cubicBezTo>
                    <a:cubicBezTo>
                      <a:pt x="876" y="108"/>
                      <a:pt x="876" y="108"/>
                      <a:pt x="877" y="108"/>
                    </a:cubicBezTo>
                    <a:cubicBezTo>
                      <a:pt x="877" y="108"/>
                      <a:pt x="877" y="108"/>
                      <a:pt x="877" y="108"/>
                    </a:cubicBezTo>
                    <a:cubicBezTo>
                      <a:pt x="879" y="108"/>
                      <a:pt x="881" y="108"/>
                      <a:pt x="882" y="108"/>
                    </a:cubicBezTo>
                    <a:cubicBezTo>
                      <a:pt x="882" y="108"/>
                      <a:pt x="882" y="108"/>
                      <a:pt x="882" y="108"/>
                    </a:cubicBezTo>
                    <a:cubicBezTo>
                      <a:pt x="882" y="108"/>
                      <a:pt x="882" y="108"/>
                      <a:pt x="882" y="108"/>
                    </a:cubicBezTo>
                    <a:cubicBezTo>
                      <a:pt x="884" y="108"/>
                      <a:pt x="885" y="108"/>
                      <a:pt x="887" y="108"/>
                    </a:cubicBezTo>
                    <a:cubicBezTo>
                      <a:pt x="887" y="108"/>
                      <a:pt x="887" y="108"/>
                      <a:pt x="887" y="108"/>
                    </a:cubicBezTo>
                    <a:cubicBezTo>
                      <a:pt x="894" y="110"/>
                      <a:pt x="900" y="117"/>
                      <a:pt x="907" y="120"/>
                    </a:cubicBezTo>
                    <a:cubicBezTo>
                      <a:pt x="907" y="120"/>
                      <a:pt x="907" y="120"/>
                      <a:pt x="907" y="120"/>
                    </a:cubicBezTo>
                    <a:cubicBezTo>
                      <a:pt x="907" y="120"/>
                      <a:pt x="907" y="120"/>
                      <a:pt x="908" y="121"/>
                    </a:cubicBezTo>
                    <a:cubicBezTo>
                      <a:pt x="908" y="121"/>
                      <a:pt x="908" y="121"/>
                      <a:pt x="908" y="121"/>
                    </a:cubicBezTo>
                    <a:cubicBezTo>
                      <a:pt x="912" y="122"/>
                      <a:pt x="917" y="124"/>
                      <a:pt x="922" y="124"/>
                    </a:cubicBezTo>
                    <a:cubicBezTo>
                      <a:pt x="922" y="124"/>
                      <a:pt x="922" y="124"/>
                      <a:pt x="922" y="124"/>
                    </a:cubicBezTo>
                    <a:cubicBezTo>
                      <a:pt x="922" y="124"/>
                      <a:pt x="922" y="124"/>
                      <a:pt x="922" y="124"/>
                    </a:cubicBezTo>
                    <a:cubicBezTo>
                      <a:pt x="922" y="124"/>
                      <a:pt x="923" y="124"/>
                      <a:pt x="923" y="124"/>
                    </a:cubicBezTo>
                    <a:cubicBezTo>
                      <a:pt x="926" y="124"/>
                      <a:pt x="930" y="123"/>
                      <a:pt x="933" y="122"/>
                    </a:cubicBezTo>
                    <a:cubicBezTo>
                      <a:pt x="941" y="118"/>
                      <a:pt x="943" y="107"/>
                      <a:pt x="949" y="101"/>
                    </a:cubicBezTo>
                    <a:cubicBezTo>
                      <a:pt x="954" y="95"/>
                      <a:pt x="964" y="91"/>
                      <a:pt x="972" y="87"/>
                    </a:cubicBezTo>
                    <a:cubicBezTo>
                      <a:pt x="972" y="87"/>
                      <a:pt x="972" y="87"/>
                      <a:pt x="972" y="87"/>
                    </a:cubicBezTo>
                    <a:cubicBezTo>
                      <a:pt x="972" y="87"/>
                      <a:pt x="972" y="87"/>
                      <a:pt x="972" y="87"/>
                    </a:cubicBezTo>
                    <a:cubicBezTo>
                      <a:pt x="973" y="87"/>
                      <a:pt x="974" y="87"/>
                      <a:pt x="974" y="86"/>
                    </a:cubicBezTo>
                    <a:cubicBezTo>
                      <a:pt x="974" y="86"/>
                      <a:pt x="974" y="86"/>
                      <a:pt x="974" y="86"/>
                    </a:cubicBezTo>
                    <a:cubicBezTo>
                      <a:pt x="981" y="83"/>
                      <a:pt x="989" y="80"/>
                      <a:pt x="996" y="80"/>
                    </a:cubicBezTo>
                    <a:cubicBezTo>
                      <a:pt x="996" y="80"/>
                      <a:pt x="996" y="80"/>
                      <a:pt x="996" y="80"/>
                    </a:cubicBezTo>
                    <a:cubicBezTo>
                      <a:pt x="996" y="80"/>
                      <a:pt x="996" y="80"/>
                      <a:pt x="996" y="80"/>
                    </a:cubicBezTo>
                    <a:cubicBezTo>
                      <a:pt x="996" y="80"/>
                      <a:pt x="996" y="80"/>
                      <a:pt x="996" y="80"/>
                    </a:cubicBezTo>
                    <a:cubicBezTo>
                      <a:pt x="997" y="80"/>
                      <a:pt x="998" y="80"/>
                      <a:pt x="999" y="80"/>
                    </a:cubicBezTo>
                    <a:cubicBezTo>
                      <a:pt x="1000" y="80"/>
                      <a:pt x="1000" y="80"/>
                      <a:pt x="1000" y="80"/>
                    </a:cubicBezTo>
                    <a:cubicBezTo>
                      <a:pt x="1012" y="83"/>
                      <a:pt x="1012" y="112"/>
                      <a:pt x="1020" y="122"/>
                    </a:cubicBezTo>
                    <a:cubicBezTo>
                      <a:pt x="1026" y="128"/>
                      <a:pt x="1040" y="130"/>
                      <a:pt x="1047" y="134"/>
                    </a:cubicBezTo>
                    <a:cubicBezTo>
                      <a:pt x="1056" y="138"/>
                      <a:pt x="1061" y="148"/>
                      <a:pt x="1068" y="155"/>
                    </a:cubicBezTo>
                    <a:cubicBezTo>
                      <a:pt x="1075" y="162"/>
                      <a:pt x="1085" y="170"/>
                      <a:pt x="1089" y="177"/>
                    </a:cubicBezTo>
                    <a:cubicBezTo>
                      <a:pt x="1094" y="188"/>
                      <a:pt x="1093" y="199"/>
                      <a:pt x="1102" y="206"/>
                    </a:cubicBezTo>
                    <a:cubicBezTo>
                      <a:pt x="1107" y="210"/>
                      <a:pt x="1114" y="211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3"/>
                      <a:pt x="1121" y="213"/>
                      <a:pt x="1121" y="213"/>
                    </a:cubicBezTo>
                    <a:cubicBezTo>
                      <a:pt x="1121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2" y="214"/>
                      <a:pt x="1122" y="214"/>
                      <a:pt x="1122" y="214"/>
                    </a:cubicBezTo>
                    <a:cubicBezTo>
                      <a:pt x="1127" y="215"/>
                      <a:pt x="1132" y="218"/>
                      <a:pt x="1138" y="218"/>
                    </a:cubicBezTo>
                    <a:cubicBezTo>
                      <a:pt x="1138" y="218"/>
                      <a:pt x="1138" y="218"/>
                      <a:pt x="1138" y="218"/>
                    </a:cubicBezTo>
                    <a:cubicBezTo>
                      <a:pt x="1138" y="218"/>
                      <a:pt x="1138" y="218"/>
                      <a:pt x="1138" y="218"/>
                    </a:cubicBezTo>
                    <a:cubicBezTo>
                      <a:pt x="1138" y="218"/>
                      <a:pt x="1138" y="218"/>
                      <a:pt x="1138" y="218"/>
                    </a:cubicBezTo>
                    <a:cubicBezTo>
                      <a:pt x="1139" y="218"/>
                      <a:pt x="1140" y="218"/>
                      <a:pt x="1141" y="218"/>
                    </a:cubicBezTo>
                    <a:cubicBezTo>
                      <a:pt x="1141" y="218"/>
                      <a:pt x="1141" y="218"/>
                      <a:pt x="1141" y="218"/>
                    </a:cubicBezTo>
                    <a:cubicBezTo>
                      <a:pt x="1141" y="218"/>
                      <a:pt x="1141" y="218"/>
                      <a:pt x="1141" y="218"/>
                    </a:cubicBezTo>
                    <a:cubicBezTo>
                      <a:pt x="1144" y="212"/>
                      <a:pt x="1145" y="206"/>
                      <a:pt x="1145" y="200"/>
                    </a:cubicBezTo>
                    <a:cubicBezTo>
                      <a:pt x="1145" y="186"/>
                      <a:pt x="1139" y="172"/>
                      <a:pt x="1130" y="167"/>
                    </a:cubicBezTo>
                    <a:cubicBezTo>
                      <a:pt x="1123" y="161"/>
                      <a:pt x="1114" y="162"/>
                      <a:pt x="1106" y="158"/>
                    </a:cubicBezTo>
                    <a:cubicBezTo>
                      <a:pt x="1099" y="153"/>
                      <a:pt x="1094" y="144"/>
                      <a:pt x="1087" y="137"/>
                    </a:cubicBezTo>
                    <a:cubicBezTo>
                      <a:pt x="1081" y="130"/>
                      <a:pt x="1071" y="124"/>
                      <a:pt x="1067" y="116"/>
                    </a:cubicBezTo>
                    <a:cubicBezTo>
                      <a:pt x="1064" y="109"/>
                      <a:pt x="1064" y="100"/>
                      <a:pt x="1060" y="93"/>
                    </a:cubicBezTo>
                    <a:cubicBezTo>
                      <a:pt x="1054" y="85"/>
                      <a:pt x="1045" y="81"/>
                      <a:pt x="1034" y="79"/>
                    </a:cubicBezTo>
                    <a:cubicBezTo>
                      <a:pt x="1025" y="77"/>
                      <a:pt x="1013" y="77"/>
                      <a:pt x="1004" y="74"/>
                    </a:cubicBezTo>
                    <a:cubicBezTo>
                      <a:pt x="1000" y="72"/>
                      <a:pt x="994" y="65"/>
                      <a:pt x="991" y="60"/>
                    </a:cubicBezTo>
                    <a:cubicBezTo>
                      <a:pt x="986" y="54"/>
                      <a:pt x="983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5" y="42"/>
                      <a:pt x="975" y="42"/>
                      <a:pt x="975" y="42"/>
                    </a:cubicBezTo>
                    <a:cubicBezTo>
                      <a:pt x="971" y="42"/>
                      <a:pt x="967" y="47"/>
                      <a:pt x="962" y="51"/>
                    </a:cubicBezTo>
                    <a:cubicBezTo>
                      <a:pt x="961" y="53"/>
                      <a:pt x="959" y="54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7" y="55"/>
                      <a:pt x="957" y="55"/>
                      <a:pt x="957" y="55"/>
                    </a:cubicBezTo>
                    <a:cubicBezTo>
                      <a:pt x="956" y="55"/>
                      <a:pt x="956" y="55"/>
                      <a:pt x="956" y="55"/>
                    </a:cubicBezTo>
                    <a:cubicBezTo>
                      <a:pt x="956" y="55"/>
                      <a:pt x="956" y="55"/>
                      <a:pt x="956" y="56"/>
                    </a:cubicBezTo>
                    <a:cubicBezTo>
                      <a:pt x="951" y="58"/>
                      <a:pt x="944" y="57"/>
                      <a:pt x="937" y="60"/>
                    </a:cubicBezTo>
                    <a:cubicBezTo>
                      <a:pt x="937" y="60"/>
                      <a:pt x="937" y="60"/>
                      <a:pt x="937" y="60"/>
                    </a:cubicBezTo>
                    <a:cubicBezTo>
                      <a:pt x="937" y="60"/>
                      <a:pt x="937" y="60"/>
                      <a:pt x="937" y="60"/>
                    </a:cubicBezTo>
                    <a:cubicBezTo>
                      <a:pt x="935" y="60"/>
                      <a:pt x="934" y="61"/>
                      <a:pt x="932" y="62"/>
                    </a:cubicBezTo>
                    <a:cubicBezTo>
                      <a:pt x="932" y="62"/>
                      <a:pt x="932" y="62"/>
                      <a:pt x="932" y="62"/>
                    </a:cubicBezTo>
                    <a:cubicBezTo>
                      <a:pt x="932" y="62"/>
                      <a:pt x="932" y="62"/>
                      <a:pt x="932" y="62"/>
                    </a:cubicBezTo>
                    <a:cubicBezTo>
                      <a:pt x="926" y="65"/>
                      <a:pt x="921" y="69"/>
                      <a:pt x="916" y="69"/>
                    </a:cubicBezTo>
                    <a:cubicBezTo>
                      <a:pt x="916" y="69"/>
                      <a:pt x="916" y="69"/>
                      <a:pt x="916" y="69"/>
                    </a:cubicBezTo>
                    <a:cubicBezTo>
                      <a:pt x="916" y="69"/>
                      <a:pt x="916" y="69"/>
                      <a:pt x="916" y="69"/>
                    </a:cubicBezTo>
                    <a:cubicBezTo>
                      <a:pt x="916" y="69"/>
                      <a:pt x="916" y="69"/>
                      <a:pt x="916" y="69"/>
                    </a:cubicBezTo>
                    <a:cubicBezTo>
                      <a:pt x="915" y="69"/>
                      <a:pt x="915" y="69"/>
                      <a:pt x="914" y="69"/>
                    </a:cubicBezTo>
                    <a:cubicBezTo>
                      <a:pt x="898" y="67"/>
                      <a:pt x="895" y="40"/>
                      <a:pt x="889" y="28"/>
                    </a:cubicBezTo>
                    <a:cubicBezTo>
                      <a:pt x="881" y="15"/>
                      <a:pt x="870" y="3"/>
                      <a:pt x="853" y="1"/>
                    </a:cubicBezTo>
                    <a:cubicBezTo>
                      <a:pt x="852" y="1"/>
                      <a:pt x="850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49" y="1"/>
                      <a:pt x="849" y="1"/>
                      <a:pt x="849" y="1"/>
                    </a:cubicBezTo>
                    <a:cubicBezTo>
                      <a:pt x="828" y="1"/>
                      <a:pt x="816" y="18"/>
                      <a:pt x="825" y="38"/>
                    </a:cubicBezTo>
                    <a:cubicBezTo>
                      <a:pt x="825" y="38"/>
                      <a:pt x="825" y="38"/>
                      <a:pt x="825" y="38"/>
                    </a:cubicBezTo>
                    <a:cubicBezTo>
                      <a:pt x="825" y="38"/>
                      <a:pt x="825" y="38"/>
                      <a:pt x="825" y="38"/>
                    </a:cubicBezTo>
                    <a:cubicBezTo>
                      <a:pt x="828" y="44"/>
                      <a:pt x="835" y="49"/>
                      <a:pt x="835" y="55"/>
                    </a:cubicBezTo>
                    <a:cubicBezTo>
                      <a:pt x="835" y="56"/>
                      <a:pt x="835" y="56"/>
                      <a:pt x="835" y="57"/>
                    </a:cubicBezTo>
                    <a:cubicBezTo>
                      <a:pt x="835" y="60"/>
                      <a:pt x="830" y="63"/>
                      <a:pt x="829" y="63"/>
                    </a:cubicBezTo>
                    <a:cubicBezTo>
                      <a:pt x="829" y="63"/>
                      <a:pt x="829" y="63"/>
                      <a:pt x="829" y="63"/>
                    </a:cubicBezTo>
                    <a:cubicBezTo>
                      <a:pt x="829" y="63"/>
                      <a:pt x="829" y="63"/>
                      <a:pt x="828" y="63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28" y="63"/>
                      <a:pt x="828" y="63"/>
                      <a:pt x="828" y="63"/>
                    </a:cubicBezTo>
                    <a:cubicBezTo>
                      <a:pt x="827" y="63"/>
                      <a:pt x="827" y="63"/>
                      <a:pt x="826" y="62"/>
                    </a:cubicBezTo>
                    <a:cubicBezTo>
                      <a:pt x="826" y="62"/>
                      <a:pt x="826" y="62"/>
                      <a:pt x="826" y="62"/>
                    </a:cubicBezTo>
                    <a:cubicBezTo>
                      <a:pt x="826" y="62"/>
                      <a:pt x="826" y="62"/>
                      <a:pt x="825" y="62"/>
                    </a:cubicBezTo>
                    <a:cubicBezTo>
                      <a:pt x="825" y="62"/>
                      <a:pt x="825" y="62"/>
                      <a:pt x="825" y="62"/>
                    </a:cubicBezTo>
                    <a:cubicBezTo>
                      <a:pt x="825" y="62"/>
                      <a:pt x="825" y="62"/>
                      <a:pt x="825" y="62"/>
                    </a:cubicBezTo>
                    <a:cubicBezTo>
                      <a:pt x="821" y="60"/>
                      <a:pt x="816" y="57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6"/>
                      <a:pt x="811" y="56"/>
                      <a:pt x="811" y="56"/>
                    </a:cubicBezTo>
                    <a:cubicBezTo>
                      <a:pt x="811" y="55"/>
                      <a:pt x="811" y="55"/>
                      <a:pt x="811" y="55"/>
                    </a:cubicBezTo>
                    <a:cubicBezTo>
                      <a:pt x="808" y="55"/>
                      <a:pt x="806" y="54"/>
                      <a:pt x="803" y="54"/>
                    </a:cubicBezTo>
                    <a:cubicBezTo>
                      <a:pt x="803" y="54"/>
                      <a:pt x="803" y="54"/>
                      <a:pt x="803" y="54"/>
                    </a:cubicBezTo>
                    <a:cubicBezTo>
                      <a:pt x="795" y="54"/>
                      <a:pt x="788" y="57"/>
                      <a:pt x="781" y="61"/>
                    </a:cubicBezTo>
                    <a:cubicBezTo>
                      <a:pt x="775" y="64"/>
                      <a:pt x="769" y="67"/>
                      <a:pt x="762" y="67"/>
                    </a:cubicBezTo>
                    <a:cubicBezTo>
                      <a:pt x="762" y="67"/>
                      <a:pt x="762" y="67"/>
                      <a:pt x="762" y="67"/>
                    </a:cubicBezTo>
                    <a:cubicBezTo>
                      <a:pt x="760" y="67"/>
                      <a:pt x="759" y="67"/>
                      <a:pt x="758" y="66"/>
                    </a:cubicBezTo>
                    <a:cubicBezTo>
                      <a:pt x="758" y="66"/>
                      <a:pt x="758" y="66"/>
                      <a:pt x="758" y="66"/>
                    </a:cubicBezTo>
                    <a:cubicBezTo>
                      <a:pt x="758" y="66"/>
                      <a:pt x="758" y="66"/>
                      <a:pt x="758" y="66"/>
                    </a:cubicBezTo>
                    <a:cubicBezTo>
                      <a:pt x="750" y="65"/>
                      <a:pt x="746" y="58"/>
                      <a:pt x="739" y="53"/>
                    </a:cubicBezTo>
                    <a:cubicBezTo>
                      <a:pt x="733" y="48"/>
                      <a:pt x="724" y="44"/>
                      <a:pt x="720" y="39"/>
                    </a:cubicBezTo>
                    <a:cubicBezTo>
                      <a:pt x="716" y="33"/>
                      <a:pt x="715" y="24"/>
                      <a:pt x="709" y="18"/>
                    </a:cubicBezTo>
                    <a:cubicBezTo>
                      <a:pt x="702" y="12"/>
                      <a:pt x="692" y="14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80" y="11"/>
                    </a:cubicBezTo>
                    <a:cubicBezTo>
                      <a:pt x="680" y="11"/>
                      <a:pt x="680" y="11"/>
                      <a:pt x="679" y="11"/>
                    </a:cubicBezTo>
                    <a:cubicBezTo>
                      <a:pt x="679" y="11"/>
                      <a:pt x="679" y="11"/>
                      <a:pt x="679" y="11"/>
                    </a:cubicBezTo>
                    <a:cubicBezTo>
                      <a:pt x="678" y="11"/>
                      <a:pt x="677" y="10"/>
                      <a:pt x="675" y="10"/>
                    </a:cubicBezTo>
                    <a:cubicBezTo>
                      <a:pt x="675" y="10"/>
                      <a:pt x="675" y="10"/>
                      <a:pt x="675" y="9"/>
                    </a:cubicBezTo>
                    <a:cubicBezTo>
                      <a:pt x="675" y="9"/>
                      <a:pt x="675" y="9"/>
                      <a:pt x="675" y="9"/>
                    </a:cubicBezTo>
                    <a:cubicBezTo>
                      <a:pt x="671" y="8"/>
                      <a:pt x="667" y="6"/>
                      <a:pt x="663" y="6"/>
                    </a:cubicBezTo>
                    <a:cubicBezTo>
                      <a:pt x="663" y="6"/>
                      <a:pt x="663" y="6"/>
                      <a:pt x="663" y="6"/>
                    </a:cubicBezTo>
                    <a:cubicBezTo>
                      <a:pt x="663" y="6"/>
                      <a:pt x="663" y="6"/>
                      <a:pt x="663" y="6"/>
                    </a:cubicBezTo>
                    <a:cubicBezTo>
                      <a:pt x="663" y="6"/>
                      <a:pt x="663" y="6"/>
                      <a:pt x="663" y="6"/>
                    </a:cubicBezTo>
                    <a:cubicBezTo>
                      <a:pt x="662" y="6"/>
                      <a:pt x="661" y="6"/>
                      <a:pt x="661" y="6"/>
                    </a:cubicBezTo>
                    <a:cubicBezTo>
                      <a:pt x="661" y="6"/>
                      <a:pt x="661" y="6"/>
                      <a:pt x="661" y="6"/>
                    </a:cubicBezTo>
                    <a:cubicBezTo>
                      <a:pt x="661" y="6"/>
                      <a:pt x="661" y="6"/>
                      <a:pt x="660" y="6"/>
                    </a:cubicBezTo>
                    <a:cubicBezTo>
                      <a:pt x="660" y="6"/>
                      <a:pt x="660" y="6"/>
                      <a:pt x="660" y="6"/>
                    </a:cubicBezTo>
                    <a:cubicBezTo>
                      <a:pt x="652" y="8"/>
                      <a:pt x="647" y="22"/>
                      <a:pt x="639" y="28"/>
                    </a:cubicBezTo>
                    <a:cubicBezTo>
                      <a:pt x="635" y="31"/>
                      <a:pt x="630" y="32"/>
                      <a:pt x="624" y="36"/>
                    </a:cubicBezTo>
                    <a:cubicBezTo>
                      <a:pt x="618" y="40"/>
                      <a:pt x="615" y="45"/>
                      <a:pt x="609" y="46"/>
                    </a:cubicBezTo>
                    <a:cubicBezTo>
                      <a:pt x="609" y="46"/>
                      <a:pt x="609" y="46"/>
                      <a:pt x="609" y="46"/>
                    </a:cubicBezTo>
                    <a:cubicBezTo>
                      <a:pt x="608" y="46"/>
                      <a:pt x="608" y="46"/>
                      <a:pt x="607" y="46"/>
                    </a:cubicBezTo>
                    <a:cubicBezTo>
                      <a:pt x="607" y="46"/>
                      <a:pt x="607" y="46"/>
                      <a:pt x="607" y="46"/>
                    </a:cubicBezTo>
                    <a:cubicBezTo>
                      <a:pt x="607" y="46"/>
                      <a:pt x="607" y="46"/>
                      <a:pt x="607" y="46"/>
                    </a:cubicBezTo>
                    <a:cubicBezTo>
                      <a:pt x="607" y="46"/>
                      <a:pt x="607" y="46"/>
                      <a:pt x="607" y="46"/>
                    </a:cubicBezTo>
                    <a:cubicBezTo>
                      <a:pt x="606" y="46"/>
                      <a:pt x="604" y="46"/>
                      <a:pt x="603" y="46"/>
                    </a:cubicBezTo>
                    <a:cubicBezTo>
                      <a:pt x="600" y="45"/>
                      <a:pt x="598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6" y="45"/>
                      <a:pt x="596" y="45"/>
                    </a:cubicBezTo>
                    <a:cubicBezTo>
                      <a:pt x="596" y="45"/>
                      <a:pt x="595" y="45"/>
                      <a:pt x="595" y="45"/>
                    </a:cubicBezTo>
                    <a:cubicBezTo>
                      <a:pt x="592" y="45"/>
                      <a:pt x="589" y="45"/>
                      <a:pt x="586" y="45"/>
                    </a:cubicBezTo>
                    <a:cubicBezTo>
                      <a:pt x="582" y="46"/>
                      <a:pt x="579" y="46"/>
                      <a:pt x="576" y="46"/>
                    </a:cubicBezTo>
                    <a:cubicBezTo>
                      <a:pt x="575" y="46"/>
                      <a:pt x="575" y="46"/>
                      <a:pt x="575" y="46"/>
                    </a:cubicBezTo>
                    <a:cubicBezTo>
                      <a:pt x="574" y="46"/>
                      <a:pt x="574" y="46"/>
                      <a:pt x="573" y="46"/>
                    </a:cubicBezTo>
                    <a:cubicBezTo>
                      <a:pt x="573" y="46"/>
                      <a:pt x="573" y="46"/>
                      <a:pt x="573" y="46"/>
                    </a:cubicBezTo>
                    <a:cubicBezTo>
                      <a:pt x="573" y="46"/>
                      <a:pt x="573" y="46"/>
                      <a:pt x="573" y="46"/>
                    </a:cubicBezTo>
                    <a:cubicBezTo>
                      <a:pt x="566" y="46"/>
                      <a:pt x="558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51" y="44"/>
                      <a:pt x="551" y="44"/>
                      <a:pt x="551" y="44"/>
                    </a:cubicBezTo>
                    <a:cubicBezTo>
                      <a:pt x="549" y="44"/>
                      <a:pt x="548" y="44"/>
                      <a:pt x="547" y="44"/>
                    </a:cubicBezTo>
                    <a:cubicBezTo>
                      <a:pt x="547" y="44"/>
                      <a:pt x="547" y="44"/>
                      <a:pt x="547" y="44"/>
                    </a:cubicBezTo>
                    <a:cubicBezTo>
                      <a:pt x="547" y="44"/>
                      <a:pt x="547" y="44"/>
                      <a:pt x="547" y="44"/>
                    </a:cubicBezTo>
                    <a:cubicBezTo>
                      <a:pt x="546" y="44"/>
                      <a:pt x="546" y="44"/>
                      <a:pt x="546" y="44"/>
                    </a:cubicBezTo>
                    <a:cubicBezTo>
                      <a:pt x="546" y="44"/>
                      <a:pt x="546" y="44"/>
                      <a:pt x="546" y="44"/>
                    </a:cubicBezTo>
                    <a:cubicBezTo>
                      <a:pt x="545" y="44"/>
                      <a:pt x="544" y="44"/>
                      <a:pt x="543" y="44"/>
                    </a:cubicBezTo>
                    <a:cubicBezTo>
                      <a:pt x="543" y="44"/>
                      <a:pt x="543" y="44"/>
                      <a:pt x="543" y="44"/>
                    </a:cubicBezTo>
                    <a:cubicBezTo>
                      <a:pt x="543" y="44"/>
                      <a:pt x="543" y="44"/>
                      <a:pt x="543" y="44"/>
                    </a:cubicBezTo>
                    <a:cubicBezTo>
                      <a:pt x="543" y="44"/>
                      <a:pt x="543" y="44"/>
                      <a:pt x="543" y="44"/>
                    </a:cubicBezTo>
                    <a:cubicBezTo>
                      <a:pt x="542" y="44"/>
                      <a:pt x="542" y="44"/>
                      <a:pt x="541" y="44"/>
                    </a:cubicBezTo>
                    <a:cubicBezTo>
                      <a:pt x="535" y="43"/>
                      <a:pt x="531" y="38"/>
                      <a:pt x="524" y="35"/>
                    </a:cubicBezTo>
                    <a:cubicBezTo>
                      <a:pt x="518" y="32"/>
                      <a:pt x="513" y="31"/>
                      <a:pt x="509" y="27"/>
                    </a:cubicBezTo>
                    <a:cubicBezTo>
                      <a:pt x="502" y="20"/>
                      <a:pt x="498" y="8"/>
                      <a:pt x="489" y="6"/>
                    </a:cubicBezTo>
                    <a:cubicBezTo>
                      <a:pt x="489" y="6"/>
                      <a:pt x="489" y="6"/>
                      <a:pt x="489" y="6"/>
                    </a:cubicBezTo>
                    <a:cubicBezTo>
                      <a:pt x="489" y="6"/>
                      <a:pt x="489" y="6"/>
                      <a:pt x="489" y="6"/>
                    </a:cubicBezTo>
                    <a:cubicBezTo>
                      <a:pt x="489" y="6"/>
                      <a:pt x="488" y="6"/>
                      <a:pt x="487" y="6"/>
                    </a:cubicBezTo>
                    <a:cubicBezTo>
                      <a:pt x="487" y="6"/>
                      <a:pt x="487" y="6"/>
                      <a:pt x="487" y="6"/>
                    </a:cubicBezTo>
                    <a:cubicBezTo>
                      <a:pt x="487" y="6"/>
                      <a:pt x="487" y="6"/>
                      <a:pt x="487" y="6"/>
                    </a:cubicBezTo>
                    <a:cubicBezTo>
                      <a:pt x="487" y="6"/>
                      <a:pt x="487" y="6"/>
                      <a:pt x="487" y="6"/>
                    </a:cubicBezTo>
                    <a:cubicBezTo>
                      <a:pt x="483" y="6"/>
                      <a:pt x="478" y="8"/>
                      <a:pt x="474" y="10"/>
                    </a:cubicBezTo>
                    <a:cubicBezTo>
                      <a:pt x="474" y="10"/>
                      <a:pt x="474" y="10"/>
                      <a:pt x="473" y="10"/>
                    </a:cubicBezTo>
                    <a:cubicBezTo>
                      <a:pt x="473" y="10"/>
                      <a:pt x="473" y="10"/>
                      <a:pt x="473" y="10"/>
                    </a:cubicBezTo>
                    <a:cubicBezTo>
                      <a:pt x="473" y="10"/>
                      <a:pt x="473" y="11"/>
                      <a:pt x="472" y="11"/>
                    </a:cubicBezTo>
                    <a:cubicBezTo>
                      <a:pt x="472" y="11"/>
                      <a:pt x="472" y="11"/>
                      <a:pt x="472" y="11"/>
                    </a:cubicBezTo>
                    <a:cubicBezTo>
                      <a:pt x="472" y="11"/>
                      <a:pt x="472" y="11"/>
                      <a:pt x="472" y="11"/>
                    </a:cubicBezTo>
                    <a:cubicBezTo>
                      <a:pt x="472" y="11"/>
                      <a:pt x="472" y="11"/>
                      <a:pt x="472" y="11"/>
                    </a:cubicBezTo>
                    <a:cubicBezTo>
                      <a:pt x="472" y="11"/>
                      <a:pt x="471" y="11"/>
                      <a:pt x="471" y="11"/>
                    </a:cubicBezTo>
                    <a:cubicBezTo>
                      <a:pt x="471" y="11"/>
                      <a:pt x="471" y="11"/>
                      <a:pt x="471" y="11"/>
                    </a:cubicBezTo>
                    <a:cubicBezTo>
                      <a:pt x="471" y="11"/>
                      <a:pt x="471" y="11"/>
                      <a:pt x="471" y="11"/>
                    </a:cubicBezTo>
                    <a:cubicBezTo>
                      <a:pt x="461" y="13"/>
                      <a:pt x="454" y="11"/>
                      <a:pt x="447" y="15"/>
                    </a:cubicBezTo>
                    <a:cubicBezTo>
                      <a:pt x="437" y="19"/>
                      <a:pt x="437" y="31"/>
                      <a:pt x="431" y="39"/>
                    </a:cubicBezTo>
                    <a:cubicBezTo>
                      <a:pt x="426" y="45"/>
                      <a:pt x="419" y="49"/>
                      <a:pt x="413" y="54"/>
                    </a:cubicBezTo>
                    <a:cubicBezTo>
                      <a:pt x="406" y="58"/>
                      <a:pt x="400" y="66"/>
                      <a:pt x="392" y="66"/>
                    </a:cubicBezTo>
                    <a:cubicBezTo>
                      <a:pt x="392" y="66"/>
                      <a:pt x="392" y="66"/>
                      <a:pt x="392" y="66"/>
                    </a:cubicBezTo>
                    <a:cubicBezTo>
                      <a:pt x="392" y="66"/>
                      <a:pt x="392" y="66"/>
                      <a:pt x="392" y="66"/>
                    </a:cubicBezTo>
                    <a:cubicBezTo>
                      <a:pt x="392" y="66"/>
                      <a:pt x="392" y="66"/>
                      <a:pt x="392" y="66"/>
                    </a:cubicBezTo>
                    <a:cubicBezTo>
                      <a:pt x="391" y="66"/>
                      <a:pt x="391" y="66"/>
                      <a:pt x="390" y="66"/>
                    </a:cubicBezTo>
                    <a:cubicBezTo>
                      <a:pt x="390" y="66"/>
                      <a:pt x="390" y="66"/>
                      <a:pt x="390" y="66"/>
                    </a:cubicBezTo>
                    <a:cubicBezTo>
                      <a:pt x="383" y="66"/>
                      <a:pt x="378" y="64"/>
                      <a:pt x="372" y="61"/>
                    </a:cubicBezTo>
                    <a:cubicBezTo>
                      <a:pt x="371" y="61"/>
                      <a:pt x="370" y="61"/>
                      <a:pt x="369" y="60"/>
                    </a:cubicBezTo>
                    <a:cubicBezTo>
                      <a:pt x="367" y="59"/>
                      <a:pt x="365" y="58"/>
                      <a:pt x="363" y="57"/>
                    </a:cubicBezTo>
                    <a:cubicBezTo>
                      <a:pt x="358" y="55"/>
                      <a:pt x="353" y="54"/>
                      <a:pt x="348" y="54"/>
                    </a:cubicBezTo>
                    <a:cubicBezTo>
                      <a:pt x="348" y="54"/>
                      <a:pt x="348" y="54"/>
                      <a:pt x="347" y="54"/>
                    </a:cubicBezTo>
                    <a:cubicBezTo>
                      <a:pt x="347" y="54"/>
                      <a:pt x="347" y="54"/>
                      <a:pt x="347" y="54"/>
                    </a:cubicBezTo>
                    <a:cubicBezTo>
                      <a:pt x="347" y="54"/>
                      <a:pt x="347" y="54"/>
                      <a:pt x="347" y="54"/>
                    </a:cubicBezTo>
                    <a:cubicBezTo>
                      <a:pt x="344" y="54"/>
                      <a:pt x="341" y="54"/>
                      <a:pt x="338" y="56"/>
                    </a:cubicBezTo>
                    <a:cubicBezTo>
                      <a:pt x="338" y="56"/>
                      <a:pt x="338" y="56"/>
                      <a:pt x="338" y="56"/>
                    </a:cubicBezTo>
                    <a:cubicBezTo>
                      <a:pt x="338" y="56"/>
                      <a:pt x="338" y="56"/>
                      <a:pt x="338" y="56"/>
                    </a:cubicBezTo>
                    <a:cubicBezTo>
                      <a:pt x="338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7" y="56"/>
                      <a:pt x="337" y="56"/>
                      <a:pt x="337" y="56"/>
                    </a:cubicBezTo>
                    <a:cubicBezTo>
                      <a:pt x="336" y="56"/>
                      <a:pt x="334" y="57"/>
                      <a:pt x="332" y="58"/>
                    </a:cubicBezTo>
                    <a:cubicBezTo>
                      <a:pt x="329" y="60"/>
                      <a:pt x="325" y="62"/>
                      <a:pt x="322" y="62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2" y="62"/>
                      <a:pt x="322" y="62"/>
                      <a:pt x="322" y="62"/>
                    </a:cubicBezTo>
                    <a:cubicBezTo>
                      <a:pt x="320" y="62"/>
                      <a:pt x="318" y="61"/>
                      <a:pt x="317" y="59"/>
                    </a:cubicBezTo>
                    <a:cubicBezTo>
                      <a:pt x="317" y="58"/>
                      <a:pt x="317" y="57"/>
                      <a:pt x="317" y="56"/>
                    </a:cubicBezTo>
                    <a:cubicBezTo>
                      <a:pt x="317" y="50"/>
                      <a:pt x="323" y="45"/>
                      <a:pt x="326" y="39"/>
                    </a:cubicBezTo>
                    <a:cubicBezTo>
                      <a:pt x="328" y="35"/>
                      <a:pt x="329" y="30"/>
                      <a:pt x="329" y="26"/>
                    </a:cubicBezTo>
                    <a:cubicBezTo>
                      <a:pt x="329" y="13"/>
                      <a:pt x="320" y="2"/>
                      <a:pt x="308" y="0"/>
                    </a:cubicBezTo>
                    <a:cubicBezTo>
                      <a:pt x="308" y="0"/>
                      <a:pt x="308" y="0"/>
                      <a:pt x="308" y="0"/>
                    </a:cubicBezTo>
                    <a:cubicBezTo>
                      <a:pt x="308" y="0"/>
                      <a:pt x="307" y="0"/>
                      <a:pt x="307" y="0"/>
                    </a:cubicBezTo>
                    <a:cubicBezTo>
                      <a:pt x="305" y="0"/>
                      <a:pt x="304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02" y="0"/>
                      <a:pt x="302" y="0"/>
                      <a:pt x="302" y="0"/>
                    </a:cubicBezTo>
                  </a:path>
                </a:pathLst>
              </a:custGeom>
              <a:solidFill>
                <a:srgbClr val="E8E1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4" name="Freeform 587"/>
              <p:cNvSpPr>
                <a:spLocks noEditPoints="1"/>
              </p:cNvSpPr>
              <p:nvPr/>
            </p:nvSpPr>
            <p:spPr bwMode="auto">
              <a:xfrm>
                <a:off x="1864" y="814"/>
                <a:ext cx="453" cy="471"/>
              </a:xfrm>
              <a:custGeom>
                <a:avLst/>
                <a:gdLst>
                  <a:gd name="T0" fmla="*/ 116 w 130"/>
                  <a:gd name="T1" fmla="*/ 1 h 135"/>
                  <a:gd name="T2" fmla="*/ 126 w 130"/>
                  <a:gd name="T3" fmla="*/ 4 h 135"/>
                  <a:gd name="T4" fmla="*/ 114 w 130"/>
                  <a:gd name="T5" fmla="*/ 44 h 135"/>
                  <a:gd name="T6" fmla="*/ 70 w 130"/>
                  <a:gd name="T7" fmla="*/ 72 h 135"/>
                  <a:gd name="T8" fmla="*/ 50 w 130"/>
                  <a:gd name="T9" fmla="*/ 93 h 135"/>
                  <a:gd name="T10" fmla="*/ 18 w 130"/>
                  <a:gd name="T11" fmla="*/ 132 h 135"/>
                  <a:gd name="T12" fmla="*/ 18 w 130"/>
                  <a:gd name="T13" fmla="*/ 132 h 135"/>
                  <a:gd name="T14" fmla="*/ 17 w 130"/>
                  <a:gd name="T15" fmla="*/ 132 h 135"/>
                  <a:gd name="T16" fmla="*/ 12 w 130"/>
                  <a:gd name="T17" fmla="*/ 132 h 135"/>
                  <a:gd name="T18" fmla="*/ 12 w 130"/>
                  <a:gd name="T19" fmla="*/ 132 h 135"/>
                  <a:gd name="T20" fmla="*/ 5 w 130"/>
                  <a:gd name="T21" fmla="*/ 130 h 135"/>
                  <a:gd name="T22" fmla="*/ 1 w 130"/>
                  <a:gd name="T23" fmla="*/ 119 h 135"/>
                  <a:gd name="T24" fmla="*/ 38 w 130"/>
                  <a:gd name="T25" fmla="*/ 82 h 135"/>
                  <a:gd name="T26" fmla="*/ 79 w 130"/>
                  <a:gd name="T27" fmla="*/ 40 h 135"/>
                  <a:gd name="T28" fmla="*/ 88 w 130"/>
                  <a:gd name="T29" fmla="*/ 12 h 135"/>
                  <a:gd name="T30" fmla="*/ 116 w 130"/>
                  <a:gd name="T31" fmla="*/ 1 h 135"/>
                  <a:gd name="T32" fmla="*/ 117 w 130"/>
                  <a:gd name="T33" fmla="*/ 0 h 135"/>
                  <a:gd name="T34" fmla="*/ 87 w 130"/>
                  <a:gd name="T35" fmla="*/ 10 h 135"/>
                  <a:gd name="T36" fmla="*/ 87 w 130"/>
                  <a:gd name="T37" fmla="*/ 10 h 135"/>
                  <a:gd name="T38" fmla="*/ 76 w 130"/>
                  <a:gd name="T39" fmla="*/ 39 h 135"/>
                  <a:gd name="T40" fmla="*/ 35 w 130"/>
                  <a:gd name="T41" fmla="*/ 81 h 135"/>
                  <a:gd name="T42" fmla="*/ 0 w 130"/>
                  <a:gd name="T43" fmla="*/ 122 h 135"/>
                  <a:gd name="T44" fmla="*/ 9 w 130"/>
                  <a:gd name="T45" fmla="*/ 135 h 135"/>
                  <a:gd name="T46" fmla="*/ 11 w 130"/>
                  <a:gd name="T47" fmla="*/ 135 h 135"/>
                  <a:gd name="T48" fmla="*/ 11 w 130"/>
                  <a:gd name="T49" fmla="*/ 135 h 135"/>
                  <a:gd name="T50" fmla="*/ 44 w 130"/>
                  <a:gd name="T51" fmla="*/ 120 h 135"/>
                  <a:gd name="T52" fmla="*/ 44 w 130"/>
                  <a:gd name="T53" fmla="*/ 120 h 135"/>
                  <a:gd name="T54" fmla="*/ 44 w 130"/>
                  <a:gd name="T55" fmla="*/ 120 h 135"/>
                  <a:gd name="T56" fmla="*/ 52 w 130"/>
                  <a:gd name="T57" fmla="*/ 96 h 135"/>
                  <a:gd name="T58" fmla="*/ 93 w 130"/>
                  <a:gd name="T59" fmla="*/ 53 h 135"/>
                  <a:gd name="T60" fmla="*/ 130 w 130"/>
                  <a:gd name="T61" fmla="*/ 9 h 135"/>
                  <a:gd name="T62" fmla="*/ 117 w 130"/>
                  <a:gd name="T63" fmla="*/ 0 h 135"/>
                  <a:gd name="T64" fmla="*/ 117 w 130"/>
                  <a:gd name="T6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0" h="135">
                    <a:moveTo>
                      <a:pt x="116" y="1"/>
                    </a:move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20" y="1"/>
                      <a:pt x="123" y="2"/>
                      <a:pt x="126" y="4"/>
                    </a:cubicBezTo>
                    <a:cubicBezTo>
                      <a:pt x="128" y="7"/>
                      <a:pt x="128" y="10"/>
                      <a:pt x="128" y="13"/>
                    </a:cubicBezTo>
                    <a:cubicBezTo>
                      <a:pt x="128" y="25"/>
                      <a:pt x="119" y="41"/>
                      <a:pt x="114" y="44"/>
                    </a:cubicBezTo>
                    <a:cubicBezTo>
                      <a:pt x="108" y="48"/>
                      <a:pt x="99" y="47"/>
                      <a:pt x="91" y="51"/>
                    </a:cubicBezTo>
                    <a:cubicBezTo>
                      <a:pt x="84" y="54"/>
                      <a:pt x="76" y="65"/>
                      <a:pt x="70" y="72"/>
                    </a:cubicBezTo>
                    <a:cubicBezTo>
                      <a:pt x="67" y="75"/>
                      <a:pt x="64" y="79"/>
                      <a:pt x="60" y="82"/>
                    </a:cubicBezTo>
                    <a:cubicBezTo>
                      <a:pt x="57" y="86"/>
                      <a:pt x="52" y="89"/>
                      <a:pt x="50" y="93"/>
                    </a:cubicBezTo>
                    <a:cubicBezTo>
                      <a:pt x="45" y="104"/>
                      <a:pt x="47" y="115"/>
                      <a:pt x="41" y="122"/>
                    </a:cubicBezTo>
                    <a:cubicBezTo>
                      <a:pt x="36" y="128"/>
                      <a:pt x="27" y="130"/>
                      <a:pt x="18" y="132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2"/>
                      <a:pt x="18" y="132"/>
                      <a:pt x="18" y="132"/>
                    </a:cubicBezTo>
                    <a:cubicBezTo>
                      <a:pt x="18" y="132"/>
                      <a:pt x="17" y="132"/>
                      <a:pt x="17" y="132"/>
                    </a:cubicBezTo>
                    <a:cubicBezTo>
                      <a:pt x="16" y="132"/>
                      <a:pt x="14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12" y="132"/>
                      <a:pt x="12" y="132"/>
                      <a:pt x="12" y="132"/>
                    </a:cubicBezTo>
                    <a:cubicBezTo>
                      <a:pt x="9" y="132"/>
                      <a:pt x="7" y="132"/>
                      <a:pt x="5" y="130"/>
                    </a:cubicBezTo>
                    <a:cubicBezTo>
                      <a:pt x="5" y="130"/>
                      <a:pt x="5" y="130"/>
                      <a:pt x="5" y="130"/>
                    </a:cubicBezTo>
                    <a:cubicBezTo>
                      <a:pt x="2" y="128"/>
                      <a:pt x="1" y="124"/>
                      <a:pt x="1" y="119"/>
                    </a:cubicBezTo>
                    <a:cubicBezTo>
                      <a:pt x="1" y="112"/>
                      <a:pt x="4" y="102"/>
                      <a:pt x="7" y="98"/>
                    </a:cubicBezTo>
                    <a:cubicBezTo>
                      <a:pt x="13" y="87"/>
                      <a:pt x="28" y="87"/>
                      <a:pt x="38" y="82"/>
                    </a:cubicBezTo>
                    <a:cubicBezTo>
                      <a:pt x="46" y="78"/>
                      <a:pt x="51" y="68"/>
                      <a:pt x="58" y="61"/>
                    </a:cubicBezTo>
                    <a:cubicBezTo>
                      <a:pt x="67" y="52"/>
                      <a:pt x="75" y="48"/>
                      <a:pt x="79" y="40"/>
                    </a:cubicBezTo>
                    <a:cubicBezTo>
                      <a:pt x="83" y="30"/>
                      <a:pt x="82" y="19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91" y="8"/>
                      <a:pt x="10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1"/>
                      <a:pt x="116" y="1"/>
                      <a:pt x="116" y="1"/>
                    </a:cubicBezTo>
                    <a:moveTo>
                      <a:pt x="117" y="0"/>
                    </a:moveTo>
                    <a:cubicBezTo>
                      <a:pt x="117" y="0"/>
                      <a:pt x="117" y="0"/>
                      <a:pt x="117" y="0"/>
                    </a:cubicBezTo>
                    <a:cubicBezTo>
                      <a:pt x="105" y="0"/>
                      <a:pt x="94" y="4"/>
                      <a:pt x="87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7" y="10"/>
                      <a:pt x="87" y="10"/>
                      <a:pt x="87" y="10"/>
                    </a:cubicBezTo>
                    <a:cubicBezTo>
                      <a:pt x="80" y="17"/>
                      <a:pt x="81" y="29"/>
                      <a:pt x="76" y="39"/>
                    </a:cubicBezTo>
                    <a:cubicBezTo>
                      <a:pt x="73" y="46"/>
                      <a:pt x="62" y="54"/>
                      <a:pt x="56" y="60"/>
                    </a:cubicBezTo>
                    <a:cubicBezTo>
                      <a:pt x="49" y="67"/>
                      <a:pt x="43" y="77"/>
                      <a:pt x="35" y="81"/>
                    </a:cubicBezTo>
                    <a:cubicBezTo>
                      <a:pt x="26" y="86"/>
                      <a:pt x="15" y="85"/>
                      <a:pt x="8" y="94"/>
                    </a:cubicBezTo>
                    <a:cubicBezTo>
                      <a:pt x="5" y="98"/>
                      <a:pt x="0" y="111"/>
                      <a:pt x="0" y="122"/>
                    </a:cubicBezTo>
                    <a:cubicBezTo>
                      <a:pt x="0" y="129"/>
                      <a:pt x="2" y="135"/>
                      <a:pt x="9" y="135"/>
                    </a:cubicBezTo>
                    <a:cubicBezTo>
                      <a:pt x="9" y="135"/>
                      <a:pt x="9" y="135"/>
                      <a:pt x="9" y="135"/>
                    </a:cubicBezTo>
                    <a:cubicBezTo>
                      <a:pt x="10" y="135"/>
                      <a:pt x="10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11" y="135"/>
                      <a:pt x="11" y="135"/>
                      <a:pt x="11" y="135"/>
                    </a:cubicBezTo>
                    <a:cubicBezTo>
                      <a:pt x="23" y="135"/>
                      <a:pt x="39" y="128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4" y="120"/>
                    </a:cubicBezTo>
                    <a:cubicBezTo>
                      <a:pt x="44" y="120"/>
                      <a:pt x="44" y="120"/>
                      <a:pt x="45" y="120"/>
                    </a:cubicBezTo>
                    <a:cubicBezTo>
                      <a:pt x="49" y="113"/>
                      <a:pt x="48" y="103"/>
                      <a:pt x="52" y="96"/>
                    </a:cubicBezTo>
                    <a:cubicBezTo>
                      <a:pt x="55" y="89"/>
                      <a:pt x="66" y="80"/>
                      <a:pt x="72" y="74"/>
                    </a:cubicBezTo>
                    <a:cubicBezTo>
                      <a:pt x="78" y="67"/>
                      <a:pt x="85" y="57"/>
                      <a:pt x="93" y="53"/>
                    </a:cubicBezTo>
                    <a:cubicBezTo>
                      <a:pt x="100" y="49"/>
                      <a:pt x="112" y="48"/>
                      <a:pt x="118" y="43"/>
                    </a:cubicBezTo>
                    <a:cubicBezTo>
                      <a:pt x="125" y="37"/>
                      <a:pt x="130" y="22"/>
                      <a:pt x="130" y="9"/>
                    </a:cubicBezTo>
                    <a:cubicBezTo>
                      <a:pt x="130" y="6"/>
                      <a:pt x="129" y="4"/>
                      <a:pt x="129" y="1"/>
                    </a:cubicBezTo>
                    <a:cubicBezTo>
                      <a:pt x="125" y="0"/>
                      <a:pt x="121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117" y="0"/>
                      <a:pt x="117" y="0"/>
                      <a:pt x="11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5" name="Freeform 588"/>
              <p:cNvSpPr>
                <a:spLocks noEditPoints="1"/>
              </p:cNvSpPr>
              <p:nvPr/>
            </p:nvSpPr>
            <p:spPr bwMode="auto">
              <a:xfrm>
                <a:off x="5366" y="810"/>
                <a:ext cx="453" cy="472"/>
              </a:xfrm>
              <a:custGeom>
                <a:avLst/>
                <a:gdLst>
                  <a:gd name="T0" fmla="*/ 13 w 130"/>
                  <a:gd name="T1" fmla="*/ 2 h 135"/>
                  <a:gd name="T2" fmla="*/ 41 w 130"/>
                  <a:gd name="T3" fmla="*/ 11 h 135"/>
                  <a:gd name="T4" fmla="*/ 41 w 130"/>
                  <a:gd name="T5" fmla="*/ 11 h 135"/>
                  <a:gd name="T6" fmla="*/ 41 w 130"/>
                  <a:gd name="T7" fmla="*/ 11 h 135"/>
                  <a:gd name="T8" fmla="*/ 41 w 130"/>
                  <a:gd name="T9" fmla="*/ 11 h 135"/>
                  <a:gd name="T10" fmla="*/ 72 w 130"/>
                  <a:gd name="T11" fmla="*/ 62 h 135"/>
                  <a:gd name="T12" fmla="*/ 121 w 130"/>
                  <a:gd name="T13" fmla="*/ 94 h 135"/>
                  <a:gd name="T14" fmla="*/ 120 w 130"/>
                  <a:gd name="T15" fmla="*/ 132 h 135"/>
                  <a:gd name="T16" fmla="*/ 116 w 130"/>
                  <a:gd name="T17" fmla="*/ 132 h 135"/>
                  <a:gd name="T18" fmla="*/ 116 w 130"/>
                  <a:gd name="T19" fmla="*/ 132 h 135"/>
                  <a:gd name="T20" fmla="*/ 89 w 130"/>
                  <a:gd name="T21" fmla="*/ 121 h 135"/>
                  <a:gd name="T22" fmla="*/ 89 w 130"/>
                  <a:gd name="T23" fmla="*/ 121 h 135"/>
                  <a:gd name="T24" fmla="*/ 89 w 130"/>
                  <a:gd name="T25" fmla="*/ 121 h 135"/>
                  <a:gd name="T26" fmla="*/ 81 w 130"/>
                  <a:gd name="T27" fmla="*/ 94 h 135"/>
                  <a:gd name="T28" fmla="*/ 51 w 130"/>
                  <a:gd name="T29" fmla="*/ 62 h 135"/>
                  <a:gd name="T30" fmla="*/ 9 w 130"/>
                  <a:gd name="T31" fmla="*/ 37 h 135"/>
                  <a:gd name="T32" fmla="*/ 4 w 130"/>
                  <a:gd name="T33" fmla="*/ 5 h 135"/>
                  <a:gd name="T34" fmla="*/ 13 w 130"/>
                  <a:gd name="T35" fmla="*/ 2 h 135"/>
                  <a:gd name="T36" fmla="*/ 13 w 130"/>
                  <a:gd name="T37" fmla="*/ 2 h 135"/>
                  <a:gd name="T38" fmla="*/ 13 w 130"/>
                  <a:gd name="T39" fmla="*/ 0 h 135"/>
                  <a:gd name="T40" fmla="*/ 0 w 130"/>
                  <a:gd name="T41" fmla="*/ 3 h 135"/>
                  <a:gd name="T42" fmla="*/ 13 w 130"/>
                  <a:gd name="T43" fmla="*/ 45 h 135"/>
                  <a:gd name="T44" fmla="*/ 58 w 130"/>
                  <a:gd name="T45" fmla="*/ 74 h 135"/>
                  <a:gd name="T46" fmla="*/ 85 w 130"/>
                  <a:gd name="T47" fmla="*/ 119 h 135"/>
                  <a:gd name="T48" fmla="*/ 85 w 130"/>
                  <a:gd name="T49" fmla="*/ 119 h 135"/>
                  <a:gd name="T50" fmla="*/ 86 w 130"/>
                  <a:gd name="T51" fmla="*/ 119 h 135"/>
                  <a:gd name="T52" fmla="*/ 120 w 130"/>
                  <a:gd name="T53" fmla="*/ 135 h 135"/>
                  <a:gd name="T54" fmla="*/ 120 w 130"/>
                  <a:gd name="T55" fmla="*/ 135 h 135"/>
                  <a:gd name="T56" fmla="*/ 123 w 130"/>
                  <a:gd name="T57" fmla="*/ 135 h 135"/>
                  <a:gd name="T58" fmla="*/ 129 w 130"/>
                  <a:gd name="T59" fmla="*/ 112 h 135"/>
                  <a:gd name="T60" fmla="*/ 93 w 130"/>
                  <a:gd name="T61" fmla="*/ 81 h 135"/>
                  <a:gd name="T62" fmla="*/ 54 w 130"/>
                  <a:gd name="T63" fmla="*/ 39 h 135"/>
                  <a:gd name="T64" fmla="*/ 45 w 130"/>
                  <a:gd name="T65" fmla="*/ 14 h 135"/>
                  <a:gd name="T66" fmla="*/ 45 w 130"/>
                  <a:gd name="T67" fmla="*/ 13 h 135"/>
                  <a:gd name="T68" fmla="*/ 13 w 130"/>
                  <a:gd name="T69" fmla="*/ 0 h 135"/>
                  <a:gd name="T70" fmla="*/ 13 w 130"/>
                  <a:gd name="T7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35">
                    <a:moveTo>
                      <a:pt x="13" y="2"/>
                    </a:move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23" y="2"/>
                      <a:pt x="37" y="8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9" y="19"/>
                      <a:pt x="46" y="31"/>
                      <a:pt x="52" y="41"/>
                    </a:cubicBezTo>
                    <a:cubicBezTo>
                      <a:pt x="56" y="49"/>
                      <a:pt x="63" y="53"/>
                      <a:pt x="72" y="62"/>
                    </a:cubicBezTo>
                    <a:cubicBezTo>
                      <a:pt x="79" y="69"/>
                      <a:pt x="84" y="79"/>
                      <a:pt x="91" y="83"/>
                    </a:cubicBezTo>
                    <a:cubicBezTo>
                      <a:pt x="100" y="88"/>
                      <a:pt x="114" y="86"/>
                      <a:pt x="121" y="94"/>
                    </a:cubicBezTo>
                    <a:cubicBezTo>
                      <a:pt x="125" y="99"/>
                      <a:pt x="129" y="109"/>
                      <a:pt x="129" y="118"/>
                    </a:cubicBezTo>
                    <a:cubicBezTo>
                      <a:pt x="129" y="125"/>
                      <a:pt x="126" y="131"/>
                      <a:pt x="120" y="132"/>
                    </a:cubicBezTo>
                    <a:cubicBezTo>
                      <a:pt x="119" y="132"/>
                      <a:pt x="118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16" y="132"/>
                      <a:pt x="116" y="132"/>
                      <a:pt x="116" y="132"/>
                    </a:cubicBezTo>
                    <a:cubicBezTo>
                      <a:pt x="107" y="132"/>
                      <a:pt x="94" y="127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9" y="121"/>
                      <a:pt x="89" y="121"/>
                      <a:pt x="89" y="121"/>
                    </a:cubicBezTo>
                    <a:cubicBezTo>
                      <a:pt x="83" y="114"/>
                      <a:pt x="85" y="104"/>
                      <a:pt x="81" y="94"/>
                    </a:cubicBezTo>
                    <a:cubicBezTo>
                      <a:pt x="77" y="86"/>
                      <a:pt x="68" y="81"/>
                      <a:pt x="61" y="73"/>
                    </a:cubicBezTo>
                    <a:cubicBezTo>
                      <a:pt x="58" y="70"/>
                      <a:pt x="55" y="66"/>
                      <a:pt x="51" y="62"/>
                    </a:cubicBezTo>
                    <a:cubicBezTo>
                      <a:pt x="48" y="58"/>
                      <a:pt x="44" y="53"/>
                      <a:pt x="40" y="52"/>
                    </a:cubicBezTo>
                    <a:cubicBezTo>
                      <a:pt x="28" y="46"/>
                      <a:pt x="16" y="48"/>
                      <a:pt x="9" y="37"/>
                    </a:cubicBezTo>
                    <a:cubicBezTo>
                      <a:pt x="5" y="32"/>
                      <a:pt x="2" y="21"/>
                      <a:pt x="2" y="13"/>
                    </a:cubicBezTo>
                    <a:cubicBezTo>
                      <a:pt x="2" y="10"/>
                      <a:pt x="2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6" y="3"/>
                      <a:pt x="9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8" y="0"/>
                      <a:pt x="4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7"/>
                      <a:pt x="3" y="37"/>
                      <a:pt x="13" y="45"/>
                    </a:cubicBezTo>
                    <a:cubicBezTo>
                      <a:pt x="21" y="50"/>
                      <a:pt x="31" y="50"/>
                      <a:pt x="38" y="53"/>
                    </a:cubicBezTo>
                    <a:cubicBezTo>
                      <a:pt x="46" y="58"/>
                      <a:pt x="52" y="68"/>
                      <a:pt x="58" y="74"/>
                    </a:cubicBezTo>
                    <a:cubicBezTo>
                      <a:pt x="64" y="80"/>
                      <a:pt x="73" y="87"/>
                      <a:pt x="78" y="94"/>
                    </a:cubicBezTo>
                    <a:cubicBezTo>
                      <a:pt x="82" y="101"/>
                      <a:pt x="81" y="111"/>
                      <a:pt x="85" y="11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5" y="119"/>
                    </a:cubicBezTo>
                    <a:cubicBezTo>
                      <a:pt x="85" y="119"/>
                      <a:pt x="85" y="119"/>
                      <a:pt x="86" y="119"/>
                    </a:cubicBezTo>
                    <a:cubicBezTo>
                      <a:pt x="86" y="119"/>
                      <a:pt x="86" y="119"/>
                      <a:pt x="86" y="119"/>
                    </a:cubicBezTo>
                    <a:cubicBezTo>
                      <a:pt x="86" y="119"/>
                      <a:pt x="86" y="119"/>
                      <a:pt x="86" y="119"/>
                    </a:cubicBezTo>
                    <a:cubicBezTo>
                      <a:pt x="90" y="126"/>
                      <a:pt x="105" y="135"/>
                      <a:pt x="120" y="135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20" y="135"/>
                      <a:pt x="120" y="135"/>
                      <a:pt x="120" y="135"/>
                    </a:cubicBezTo>
                    <a:cubicBezTo>
                      <a:pt x="121" y="135"/>
                      <a:pt x="122" y="135"/>
                      <a:pt x="123" y="135"/>
                    </a:cubicBezTo>
                    <a:cubicBezTo>
                      <a:pt x="129" y="134"/>
                      <a:pt x="130" y="128"/>
                      <a:pt x="130" y="122"/>
                    </a:cubicBezTo>
                    <a:cubicBezTo>
                      <a:pt x="130" y="118"/>
                      <a:pt x="130" y="114"/>
                      <a:pt x="129" y="112"/>
                    </a:cubicBezTo>
                    <a:cubicBezTo>
                      <a:pt x="127" y="102"/>
                      <a:pt x="125" y="96"/>
                      <a:pt x="120" y="91"/>
                    </a:cubicBezTo>
                    <a:cubicBezTo>
                      <a:pt x="113" y="84"/>
                      <a:pt x="102" y="86"/>
                      <a:pt x="93" y="81"/>
                    </a:cubicBezTo>
                    <a:cubicBezTo>
                      <a:pt x="85" y="77"/>
                      <a:pt x="80" y="67"/>
                      <a:pt x="73" y="60"/>
                    </a:cubicBezTo>
                    <a:cubicBezTo>
                      <a:pt x="67" y="54"/>
                      <a:pt x="57" y="46"/>
                      <a:pt x="54" y="39"/>
                    </a:cubicBezTo>
                    <a:cubicBezTo>
                      <a:pt x="50" y="31"/>
                      <a:pt x="50" y="21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9" y="6"/>
                      <a:pt x="25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6" name="Freeform 589"/>
              <p:cNvSpPr>
                <a:spLocks noEditPoints="1"/>
              </p:cNvSpPr>
              <p:nvPr/>
            </p:nvSpPr>
            <p:spPr bwMode="auto">
              <a:xfrm>
                <a:off x="1868" y="817"/>
                <a:ext cx="443" cy="458"/>
              </a:xfrm>
              <a:custGeom>
                <a:avLst/>
                <a:gdLst>
                  <a:gd name="T0" fmla="*/ 113 w 127"/>
                  <a:gd name="T1" fmla="*/ 2 h 131"/>
                  <a:gd name="T2" fmla="*/ 123 w 127"/>
                  <a:gd name="T3" fmla="*/ 6 h 131"/>
                  <a:gd name="T4" fmla="*/ 123 w 127"/>
                  <a:gd name="T5" fmla="*/ 6 h 131"/>
                  <a:gd name="T6" fmla="*/ 123 w 127"/>
                  <a:gd name="T7" fmla="*/ 6 h 131"/>
                  <a:gd name="T8" fmla="*/ 120 w 127"/>
                  <a:gd name="T9" fmla="*/ 34 h 131"/>
                  <a:gd name="T10" fmla="*/ 83 w 127"/>
                  <a:gd name="T11" fmla="*/ 49 h 131"/>
                  <a:gd name="T12" fmla="*/ 66 w 127"/>
                  <a:gd name="T13" fmla="*/ 70 h 131"/>
                  <a:gd name="T14" fmla="*/ 41 w 127"/>
                  <a:gd name="T15" fmla="*/ 117 h 131"/>
                  <a:gd name="T16" fmla="*/ 18 w 127"/>
                  <a:gd name="T17" fmla="*/ 129 h 131"/>
                  <a:gd name="T18" fmla="*/ 18 w 127"/>
                  <a:gd name="T19" fmla="*/ 129 h 131"/>
                  <a:gd name="T20" fmla="*/ 13 w 127"/>
                  <a:gd name="T21" fmla="*/ 129 h 131"/>
                  <a:gd name="T22" fmla="*/ 13 w 127"/>
                  <a:gd name="T23" fmla="*/ 129 h 131"/>
                  <a:gd name="T24" fmla="*/ 12 w 127"/>
                  <a:gd name="T25" fmla="*/ 129 h 131"/>
                  <a:gd name="T26" fmla="*/ 6 w 127"/>
                  <a:gd name="T27" fmla="*/ 128 h 131"/>
                  <a:gd name="T28" fmla="*/ 6 w 127"/>
                  <a:gd name="T29" fmla="*/ 128 h 131"/>
                  <a:gd name="T30" fmla="*/ 10 w 127"/>
                  <a:gd name="T31" fmla="*/ 94 h 131"/>
                  <a:gd name="T32" fmla="*/ 54 w 127"/>
                  <a:gd name="T33" fmla="*/ 68 h 131"/>
                  <a:gd name="T34" fmla="*/ 80 w 127"/>
                  <a:gd name="T35" fmla="*/ 44 h 131"/>
                  <a:gd name="T36" fmla="*/ 85 w 127"/>
                  <a:gd name="T37" fmla="*/ 16 h 131"/>
                  <a:gd name="T38" fmla="*/ 85 w 127"/>
                  <a:gd name="T39" fmla="*/ 16 h 131"/>
                  <a:gd name="T40" fmla="*/ 85 w 127"/>
                  <a:gd name="T41" fmla="*/ 16 h 131"/>
                  <a:gd name="T42" fmla="*/ 85 w 127"/>
                  <a:gd name="T43" fmla="*/ 16 h 131"/>
                  <a:gd name="T44" fmla="*/ 85 w 127"/>
                  <a:gd name="T45" fmla="*/ 16 h 131"/>
                  <a:gd name="T46" fmla="*/ 113 w 127"/>
                  <a:gd name="T47" fmla="*/ 2 h 131"/>
                  <a:gd name="T48" fmla="*/ 115 w 127"/>
                  <a:gd name="T49" fmla="*/ 0 h 131"/>
                  <a:gd name="T50" fmla="*/ 87 w 127"/>
                  <a:gd name="T51" fmla="*/ 11 h 131"/>
                  <a:gd name="T52" fmla="*/ 78 w 127"/>
                  <a:gd name="T53" fmla="*/ 39 h 131"/>
                  <a:gd name="T54" fmla="*/ 37 w 127"/>
                  <a:gd name="T55" fmla="*/ 81 h 131"/>
                  <a:gd name="T56" fmla="*/ 0 w 127"/>
                  <a:gd name="T57" fmla="*/ 118 h 131"/>
                  <a:gd name="T58" fmla="*/ 4 w 127"/>
                  <a:gd name="T59" fmla="*/ 129 h 131"/>
                  <a:gd name="T60" fmla="*/ 11 w 127"/>
                  <a:gd name="T61" fmla="*/ 131 h 131"/>
                  <a:gd name="T62" fmla="*/ 11 w 127"/>
                  <a:gd name="T63" fmla="*/ 131 h 131"/>
                  <a:gd name="T64" fmla="*/ 17 w 127"/>
                  <a:gd name="T65" fmla="*/ 131 h 131"/>
                  <a:gd name="T66" fmla="*/ 17 w 127"/>
                  <a:gd name="T67" fmla="*/ 131 h 131"/>
                  <a:gd name="T68" fmla="*/ 40 w 127"/>
                  <a:gd name="T69" fmla="*/ 121 h 131"/>
                  <a:gd name="T70" fmla="*/ 59 w 127"/>
                  <a:gd name="T71" fmla="*/ 81 h 131"/>
                  <a:gd name="T72" fmla="*/ 90 w 127"/>
                  <a:gd name="T73" fmla="*/ 50 h 131"/>
                  <a:gd name="T74" fmla="*/ 127 w 127"/>
                  <a:gd name="T75" fmla="*/ 12 h 131"/>
                  <a:gd name="T76" fmla="*/ 115 w 127"/>
                  <a:gd name="T77" fmla="*/ 0 h 131"/>
                  <a:gd name="T78" fmla="*/ 115 w 127"/>
                  <a:gd name="T7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7" h="131">
                    <a:moveTo>
                      <a:pt x="113" y="2"/>
                    </a:move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7" y="2"/>
                      <a:pt x="120" y="3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3" y="6"/>
                      <a:pt x="123" y="6"/>
                      <a:pt x="123" y="6"/>
                    </a:cubicBezTo>
                    <a:cubicBezTo>
                      <a:pt x="124" y="9"/>
                      <a:pt x="125" y="12"/>
                      <a:pt x="125" y="15"/>
                    </a:cubicBezTo>
                    <a:cubicBezTo>
                      <a:pt x="125" y="22"/>
                      <a:pt x="122" y="31"/>
                      <a:pt x="120" y="34"/>
                    </a:cubicBezTo>
                    <a:cubicBezTo>
                      <a:pt x="118" y="37"/>
                      <a:pt x="114" y="41"/>
                      <a:pt x="111" y="42"/>
                    </a:cubicBezTo>
                    <a:cubicBezTo>
                      <a:pt x="102" y="47"/>
                      <a:pt x="91" y="44"/>
                      <a:pt x="83" y="49"/>
                    </a:cubicBezTo>
                    <a:cubicBezTo>
                      <a:pt x="80" y="51"/>
                      <a:pt x="78" y="56"/>
                      <a:pt x="75" y="60"/>
                    </a:cubicBezTo>
                    <a:cubicBezTo>
                      <a:pt x="73" y="63"/>
                      <a:pt x="70" y="67"/>
                      <a:pt x="66" y="70"/>
                    </a:cubicBezTo>
                    <a:cubicBezTo>
                      <a:pt x="60" y="76"/>
                      <a:pt x="50" y="81"/>
                      <a:pt x="47" y="88"/>
                    </a:cubicBezTo>
                    <a:cubicBezTo>
                      <a:pt x="42" y="98"/>
                      <a:pt x="45" y="109"/>
                      <a:pt x="41" y="117"/>
                    </a:cubicBezTo>
                    <a:cubicBezTo>
                      <a:pt x="36" y="124"/>
                      <a:pt x="28" y="128"/>
                      <a:pt x="18" y="129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18" y="129"/>
                      <a:pt x="18" y="129"/>
                      <a:pt x="18" y="129"/>
                    </a:cubicBezTo>
                    <a:cubicBezTo>
                      <a:pt x="17" y="129"/>
                      <a:pt x="17" y="129"/>
                      <a:pt x="17" y="129"/>
                    </a:cubicBezTo>
                    <a:cubicBezTo>
                      <a:pt x="15" y="129"/>
                      <a:pt x="14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29"/>
                      <a:pt x="13" y="129"/>
                      <a:pt x="13" y="129"/>
                    </a:cubicBezTo>
                    <a:cubicBezTo>
                      <a:pt x="13" y="129"/>
                      <a:pt x="13" y="129"/>
                      <a:pt x="12" y="129"/>
                    </a:cubicBezTo>
                    <a:cubicBezTo>
                      <a:pt x="10" y="129"/>
                      <a:pt x="8" y="129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6" y="128"/>
                      <a:pt x="6" y="128"/>
                      <a:pt x="6" y="128"/>
                    </a:cubicBezTo>
                    <a:cubicBezTo>
                      <a:pt x="3" y="125"/>
                      <a:pt x="2" y="121"/>
                      <a:pt x="2" y="117"/>
                    </a:cubicBezTo>
                    <a:cubicBezTo>
                      <a:pt x="2" y="108"/>
                      <a:pt x="6" y="98"/>
                      <a:pt x="10" y="94"/>
                    </a:cubicBezTo>
                    <a:cubicBezTo>
                      <a:pt x="18" y="85"/>
                      <a:pt x="32" y="88"/>
                      <a:pt x="42" y="83"/>
                    </a:cubicBezTo>
                    <a:cubicBezTo>
                      <a:pt x="46" y="81"/>
                      <a:pt x="50" y="73"/>
                      <a:pt x="54" y="68"/>
                    </a:cubicBezTo>
                    <a:cubicBezTo>
                      <a:pt x="58" y="63"/>
                      <a:pt x="63" y="58"/>
                      <a:pt x="67" y="54"/>
                    </a:cubicBezTo>
                    <a:cubicBezTo>
                      <a:pt x="70" y="52"/>
                      <a:pt x="78" y="48"/>
                      <a:pt x="80" y="44"/>
                    </a:cubicBezTo>
                    <a:cubicBezTo>
                      <a:pt x="83" y="37"/>
                      <a:pt x="81" y="24"/>
                      <a:pt x="85" y="17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5" y="16"/>
                      <a:pt x="85" y="16"/>
                      <a:pt x="85" y="16"/>
                    </a:cubicBezTo>
                    <a:cubicBezTo>
                      <a:pt x="89" y="11"/>
                      <a:pt x="102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113" y="2"/>
                      <a:pt x="113" y="2"/>
                      <a:pt x="113" y="2"/>
                    </a:cubicBezTo>
                    <a:moveTo>
                      <a:pt x="115" y="0"/>
                    </a:moveTo>
                    <a:cubicBezTo>
                      <a:pt x="115" y="0"/>
                      <a:pt x="115" y="0"/>
                      <a:pt x="115" y="0"/>
                    </a:cubicBezTo>
                    <a:cubicBezTo>
                      <a:pt x="105" y="0"/>
                      <a:pt x="90" y="7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1" y="18"/>
                      <a:pt x="82" y="29"/>
                      <a:pt x="78" y="39"/>
                    </a:cubicBezTo>
                    <a:cubicBezTo>
                      <a:pt x="74" y="47"/>
                      <a:pt x="66" y="51"/>
                      <a:pt x="57" y="60"/>
                    </a:cubicBezTo>
                    <a:cubicBezTo>
                      <a:pt x="50" y="67"/>
                      <a:pt x="45" y="77"/>
                      <a:pt x="37" y="81"/>
                    </a:cubicBezTo>
                    <a:cubicBezTo>
                      <a:pt x="27" y="86"/>
                      <a:pt x="12" y="86"/>
                      <a:pt x="6" y="97"/>
                    </a:cubicBezTo>
                    <a:cubicBezTo>
                      <a:pt x="3" y="101"/>
                      <a:pt x="0" y="111"/>
                      <a:pt x="0" y="118"/>
                    </a:cubicBezTo>
                    <a:cubicBezTo>
                      <a:pt x="0" y="123"/>
                      <a:pt x="1" y="127"/>
                      <a:pt x="4" y="129"/>
                    </a:cubicBezTo>
                    <a:cubicBezTo>
                      <a:pt x="4" y="129"/>
                      <a:pt x="4" y="129"/>
                      <a:pt x="4" y="129"/>
                    </a:cubicBezTo>
                    <a:cubicBezTo>
                      <a:pt x="6" y="131"/>
                      <a:pt x="8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13" y="131"/>
                      <a:pt x="15" y="131"/>
                      <a:pt x="16" y="131"/>
                    </a:cubicBezTo>
                    <a:cubicBezTo>
                      <a:pt x="16" y="131"/>
                      <a:pt x="17" y="131"/>
                      <a:pt x="17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26" y="129"/>
                      <a:pt x="35" y="127"/>
                      <a:pt x="40" y="121"/>
                    </a:cubicBezTo>
                    <a:cubicBezTo>
                      <a:pt x="46" y="114"/>
                      <a:pt x="44" y="103"/>
                      <a:pt x="49" y="92"/>
                    </a:cubicBezTo>
                    <a:cubicBezTo>
                      <a:pt x="51" y="88"/>
                      <a:pt x="56" y="85"/>
                      <a:pt x="59" y="81"/>
                    </a:cubicBezTo>
                    <a:cubicBezTo>
                      <a:pt x="63" y="78"/>
                      <a:pt x="66" y="74"/>
                      <a:pt x="69" y="71"/>
                    </a:cubicBezTo>
                    <a:cubicBezTo>
                      <a:pt x="75" y="64"/>
                      <a:pt x="83" y="53"/>
                      <a:pt x="90" y="50"/>
                    </a:cubicBezTo>
                    <a:cubicBezTo>
                      <a:pt x="98" y="46"/>
                      <a:pt x="107" y="47"/>
                      <a:pt x="113" y="43"/>
                    </a:cubicBezTo>
                    <a:cubicBezTo>
                      <a:pt x="118" y="40"/>
                      <a:pt x="127" y="24"/>
                      <a:pt x="127" y="12"/>
                    </a:cubicBezTo>
                    <a:cubicBezTo>
                      <a:pt x="127" y="9"/>
                      <a:pt x="127" y="6"/>
                      <a:pt x="125" y="3"/>
                    </a:cubicBezTo>
                    <a:cubicBezTo>
                      <a:pt x="122" y="1"/>
                      <a:pt x="119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0"/>
                      <a:pt x="115" y="0"/>
                      <a:pt x="11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7" name="Freeform 590"/>
              <p:cNvSpPr>
                <a:spLocks noEditPoints="1"/>
              </p:cNvSpPr>
              <p:nvPr/>
            </p:nvSpPr>
            <p:spPr bwMode="auto">
              <a:xfrm>
                <a:off x="5373" y="817"/>
                <a:ext cx="443" cy="454"/>
              </a:xfrm>
              <a:custGeom>
                <a:avLst/>
                <a:gdLst>
                  <a:gd name="T0" fmla="*/ 14 w 127"/>
                  <a:gd name="T1" fmla="*/ 1 h 130"/>
                  <a:gd name="T2" fmla="*/ 42 w 127"/>
                  <a:gd name="T3" fmla="*/ 16 h 130"/>
                  <a:gd name="T4" fmla="*/ 42 w 127"/>
                  <a:gd name="T5" fmla="*/ 16 h 130"/>
                  <a:gd name="T6" fmla="*/ 42 w 127"/>
                  <a:gd name="T7" fmla="*/ 16 h 130"/>
                  <a:gd name="T8" fmla="*/ 59 w 127"/>
                  <a:gd name="T9" fmla="*/ 53 h 130"/>
                  <a:gd name="T10" fmla="*/ 121 w 127"/>
                  <a:gd name="T11" fmla="*/ 97 h 130"/>
                  <a:gd name="T12" fmla="*/ 116 w 127"/>
                  <a:gd name="T13" fmla="*/ 128 h 130"/>
                  <a:gd name="T14" fmla="*/ 112 w 127"/>
                  <a:gd name="T15" fmla="*/ 129 h 130"/>
                  <a:gd name="T16" fmla="*/ 112 w 127"/>
                  <a:gd name="T17" fmla="*/ 129 h 130"/>
                  <a:gd name="T18" fmla="*/ 85 w 127"/>
                  <a:gd name="T19" fmla="*/ 113 h 130"/>
                  <a:gd name="T20" fmla="*/ 85 w 127"/>
                  <a:gd name="T21" fmla="*/ 113 h 130"/>
                  <a:gd name="T22" fmla="*/ 85 w 127"/>
                  <a:gd name="T23" fmla="*/ 113 h 130"/>
                  <a:gd name="T24" fmla="*/ 81 w 127"/>
                  <a:gd name="T25" fmla="*/ 86 h 130"/>
                  <a:gd name="T26" fmla="*/ 55 w 127"/>
                  <a:gd name="T27" fmla="*/ 63 h 130"/>
                  <a:gd name="T28" fmla="*/ 11 w 127"/>
                  <a:gd name="T29" fmla="*/ 39 h 130"/>
                  <a:gd name="T30" fmla="*/ 4 w 127"/>
                  <a:gd name="T31" fmla="*/ 5 h 130"/>
                  <a:gd name="T32" fmla="*/ 4 w 127"/>
                  <a:gd name="T33" fmla="*/ 5 h 130"/>
                  <a:gd name="T34" fmla="*/ 14 w 127"/>
                  <a:gd name="T35" fmla="*/ 1 h 130"/>
                  <a:gd name="T36" fmla="*/ 14 w 127"/>
                  <a:gd name="T37" fmla="*/ 1 h 130"/>
                  <a:gd name="T38" fmla="*/ 11 w 127"/>
                  <a:gd name="T39" fmla="*/ 0 h 130"/>
                  <a:gd name="T40" fmla="*/ 2 w 127"/>
                  <a:gd name="T41" fmla="*/ 3 h 130"/>
                  <a:gd name="T42" fmla="*/ 7 w 127"/>
                  <a:gd name="T43" fmla="*/ 35 h 130"/>
                  <a:gd name="T44" fmla="*/ 49 w 127"/>
                  <a:gd name="T45" fmla="*/ 60 h 130"/>
                  <a:gd name="T46" fmla="*/ 79 w 127"/>
                  <a:gd name="T47" fmla="*/ 92 h 130"/>
                  <a:gd name="T48" fmla="*/ 87 w 127"/>
                  <a:gd name="T49" fmla="*/ 119 h 130"/>
                  <a:gd name="T50" fmla="*/ 87 w 127"/>
                  <a:gd name="T51" fmla="*/ 119 h 130"/>
                  <a:gd name="T52" fmla="*/ 87 w 127"/>
                  <a:gd name="T53" fmla="*/ 119 h 130"/>
                  <a:gd name="T54" fmla="*/ 114 w 127"/>
                  <a:gd name="T55" fmla="*/ 130 h 130"/>
                  <a:gd name="T56" fmla="*/ 114 w 127"/>
                  <a:gd name="T57" fmla="*/ 130 h 130"/>
                  <a:gd name="T58" fmla="*/ 127 w 127"/>
                  <a:gd name="T59" fmla="*/ 116 h 130"/>
                  <a:gd name="T60" fmla="*/ 89 w 127"/>
                  <a:gd name="T61" fmla="*/ 81 h 130"/>
                  <a:gd name="T62" fmla="*/ 50 w 127"/>
                  <a:gd name="T63" fmla="*/ 39 h 130"/>
                  <a:gd name="T64" fmla="*/ 39 w 127"/>
                  <a:gd name="T65" fmla="*/ 9 h 130"/>
                  <a:gd name="T66" fmla="*/ 39 w 127"/>
                  <a:gd name="T67" fmla="*/ 9 h 130"/>
                  <a:gd name="T68" fmla="*/ 39 w 127"/>
                  <a:gd name="T69" fmla="*/ 9 h 130"/>
                  <a:gd name="T70" fmla="*/ 11 w 127"/>
                  <a:gd name="T71" fmla="*/ 0 h 130"/>
                  <a:gd name="T72" fmla="*/ 11 w 127"/>
                  <a:gd name="T73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7" h="130">
                    <a:moveTo>
                      <a:pt x="14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25" y="1"/>
                      <a:pt x="39" y="10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6" y="24"/>
                      <a:pt x="44" y="37"/>
                      <a:pt x="47" y="45"/>
                    </a:cubicBezTo>
                    <a:cubicBezTo>
                      <a:pt x="49" y="48"/>
                      <a:pt x="55" y="50"/>
                      <a:pt x="59" y="53"/>
                    </a:cubicBezTo>
                    <a:cubicBezTo>
                      <a:pt x="69" y="61"/>
                      <a:pt x="76" y="73"/>
                      <a:pt x="83" y="83"/>
                    </a:cubicBezTo>
                    <a:cubicBezTo>
                      <a:pt x="98" y="85"/>
                      <a:pt x="114" y="86"/>
                      <a:pt x="121" y="97"/>
                    </a:cubicBezTo>
                    <a:cubicBezTo>
                      <a:pt x="122" y="99"/>
                      <a:pt x="125" y="107"/>
                      <a:pt x="125" y="115"/>
                    </a:cubicBezTo>
                    <a:cubicBezTo>
                      <a:pt x="125" y="121"/>
                      <a:pt x="123" y="127"/>
                      <a:pt x="116" y="128"/>
                    </a:cubicBezTo>
                    <a:cubicBezTo>
                      <a:pt x="115" y="128"/>
                      <a:pt x="113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01" y="129"/>
                      <a:pt x="89" y="122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2" y="105"/>
                      <a:pt x="85" y="94"/>
                      <a:pt x="81" y="86"/>
                    </a:cubicBezTo>
                    <a:cubicBezTo>
                      <a:pt x="79" y="81"/>
                      <a:pt x="71" y="79"/>
                      <a:pt x="67" y="75"/>
                    </a:cubicBezTo>
                    <a:cubicBezTo>
                      <a:pt x="63" y="72"/>
                      <a:pt x="59" y="67"/>
                      <a:pt x="55" y="63"/>
                    </a:cubicBezTo>
                    <a:cubicBezTo>
                      <a:pt x="52" y="59"/>
                      <a:pt x="49" y="52"/>
                      <a:pt x="46" y="49"/>
                    </a:cubicBezTo>
                    <a:cubicBezTo>
                      <a:pt x="38" y="43"/>
                      <a:pt x="20" y="47"/>
                      <a:pt x="11" y="39"/>
                    </a:cubicBezTo>
                    <a:cubicBezTo>
                      <a:pt x="8" y="36"/>
                      <a:pt x="2" y="23"/>
                      <a:pt x="2" y="13"/>
                    </a:cubicBezTo>
                    <a:cubicBezTo>
                      <a:pt x="2" y="10"/>
                      <a:pt x="2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7" y="2"/>
                      <a:pt x="10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7" y="0"/>
                      <a:pt x="4" y="1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8"/>
                      <a:pt x="0" y="11"/>
                    </a:cubicBezTo>
                    <a:cubicBezTo>
                      <a:pt x="0" y="19"/>
                      <a:pt x="3" y="30"/>
                      <a:pt x="7" y="35"/>
                    </a:cubicBezTo>
                    <a:cubicBezTo>
                      <a:pt x="14" y="46"/>
                      <a:pt x="26" y="44"/>
                      <a:pt x="38" y="50"/>
                    </a:cubicBezTo>
                    <a:cubicBezTo>
                      <a:pt x="42" y="51"/>
                      <a:pt x="46" y="56"/>
                      <a:pt x="49" y="60"/>
                    </a:cubicBezTo>
                    <a:cubicBezTo>
                      <a:pt x="53" y="64"/>
                      <a:pt x="56" y="68"/>
                      <a:pt x="59" y="71"/>
                    </a:cubicBezTo>
                    <a:cubicBezTo>
                      <a:pt x="66" y="79"/>
                      <a:pt x="75" y="84"/>
                      <a:pt x="79" y="92"/>
                    </a:cubicBezTo>
                    <a:cubicBezTo>
                      <a:pt x="83" y="102"/>
                      <a:pt x="81" y="112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87" y="119"/>
                      <a:pt x="87" y="119"/>
                      <a:pt x="87" y="119"/>
                    </a:cubicBezTo>
                    <a:cubicBezTo>
                      <a:pt x="92" y="125"/>
                      <a:pt x="105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4" y="130"/>
                      <a:pt x="114" y="130"/>
                      <a:pt x="114" y="130"/>
                    </a:cubicBezTo>
                    <a:cubicBezTo>
                      <a:pt x="116" y="130"/>
                      <a:pt x="117" y="130"/>
                      <a:pt x="118" y="130"/>
                    </a:cubicBezTo>
                    <a:cubicBezTo>
                      <a:pt x="124" y="129"/>
                      <a:pt x="127" y="123"/>
                      <a:pt x="127" y="116"/>
                    </a:cubicBezTo>
                    <a:cubicBezTo>
                      <a:pt x="127" y="107"/>
                      <a:pt x="123" y="97"/>
                      <a:pt x="119" y="92"/>
                    </a:cubicBezTo>
                    <a:cubicBezTo>
                      <a:pt x="112" y="84"/>
                      <a:pt x="98" y="86"/>
                      <a:pt x="89" y="81"/>
                    </a:cubicBezTo>
                    <a:cubicBezTo>
                      <a:pt x="82" y="77"/>
                      <a:pt x="77" y="67"/>
                      <a:pt x="70" y="60"/>
                    </a:cubicBezTo>
                    <a:cubicBezTo>
                      <a:pt x="61" y="51"/>
                      <a:pt x="54" y="47"/>
                      <a:pt x="50" y="39"/>
                    </a:cubicBezTo>
                    <a:cubicBezTo>
                      <a:pt x="44" y="29"/>
                      <a:pt x="47" y="17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5" y="6"/>
                      <a:pt x="2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8" name="Freeform 591"/>
              <p:cNvSpPr>
                <a:spLocks noEditPoints="1"/>
              </p:cNvSpPr>
              <p:nvPr/>
            </p:nvSpPr>
            <p:spPr bwMode="auto">
              <a:xfrm>
                <a:off x="1875" y="824"/>
                <a:ext cx="429" cy="444"/>
              </a:xfrm>
              <a:custGeom>
                <a:avLst/>
                <a:gdLst>
                  <a:gd name="T0" fmla="*/ 30 w 123"/>
                  <a:gd name="T1" fmla="*/ 86 h 127"/>
                  <a:gd name="T2" fmla="*/ 39 w 123"/>
                  <a:gd name="T3" fmla="*/ 87 h 127"/>
                  <a:gd name="T4" fmla="*/ 30 w 123"/>
                  <a:gd name="T5" fmla="*/ 121 h 127"/>
                  <a:gd name="T6" fmla="*/ 30 w 123"/>
                  <a:gd name="T7" fmla="*/ 122 h 127"/>
                  <a:gd name="T8" fmla="*/ 30 w 123"/>
                  <a:gd name="T9" fmla="*/ 122 h 127"/>
                  <a:gd name="T10" fmla="*/ 14 w 123"/>
                  <a:gd name="T11" fmla="*/ 126 h 127"/>
                  <a:gd name="T12" fmla="*/ 14 w 123"/>
                  <a:gd name="T13" fmla="*/ 126 h 127"/>
                  <a:gd name="T14" fmla="*/ 4 w 123"/>
                  <a:gd name="T15" fmla="*/ 121 h 127"/>
                  <a:gd name="T16" fmla="*/ 2 w 123"/>
                  <a:gd name="T17" fmla="*/ 113 h 127"/>
                  <a:gd name="T18" fmla="*/ 6 w 123"/>
                  <a:gd name="T19" fmla="*/ 97 h 127"/>
                  <a:gd name="T20" fmla="*/ 6 w 123"/>
                  <a:gd name="T21" fmla="*/ 96 h 127"/>
                  <a:gd name="T22" fmla="*/ 30 w 123"/>
                  <a:gd name="T23" fmla="*/ 86 h 127"/>
                  <a:gd name="T24" fmla="*/ 109 w 123"/>
                  <a:gd name="T25" fmla="*/ 2 h 127"/>
                  <a:gd name="T26" fmla="*/ 109 w 123"/>
                  <a:gd name="T27" fmla="*/ 2 h 127"/>
                  <a:gd name="T28" fmla="*/ 118 w 123"/>
                  <a:gd name="T29" fmla="*/ 6 h 127"/>
                  <a:gd name="T30" fmla="*/ 121 w 123"/>
                  <a:gd name="T31" fmla="*/ 14 h 127"/>
                  <a:gd name="T32" fmla="*/ 110 w 123"/>
                  <a:gd name="T33" fmla="*/ 38 h 127"/>
                  <a:gd name="T34" fmla="*/ 94 w 123"/>
                  <a:gd name="T35" fmla="*/ 42 h 127"/>
                  <a:gd name="T36" fmla="*/ 94 w 123"/>
                  <a:gd name="T37" fmla="*/ 42 h 127"/>
                  <a:gd name="T38" fmla="*/ 94 w 123"/>
                  <a:gd name="T39" fmla="*/ 42 h 127"/>
                  <a:gd name="T40" fmla="*/ 84 w 123"/>
                  <a:gd name="T41" fmla="*/ 40 h 127"/>
                  <a:gd name="T42" fmla="*/ 84 w 123"/>
                  <a:gd name="T43" fmla="*/ 40 h 127"/>
                  <a:gd name="T44" fmla="*/ 88 w 123"/>
                  <a:gd name="T45" fmla="*/ 10 h 127"/>
                  <a:gd name="T46" fmla="*/ 88 w 123"/>
                  <a:gd name="T47" fmla="*/ 10 h 127"/>
                  <a:gd name="T48" fmla="*/ 88 w 123"/>
                  <a:gd name="T49" fmla="*/ 10 h 127"/>
                  <a:gd name="T50" fmla="*/ 88 w 123"/>
                  <a:gd name="T51" fmla="*/ 10 h 127"/>
                  <a:gd name="T52" fmla="*/ 109 w 123"/>
                  <a:gd name="T53" fmla="*/ 2 h 127"/>
                  <a:gd name="T54" fmla="*/ 109 w 123"/>
                  <a:gd name="T55" fmla="*/ 2 h 127"/>
                  <a:gd name="T56" fmla="*/ 111 w 123"/>
                  <a:gd name="T57" fmla="*/ 0 h 127"/>
                  <a:gd name="T58" fmla="*/ 83 w 123"/>
                  <a:gd name="T59" fmla="*/ 14 h 127"/>
                  <a:gd name="T60" fmla="*/ 83 w 123"/>
                  <a:gd name="T61" fmla="*/ 14 h 127"/>
                  <a:gd name="T62" fmla="*/ 83 w 123"/>
                  <a:gd name="T63" fmla="*/ 14 h 127"/>
                  <a:gd name="T64" fmla="*/ 83 w 123"/>
                  <a:gd name="T65" fmla="*/ 14 h 127"/>
                  <a:gd name="T66" fmla="*/ 83 w 123"/>
                  <a:gd name="T67" fmla="*/ 15 h 127"/>
                  <a:gd name="T68" fmla="*/ 65 w 123"/>
                  <a:gd name="T69" fmla="*/ 52 h 127"/>
                  <a:gd name="T70" fmla="*/ 40 w 123"/>
                  <a:gd name="T71" fmla="*/ 81 h 127"/>
                  <a:gd name="T72" fmla="*/ 0 w 123"/>
                  <a:gd name="T73" fmla="*/ 115 h 127"/>
                  <a:gd name="T74" fmla="*/ 4 w 123"/>
                  <a:gd name="T75" fmla="*/ 126 h 127"/>
                  <a:gd name="T76" fmla="*/ 4 w 123"/>
                  <a:gd name="T77" fmla="*/ 126 h 127"/>
                  <a:gd name="T78" fmla="*/ 11 w 123"/>
                  <a:gd name="T79" fmla="*/ 127 h 127"/>
                  <a:gd name="T80" fmla="*/ 11 w 123"/>
                  <a:gd name="T81" fmla="*/ 127 h 127"/>
                  <a:gd name="T82" fmla="*/ 16 w 123"/>
                  <a:gd name="T83" fmla="*/ 127 h 127"/>
                  <a:gd name="T84" fmla="*/ 16 w 123"/>
                  <a:gd name="T85" fmla="*/ 127 h 127"/>
                  <a:gd name="T86" fmla="*/ 39 w 123"/>
                  <a:gd name="T87" fmla="*/ 115 h 127"/>
                  <a:gd name="T88" fmla="*/ 64 w 123"/>
                  <a:gd name="T89" fmla="*/ 68 h 127"/>
                  <a:gd name="T90" fmla="*/ 81 w 123"/>
                  <a:gd name="T91" fmla="*/ 47 h 127"/>
                  <a:gd name="T92" fmla="*/ 118 w 123"/>
                  <a:gd name="T93" fmla="*/ 32 h 127"/>
                  <a:gd name="T94" fmla="*/ 121 w 123"/>
                  <a:gd name="T95" fmla="*/ 4 h 127"/>
                  <a:gd name="T96" fmla="*/ 121 w 123"/>
                  <a:gd name="T97" fmla="*/ 4 h 127"/>
                  <a:gd name="T98" fmla="*/ 121 w 123"/>
                  <a:gd name="T99" fmla="*/ 4 h 127"/>
                  <a:gd name="T100" fmla="*/ 111 w 123"/>
                  <a:gd name="T101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3" h="127">
                    <a:moveTo>
                      <a:pt x="30" y="86"/>
                    </a:move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3" y="86"/>
                      <a:pt x="36" y="86"/>
                      <a:pt x="39" y="87"/>
                    </a:cubicBezTo>
                    <a:cubicBezTo>
                      <a:pt x="40" y="91"/>
                      <a:pt x="41" y="94"/>
                      <a:pt x="41" y="98"/>
                    </a:cubicBezTo>
                    <a:cubicBezTo>
                      <a:pt x="41" y="108"/>
                      <a:pt x="37" y="117"/>
                      <a:pt x="30" y="121"/>
                    </a:cubicBezTo>
                    <a:cubicBezTo>
                      <a:pt x="30" y="121"/>
                      <a:pt x="30" y="121"/>
                      <a:pt x="30" y="121"/>
                    </a:cubicBezTo>
                    <a:cubicBezTo>
                      <a:pt x="30" y="121"/>
                      <a:pt x="30" y="121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30" y="122"/>
                      <a:pt x="30" y="122"/>
                      <a:pt x="30" y="122"/>
                    </a:cubicBezTo>
                    <a:cubicBezTo>
                      <a:pt x="26" y="124"/>
                      <a:pt x="20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4" y="126"/>
                      <a:pt x="14" y="126"/>
                      <a:pt x="14" y="126"/>
                    </a:cubicBezTo>
                    <a:cubicBezTo>
                      <a:pt x="10" y="126"/>
                      <a:pt x="6" y="124"/>
                      <a:pt x="4" y="121"/>
                    </a:cubicBezTo>
                    <a:cubicBezTo>
                      <a:pt x="4" y="121"/>
                      <a:pt x="4" y="121"/>
                      <a:pt x="4" y="121"/>
                    </a:cubicBezTo>
                    <a:cubicBezTo>
                      <a:pt x="2" y="119"/>
                      <a:pt x="2" y="116"/>
                      <a:pt x="2" y="113"/>
                    </a:cubicBezTo>
                    <a:cubicBezTo>
                      <a:pt x="2" y="107"/>
                      <a:pt x="4" y="101"/>
                      <a:pt x="6" y="97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7"/>
                      <a:pt x="6" y="97"/>
                      <a:pt x="6" y="97"/>
                    </a:cubicBezTo>
                    <a:cubicBezTo>
                      <a:pt x="6" y="96"/>
                      <a:pt x="6" y="96"/>
                      <a:pt x="6" y="96"/>
                    </a:cubicBezTo>
                    <a:cubicBezTo>
                      <a:pt x="11" y="90"/>
                      <a:pt x="2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cubicBezTo>
                      <a:pt x="30" y="86"/>
                      <a:pt x="30" y="86"/>
                      <a:pt x="30" y="86"/>
                    </a:cubicBezTo>
                    <a:moveTo>
                      <a:pt x="109" y="2"/>
                    </a:move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13" y="2"/>
                      <a:pt x="116" y="3"/>
                      <a:pt x="118" y="5"/>
                    </a:cubicBezTo>
                    <a:cubicBezTo>
                      <a:pt x="118" y="5"/>
                      <a:pt x="118" y="5"/>
                      <a:pt x="118" y="6"/>
                    </a:cubicBezTo>
                    <a:cubicBezTo>
                      <a:pt x="118" y="6"/>
                      <a:pt x="118" y="6"/>
                      <a:pt x="118" y="6"/>
                    </a:cubicBezTo>
                    <a:cubicBezTo>
                      <a:pt x="120" y="8"/>
                      <a:pt x="121" y="11"/>
                      <a:pt x="121" y="14"/>
                    </a:cubicBezTo>
                    <a:cubicBezTo>
                      <a:pt x="121" y="23"/>
                      <a:pt x="116" y="34"/>
                      <a:pt x="110" y="38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10" y="38"/>
                      <a:pt x="110" y="38"/>
                      <a:pt x="110" y="38"/>
                    </a:cubicBezTo>
                    <a:cubicBezTo>
                      <a:pt x="106" y="40"/>
                      <a:pt x="100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4" y="42"/>
                      <a:pt x="94" y="42"/>
                      <a:pt x="94" y="42"/>
                    </a:cubicBezTo>
                    <a:cubicBezTo>
                      <a:pt x="90" y="42"/>
                      <a:pt x="87" y="41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82" y="37"/>
                      <a:pt x="82" y="33"/>
                      <a:pt x="82" y="28"/>
                    </a:cubicBezTo>
                    <a:cubicBezTo>
                      <a:pt x="82" y="22"/>
                      <a:pt x="83" y="15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88" y="10"/>
                      <a:pt x="88" y="10"/>
                      <a:pt x="88" y="10"/>
                    </a:cubicBezTo>
                    <a:cubicBezTo>
                      <a:pt x="92" y="6"/>
                      <a:pt x="101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2"/>
                      <a:pt x="109" y="2"/>
                      <a:pt x="109" y="2"/>
                    </a:cubicBezTo>
                    <a:moveTo>
                      <a:pt x="111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00" y="0"/>
                      <a:pt x="87" y="9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5"/>
                    </a:cubicBezTo>
                    <a:cubicBezTo>
                      <a:pt x="79" y="22"/>
                      <a:pt x="81" y="35"/>
                      <a:pt x="78" y="42"/>
                    </a:cubicBezTo>
                    <a:cubicBezTo>
                      <a:pt x="76" y="46"/>
                      <a:pt x="68" y="50"/>
                      <a:pt x="65" y="52"/>
                    </a:cubicBezTo>
                    <a:cubicBezTo>
                      <a:pt x="61" y="56"/>
                      <a:pt x="56" y="61"/>
                      <a:pt x="52" y="66"/>
                    </a:cubicBezTo>
                    <a:cubicBezTo>
                      <a:pt x="48" y="71"/>
                      <a:pt x="44" y="79"/>
                      <a:pt x="40" y="81"/>
                    </a:cubicBezTo>
                    <a:cubicBezTo>
                      <a:pt x="30" y="86"/>
                      <a:pt x="16" y="83"/>
                      <a:pt x="8" y="92"/>
                    </a:cubicBezTo>
                    <a:cubicBezTo>
                      <a:pt x="4" y="96"/>
                      <a:pt x="0" y="106"/>
                      <a:pt x="0" y="115"/>
                    </a:cubicBezTo>
                    <a:cubicBezTo>
                      <a:pt x="0" y="119"/>
                      <a:pt x="1" y="123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6" y="127"/>
                      <a:pt x="8" y="127"/>
                      <a:pt x="10" y="127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1" y="127"/>
                      <a:pt x="11" y="127"/>
                      <a:pt x="11" y="127"/>
                    </a:cubicBezTo>
                    <a:cubicBezTo>
                      <a:pt x="12" y="127"/>
                      <a:pt x="13" y="127"/>
                      <a:pt x="15" y="127"/>
                    </a:cubicBezTo>
                    <a:cubicBezTo>
                      <a:pt x="15" y="127"/>
                      <a:pt x="15" y="127"/>
                      <a:pt x="16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16" y="127"/>
                      <a:pt x="16" y="127"/>
                      <a:pt x="16" y="127"/>
                    </a:cubicBezTo>
                    <a:cubicBezTo>
                      <a:pt x="26" y="126"/>
                      <a:pt x="34" y="122"/>
                      <a:pt x="39" y="115"/>
                    </a:cubicBezTo>
                    <a:cubicBezTo>
                      <a:pt x="43" y="107"/>
                      <a:pt x="40" y="96"/>
                      <a:pt x="45" y="86"/>
                    </a:cubicBezTo>
                    <a:cubicBezTo>
                      <a:pt x="48" y="79"/>
                      <a:pt x="58" y="74"/>
                      <a:pt x="64" y="68"/>
                    </a:cubicBezTo>
                    <a:cubicBezTo>
                      <a:pt x="68" y="65"/>
                      <a:pt x="71" y="61"/>
                      <a:pt x="73" y="58"/>
                    </a:cubicBezTo>
                    <a:cubicBezTo>
                      <a:pt x="76" y="54"/>
                      <a:pt x="78" y="49"/>
                      <a:pt x="81" y="47"/>
                    </a:cubicBezTo>
                    <a:cubicBezTo>
                      <a:pt x="89" y="42"/>
                      <a:pt x="100" y="45"/>
                      <a:pt x="109" y="40"/>
                    </a:cubicBezTo>
                    <a:cubicBezTo>
                      <a:pt x="112" y="39"/>
                      <a:pt x="116" y="35"/>
                      <a:pt x="118" y="32"/>
                    </a:cubicBezTo>
                    <a:cubicBezTo>
                      <a:pt x="120" y="29"/>
                      <a:pt x="123" y="20"/>
                      <a:pt x="123" y="13"/>
                    </a:cubicBezTo>
                    <a:cubicBezTo>
                      <a:pt x="123" y="10"/>
                      <a:pt x="122" y="7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18" y="1"/>
                      <a:pt x="115" y="0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111" y="0"/>
                      <a:pt x="111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69" name="Freeform 592"/>
              <p:cNvSpPr>
                <a:spLocks noEditPoints="1"/>
              </p:cNvSpPr>
              <p:nvPr/>
            </p:nvSpPr>
            <p:spPr bwMode="auto">
              <a:xfrm>
                <a:off x="5380" y="821"/>
                <a:ext cx="429" cy="447"/>
              </a:xfrm>
              <a:custGeom>
                <a:avLst/>
                <a:gdLst>
                  <a:gd name="T0" fmla="*/ 95 w 123"/>
                  <a:gd name="T1" fmla="*/ 86 h 128"/>
                  <a:gd name="T2" fmla="*/ 113 w 123"/>
                  <a:gd name="T3" fmla="*/ 92 h 128"/>
                  <a:gd name="T4" fmla="*/ 113 w 123"/>
                  <a:gd name="T5" fmla="*/ 92 h 128"/>
                  <a:gd name="T6" fmla="*/ 119 w 123"/>
                  <a:gd name="T7" fmla="*/ 122 h 128"/>
                  <a:gd name="T8" fmla="*/ 119 w 123"/>
                  <a:gd name="T9" fmla="*/ 122 h 128"/>
                  <a:gd name="T10" fmla="*/ 110 w 123"/>
                  <a:gd name="T11" fmla="*/ 126 h 128"/>
                  <a:gd name="T12" fmla="*/ 110 w 123"/>
                  <a:gd name="T13" fmla="*/ 126 h 128"/>
                  <a:gd name="T14" fmla="*/ 89 w 123"/>
                  <a:gd name="T15" fmla="*/ 118 h 128"/>
                  <a:gd name="T16" fmla="*/ 89 w 123"/>
                  <a:gd name="T17" fmla="*/ 118 h 128"/>
                  <a:gd name="T18" fmla="*/ 89 w 123"/>
                  <a:gd name="T19" fmla="*/ 118 h 128"/>
                  <a:gd name="T20" fmla="*/ 89 w 123"/>
                  <a:gd name="T21" fmla="*/ 118 h 128"/>
                  <a:gd name="T22" fmla="*/ 82 w 123"/>
                  <a:gd name="T23" fmla="*/ 100 h 128"/>
                  <a:gd name="T24" fmla="*/ 86 w 123"/>
                  <a:gd name="T25" fmla="*/ 87 h 128"/>
                  <a:gd name="T26" fmla="*/ 87 w 123"/>
                  <a:gd name="T27" fmla="*/ 87 h 128"/>
                  <a:gd name="T28" fmla="*/ 95 w 123"/>
                  <a:gd name="T29" fmla="*/ 86 h 128"/>
                  <a:gd name="T30" fmla="*/ 14 w 123"/>
                  <a:gd name="T31" fmla="*/ 2 h 128"/>
                  <a:gd name="T32" fmla="*/ 14 w 123"/>
                  <a:gd name="T33" fmla="*/ 2 h 128"/>
                  <a:gd name="T34" fmla="*/ 38 w 123"/>
                  <a:gd name="T35" fmla="*/ 15 h 128"/>
                  <a:gd name="T36" fmla="*/ 38 w 123"/>
                  <a:gd name="T37" fmla="*/ 15 h 128"/>
                  <a:gd name="T38" fmla="*/ 42 w 123"/>
                  <a:gd name="T39" fmla="*/ 31 h 128"/>
                  <a:gd name="T40" fmla="*/ 33 w 123"/>
                  <a:gd name="T41" fmla="*/ 42 h 128"/>
                  <a:gd name="T42" fmla="*/ 29 w 123"/>
                  <a:gd name="T43" fmla="*/ 42 h 128"/>
                  <a:gd name="T44" fmla="*/ 29 w 123"/>
                  <a:gd name="T45" fmla="*/ 42 h 128"/>
                  <a:gd name="T46" fmla="*/ 12 w 123"/>
                  <a:gd name="T47" fmla="*/ 38 h 128"/>
                  <a:gd name="T48" fmla="*/ 1 w 123"/>
                  <a:gd name="T49" fmla="*/ 15 h 128"/>
                  <a:gd name="T50" fmla="*/ 4 w 123"/>
                  <a:gd name="T51" fmla="*/ 7 h 128"/>
                  <a:gd name="T52" fmla="*/ 14 w 123"/>
                  <a:gd name="T53" fmla="*/ 2 h 128"/>
                  <a:gd name="T54" fmla="*/ 12 w 123"/>
                  <a:gd name="T55" fmla="*/ 0 h 128"/>
                  <a:gd name="T56" fmla="*/ 2 w 123"/>
                  <a:gd name="T57" fmla="*/ 4 h 128"/>
                  <a:gd name="T58" fmla="*/ 2 w 123"/>
                  <a:gd name="T59" fmla="*/ 4 h 128"/>
                  <a:gd name="T60" fmla="*/ 0 w 123"/>
                  <a:gd name="T61" fmla="*/ 12 h 128"/>
                  <a:gd name="T62" fmla="*/ 44 w 123"/>
                  <a:gd name="T63" fmla="*/ 48 h 128"/>
                  <a:gd name="T64" fmla="*/ 65 w 123"/>
                  <a:gd name="T65" fmla="*/ 74 h 128"/>
                  <a:gd name="T66" fmla="*/ 83 w 123"/>
                  <a:gd name="T67" fmla="*/ 112 h 128"/>
                  <a:gd name="T68" fmla="*/ 83 w 123"/>
                  <a:gd name="T69" fmla="*/ 112 h 128"/>
                  <a:gd name="T70" fmla="*/ 83 w 123"/>
                  <a:gd name="T71" fmla="*/ 112 h 128"/>
                  <a:gd name="T72" fmla="*/ 110 w 123"/>
                  <a:gd name="T73" fmla="*/ 128 h 128"/>
                  <a:gd name="T74" fmla="*/ 110 w 123"/>
                  <a:gd name="T75" fmla="*/ 128 h 128"/>
                  <a:gd name="T76" fmla="*/ 114 w 123"/>
                  <a:gd name="T77" fmla="*/ 127 h 128"/>
                  <a:gd name="T78" fmla="*/ 119 w 123"/>
                  <a:gd name="T79" fmla="*/ 96 h 128"/>
                  <a:gd name="T80" fmla="*/ 57 w 123"/>
                  <a:gd name="T81" fmla="*/ 52 h 128"/>
                  <a:gd name="T82" fmla="*/ 40 w 123"/>
                  <a:gd name="T83" fmla="*/ 15 h 128"/>
                  <a:gd name="T84" fmla="*/ 40 w 123"/>
                  <a:gd name="T85" fmla="*/ 15 h 128"/>
                  <a:gd name="T86" fmla="*/ 40 w 123"/>
                  <a:gd name="T87" fmla="*/ 15 h 128"/>
                  <a:gd name="T88" fmla="*/ 12 w 123"/>
                  <a:gd name="T89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3" h="128">
                    <a:moveTo>
                      <a:pt x="95" y="86"/>
                    </a:move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102" y="86"/>
                      <a:pt x="108" y="88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7" y="95"/>
                      <a:pt x="122" y="105"/>
                      <a:pt x="122" y="113"/>
                    </a:cubicBezTo>
                    <a:cubicBezTo>
                      <a:pt x="122" y="116"/>
                      <a:pt x="121" y="119"/>
                      <a:pt x="119" y="122"/>
                    </a:cubicBezTo>
                    <a:cubicBezTo>
                      <a:pt x="119" y="122"/>
                      <a:pt x="119" y="122"/>
                      <a:pt x="119" y="122"/>
                    </a:cubicBezTo>
                    <a:cubicBezTo>
                      <a:pt x="119" y="122"/>
                      <a:pt x="119" y="122"/>
                      <a:pt x="119" y="122"/>
                    </a:cubicBezTo>
                    <a:cubicBezTo>
                      <a:pt x="117" y="125"/>
                      <a:pt x="114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10" y="126"/>
                      <a:pt x="110" y="126"/>
                      <a:pt x="110" y="126"/>
                    </a:cubicBezTo>
                    <a:cubicBezTo>
                      <a:pt x="102" y="126"/>
                      <a:pt x="93" y="122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9" y="118"/>
                      <a:pt x="89" y="118"/>
                      <a:pt x="89" y="118"/>
                    </a:cubicBezTo>
                    <a:cubicBezTo>
                      <a:pt x="85" y="114"/>
                      <a:pt x="82" y="107"/>
                      <a:pt x="82" y="100"/>
                    </a:cubicBezTo>
                    <a:cubicBezTo>
                      <a:pt x="82" y="95"/>
                      <a:pt x="84" y="90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6" y="87"/>
                      <a:pt x="86" y="87"/>
                      <a:pt x="86" y="87"/>
                    </a:cubicBezTo>
                    <a:cubicBezTo>
                      <a:pt x="87" y="87"/>
                      <a:pt x="87" y="87"/>
                      <a:pt x="87" y="87"/>
                    </a:cubicBezTo>
                    <a:cubicBezTo>
                      <a:pt x="90" y="87"/>
                      <a:pt x="92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3" y="2"/>
                      <a:pt x="34" y="9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0" y="18"/>
                      <a:pt x="42" y="25"/>
                      <a:pt x="42" y="31"/>
                    </a:cubicBezTo>
                    <a:cubicBezTo>
                      <a:pt x="42" y="35"/>
                      <a:pt x="41" y="39"/>
                      <a:pt x="39" y="40"/>
                    </a:cubicBezTo>
                    <a:cubicBezTo>
                      <a:pt x="38" y="42"/>
                      <a:pt x="35" y="42"/>
                      <a:pt x="33" y="42"/>
                    </a:cubicBezTo>
                    <a:cubicBezTo>
                      <a:pt x="32" y="42"/>
                      <a:pt x="30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3" y="42"/>
                      <a:pt x="16" y="41"/>
                      <a:pt x="12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8" y="35"/>
                      <a:pt x="1" y="24"/>
                      <a:pt x="1" y="15"/>
                    </a:cubicBezTo>
                    <a:cubicBezTo>
                      <a:pt x="1" y="12"/>
                      <a:pt x="2" y="9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4"/>
                      <a:pt x="10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5" y="1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6"/>
                      <a:pt x="0" y="9"/>
                      <a:pt x="0" y="12"/>
                    </a:cubicBezTo>
                    <a:cubicBezTo>
                      <a:pt x="0" y="22"/>
                      <a:pt x="6" y="35"/>
                      <a:pt x="9" y="38"/>
                    </a:cubicBezTo>
                    <a:cubicBezTo>
                      <a:pt x="18" y="46"/>
                      <a:pt x="36" y="42"/>
                      <a:pt x="44" y="48"/>
                    </a:cubicBezTo>
                    <a:cubicBezTo>
                      <a:pt x="47" y="51"/>
                      <a:pt x="50" y="58"/>
                      <a:pt x="53" y="62"/>
                    </a:cubicBezTo>
                    <a:cubicBezTo>
                      <a:pt x="57" y="66"/>
                      <a:pt x="61" y="71"/>
                      <a:pt x="65" y="74"/>
                    </a:cubicBezTo>
                    <a:cubicBezTo>
                      <a:pt x="69" y="78"/>
                      <a:pt x="77" y="80"/>
                      <a:pt x="79" y="85"/>
                    </a:cubicBezTo>
                    <a:cubicBezTo>
                      <a:pt x="83" y="93"/>
                      <a:pt x="80" y="104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7" y="121"/>
                      <a:pt x="99" y="128"/>
                      <a:pt x="110" y="128"/>
                    </a:cubicBezTo>
                    <a:cubicBezTo>
                      <a:pt x="110" y="128"/>
                      <a:pt x="110" y="128"/>
                      <a:pt x="110" y="128"/>
                    </a:cubicBezTo>
                    <a:cubicBezTo>
                      <a:pt x="110" y="128"/>
                      <a:pt x="110" y="128"/>
                      <a:pt x="110" y="128"/>
                    </a:cubicBezTo>
                    <a:cubicBezTo>
                      <a:pt x="110" y="128"/>
                      <a:pt x="110" y="128"/>
                      <a:pt x="110" y="128"/>
                    </a:cubicBezTo>
                    <a:cubicBezTo>
                      <a:pt x="111" y="128"/>
                      <a:pt x="113" y="127"/>
                      <a:pt x="114" y="127"/>
                    </a:cubicBezTo>
                    <a:cubicBezTo>
                      <a:pt x="121" y="126"/>
                      <a:pt x="123" y="120"/>
                      <a:pt x="123" y="114"/>
                    </a:cubicBezTo>
                    <a:cubicBezTo>
                      <a:pt x="123" y="106"/>
                      <a:pt x="120" y="98"/>
                      <a:pt x="119" y="96"/>
                    </a:cubicBezTo>
                    <a:cubicBezTo>
                      <a:pt x="112" y="85"/>
                      <a:pt x="96" y="84"/>
                      <a:pt x="81" y="82"/>
                    </a:cubicBezTo>
                    <a:cubicBezTo>
                      <a:pt x="74" y="72"/>
                      <a:pt x="67" y="60"/>
                      <a:pt x="57" y="52"/>
                    </a:cubicBezTo>
                    <a:cubicBezTo>
                      <a:pt x="53" y="49"/>
                      <a:pt x="47" y="47"/>
                      <a:pt x="45" y="44"/>
                    </a:cubicBezTo>
                    <a:cubicBezTo>
                      <a:pt x="42" y="36"/>
                      <a:pt x="44" y="23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37" y="9"/>
                      <a:pt x="2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0" name="Freeform 593"/>
              <p:cNvSpPr>
                <a:spLocks noEditPoints="1"/>
              </p:cNvSpPr>
              <p:nvPr/>
            </p:nvSpPr>
            <p:spPr bwMode="auto">
              <a:xfrm>
                <a:off x="1878" y="1125"/>
                <a:ext cx="140" cy="139"/>
              </a:xfrm>
              <a:custGeom>
                <a:avLst/>
                <a:gdLst>
                  <a:gd name="T0" fmla="*/ 26 w 40"/>
                  <a:gd name="T1" fmla="*/ 1 h 40"/>
                  <a:gd name="T2" fmla="*/ 26 w 40"/>
                  <a:gd name="T3" fmla="*/ 1 h 40"/>
                  <a:gd name="T4" fmla="*/ 26 w 40"/>
                  <a:gd name="T5" fmla="*/ 1 h 40"/>
                  <a:gd name="T6" fmla="*/ 34 w 40"/>
                  <a:gd name="T7" fmla="*/ 3 h 40"/>
                  <a:gd name="T8" fmla="*/ 34 w 40"/>
                  <a:gd name="T9" fmla="*/ 4 h 40"/>
                  <a:gd name="T10" fmla="*/ 34 w 40"/>
                  <a:gd name="T11" fmla="*/ 4 h 40"/>
                  <a:gd name="T12" fmla="*/ 38 w 40"/>
                  <a:gd name="T13" fmla="*/ 15 h 40"/>
                  <a:gd name="T14" fmla="*/ 35 w 40"/>
                  <a:gd name="T15" fmla="*/ 27 h 40"/>
                  <a:gd name="T16" fmla="*/ 15 w 40"/>
                  <a:gd name="T17" fmla="*/ 37 h 40"/>
                  <a:gd name="T18" fmla="*/ 15 w 40"/>
                  <a:gd name="T19" fmla="*/ 37 h 40"/>
                  <a:gd name="T20" fmla="*/ 15 w 40"/>
                  <a:gd name="T21" fmla="*/ 37 h 40"/>
                  <a:gd name="T22" fmla="*/ 15 w 40"/>
                  <a:gd name="T23" fmla="*/ 37 h 40"/>
                  <a:gd name="T24" fmla="*/ 15 w 40"/>
                  <a:gd name="T25" fmla="*/ 37 h 40"/>
                  <a:gd name="T26" fmla="*/ 15 w 40"/>
                  <a:gd name="T27" fmla="*/ 37 h 40"/>
                  <a:gd name="T28" fmla="*/ 6 w 40"/>
                  <a:gd name="T29" fmla="*/ 13 h 40"/>
                  <a:gd name="T30" fmla="*/ 6 w 40"/>
                  <a:gd name="T31" fmla="*/ 13 h 40"/>
                  <a:gd name="T32" fmla="*/ 6 w 40"/>
                  <a:gd name="T33" fmla="*/ 12 h 40"/>
                  <a:gd name="T34" fmla="*/ 6 w 40"/>
                  <a:gd name="T35" fmla="*/ 12 h 40"/>
                  <a:gd name="T36" fmla="*/ 6 w 40"/>
                  <a:gd name="T37" fmla="*/ 12 h 40"/>
                  <a:gd name="T38" fmla="*/ 6 w 40"/>
                  <a:gd name="T39" fmla="*/ 12 h 40"/>
                  <a:gd name="T40" fmla="*/ 6 w 40"/>
                  <a:gd name="T41" fmla="*/ 12 h 40"/>
                  <a:gd name="T42" fmla="*/ 6 w 40"/>
                  <a:gd name="T43" fmla="*/ 12 h 40"/>
                  <a:gd name="T44" fmla="*/ 7 w 40"/>
                  <a:gd name="T45" fmla="*/ 12 h 40"/>
                  <a:gd name="T46" fmla="*/ 7 w 40"/>
                  <a:gd name="T47" fmla="*/ 12 h 40"/>
                  <a:gd name="T48" fmla="*/ 26 w 40"/>
                  <a:gd name="T49" fmla="*/ 1 h 40"/>
                  <a:gd name="T50" fmla="*/ 26 w 40"/>
                  <a:gd name="T51" fmla="*/ 1 h 40"/>
                  <a:gd name="T52" fmla="*/ 26 w 40"/>
                  <a:gd name="T53" fmla="*/ 1 h 40"/>
                  <a:gd name="T54" fmla="*/ 29 w 40"/>
                  <a:gd name="T55" fmla="*/ 0 h 40"/>
                  <a:gd name="T56" fmla="*/ 29 w 40"/>
                  <a:gd name="T57" fmla="*/ 0 h 40"/>
                  <a:gd name="T58" fmla="*/ 5 w 40"/>
                  <a:gd name="T59" fmla="*/ 10 h 40"/>
                  <a:gd name="T60" fmla="*/ 5 w 40"/>
                  <a:gd name="T61" fmla="*/ 11 h 40"/>
                  <a:gd name="T62" fmla="*/ 5 w 40"/>
                  <a:gd name="T63" fmla="*/ 11 h 40"/>
                  <a:gd name="T64" fmla="*/ 5 w 40"/>
                  <a:gd name="T65" fmla="*/ 11 h 40"/>
                  <a:gd name="T66" fmla="*/ 1 w 40"/>
                  <a:gd name="T67" fmla="*/ 27 h 40"/>
                  <a:gd name="T68" fmla="*/ 3 w 40"/>
                  <a:gd name="T69" fmla="*/ 35 h 40"/>
                  <a:gd name="T70" fmla="*/ 3 w 40"/>
                  <a:gd name="T71" fmla="*/ 35 h 40"/>
                  <a:gd name="T72" fmla="*/ 13 w 40"/>
                  <a:gd name="T73" fmla="*/ 40 h 40"/>
                  <a:gd name="T74" fmla="*/ 13 w 40"/>
                  <a:gd name="T75" fmla="*/ 40 h 40"/>
                  <a:gd name="T76" fmla="*/ 13 w 40"/>
                  <a:gd name="T77" fmla="*/ 40 h 40"/>
                  <a:gd name="T78" fmla="*/ 13 w 40"/>
                  <a:gd name="T79" fmla="*/ 40 h 40"/>
                  <a:gd name="T80" fmla="*/ 29 w 40"/>
                  <a:gd name="T81" fmla="*/ 36 h 40"/>
                  <a:gd name="T82" fmla="*/ 29 w 40"/>
                  <a:gd name="T83" fmla="*/ 36 h 40"/>
                  <a:gd name="T84" fmla="*/ 29 w 40"/>
                  <a:gd name="T85" fmla="*/ 36 h 40"/>
                  <a:gd name="T86" fmla="*/ 29 w 40"/>
                  <a:gd name="T87" fmla="*/ 35 h 40"/>
                  <a:gd name="T88" fmla="*/ 29 w 40"/>
                  <a:gd name="T89" fmla="*/ 35 h 40"/>
                  <a:gd name="T90" fmla="*/ 40 w 40"/>
                  <a:gd name="T91" fmla="*/ 12 h 40"/>
                  <a:gd name="T92" fmla="*/ 38 w 40"/>
                  <a:gd name="T93" fmla="*/ 1 h 40"/>
                  <a:gd name="T94" fmla="*/ 29 w 40"/>
                  <a:gd name="T95" fmla="*/ 0 h 40"/>
                  <a:gd name="T96" fmla="*/ 29 w 40"/>
                  <a:gd name="T97" fmla="*/ 0 h 40"/>
                  <a:gd name="T98" fmla="*/ 29 w 40"/>
                  <a:gd name="T9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" h="40">
                    <a:moveTo>
                      <a:pt x="26" y="1"/>
                    </a:move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9" y="1"/>
                      <a:pt x="32" y="2"/>
                      <a:pt x="34" y="3"/>
                    </a:cubicBezTo>
                    <a:cubicBezTo>
                      <a:pt x="34" y="3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7" y="5"/>
                      <a:pt x="38" y="10"/>
                      <a:pt x="38" y="15"/>
                    </a:cubicBezTo>
                    <a:cubicBezTo>
                      <a:pt x="38" y="19"/>
                      <a:pt x="37" y="24"/>
                      <a:pt x="35" y="27"/>
                    </a:cubicBezTo>
                    <a:cubicBezTo>
                      <a:pt x="32" y="33"/>
                      <a:pt x="24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" y="37"/>
                      <a:pt x="0" y="24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6" y="13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6"/>
                      <a:pt x="19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6" y="1"/>
                      <a:pt x="26" y="1"/>
                      <a:pt x="26" y="1"/>
                    </a:cubicBezTo>
                    <a:moveTo>
                      <a:pt x="29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9" y="0"/>
                      <a:pt x="10" y="4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5"/>
                      <a:pt x="1" y="21"/>
                      <a:pt x="1" y="27"/>
                    </a:cubicBezTo>
                    <a:cubicBezTo>
                      <a:pt x="1" y="30"/>
                      <a:pt x="1" y="33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5" y="38"/>
                      <a:pt x="9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9" y="40"/>
                      <a:pt x="25" y="38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6" y="31"/>
                      <a:pt x="40" y="22"/>
                      <a:pt x="40" y="12"/>
                    </a:cubicBezTo>
                    <a:cubicBezTo>
                      <a:pt x="40" y="8"/>
                      <a:pt x="39" y="5"/>
                      <a:pt x="38" y="1"/>
                    </a:cubicBezTo>
                    <a:cubicBezTo>
                      <a:pt x="35" y="0"/>
                      <a:pt x="32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1" name="Freeform 594"/>
              <p:cNvSpPr>
                <a:spLocks noEditPoints="1"/>
              </p:cNvSpPr>
              <p:nvPr/>
            </p:nvSpPr>
            <p:spPr bwMode="auto">
              <a:xfrm>
                <a:off x="5666" y="1121"/>
                <a:ext cx="139" cy="140"/>
              </a:xfrm>
              <a:custGeom>
                <a:avLst/>
                <a:gdLst>
                  <a:gd name="T0" fmla="*/ 15 w 40"/>
                  <a:gd name="T1" fmla="*/ 2 h 40"/>
                  <a:gd name="T2" fmla="*/ 15 w 40"/>
                  <a:gd name="T3" fmla="*/ 2 h 40"/>
                  <a:gd name="T4" fmla="*/ 15 w 40"/>
                  <a:gd name="T5" fmla="*/ 2 h 40"/>
                  <a:gd name="T6" fmla="*/ 32 w 40"/>
                  <a:gd name="T7" fmla="*/ 9 h 40"/>
                  <a:gd name="T8" fmla="*/ 37 w 40"/>
                  <a:gd name="T9" fmla="*/ 24 h 40"/>
                  <a:gd name="T10" fmla="*/ 28 w 40"/>
                  <a:gd name="T11" fmla="*/ 37 h 40"/>
                  <a:gd name="T12" fmla="*/ 28 w 40"/>
                  <a:gd name="T13" fmla="*/ 37 h 40"/>
                  <a:gd name="T14" fmla="*/ 28 w 40"/>
                  <a:gd name="T15" fmla="*/ 37 h 40"/>
                  <a:gd name="T16" fmla="*/ 26 w 40"/>
                  <a:gd name="T17" fmla="*/ 37 h 40"/>
                  <a:gd name="T18" fmla="*/ 26 w 40"/>
                  <a:gd name="T19" fmla="*/ 37 h 40"/>
                  <a:gd name="T20" fmla="*/ 26 w 40"/>
                  <a:gd name="T21" fmla="*/ 37 h 40"/>
                  <a:gd name="T22" fmla="*/ 26 w 40"/>
                  <a:gd name="T23" fmla="*/ 37 h 40"/>
                  <a:gd name="T24" fmla="*/ 25 w 40"/>
                  <a:gd name="T25" fmla="*/ 37 h 40"/>
                  <a:gd name="T26" fmla="*/ 12 w 40"/>
                  <a:gd name="T27" fmla="*/ 34 h 40"/>
                  <a:gd name="T28" fmla="*/ 12 w 40"/>
                  <a:gd name="T29" fmla="*/ 33 h 40"/>
                  <a:gd name="T30" fmla="*/ 12 w 40"/>
                  <a:gd name="T31" fmla="*/ 33 h 40"/>
                  <a:gd name="T32" fmla="*/ 11 w 40"/>
                  <a:gd name="T33" fmla="*/ 33 h 40"/>
                  <a:gd name="T34" fmla="*/ 11 w 40"/>
                  <a:gd name="T35" fmla="*/ 33 h 40"/>
                  <a:gd name="T36" fmla="*/ 11 w 40"/>
                  <a:gd name="T37" fmla="*/ 33 h 40"/>
                  <a:gd name="T38" fmla="*/ 2 w 40"/>
                  <a:gd name="T39" fmla="*/ 14 h 40"/>
                  <a:gd name="T40" fmla="*/ 6 w 40"/>
                  <a:gd name="T41" fmla="*/ 5 h 40"/>
                  <a:gd name="T42" fmla="*/ 6 w 40"/>
                  <a:gd name="T43" fmla="*/ 4 h 40"/>
                  <a:gd name="T44" fmla="*/ 15 w 40"/>
                  <a:gd name="T45" fmla="*/ 2 h 40"/>
                  <a:gd name="T46" fmla="*/ 15 w 40"/>
                  <a:gd name="T47" fmla="*/ 2 h 40"/>
                  <a:gd name="T48" fmla="*/ 15 w 40"/>
                  <a:gd name="T49" fmla="*/ 2 h 40"/>
                  <a:gd name="T50" fmla="*/ 13 w 40"/>
                  <a:gd name="T51" fmla="*/ 0 h 40"/>
                  <a:gd name="T52" fmla="*/ 13 w 40"/>
                  <a:gd name="T53" fmla="*/ 0 h 40"/>
                  <a:gd name="T54" fmla="*/ 5 w 40"/>
                  <a:gd name="T55" fmla="*/ 1 h 40"/>
                  <a:gd name="T56" fmla="*/ 4 w 40"/>
                  <a:gd name="T57" fmla="*/ 1 h 40"/>
                  <a:gd name="T58" fmla="*/ 4 w 40"/>
                  <a:gd name="T59" fmla="*/ 1 h 40"/>
                  <a:gd name="T60" fmla="*/ 4 w 40"/>
                  <a:gd name="T61" fmla="*/ 1 h 40"/>
                  <a:gd name="T62" fmla="*/ 0 w 40"/>
                  <a:gd name="T63" fmla="*/ 14 h 40"/>
                  <a:gd name="T64" fmla="*/ 7 w 40"/>
                  <a:gd name="T65" fmla="*/ 32 h 40"/>
                  <a:gd name="T66" fmla="*/ 7 w 40"/>
                  <a:gd name="T67" fmla="*/ 32 h 40"/>
                  <a:gd name="T68" fmla="*/ 7 w 40"/>
                  <a:gd name="T69" fmla="*/ 32 h 40"/>
                  <a:gd name="T70" fmla="*/ 7 w 40"/>
                  <a:gd name="T71" fmla="*/ 32 h 40"/>
                  <a:gd name="T72" fmla="*/ 7 w 40"/>
                  <a:gd name="T73" fmla="*/ 32 h 40"/>
                  <a:gd name="T74" fmla="*/ 7 w 40"/>
                  <a:gd name="T75" fmla="*/ 32 h 40"/>
                  <a:gd name="T76" fmla="*/ 7 w 40"/>
                  <a:gd name="T77" fmla="*/ 32 h 40"/>
                  <a:gd name="T78" fmla="*/ 7 w 40"/>
                  <a:gd name="T79" fmla="*/ 32 h 40"/>
                  <a:gd name="T80" fmla="*/ 28 w 40"/>
                  <a:gd name="T81" fmla="*/ 40 h 40"/>
                  <a:gd name="T82" fmla="*/ 28 w 40"/>
                  <a:gd name="T83" fmla="*/ 40 h 40"/>
                  <a:gd name="T84" fmla="*/ 28 w 40"/>
                  <a:gd name="T85" fmla="*/ 40 h 40"/>
                  <a:gd name="T86" fmla="*/ 28 w 40"/>
                  <a:gd name="T87" fmla="*/ 40 h 40"/>
                  <a:gd name="T88" fmla="*/ 37 w 40"/>
                  <a:gd name="T89" fmla="*/ 36 h 40"/>
                  <a:gd name="T90" fmla="*/ 37 w 40"/>
                  <a:gd name="T91" fmla="*/ 36 h 40"/>
                  <a:gd name="T92" fmla="*/ 37 w 40"/>
                  <a:gd name="T93" fmla="*/ 36 h 40"/>
                  <a:gd name="T94" fmla="*/ 40 w 40"/>
                  <a:gd name="T95" fmla="*/ 27 h 40"/>
                  <a:gd name="T96" fmla="*/ 31 w 40"/>
                  <a:gd name="T97" fmla="*/ 6 h 40"/>
                  <a:gd name="T98" fmla="*/ 31 w 40"/>
                  <a:gd name="T99" fmla="*/ 6 h 40"/>
                  <a:gd name="T100" fmla="*/ 31 w 40"/>
                  <a:gd name="T101" fmla="*/ 6 h 40"/>
                  <a:gd name="T102" fmla="*/ 13 w 40"/>
                  <a:gd name="T103" fmla="*/ 0 h 40"/>
                  <a:gd name="T104" fmla="*/ 13 w 40"/>
                  <a:gd name="T105" fmla="*/ 0 h 40"/>
                  <a:gd name="T106" fmla="*/ 13 w 40"/>
                  <a:gd name="T10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0" h="40"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1" y="2"/>
                      <a:pt x="28" y="5"/>
                      <a:pt x="32" y="9"/>
                    </a:cubicBezTo>
                    <a:cubicBezTo>
                      <a:pt x="35" y="12"/>
                      <a:pt x="37" y="19"/>
                      <a:pt x="37" y="24"/>
                    </a:cubicBezTo>
                    <a:cubicBezTo>
                      <a:pt x="37" y="30"/>
                      <a:pt x="35" y="36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8" y="37"/>
                      <a:pt x="28" y="37"/>
                      <a:pt x="28" y="37"/>
                    </a:cubicBezTo>
                    <a:cubicBezTo>
                      <a:pt x="27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6" y="37"/>
                      <a:pt x="26" y="37"/>
                    </a:cubicBezTo>
                    <a:cubicBezTo>
                      <a:pt x="26" y="37"/>
                      <a:pt x="25" y="37"/>
                      <a:pt x="25" y="37"/>
                    </a:cubicBezTo>
                    <a:cubicBezTo>
                      <a:pt x="21" y="37"/>
                      <a:pt x="15" y="36"/>
                      <a:pt x="12" y="34"/>
                    </a:cubicBezTo>
                    <a:cubicBezTo>
                      <a:pt x="12" y="34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7" y="30"/>
                      <a:pt x="2" y="21"/>
                      <a:pt x="2" y="14"/>
                    </a:cubicBezTo>
                    <a:cubicBezTo>
                      <a:pt x="2" y="10"/>
                      <a:pt x="3" y="7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8" y="3"/>
                      <a:pt x="11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0" y="0"/>
                      <a:pt x="8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4"/>
                      <a:pt x="0" y="9"/>
                      <a:pt x="0" y="14"/>
                    </a:cubicBezTo>
                    <a:cubicBezTo>
                      <a:pt x="0" y="21"/>
                      <a:pt x="3" y="28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11" y="36"/>
                      <a:pt x="20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32" y="40"/>
                      <a:pt x="35" y="39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3"/>
                      <a:pt x="40" y="30"/>
                      <a:pt x="40" y="27"/>
                    </a:cubicBezTo>
                    <a:cubicBezTo>
                      <a:pt x="40" y="19"/>
                      <a:pt x="35" y="9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31" y="6"/>
                      <a:pt x="31" y="6"/>
                      <a:pt x="31" y="6"/>
                    </a:cubicBezTo>
                    <a:cubicBezTo>
                      <a:pt x="26" y="2"/>
                      <a:pt x="20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2" name="Freeform 595"/>
              <p:cNvSpPr>
                <a:spLocks noEditPoints="1"/>
              </p:cNvSpPr>
              <p:nvPr/>
            </p:nvSpPr>
            <p:spPr bwMode="auto">
              <a:xfrm>
                <a:off x="1878" y="1128"/>
                <a:ext cx="133" cy="126"/>
              </a:xfrm>
              <a:custGeom>
                <a:avLst/>
                <a:gdLst>
                  <a:gd name="T0" fmla="*/ 24 w 38"/>
                  <a:gd name="T1" fmla="*/ 4 h 36"/>
                  <a:gd name="T2" fmla="*/ 24 w 38"/>
                  <a:gd name="T3" fmla="*/ 4 h 36"/>
                  <a:gd name="T4" fmla="*/ 24 w 38"/>
                  <a:gd name="T5" fmla="*/ 4 h 36"/>
                  <a:gd name="T6" fmla="*/ 26 w 38"/>
                  <a:gd name="T7" fmla="*/ 4 h 36"/>
                  <a:gd name="T8" fmla="*/ 34 w 38"/>
                  <a:gd name="T9" fmla="*/ 17 h 36"/>
                  <a:gd name="T10" fmla="*/ 31 w 38"/>
                  <a:gd name="T11" fmla="*/ 27 h 36"/>
                  <a:gd name="T12" fmla="*/ 21 w 38"/>
                  <a:gd name="T13" fmla="*/ 33 h 36"/>
                  <a:gd name="T14" fmla="*/ 16 w 38"/>
                  <a:gd name="T15" fmla="*/ 33 h 36"/>
                  <a:gd name="T16" fmla="*/ 16 w 38"/>
                  <a:gd name="T17" fmla="*/ 33 h 36"/>
                  <a:gd name="T18" fmla="*/ 16 w 38"/>
                  <a:gd name="T19" fmla="*/ 33 h 36"/>
                  <a:gd name="T20" fmla="*/ 16 w 38"/>
                  <a:gd name="T21" fmla="*/ 33 h 36"/>
                  <a:gd name="T22" fmla="*/ 16 w 38"/>
                  <a:gd name="T23" fmla="*/ 33 h 36"/>
                  <a:gd name="T24" fmla="*/ 7 w 38"/>
                  <a:gd name="T25" fmla="*/ 19 h 36"/>
                  <a:gd name="T26" fmla="*/ 7 w 38"/>
                  <a:gd name="T27" fmla="*/ 19 h 36"/>
                  <a:gd name="T28" fmla="*/ 7 w 38"/>
                  <a:gd name="T29" fmla="*/ 18 h 36"/>
                  <a:gd name="T30" fmla="*/ 7 w 38"/>
                  <a:gd name="T31" fmla="*/ 18 h 36"/>
                  <a:gd name="T32" fmla="*/ 24 w 38"/>
                  <a:gd name="T33" fmla="*/ 4 h 36"/>
                  <a:gd name="T34" fmla="*/ 24 w 38"/>
                  <a:gd name="T35" fmla="*/ 4 h 36"/>
                  <a:gd name="T36" fmla="*/ 24 w 38"/>
                  <a:gd name="T37" fmla="*/ 4 h 36"/>
                  <a:gd name="T38" fmla="*/ 26 w 38"/>
                  <a:gd name="T39" fmla="*/ 0 h 36"/>
                  <a:gd name="T40" fmla="*/ 26 w 38"/>
                  <a:gd name="T41" fmla="*/ 0 h 36"/>
                  <a:gd name="T42" fmla="*/ 7 w 38"/>
                  <a:gd name="T43" fmla="*/ 11 h 36"/>
                  <a:gd name="T44" fmla="*/ 7 w 38"/>
                  <a:gd name="T45" fmla="*/ 11 h 36"/>
                  <a:gd name="T46" fmla="*/ 6 w 38"/>
                  <a:gd name="T47" fmla="*/ 11 h 36"/>
                  <a:gd name="T48" fmla="*/ 6 w 38"/>
                  <a:gd name="T49" fmla="*/ 11 h 36"/>
                  <a:gd name="T50" fmla="*/ 6 w 38"/>
                  <a:gd name="T51" fmla="*/ 11 h 36"/>
                  <a:gd name="T52" fmla="*/ 6 w 38"/>
                  <a:gd name="T53" fmla="*/ 11 h 36"/>
                  <a:gd name="T54" fmla="*/ 6 w 38"/>
                  <a:gd name="T55" fmla="*/ 11 h 36"/>
                  <a:gd name="T56" fmla="*/ 6 w 38"/>
                  <a:gd name="T57" fmla="*/ 11 h 36"/>
                  <a:gd name="T58" fmla="*/ 6 w 38"/>
                  <a:gd name="T59" fmla="*/ 12 h 36"/>
                  <a:gd name="T60" fmla="*/ 6 w 38"/>
                  <a:gd name="T61" fmla="*/ 12 h 36"/>
                  <a:gd name="T62" fmla="*/ 15 w 38"/>
                  <a:gd name="T63" fmla="*/ 36 h 36"/>
                  <a:gd name="T64" fmla="*/ 15 w 38"/>
                  <a:gd name="T65" fmla="*/ 36 h 36"/>
                  <a:gd name="T66" fmla="*/ 15 w 38"/>
                  <a:gd name="T67" fmla="*/ 36 h 36"/>
                  <a:gd name="T68" fmla="*/ 15 w 38"/>
                  <a:gd name="T69" fmla="*/ 36 h 36"/>
                  <a:gd name="T70" fmla="*/ 15 w 38"/>
                  <a:gd name="T71" fmla="*/ 36 h 36"/>
                  <a:gd name="T72" fmla="*/ 35 w 38"/>
                  <a:gd name="T73" fmla="*/ 26 h 36"/>
                  <a:gd name="T74" fmla="*/ 38 w 38"/>
                  <a:gd name="T75" fmla="*/ 14 h 36"/>
                  <a:gd name="T76" fmla="*/ 34 w 38"/>
                  <a:gd name="T77" fmla="*/ 3 h 36"/>
                  <a:gd name="T78" fmla="*/ 34 w 38"/>
                  <a:gd name="T79" fmla="*/ 3 h 36"/>
                  <a:gd name="T80" fmla="*/ 34 w 38"/>
                  <a:gd name="T81" fmla="*/ 2 h 36"/>
                  <a:gd name="T82" fmla="*/ 26 w 38"/>
                  <a:gd name="T83" fmla="*/ 0 h 36"/>
                  <a:gd name="T84" fmla="*/ 26 w 38"/>
                  <a:gd name="T85" fmla="*/ 0 h 36"/>
                  <a:gd name="T86" fmla="*/ 26 w 38"/>
                  <a:gd name="T8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" h="36">
                    <a:moveTo>
                      <a:pt x="24" y="4"/>
                    </a:move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5" y="4"/>
                      <a:pt x="26" y="4"/>
                    </a:cubicBezTo>
                    <a:cubicBezTo>
                      <a:pt x="32" y="5"/>
                      <a:pt x="34" y="11"/>
                      <a:pt x="34" y="17"/>
                    </a:cubicBezTo>
                    <a:cubicBezTo>
                      <a:pt x="34" y="21"/>
                      <a:pt x="33" y="24"/>
                      <a:pt x="31" y="27"/>
                    </a:cubicBezTo>
                    <a:cubicBezTo>
                      <a:pt x="29" y="30"/>
                      <a:pt x="25" y="32"/>
                      <a:pt x="21" y="33"/>
                    </a:cubicBezTo>
                    <a:cubicBezTo>
                      <a:pt x="19" y="33"/>
                      <a:pt x="18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7" y="33"/>
                      <a:pt x="5" y="26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1"/>
                      <a:pt x="15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0"/>
                      <a:pt x="10" y="5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23"/>
                      <a:pt x="2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24" y="36"/>
                      <a:pt x="32" y="32"/>
                      <a:pt x="35" y="26"/>
                    </a:cubicBezTo>
                    <a:cubicBezTo>
                      <a:pt x="37" y="23"/>
                      <a:pt x="38" y="18"/>
                      <a:pt x="38" y="14"/>
                    </a:cubicBezTo>
                    <a:cubicBezTo>
                      <a:pt x="38" y="9"/>
                      <a:pt x="37" y="4"/>
                      <a:pt x="34" y="3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34" y="3"/>
                      <a:pt x="34" y="2"/>
                      <a:pt x="34" y="2"/>
                    </a:cubicBezTo>
                    <a:cubicBezTo>
                      <a:pt x="32" y="1"/>
                      <a:pt x="29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3" name="Freeform 596"/>
              <p:cNvSpPr>
                <a:spLocks noEditPoints="1"/>
              </p:cNvSpPr>
              <p:nvPr/>
            </p:nvSpPr>
            <p:spPr bwMode="auto">
              <a:xfrm>
                <a:off x="5662" y="1128"/>
                <a:ext cx="136" cy="122"/>
              </a:xfrm>
              <a:custGeom>
                <a:avLst/>
                <a:gdLst>
                  <a:gd name="T0" fmla="*/ 18 w 39"/>
                  <a:gd name="T1" fmla="*/ 3 h 35"/>
                  <a:gd name="T2" fmla="*/ 18 w 39"/>
                  <a:gd name="T3" fmla="*/ 3 h 35"/>
                  <a:gd name="T4" fmla="*/ 18 w 39"/>
                  <a:gd name="T5" fmla="*/ 3 h 35"/>
                  <a:gd name="T6" fmla="*/ 35 w 39"/>
                  <a:gd name="T7" fmla="*/ 26 h 35"/>
                  <a:gd name="T8" fmla="*/ 35 w 39"/>
                  <a:gd name="T9" fmla="*/ 26 h 35"/>
                  <a:gd name="T10" fmla="*/ 35 w 39"/>
                  <a:gd name="T11" fmla="*/ 27 h 35"/>
                  <a:gd name="T12" fmla="*/ 35 w 39"/>
                  <a:gd name="T13" fmla="*/ 27 h 35"/>
                  <a:gd name="T14" fmla="*/ 26 w 39"/>
                  <a:gd name="T15" fmla="*/ 32 h 35"/>
                  <a:gd name="T16" fmla="*/ 25 w 39"/>
                  <a:gd name="T17" fmla="*/ 32 h 35"/>
                  <a:gd name="T18" fmla="*/ 25 w 39"/>
                  <a:gd name="T19" fmla="*/ 32 h 35"/>
                  <a:gd name="T20" fmla="*/ 25 w 39"/>
                  <a:gd name="T21" fmla="*/ 32 h 35"/>
                  <a:gd name="T22" fmla="*/ 25 w 39"/>
                  <a:gd name="T23" fmla="*/ 32 h 35"/>
                  <a:gd name="T24" fmla="*/ 24 w 39"/>
                  <a:gd name="T25" fmla="*/ 32 h 35"/>
                  <a:gd name="T26" fmla="*/ 9 w 39"/>
                  <a:gd name="T27" fmla="*/ 7 h 35"/>
                  <a:gd name="T28" fmla="*/ 9 w 39"/>
                  <a:gd name="T29" fmla="*/ 7 h 35"/>
                  <a:gd name="T30" fmla="*/ 9 w 39"/>
                  <a:gd name="T31" fmla="*/ 7 h 35"/>
                  <a:gd name="T32" fmla="*/ 9 w 39"/>
                  <a:gd name="T33" fmla="*/ 7 h 35"/>
                  <a:gd name="T34" fmla="*/ 9 w 39"/>
                  <a:gd name="T35" fmla="*/ 7 h 35"/>
                  <a:gd name="T36" fmla="*/ 9 w 39"/>
                  <a:gd name="T37" fmla="*/ 7 h 35"/>
                  <a:gd name="T38" fmla="*/ 9 w 39"/>
                  <a:gd name="T39" fmla="*/ 7 h 35"/>
                  <a:gd name="T40" fmla="*/ 9 w 39"/>
                  <a:gd name="T41" fmla="*/ 7 h 35"/>
                  <a:gd name="T42" fmla="*/ 9 w 39"/>
                  <a:gd name="T43" fmla="*/ 7 h 35"/>
                  <a:gd name="T44" fmla="*/ 9 w 39"/>
                  <a:gd name="T45" fmla="*/ 7 h 35"/>
                  <a:gd name="T46" fmla="*/ 18 w 39"/>
                  <a:gd name="T47" fmla="*/ 3 h 35"/>
                  <a:gd name="T48" fmla="*/ 18 w 39"/>
                  <a:gd name="T49" fmla="*/ 3 h 35"/>
                  <a:gd name="T50" fmla="*/ 18 w 39"/>
                  <a:gd name="T51" fmla="*/ 3 h 35"/>
                  <a:gd name="T52" fmla="*/ 16 w 39"/>
                  <a:gd name="T53" fmla="*/ 0 h 35"/>
                  <a:gd name="T54" fmla="*/ 16 w 39"/>
                  <a:gd name="T55" fmla="*/ 0 h 35"/>
                  <a:gd name="T56" fmla="*/ 7 w 39"/>
                  <a:gd name="T57" fmla="*/ 2 h 35"/>
                  <a:gd name="T58" fmla="*/ 7 w 39"/>
                  <a:gd name="T59" fmla="*/ 3 h 35"/>
                  <a:gd name="T60" fmla="*/ 3 w 39"/>
                  <a:gd name="T61" fmla="*/ 12 h 35"/>
                  <a:gd name="T62" fmla="*/ 12 w 39"/>
                  <a:gd name="T63" fmla="*/ 31 h 35"/>
                  <a:gd name="T64" fmla="*/ 12 w 39"/>
                  <a:gd name="T65" fmla="*/ 31 h 35"/>
                  <a:gd name="T66" fmla="*/ 12 w 39"/>
                  <a:gd name="T67" fmla="*/ 31 h 35"/>
                  <a:gd name="T68" fmla="*/ 13 w 39"/>
                  <a:gd name="T69" fmla="*/ 31 h 35"/>
                  <a:gd name="T70" fmla="*/ 13 w 39"/>
                  <a:gd name="T71" fmla="*/ 31 h 35"/>
                  <a:gd name="T72" fmla="*/ 13 w 39"/>
                  <a:gd name="T73" fmla="*/ 32 h 35"/>
                  <a:gd name="T74" fmla="*/ 26 w 39"/>
                  <a:gd name="T75" fmla="*/ 35 h 35"/>
                  <a:gd name="T76" fmla="*/ 27 w 39"/>
                  <a:gd name="T77" fmla="*/ 35 h 35"/>
                  <a:gd name="T78" fmla="*/ 27 w 39"/>
                  <a:gd name="T79" fmla="*/ 35 h 35"/>
                  <a:gd name="T80" fmla="*/ 27 w 39"/>
                  <a:gd name="T81" fmla="*/ 35 h 35"/>
                  <a:gd name="T82" fmla="*/ 29 w 39"/>
                  <a:gd name="T83" fmla="*/ 35 h 35"/>
                  <a:gd name="T84" fmla="*/ 29 w 39"/>
                  <a:gd name="T85" fmla="*/ 35 h 35"/>
                  <a:gd name="T86" fmla="*/ 29 w 39"/>
                  <a:gd name="T87" fmla="*/ 35 h 35"/>
                  <a:gd name="T88" fmla="*/ 38 w 39"/>
                  <a:gd name="T89" fmla="*/ 22 h 35"/>
                  <a:gd name="T90" fmla="*/ 33 w 39"/>
                  <a:gd name="T91" fmla="*/ 7 h 35"/>
                  <a:gd name="T92" fmla="*/ 16 w 39"/>
                  <a:gd name="T93" fmla="*/ 0 h 35"/>
                  <a:gd name="T94" fmla="*/ 16 w 39"/>
                  <a:gd name="T95" fmla="*/ 0 h 35"/>
                  <a:gd name="T96" fmla="*/ 16 w 39"/>
                  <a:gd name="T9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" h="35">
                    <a:moveTo>
                      <a:pt x="18" y="3"/>
                    </a:move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28" y="3"/>
                      <a:pt x="39" y="15"/>
                      <a:pt x="35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3" y="30"/>
                      <a:pt x="30" y="32"/>
                      <a:pt x="26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14" y="31"/>
                      <a:pt x="0" y="18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2" y="4"/>
                      <a:pt x="15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5"/>
                      <a:pt x="3" y="8"/>
                      <a:pt x="3" y="12"/>
                    </a:cubicBezTo>
                    <a:cubicBezTo>
                      <a:pt x="3" y="19"/>
                      <a:pt x="8" y="28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2"/>
                      <a:pt x="13" y="32"/>
                    </a:cubicBezTo>
                    <a:cubicBezTo>
                      <a:pt x="16" y="34"/>
                      <a:pt x="22" y="35"/>
                      <a:pt x="26" y="35"/>
                    </a:cubicBezTo>
                    <a:cubicBezTo>
                      <a:pt x="26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5"/>
                      <a:pt x="28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6" y="34"/>
                      <a:pt x="38" y="28"/>
                      <a:pt x="38" y="22"/>
                    </a:cubicBezTo>
                    <a:cubicBezTo>
                      <a:pt x="38" y="17"/>
                      <a:pt x="36" y="10"/>
                      <a:pt x="33" y="7"/>
                    </a:cubicBezTo>
                    <a:cubicBezTo>
                      <a:pt x="29" y="3"/>
                      <a:pt x="22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4" name="Freeform 597"/>
              <p:cNvSpPr/>
              <p:nvPr/>
            </p:nvSpPr>
            <p:spPr bwMode="auto">
              <a:xfrm>
                <a:off x="1895" y="1142"/>
                <a:ext cx="102" cy="101"/>
              </a:xfrm>
              <a:custGeom>
                <a:avLst/>
                <a:gdLst>
                  <a:gd name="T0" fmla="*/ 19 w 29"/>
                  <a:gd name="T1" fmla="*/ 0 h 29"/>
                  <a:gd name="T2" fmla="*/ 19 w 29"/>
                  <a:gd name="T3" fmla="*/ 0 h 29"/>
                  <a:gd name="T4" fmla="*/ 2 w 29"/>
                  <a:gd name="T5" fmla="*/ 14 h 29"/>
                  <a:gd name="T6" fmla="*/ 2 w 29"/>
                  <a:gd name="T7" fmla="*/ 14 h 29"/>
                  <a:gd name="T8" fmla="*/ 2 w 29"/>
                  <a:gd name="T9" fmla="*/ 15 h 29"/>
                  <a:gd name="T10" fmla="*/ 2 w 29"/>
                  <a:gd name="T11" fmla="*/ 15 h 29"/>
                  <a:gd name="T12" fmla="*/ 11 w 29"/>
                  <a:gd name="T13" fmla="*/ 29 h 29"/>
                  <a:gd name="T14" fmla="*/ 11 w 29"/>
                  <a:gd name="T15" fmla="*/ 29 h 29"/>
                  <a:gd name="T16" fmla="*/ 11 w 29"/>
                  <a:gd name="T17" fmla="*/ 29 h 29"/>
                  <a:gd name="T18" fmla="*/ 11 w 29"/>
                  <a:gd name="T19" fmla="*/ 29 h 29"/>
                  <a:gd name="T20" fmla="*/ 16 w 29"/>
                  <a:gd name="T21" fmla="*/ 29 h 29"/>
                  <a:gd name="T22" fmla="*/ 26 w 29"/>
                  <a:gd name="T23" fmla="*/ 23 h 29"/>
                  <a:gd name="T24" fmla="*/ 29 w 29"/>
                  <a:gd name="T25" fmla="*/ 13 h 29"/>
                  <a:gd name="T26" fmla="*/ 21 w 29"/>
                  <a:gd name="T27" fmla="*/ 0 h 29"/>
                  <a:gd name="T28" fmla="*/ 19 w 29"/>
                  <a:gd name="T29" fmla="*/ 0 h 29"/>
                  <a:gd name="T30" fmla="*/ 19 w 29"/>
                  <a:gd name="T31" fmla="*/ 0 h 29"/>
                  <a:gd name="T32" fmla="*/ 19 w 29"/>
                  <a:gd name="T3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9" h="29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0" y="0"/>
                      <a:pt x="4" y="7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2"/>
                      <a:pt x="2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3" y="29"/>
                      <a:pt x="14" y="29"/>
                      <a:pt x="16" y="29"/>
                    </a:cubicBezTo>
                    <a:cubicBezTo>
                      <a:pt x="20" y="28"/>
                      <a:pt x="24" y="26"/>
                      <a:pt x="26" y="23"/>
                    </a:cubicBezTo>
                    <a:cubicBezTo>
                      <a:pt x="28" y="20"/>
                      <a:pt x="29" y="17"/>
                      <a:pt x="29" y="13"/>
                    </a:cubicBezTo>
                    <a:cubicBezTo>
                      <a:pt x="29" y="7"/>
                      <a:pt x="27" y="1"/>
                      <a:pt x="21" y="0"/>
                    </a:cubicBezTo>
                    <a:cubicBezTo>
                      <a:pt x="20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5" name="Freeform 598"/>
              <p:cNvSpPr/>
              <p:nvPr/>
            </p:nvSpPr>
            <p:spPr bwMode="auto">
              <a:xfrm>
                <a:off x="5662" y="1139"/>
                <a:ext cx="136" cy="101"/>
              </a:xfrm>
              <a:custGeom>
                <a:avLst/>
                <a:gdLst>
                  <a:gd name="T0" fmla="*/ 18 w 39"/>
                  <a:gd name="T1" fmla="*/ 0 h 29"/>
                  <a:gd name="T2" fmla="*/ 18 w 39"/>
                  <a:gd name="T3" fmla="*/ 0 h 29"/>
                  <a:gd name="T4" fmla="*/ 9 w 39"/>
                  <a:gd name="T5" fmla="*/ 4 h 29"/>
                  <a:gd name="T6" fmla="*/ 9 w 39"/>
                  <a:gd name="T7" fmla="*/ 4 h 29"/>
                  <a:gd name="T8" fmla="*/ 9 w 39"/>
                  <a:gd name="T9" fmla="*/ 4 h 29"/>
                  <a:gd name="T10" fmla="*/ 9 w 39"/>
                  <a:gd name="T11" fmla="*/ 4 h 29"/>
                  <a:gd name="T12" fmla="*/ 9 w 39"/>
                  <a:gd name="T13" fmla="*/ 4 h 29"/>
                  <a:gd name="T14" fmla="*/ 9 w 39"/>
                  <a:gd name="T15" fmla="*/ 4 h 29"/>
                  <a:gd name="T16" fmla="*/ 9 w 39"/>
                  <a:gd name="T17" fmla="*/ 4 h 29"/>
                  <a:gd name="T18" fmla="*/ 9 w 39"/>
                  <a:gd name="T19" fmla="*/ 4 h 29"/>
                  <a:gd name="T20" fmla="*/ 9 w 39"/>
                  <a:gd name="T21" fmla="*/ 4 h 29"/>
                  <a:gd name="T22" fmla="*/ 9 w 39"/>
                  <a:gd name="T23" fmla="*/ 4 h 29"/>
                  <a:gd name="T24" fmla="*/ 24 w 39"/>
                  <a:gd name="T25" fmla="*/ 29 h 29"/>
                  <a:gd name="T26" fmla="*/ 25 w 39"/>
                  <a:gd name="T27" fmla="*/ 29 h 29"/>
                  <a:gd name="T28" fmla="*/ 25 w 39"/>
                  <a:gd name="T29" fmla="*/ 29 h 29"/>
                  <a:gd name="T30" fmla="*/ 25 w 39"/>
                  <a:gd name="T31" fmla="*/ 29 h 29"/>
                  <a:gd name="T32" fmla="*/ 26 w 39"/>
                  <a:gd name="T33" fmla="*/ 29 h 29"/>
                  <a:gd name="T34" fmla="*/ 35 w 39"/>
                  <a:gd name="T35" fmla="*/ 24 h 29"/>
                  <a:gd name="T36" fmla="*/ 35 w 39"/>
                  <a:gd name="T37" fmla="*/ 24 h 29"/>
                  <a:gd name="T38" fmla="*/ 35 w 39"/>
                  <a:gd name="T39" fmla="*/ 23 h 29"/>
                  <a:gd name="T40" fmla="*/ 35 w 39"/>
                  <a:gd name="T41" fmla="*/ 23 h 29"/>
                  <a:gd name="T42" fmla="*/ 18 w 39"/>
                  <a:gd name="T43" fmla="*/ 0 h 29"/>
                  <a:gd name="T44" fmla="*/ 18 w 39"/>
                  <a:gd name="T45" fmla="*/ 0 h 29"/>
                  <a:gd name="T46" fmla="*/ 18 w 39"/>
                  <a:gd name="T4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9" h="29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5" y="0"/>
                      <a:pt x="12" y="1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0" y="15"/>
                      <a:pt x="14" y="28"/>
                      <a:pt x="24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9"/>
                      <a:pt x="25" y="29"/>
                      <a:pt x="26" y="29"/>
                    </a:cubicBezTo>
                    <a:cubicBezTo>
                      <a:pt x="30" y="29"/>
                      <a:pt x="33" y="27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5" y="24"/>
                      <a:pt x="35" y="24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9" y="12"/>
                      <a:pt x="2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6" name="Freeform 599"/>
              <p:cNvSpPr>
                <a:spLocks noEditPoints="1"/>
              </p:cNvSpPr>
              <p:nvPr/>
            </p:nvSpPr>
            <p:spPr bwMode="auto">
              <a:xfrm>
                <a:off x="4215" y="901"/>
                <a:ext cx="139" cy="129"/>
              </a:xfrm>
              <a:custGeom>
                <a:avLst/>
                <a:gdLst>
                  <a:gd name="T0" fmla="*/ 25 w 40"/>
                  <a:gd name="T1" fmla="*/ 5 h 37"/>
                  <a:gd name="T2" fmla="*/ 25 w 40"/>
                  <a:gd name="T3" fmla="*/ 5 h 37"/>
                  <a:gd name="T4" fmla="*/ 25 w 40"/>
                  <a:gd name="T5" fmla="*/ 5 h 37"/>
                  <a:gd name="T6" fmla="*/ 29 w 40"/>
                  <a:gd name="T7" fmla="*/ 6 h 37"/>
                  <a:gd name="T8" fmla="*/ 38 w 40"/>
                  <a:gd name="T9" fmla="*/ 18 h 37"/>
                  <a:gd name="T10" fmla="*/ 25 w 40"/>
                  <a:gd name="T11" fmla="*/ 35 h 37"/>
                  <a:gd name="T12" fmla="*/ 25 w 40"/>
                  <a:gd name="T13" fmla="*/ 35 h 37"/>
                  <a:gd name="T14" fmla="*/ 25 w 40"/>
                  <a:gd name="T15" fmla="*/ 35 h 37"/>
                  <a:gd name="T16" fmla="*/ 23 w 40"/>
                  <a:gd name="T17" fmla="*/ 35 h 37"/>
                  <a:gd name="T18" fmla="*/ 23 w 40"/>
                  <a:gd name="T19" fmla="*/ 35 h 37"/>
                  <a:gd name="T20" fmla="*/ 23 w 40"/>
                  <a:gd name="T21" fmla="*/ 35 h 37"/>
                  <a:gd name="T22" fmla="*/ 23 w 40"/>
                  <a:gd name="T23" fmla="*/ 35 h 37"/>
                  <a:gd name="T24" fmla="*/ 23 w 40"/>
                  <a:gd name="T25" fmla="*/ 35 h 37"/>
                  <a:gd name="T26" fmla="*/ 10 w 40"/>
                  <a:gd name="T27" fmla="*/ 15 h 37"/>
                  <a:gd name="T28" fmla="*/ 10 w 40"/>
                  <a:gd name="T29" fmla="*/ 15 h 37"/>
                  <a:gd name="T30" fmla="*/ 10 w 40"/>
                  <a:gd name="T31" fmla="*/ 14 h 37"/>
                  <a:gd name="T32" fmla="*/ 10 w 40"/>
                  <a:gd name="T33" fmla="*/ 14 h 37"/>
                  <a:gd name="T34" fmla="*/ 10 w 40"/>
                  <a:gd name="T35" fmla="*/ 14 h 37"/>
                  <a:gd name="T36" fmla="*/ 10 w 40"/>
                  <a:gd name="T37" fmla="*/ 14 h 37"/>
                  <a:gd name="T38" fmla="*/ 10 w 40"/>
                  <a:gd name="T39" fmla="*/ 14 h 37"/>
                  <a:gd name="T40" fmla="*/ 10 w 40"/>
                  <a:gd name="T41" fmla="*/ 14 h 37"/>
                  <a:gd name="T42" fmla="*/ 10 w 40"/>
                  <a:gd name="T43" fmla="*/ 14 h 37"/>
                  <a:gd name="T44" fmla="*/ 10 w 40"/>
                  <a:gd name="T45" fmla="*/ 14 h 37"/>
                  <a:gd name="T46" fmla="*/ 25 w 40"/>
                  <a:gd name="T47" fmla="*/ 5 h 37"/>
                  <a:gd name="T48" fmla="*/ 25 w 40"/>
                  <a:gd name="T49" fmla="*/ 5 h 37"/>
                  <a:gd name="T50" fmla="*/ 25 w 40"/>
                  <a:gd name="T51" fmla="*/ 5 h 37"/>
                  <a:gd name="T52" fmla="*/ 27 w 40"/>
                  <a:gd name="T53" fmla="*/ 0 h 37"/>
                  <a:gd name="T54" fmla="*/ 27 w 40"/>
                  <a:gd name="T55" fmla="*/ 0 h 37"/>
                  <a:gd name="T56" fmla="*/ 9 w 40"/>
                  <a:gd name="T57" fmla="*/ 8 h 37"/>
                  <a:gd name="T58" fmla="*/ 9 w 40"/>
                  <a:gd name="T59" fmla="*/ 8 h 37"/>
                  <a:gd name="T60" fmla="*/ 9 w 40"/>
                  <a:gd name="T61" fmla="*/ 8 h 37"/>
                  <a:gd name="T62" fmla="*/ 9 w 40"/>
                  <a:gd name="T63" fmla="*/ 8 h 37"/>
                  <a:gd name="T64" fmla="*/ 24 w 40"/>
                  <a:gd name="T65" fmla="*/ 37 h 37"/>
                  <a:gd name="T66" fmla="*/ 24 w 40"/>
                  <a:gd name="T67" fmla="*/ 37 h 37"/>
                  <a:gd name="T68" fmla="*/ 24 w 40"/>
                  <a:gd name="T69" fmla="*/ 37 h 37"/>
                  <a:gd name="T70" fmla="*/ 24 w 40"/>
                  <a:gd name="T71" fmla="*/ 37 h 37"/>
                  <a:gd name="T72" fmla="*/ 26 w 40"/>
                  <a:gd name="T73" fmla="*/ 37 h 37"/>
                  <a:gd name="T74" fmla="*/ 40 w 40"/>
                  <a:gd name="T75" fmla="*/ 20 h 37"/>
                  <a:gd name="T76" fmla="*/ 40 w 40"/>
                  <a:gd name="T77" fmla="*/ 19 h 37"/>
                  <a:gd name="T78" fmla="*/ 29 w 40"/>
                  <a:gd name="T79" fmla="*/ 0 h 37"/>
                  <a:gd name="T80" fmla="*/ 29 w 40"/>
                  <a:gd name="T81" fmla="*/ 0 h 37"/>
                  <a:gd name="T82" fmla="*/ 29 w 40"/>
                  <a:gd name="T83" fmla="*/ 0 h 37"/>
                  <a:gd name="T84" fmla="*/ 27 w 40"/>
                  <a:gd name="T85" fmla="*/ 0 h 37"/>
                  <a:gd name="T86" fmla="*/ 27 w 40"/>
                  <a:gd name="T87" fmla="*/ 0 h 37"/>
                  <a:gd name="T88" fmla="*/ 27 w 40"/>
                  <a:gd name="T8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0" h="37">
                    <a:moveTo>
                      <a:pt x="25" y="5"/>
                    </a:move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6" y="5"/>
                      <a:pt x="28" y="5"/>
                      <a:pt x="29" y="6"/>
                    </a:cubicBezTo>
                    <a:cubicBezTo>
                      <a:pt x="35" y="8"/>
                      <a:pt x="38" y="13"/>
                      <a:pt x="38" y="18"/>
                    </a:cubicBezTo>
                    <a:cubicBezTo>
                      <a:pt x="38" y="26"/>
                      <a:pt x="33" y="34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4" y="35"/>
                      <a:pt x="24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14" y="35"/>
                      <a:pt x="6" y="26"/>
                      <a:pt x="10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2" y="8"/>
                      <a:pt x="19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0" y="0"/>
                      <a:pt x="12" y="5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0" y="20"/>
                      <a:pt x="10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5" y="37"/>
                      <a:pt x="26" y="37"/>
                    </a:cubicBezTo>
                    <a:cubicBezTo>
                      <a:pt x="35" y="36"/>
                      <a:pt x="40" y="30"/>
                      <a:pt x="40" y="20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0" y="11"/>
                      <a:pt x="36" y="2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8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7" name="Freeform 600"/>
              <p:cNvSpPr>
                <a:spLocks noEditPoints="1"/>
              </p:cNvSpPr>
              <p:nvPr/>
            </p:nvSpPr>
            <p:spPr bwMode="auto">
              <a:xfrm>
                <a:off x="3315" y="898"/>
                <a:ext cx="150" cy="132"/>
              </a:xfrm>
              <a:custGeom>
                <a:avLst/>
                <a:gdLst>
                  <a:gd name="T0" fmla="*/ 20 w 43"/>
                  <a:gd name="T1" fmla="*/ 5 h 38"/>
                  <a:gd name="T2" fmla="*/ 20 w 43"/>
                  <a:gd name="T3" fmla="*/ 5 h 38"/>
                  <a:gd name="T4" fmla="*/ 20 w 43"/>
                  <a:gd name="T5" fmla="*/ 5 h 38"/>
                  <a:gd name="T6" fmla="*/ 23 w 43"/>
                  <a:gd name="T7" fmla="*/ 36 h 38"/>
                  <a:gd name="T8" fmla="*/ 23 w 43"/>
                  <a:gd name="T9" fmla="*/ 36 h 38"/>
                  <a:gd name="T10" fmla="*/ 21 w 43"/>
                  <a:gd name="T11" fmla="*/ 36 h 38"/>
                  <a:gd name="T12" fmla="*/ 21 w 43"/>
                  <a:gd name="T13" fmla="*/ 36 h 38"/>
                  <a:gd name="T14" fmla="*/ 21 w 43"/>
                  <a:gd name="T15" fmla="*/ 36 h 38"/>
                  <a:gd name="T16" fmla="*/ 21 w 43"/>
                  <a:gd name="T17" fmla="*/ 36 h 38"/>
                  <a:gd name="T18" fmla="*/ 21 w 43"/>
                  <a:gd name="T19" fmla="*/ 36 h 38"/>
                  <a:gd name="T20" fmla="*/ 14 w 43"/>
                  <a:gd name="T21" fmla="*/ 6 h 38"/>
                  <a:gd name="T22" fmla="*/ 14 w 43"/>
                  <a:gd name="T23" fmla="*/ 6 h 38"/>
                  <a:gd name="T24" fmla="*/ 14 w 43"/>
                  <a:gd name="T25" fmla="*/ 6 h 38"/>
                  <a:gd name="T26" fmla="*/ 14 w 43"/>
                  <a:gd name="T27" fmla="*/ 6 h 38"/>
                  <a:gd name="T28" fmla="*/ 14 w 43"/>
                  <a:gd name="T29" fmla="*/ 6 h 38"/>
                  <a:gd name="T30" fmla="*/ 15 w 43"/>
                  <a:gd name="T31" fmla="*/ 6 h 38"/>
                  <a:gd name="T32" fmla="*/ 20 w 43"/>
                  <a:gd name="T33" fmla="*/ 5 h 38"/>
                  <a:gd name="T34" fmla="*/ 20 w 43"/>
                  <a:gd name="T35" fmla="*/ 5 h 38"/>
                  <a:gd name="T36" fmla="*/ 20 w 43"/>
                  <a:gd name="T37" fmla="*/ 5 h 38"/>
                  <a:gd name="T38" fmla="*/ 17 w 43"/>
                  <a:gd name="T39" fmla="*/ 0 h 38"/>
                  <a:gd name="T40" fmla="*/ 17 w 43"/>
                  <a:gd name="T41" fmla="*/ 0 h 38"/>
                  <a:gd name="T42" fmla="*/ 14 w 43"/>
                  <a:gd name="T43" fmla="*/ 1 h 38"/>
                  <a:gd name="T44" fmla="*/ 14 w 43"/>
                  <a:gd name="T45" fmla="*/ 1 h 38"/>
                  <a:gd name="T46" fmla="*/ 4 w 43"/>
                  <a:gd name="T47" fmla="*/ 19 h 38"/>
                  <a:gd name="T48" fmla="*/ 10 w 43"/>
                  <a:gd name="T49" fmla="*/ 34 h 38"/>
                  <a:gd name="T50" fmla="*/ 10 w 43"/>
                  <a:gd name="T51" fmla="*/ 34 h 38"/>
                  <a:gd name="T52" fmla="*/ 10 w 43"/>
                  <a:gd name="T53" fmla="*/ 34 h 38"/>
                  <a:gd name="T54" fmla="*/ 10 w 43"/>
                  <a:gd name="T55" fmla="*/ 35 h 38"/>
                  <a:gd name="T56" fmla="*/ 10 w 43"/>
                  <a:gd name="T57" fmla="*/ 35 h 38"/>
                  <a:gd name="T58" fmla="*/ 10 w 43"/>
                  <a:gd name="T59" fmla="*/ 35 h 38"/>
                  <a:gd name="T60" fmla="*/ 20 w 43"/>
                  <a:gd name="T61" fmla="*/ 38 h 38"/>
                  <a:gd name="T62" fmla="*/ 20 w 43"/>
                  <a:gd name="T63" fmla="*/ 38 h 38"/>
                  <a:gd name="T64" fmla="*/ 20 w 43"/>
                  <a:gd name="T65" fmla="*/ 38 h 38"/>
                  <a:gd name="T66" fmla="*/ 20 w 43"/>
                  <a:gd name="T67" fmla="*/ 38 h 38"/>
                  <a:gd name="T68" fmla="*/ 24 w 43"/>
                  <a:gd name="T69" fmla="*/ 38 h 38"/>
                  <a:gd name="T70" fmla="*/ 24 w 43"/>
                  <a:gd name="T71" fmla="*/ 38 h 38"/>
                  <a:gd name="T72" fmla="*/ 24 w 43"/>
                  <a:gd name="T73" fmla="*/ 38 h 38"/>
                  <a:gd name="T74" fmla="*/ 39 w 43"/>
                  <a:gd name="T75" fmla="*/ 20 h 38"/>
                  <a:gd name="T76" fmla="*/ 38 w 43"/>
                  <a:gd name="T77" fmla="*/ 13 h 38"/>
                  <a:gd name="T78" fmla="*/ 17 w 43"/>
                  <a:gd name="T79" fmla="*/ 0 h 38"/>
                  <a:gd name="T80" fmla="*/ 17 w 43"/>
                  <a:gd name="T81" fmla="*/ 0 h 38"/>
                  <a:gd name="T82" fmla="*/ 17 w 43"/>
                  <a:gd name="T8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38">
                    <a:moveTo>
                      <a:pt x="20" y="5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36" y="5"/>
                      <a:pt x="43" y="32"/>
                      <a:pt x="23" y="36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2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7" y="36"/>
                      <a:pt x="0" y="12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5" y="6"/>
                    </a:cubicBezTo>
                    <a:cubicBezTo>
                      <a:pt x="16" y="5"/>
                      <a:pt x="18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7" y="2"/>
                      <a:pt x="4" y="11"/>
                      <a:pt x="4" y="19"/>
                    </a:cubicBezTo>
                    <a:cubicBezTo>
                      <a:pt x="4" y="25"/>
                      <a:pt x="6" y="31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0" y="34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3" y="37"/>
                      <a:pt x="16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8"/>
                      <a:pt x="23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24" y="38"/>
                      <a:pt x="24" y="38"/>
                      <a:pt x="24" y="38"/>
                    </a:cubicBezTo>
                    <a:cubicBezTo>
                      <a:pt x="33" y="36"/>
                      <a:pt x="39" y="29"/>
                      <a:pt x="39" y="20"/>
                    </a:cubicBezTo>
                    <a:cubicBezTo>
                      <a:pt x="39" y="17"/>
                      <a:pt x="39" y="15"/>
                      <a:pt x="38" y="13"/>
                    </a:cubicBezTo>
                    <a:cubicBezTo>
                      <a:pt x="36" y="7"/>
                      <a:pt x="25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8" name="Freeform 601"/>
              <p:cNvSpPr>
                <a:spLocks noEditPoints="1"/>
              </p:cNvSpPr>
              <p:nvPr/>
            </p:nvSpPr>
            <p:spPr bwMode="auto">
              <a:xfrm>
                <a:off x="4236" y="919"/>
                <a:ext cx="111" cy="104"/>
              </a:xfrm>
              <a:custGeom>
                <a:avLst/>
                <a:gdLst>
                  <a:gd name="T0" fmla="*/ 18 w 32"/>
                  <a:gd name="T1" fmla="*/ 4 h 30"/>
                  <a:gd name="T2" fmla="*/ 18 w 32"/>
                  <a:gd name="T3" fmla="*/ 4 h 30"/>
                  <a:gd name="T4" fmla="*/ 18 w 32"/>
                  <a:gd name="T5" fmla="*/ 4 h 30"/>
                  <a:gd name="T6" fmla="*/ 25 w 32"/>
                  <a:gd name="T7" fmla="*/ 6 h 30"/>
                  <a:gd name="T8" fmla="*/ 25 w 32"/>
                  <a:gd name="T9" fmla="*/ 6 h 30"/>
                  <a:gd name="T10" fmla="*/ 25 w 32"/>
                  <a:gd name="T11" fmla="*/ 6 h 30"/>
                  <a:gd name="T12" fmla="*/ 29 w 32"/>
                  <a:gd name="T13" fmla="*/ 15 h 30"/>
                  <a:gd name="T14" fmla="*/ 20 w 32"/>
                  <a:gd name="T15" fmla="*/ 27 h 30"/>
                  <a:gd name="T16" fmla="*/ 20 w 32"/>
                  <a:gd name="T17" fmla="*/ 27 h 30"/>
                  <a:gd name="T18" fmla="*/ 20 w 32"/>
                  <a:gd name="T19" fmla="*/ 27 h 30"/>
                  <a:gd name="T20" fmla="*/ 17 w 32"/>
                  <a:gd name="T21" fmla="*/ 27 h 30"/>
                  <a:gd name="T22" fmla="*/ 17 w 32"/>
                  <a:gd name="T23" fmla="*/ 27 h 30"/>
                  <a:gd name="T24" fmla="*/ 17 w 32"/>
                  <a:gd name="T25" fmla="*/ 27 h 30"/>
                  <a:gd name="T26" fmla="*/ 17 w 32"/>
                  <a:gd name="T27" fmla="*/ 27 h 30"/>
                  <a:gd name="T28" fmla="*/ 17 w 32"/>
                  <a:gd name="T29" fmla="*/ 27 h 30"/>
                  <a:gd name="T30" fmla="*/ 6 w 32"/>
                  <a:gd name="T31" fmla="*/ 12 h 30"/>
                  <a:gd name="T32" fmla="*/ 6 w 32"/>
                  <a:gd name="T33" fmla="*/ 12 h 30"/>
                  <a:gd name="T34" fmla="*/ 6 w 32"/>
                  <a:gd name="T35" fmla="*/ 12 h 30"/>
                  <a:gd name="T36" fmla="*/ 6 w 32"/>
                  <a:gd name="T37" fmla="*/ 12 h 30"/>
                  <a:gd name="T38" fmla="*/ 6 w 32"/>
                  <a:gd name="T39" fmla="*/ 12 h 30"/>
                  <a:gd name="T40" fmla="*/ 6 w 32"/>
                  <a:gd name="T41" fmla="*/ 12 h 30"/>
                  <a:gd name="T42" fmla="*/ 18 w 32"/>
                  <a:gd name="T43" fmla="*/ 4 h 30"/>
                  <a:gd name="T44" fmla="*/ 18 w 32"/>
                  <a:gd name="T45" fmla="*/ 4 h 30"/>
                  <a:gd name="T46" fmla="*/ 18 w 32"/>
                  <a:gd name="T47" fmla="*/ 4 h 30"/>
                  <a:gd name="T48" fmla="*/ 19 w 32"/>
                  <a:gd name="T49" fmla="*/ 0 h 30"/>
                  <a:gd name="T50" fmla="*/ 19 w 32"/>
                  <a:gd name="T51" fmla="*/ 0 h 30"/>
                  <a:gd name="T52" fmla="*/ 4 w 32"/>
                  <a:gd name="T53" fmla="*/ 9 h 30"/>
                  <a:gd name="T54" fmla="*/ 4 w 32"/>
                  <a:gd name="T55" fmla="*/ 9 h 30"/>
                  <a:gd name="T56" fmla="*/ 4 w 32"/>
                  <a:gd name="T57" fmla="*/ 9 h 30"/>
                  <a:gd name="T58" fmla="*/ 4 w 32"/>
                  <a:gd name="T59" fmla="*/ 9 h 30"/>
                  <a:gd name="T60" fmla="*/ 4 w 32"/>
                  <a:gd name="T61" fmla="*/ 9 h 30"/>
                  <a:gd name="T62" fmla="*/ 4 w 32"/>
                  <a:gd name="T63" fmla="*/ 9 h 30"/>
                  <a:gd name="T64" fmla="*/ 4 w 32"/>
                  <a:gd name="T65" fmla="*/ 9 h 30"/>
                  <a:gd name="T66" fmla="*/ 4 w 32"/>
                  <a:gd name="T67" fmla="*/ 9 h 30"/>
                  <a:gd name="T68" fmla="*/ 4 w 32"/>
                  <a:gd name="T69" fmla="*/ 10 h 30"/>
                  <a:gd name="T70" fmla="*/ 4 w 32"/>
                  <a:gd name="T71" fmla="*/ 10 h 30"/>
                  <a:gd name="T72" fmla="*/ 17 w 32"/>
                  <a:gd name="T73" fmla="*/ 30 h 30"/>
                  <a:gd name="T74" fmla="*/ 17 w 32"/>
                  <a:gd name="T75" fmla="*/ 30 h 30"/>
                  <a:gd name="T76" fmla="*/ 17 w 32"/>
                  <a:gd name="T77" fmla="*/ 30 h 30"/>
                  <a:gd name="T78" fmla="*/ 17 w 32"/>
                  <a:gd name="T79" fmla="*/ 30 h 30"/>
                  <a:gd name="T80" fmla="*/ 19 w 32"/>
                  <a:gd name="T81" fmla="*/ 30 h 30"/>
                  <a:gd name="T82" fmla="*/ 19 w 32"/>
                  <a:gd name="T83" fmla="*/ 30 h 30"/>
                  <a:gd name="T84" fmla="*/ 19 w 32"/>
                  <a:gd name="T85" fmla="*/ 30 h 30"/>
                  <a:gd name="T86" fmla="*/ 32 w 32"/>
                  <a:gd name="T87" fmla="*/ 13 h 30"/>
                  <a:gd name="T88" fmla="*/ 23 w 32"/>
                  <a:gd name="T89" fmla="*/ 1 h 30"/>
                  <a:gd name="T90" fmla="*/ 19 w 32"/>
                  <a:gd name="T91" fmla="*/ 0 h 30"/>
                  <a:gd name="T92" fmla="*/ 19 w 32"/>
                  <a:gd name="T93" fmla="*/ 0 h 30"/>
                  <a:gd name="T94" fmla="*/ 19 w 32"/>
                  <a:gd name="T9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" h="30">
                    <a:moveTo>
                      <a:pt x="18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21" y="4"/>
                      <a:pt x="23" y="4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8" y="8"/>
                      <a:pt x="29" y="12"/>
                      <a:pt x="29" y="15"/>
                    </a:cubicBezTo>
                    <a:cubicBezTo>
                      <a:pt x="29" y="20"/>
                      <a:pt x="26" y="25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8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0" y="27"/>
                      <a:pt x="4" y="21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7"/>
                      <a:pt x="13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6" y="3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0" y="21"/>
                      <a:pt x="8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19" y="30"/>
                      <a:pt x="19" y="30"/>
                      <a:pt x="19" y="30"/>
                    </a:cubicBezTo>
                    <a:cubicBezTo>
                      <a:pt x="27" y="29"/>
                      <a:pt x="32" y="21"/>
                      <a:pt x="32" y="13"/>
                    </a:cubicBezTo>
                    <a:cubicBezTo>
                      <a:pt x="32" y="8"/>
                      <a:pt x="29" y="3"/>
                      <a:pt x="23" y="1"/>
                    </a:cubicBez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79" name="Freeform 602"/>
              <p:cNvSpPr>
                <a:spLocks noEditPoints="1"/>
              </p:cNvSpPr>
              <p:nvPr/>
            </p:nvSpPr>
            <p:spPr bwMode="auto">
              <a:xfrm>
                <a:off x="3315" y="915"/>
                <a:ext cx="150" cy="108"/>
              </a:xfrm>
              <a:custGeom>
                <a:avLst/>
                <a:gdLst>
                  <a:gd name="T0" fmla="*/ 20 w 43"/>
                  <a:gd name="T1" fmla="*/ 4 h 31"/>
                  <a:gd name="T2" fmla="*/ 20 w 43"/>
                  <a:gd name="T3" fmla="*/ 4 h 31"/>
                  <a:gd name="T4" fmla="*/ 20 w 43"/>
                  <a:gd name="T5" fmla="*/ 4 h 31"/>
                  <a:gd name="T6" fmla="*/ 25 w 43"/>
                  <a:gd name="T7" fmla="*/ 27 h 31"/>
                  <a:gd name="T8" fmla="*/ 25 w 43"/>
                  <a:gd name="T9" fmla="*/ 27 h 31"/>
                  <a:gd name="T10" fmla="*/ 25 w 43"/>
                  <a:gd name="T11" fmla="*/ 27 h 31"/>
                  <a:gd name="T12" fmla="*/ 25 w 43"/>
                  <a:gd name="T13" fmla="*/ 27 h 31"/>
                  <a:gd name="T14" fmla="*/ 25 w 43"/>
                  <a:gd name="T15" fmla="*/ 28 h 31"/>
                  <a:gd name="T16" fmla="*/ 25 w 43"/>
                  <a:gd name="T17" fmla="*/ 28 h 31"/>
                  <a:gd name="T18" fmla="*/ 25 w 43"/>
                  <a:gd name="T19" fmla="*/ 28 h 31"/>
                  <a:gd name="T20" fmla="*/ 24 w 43"/>
                  <a:gd name="T21" fmla="*/ 28 h 31"/>
                  <a:gd name="T22" fmla="*/ 21 w 43"/>
                  <a:gd name="T23" fmla="*/ 28 h 31"/>
                  <a:gd name="T24" fmla="*/ 21 w 43"/>
                  <a:gd name="T25" fmla="*/ 28 h 31"/>
                  <a:gd name="T26" fmla="*/ 21 w 43"/>
                  <a:gd name="T27" fmla="*/ 28 h 31"/>
                  <a:gd name="T28" fmla="*/ 21 w 43"/>
                  <a:gd name="T29" fmla="*/ 28 h 31"/>
                  <a:gd name="T30" fmla="*/ 21 w 43"/>
                  <a:gd name="T31" fmla="*/ 28 h 31"/>
                  <a:gd name="T32" fmla="*/ 19 w 43"/>
                  <a:gd name="T33" fmla="*/ 4 h 31"/>
                  <a:gd name="T34" fmla="*/ 19 w 43"/>
                  <a:gd name="T35" fmla="*/ 4 h 31"/>
                  <a:gd name="T36" fmla="*/ 20 w 43"/>
                  <a:gd name="T37" fmla="*/ 4 h 31"/>
                  <a:gd name="T38" fmla="*/ 20 w 43"/>
                  <a:gd name="T39" fmla="*/ 4 h 31"/>
                  <a:gd name="T40" fmla="*/ 20 w 43"/>
                  <a:gd name="T41" fmla="*/ 4 h 31"/>
                  <a:gd name="T42" fmla="*/ 20 w 43"/>
                  <a:gd name="T43" fmla="*/ 0 h 31"/>
                  <a:gd name="T44" fmla="*/ 20 w 43"/>
                  <a:gd name="T45" fmla="*/ 0 h 31"/>
                  <a:gd name="T46" fmla="*/ 15 w 43"/>
                  <a:gd name="T47" fmla="*/ 1 h 31"/>
                  <a:gd name="T48" fmla="*/ 14 w 43"/>
                  <a:gd name="T49" fmla="*/ 1 h 31"/>
                  <a:gd name="T50" fmla="*/ 14 w 43"/>
                  <a:gd name="T51" fmla="*/ 1 h 31"/>
                  <a:gd name="T52" fmla="*/ 14 w 43"/>
                  <a:gd name="T53" fmla="*/ 1 h 31"/>
                  <a:gd name="T54" fmla="*/ 14 w 43"/>
                  <a:gd name="T55" fmla="*/ 1 h 31"/>
                  <a:gd name="T56" fmla="*/ 14 w 43"/>
                  <a:gd name="T57" fmla="*/ 1 h 31"/>
                  <a:gd name="T58" fmla="*/ 21 w 43"/>
                  <a:gd name="T59" fmla="*/ 31 h 31"/>
                  <a:gd name="T60" fmla="*/ 21 w 43"/>
                  <a:gd name="T61" fmla="*/ 31 h 31"/>
                  <a:gd name="T62" fmla="*/ 21 w 43"/>
                  <a:gd name="T63" fmla="*/ 31 h 31"/>
                  <a:gd name="T64" fmla="*/ 21 w 43"/>
                  <a:gd name="T65" fmla="*/ 31 h 31"/>
                  <a:gd name="T66" fmla="*/ 23 w 43"/>
                  <a:gd name="T67" fmla="*/ 31 h 31"/>
                  <a:gd name="T68" fmla="*/ 23 w 43"/>
                  <a:gd name="T69" fmla="*/ 31 h 31"/>
                  <a:gd name="T70" fmla="*/ 20 w 43"/>
                  <a:gd name="T71" fmla="*/ 0 h 31"/>
                  <a:gd name="T72" fmla="*/ 20 w 43"/>
                  <a:gd name="T73" fmla="*/ 0 h 31"/>
                  <a:gd name="T74" fmla="*/ 20 w 43"/>
                  <a:gd name="T7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" h="31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33" y="4"/>
                      <a:pt x="38" y="23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28"/>
                      <a:pt x="24" y="28"/>
                      <a:pt x="24" y="28"/>
                    </a:cubicBezTo>
                    <a:cubicBezTo>
                      <a:pt x="23" y="28"/>
                      <a:pt x="22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7" y="28"/>
                      <a:pt x="5" y="5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0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0" y="7"/>
                      <a:pt x="7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1"/>
                      <a:pt x="21" y="31"/>
                      <a:pt x="21" y="31"/>
                    </a:cubicBezTo>
                    <a:cubicBezTo>
                      <a:pt x="22" y="31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43" y="27"/>
                      <a:pt x="3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0" name="Freeform 603"/>
              <p:cNvSpPr>
                <a:spLocks noEditPoints="1"/>
              </p:cNvSpPr>
              <p:nvPr/>
            </p:nvSpPr>
            <p:spPr bwMode="auto">
              <a:xfrm>
                <a:off x="4250" y="933"/>
                <a:ext cx="87" cy="80"/>
              </a:xfrm>
              <a:custGeom>
                <a:avLst/>
                <a:gdLst>
                  <a:gd name="T0" fmla="*/ 14 w 25"/>
                  <a:gd name="T1" fmla="*/ 3 h 23"/>
                  <a:gd name="T2" fmla="*/ 14 w 25"/>
                  <a:gd name="T3" fmla="*/ 3 h 23"/>
                  <a:gd name="T4" fmla="*/ 14 w 25"/>
                  <a:gd name="T5" fmla="*/ 3 h 23"/>
                  <a:gd name="T6" fmla="*/ 14 w 25"/>
                  <a:gd name="T7" fmla="*/ 3 h 23"/>
                  <a:gd name="T8" fmla="*/ 14 w 25"/>
                  <a:gd name="T9" fmla="*/ 3 h 23"/>
                  <a:gd name="T10" fmla="*/ 14 w 25"/>
                  <a:gd name="T11" fmla="*/ 3 h 23"/>
                  <a:gd name="T12" fmla="*/ 21 w 25"/>
                  <a:gd name="T13" fmla="*/ 12 h 23"/>
                  <a:gd name="T14" fmla="*/ 15 w 25"/>
                  <a:gd name="T15" fmla="*/ 20 h 23"/>
                  <a:gd name="T16" fmla="*/ 15 w 25"/>
                  <a:gd name="T17" fmla="*/ 20 h 23"/>
                  <a:gd name="T18" fmla="*/ 15 w 25"/>
                  <a:gd name="T19" fmla="*/ 20 h 23"/>
                  <a:gd name="T20" fmla="*/ 12 w 25"/>
                  <a:gd name="T21" fmla="*/ 20 h 23"/>
                  <a:gd name="T22" fmla="*/ 12 w 25"/>
                  <a:gd name="T23" fmla="*/ 20 h 23"/>
                  <a:gd name="T24" fmla="*/ 12 w 25"/>
                  <a:gd name="T25" fmla="*/ 20 h 23"/>
                  <a:gd name="T26" fmla="*/ 12 w 25"/>
                  <a:gd name="T27" fmla="*/ 20 h 23"/>
                  <a:gd name="T28" fmla="*/ 12 w 25"/>
                  <a:gd name="T29" fmla="*/ 20 h 23"/>
                  <a:gd name="T30" fmla="*/ 5 w 25"/>
                  <a:gd name="T31" fmla="*/ 12 h 23"/>
                  <a:gd name="T32" fmla="*/ 5 w 25"/>
                  <a:gd name="T33" fmla="*/ 12 h 23"/>
                  <a:gd name="T34" fmla="*/ 5 w 25"/>
                  <a:gd name="T35" fmla="*/ 12 h 23"/>
                  <a:gd name="T36" fmla="*/ 5 w 25"/>
                  <a:gd name="T37" fmla="*/ 12 h 23"/>
                  <a:gd name="T38" fmla="*/ 13 w 25"/>
                  <a:gd name="T39" fmla="*/ 3 h 23"/>
                  <a:gd name="T40" fmla="*/ 14 w 25"/>
                  <a:gd name="T41" fmla="*/ 3 h 23"/>
                  <a:gd name="T42" fmla="*/ 14 w 25"/>
                  <a:gd name="T43" fmla="*/ 3 h 23"/>
                  <a:gd name="T44" fmla="*/ 14 w 25"/>
                  <a:gd name="T45" fmla="*/ 0 h 23"/>
                  <a:gd name="T46" fmla="*/ 14 w 25"/>
                  <a:gd name="T47" fmla="*/ 0 h 23"/>
                  <a:gd name="T48" fmla="*/ 2 w 25"/>
                  <a:gd name="T49" fmla="*/ 8 h 23"/>
                  <a:gd name="T50" fmla="*/ 2 w 25"/>
                  <a:gd name="T51" fmla="*/ 8 h 23"/>
                  <a:gd name="T52" fmla="*/ 2 w 25"/>
                  <a:gd name="T53" fmla="*/ 8 h 23"/>
                  <a:gd name="T54" fmla="*/ 2 w 25"/>
                  <a:gd name="T55" fmla="*/ 8 h 23"/>
                  <a:gd name="T56" fmla="*/ 2 w 25"/>
                  <a:gd name="T57" fmla="*/ 8 h 23"/>
                  <a:gd name="T58" fmla="*/ 2 w 25"/>
                  <a:gd name="T59" fmla="*/ 8 h 23"/>
                  <a:gd name="T60" fmla="*/ 13 w 25"/>
                  <a:gd name="T61" fmla="*/ 23 h 23"/>
                  <a:gd name="T62" fmla="*/ 13 w 25"/>
                  <a:gd name="T63" fmla="*/ 23 h 23"/>
                  <a:gd name="T64" fmla="*/ 13 w 25"/>
                  <a:gd name="T65" fmla="*/ 23 h 23"/>
                  <a:gd name="T66" fmla="*/ 13 w 25"/>
                  <a:gd name="T67" fmla="*/ 23 h 23"/>
                  <a:gd name="T68" fmla="*/ 16 w 25"/>
                  <a:gd name="T69" fmla="*/ 23 h 23"/>
                  <a:gd name="T70" fmla="*/ 16 w 25"/>
                  <a:gd name="T71" fmla="*/ 23 h 23"/>
                  <a:gd name="T72" fmla="*/ 16 w 25"/>
                  <a:gd name="T73" fmla="*/ 23 h 23"/>
                  <a:gd name="T74" fmla="*/ 25 w 25"/>
                  <a:gd name="T75" fmla="*/ 11 h 23"/>
                  <a:gd name="T76" fmla="*/ 21 w 25"/>
                  <a:gd name="T77" fmla="*/ 2 h 23"/>
                  <a:gd name="T78" fmla="*/ 21 w 25"/>
                  <a:gd name="T79" fmla="*/ 2 h 23"/>
                  <a:gd name="T80" fmla="*/ 21 w 25"/>
                  <a:gd name="T81" fmla="*/ 2 h 23"/>
                  <a:gd name="T82" fmla="*/ 14 w 25"/>
                  <a:gd name="T83" fmla="*/ 0 h 23"/>
                  <a:gd name="T84" fmla="*/ 14 w 25"/>
                  <a:gd name="T85" fmla="*/ 0 h 23"/>
                  <a:gd name="T86" fmla="*/ 14 w 25"/>
                  <a:gd name="T8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" h="23">
                    <a:moveTo>
                      <a:pt x="14" y="3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8" y="4"/>
                      <a:pt x="21" y="8"/>
                      <a:pt x="21" y="12"/>
                    </a:cubicBezTo>
                    <a:cubicBezTo>
                      <a:pt x="21" y="15"/>
                      <a:pt x="19" y="19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3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7" y="20"/>
                      <a:pt x="5" y="16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7"/>
                      <a:pt x="9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9" y="0"/>
                      <a:pt x="3" y="3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17"/>
                      <a:pt x="6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5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2" y="21"/>
                      <a:pt x="25" y="16"/>
                      <a:pt x="25" y="11"/>
                    </a:cubicBezTo>
                    <a:cubicBezTo>
                      <a:pt x="25" y="8"/>
                      <a:pt x="24" y="4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1" name="Freeform 604"/>
              <p:cNvSpPr>
                <a:spLocks noEditPoints="1"/>
              </p:cNvSpPr>
              <p:nvPr/>
            </p:nvSpPr>
            <p:spPr bwMode="auto">
              <a:xfrm>
                <a:off x="3332" y="929"/>
                <a:ext cx="116" cy="84"/>
              </a:xfrm>
              <a:custGeom>
                <a:avLst/>
                <a:gdLst>
                  <a:gd name="T0" fmla="*/ 15 w 33"/>
                  <a:gd name="T1" fmla="*/ 4 h 24"/>
                  <a:gd name="T2" fmla="*/ 15 w 33"/>
                  <a:gd name="T3" fmla="*/ 4 h 24"/>
                  <a:gd name="T4" fmla="*/ 15 w 33"/>
                  <a:gd name="T5" fmla="*/ 4 h 24"/>
                  <a:gd name="T6" fmla="*/ 19 w 33"/>
                  <a:gd name="T7" fmla="*/ 20 h 24"/>
                  <a:gd name="T8" fmla="*/ 18 w 33"/>
                  <a:gd name="T9" fmla="*/ 21 h 24"/>
                  <a:gd name="T10" fmla="*/ 18 w 33"/>
                  <a:gd name="T11" fmla="*/ 21 h 24"/>
                  <a:gd name="T12" fmla="*/ 18 w 33"/>
                  <a:gd name="T13" fmla="*/ 21 h 24"/>
                  <a:gd name="T14" fmla="*/ 16 w 33"/>
                  <a:gd name="T15" fmla="*/ 21 h 24"/>
                  <a:gd name="T16" fmla="*/ 16 w 33"/>
                  <a:gd name="T17" fmla="*/ 21 h 24"/>
                  <a:gd name="T18" fmla="*/ 16 w 33"/>
                  <a:gd name="T19" fmla="*/ 21 h 24"/>
                  <a:gd name="T20" fmla="*/ 16 w 33"/>
                  <a:gd name="T21" fmla="*/ 21 h 24"/>
                  <a:gd name="T22" fmla="*/ 16 w 33"/>
                  <a:gd name="T23" fmla="*/ 21 h 24"/>
                  <a:gd name="T24" fmla="*/ 12 w 33"/>
                  <a:gd name="T25" fmla="*/ 4 h 24"/>
                  <a:gd name="T26" fmla="*/ 12 w 33"/>
                  <a:gd name="T27" fmla="*/ 4 h 24"/>
                  <a:gd name="T28" fmla="*/ 12 w 33"/>
                  <a:gd name="T29" fmla="*/ 4 h 24"/>
                  <a:gd name="T30" fmla="*/ 12 w 33"/>
                  <a:gd name="T31" fmla="*/ 4 h 24"/>
                  <a:gd name="T32" fmla="*/ 15 w 33"/>
                  <a:gd name="T33" fmla="*/ 4 h 24"/>
                  <a:gd name="T34" fmla="*/ 15 w 33"/>
                  <a:gd name="T35" fmla="*/ 4 h 24"/>
                  <a:gd name="T36" fmla="*/ 15 w 33"/>
                  <a:gd name="T37" fmla="*/ 4 h 24"/>
                  <a:gd name="T38" fmla="*/ 15 w 33"/>
                  <a:gd name="T39" fmla="*/ 0 h 24"/>
                  <a:gd name="T40" fmla="*/ 15 w 33"/>
                  <a:gd name="T41" fmla="*/ 0 h 24"/>
                  <a:gd name="T42" fmla="*/ 14 w 33"/>
                  <a:gd name="T43" fmla="*/ 0 h 24"/>
                  <a:gd name="T44" fmla="*/ 14 w 33"/>
                  <a:gd name="T45" fmla="*/ 0 h 24"/>
                  <a:gd name="T46" fmla="*/ 16 w 33"/>
                  <a:gd name="T47" fmla="*/ 24 h 24"/>
                  <a:gd name="T48" fmla="*/ 16 w 33"/>
                  <a:gd name="T49" fmla="*/ 24 h 24"/>
                  <a:gd name="T50" fmla="*/ 16 w 33"/>
                  <a:gd name="T51" fmla="*/ 24 h 24"/>
                  <a:gd name="T52" fmla="*/ 16 w 33"/>
                  <a:gd name="T53" fmla="*/ 24 h 24"/>
                  <a:gd name="T54" fmla="*/ 19 w 33"/>
                  <a:gd name="T55" fmla="*/ 24 h 24"/>
                  <a:gd name="T56" fmla="*/ 20 w 33"/>
                  <a:gd name="T57" fmla="*/ 24 h 24"/>
                  <a:gd name="T58" fmla="*/ 20 w 33"/>
                  <a:gd name="T59" fmla="*/ 24 h 24"/>
                  <a:gd name="T60" fmla="*/ 20 w 33"/>
                  <a:gd name="T61" fmla="*/ 24 h 24"/>
                  <a:gd name="T62" fmla="*/ 20 w 33"/>
                  <a:gd name="T63" fmla="*/ 23 h 24"/>
                  <a:gd name="T64" fmla="*/ 20 w 33"/>
                  <a:gd name="T65" fmla="*/ 23 h 24"/>
                  <a:gd name="T66" fmla="*/ 20 w 33"/>
                  <a:gd name="T67" fmla="*/ 23 h 24"/>
                  <a:gd name="T68" fmla="*/ 20 w 33"/>
                  <a:gd name="T69" fmla="*/ 23 h 24"/>
                  <a:gd name="T70" fmla="*/ 15 w 33"/>
                  <a:gd name="T71" fmla="*/ 0 h 24"/>
                  <a:gd name="T72" fmla="*/ 15 w 33"/>
                  <a:gd name="T73" fmla="*/ 0 h 24"/>
                  <a:gd name="T74" fmla="*/ 15 w 33"/>
                  <a:gd name="T7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3" h="24">
                    <a:moveTo>
                      <a:pt x="15" y="4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24" y="4"/>
                      <a:pt x="29" y="18"/>
                      <a:pt x="19" y="20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7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7" y="21"/>
                      <a:pt x="4" y="7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4"/>
                      <a:pt x="14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1"/>
                      <a:pt x="2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7" y="24"/>
                      <a:pt x="18" y="24"/>
                      <a:pt x="19" y="24"/>
                    </a:cubicBezTo>
                    <a:cubicBezTo>
                      <a:pt x="19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33" y="19"/>
                      <a:pt x="28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2" name="Freeform 605"/>
              <p:cNvSpPr/>
              <p:nvPr/>
            </p:nvSpPr>
            <p:spPr bwMode="auto">
              <a:xfrm>
                <a:off x="4267" y="943"/>
                <a:ext cx="56" cy="59"/>
              </a:xfrm>
              <a:custGeom>
                <a:avLst/>
                <a:gdLst>
                  <a:gd name="T0" fmla="*/ 9 w 16"/>
                  <a:gd name="T1" fmla="*/ 0 h 17"/>
                  <a:gd name="T2" fmla="*/ 8 w 16"/>
                  <a:gd name="T3" fmla="*/ 0 h 17"/>
                  <a:gd name="T4" fmla="*/ 0 w 16"/>
                  <a:gd name="T5" fmla="*/ 9 h 17"/>
                  <a:gd name="T6" fmla="*/ 0 w 16"/>
                  <a:gd name="T7" fmla="*/ 9 h 17"/>
                  <a:gd name="T8" fmla="*/ 0 w 16"/>
                  <a:gd name="T9" fmla="*/ 9 h 17"/>
                  <a:gd name="T10" fmla="*/ 0 w 16"/>
                  <a:gd name="T11" fmla="*/ 9 h 17"/>
                  <a:gd name="T12" fmla="*/ 7 w 16"/>
                  <a:gd name="T13" fmla="*/ 17 h 17"/>
                  <a:gd name="T14" fmla="*/ 7 w 16"/>
                  <a:gd name="T15" fmla="*/ 17 h 17"/>
                  <a:gd name="T16" fmla="*/ 7 w 16"/>
                  <a:gd name="T17" fmla="*/ 17 h 17"/>
                  <a:gd name="T18" fmla="*/ 7 w 16"/>
                  <a:gd name="T19" fmla="*/ 17 h 17"/>
                  <a:gd name="T20" fmla="*/ 10 w 16"/>
                  <a:gd name="T21" fmla="*/ 17 h 17"/>
                  <a:gd name="T22" fmla="*/ 10 w 16"/>
                  <a:gd name="T23" fmla="*/ 17 h 17"/>
                  <a:gd name="T24" fmla="*/ 10 w 16"/>
                  <a:gd name="T25" fmla="*/ 17 h 17"/>
                  <a:gd name="T26" fmla="*/ 16 w 16"/>
                  <a:gd name="T27" fmla="*/ 9 h 17"/>
                  <a:gd name="T28" fmla="*/ 9 w 16"/>
                  <a:gd name="T29" fmla="*/ 0 h 17"/>
                  <a:gd name="T30" fmla="*/ 9 w 16"/>
                  <a:gd name="T31" fmla="*/ 0 h 17"/>
                  <a:gd name="T32" fmla="*/ 9 w 16"/>
                  <a:gd name="T33" fmla="*/ 0 h 17"/>
                  <a:gd name="T34" fmla="*/ 9 w 16"/>
                  <a:gd name="T35" fmla="*/ 0 h 17"/>
                  <a:gd name="T36" fmla="*/ 9 w 16"/>
                  <a:gd name="T37" fmla="*/ 0 h 17"/>
                  <a:gd name="T38" fmla="*/ 9 w 16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" h="17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4" y="0"/>
                      <a:pt x="1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2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9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4" y="16"/>
                      <a:pt x="16" y="12"/>
                      <a:pt x="16" y="9"/>
                    </a:cubicBezTo>
                    <a:cubicBezTo>
                      <a:pt x="16" y="5"/>
                      <a:pt x="13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3" name="Freeform 606"/>
              <p:cNvSpPr>
                <a:spLocks noEditPoints="1"/>
              </p:cNvSpPr>
              <p:nvPr/>
            </p:nvSpPr>
            <p:spPr bwMode="auto">
              <a:xfrm>
                <a:off x="3346" y="943"/>
                <a:ext cx="88" cy="59"/>
              </a:xfrm>
              <a:custGeom>
                <a:avLst/>
                <a:gdLst>
                  <a:gd name="T0" fmla="*/ 12 w 25"/>
                  <a:gd name="T1" fmla="*/ 7 h 17"/>
                  <a:gd name="T2" fmla="*/ 12 w 25"/>
                  <a:gd name="T3" fmla="*/ 7 h 17"/>
                  <a:gd name="T4" fmla="*/ 12 w 25"/>
                  <a:gd name="T5" fmla="*/ 7 h 17"/>
                  <a:gd name="T6" fmla="*/ 13 w 25"/>
                  <a:gd name="T7" fmla="*/ 11 h 17"/>
                  <a:gd name="T8" fmla="*/ 13 w 25"/>
                  <a:gd name="T9" fmla="*/ 11 h 17"/>
                  <a:gd name="T10" fmla="*/ 13 w 25"/>
                  <a:gd name="T11" fmla="*/ 11 h 17"/>
                  <a:gd name="T12" fmla="*/ 13 w 25"/>
                  <a:gd name="T13" fmla="*/ 11 h 17"/>
                  <a:gd name="T14" fmla="*/ 13 w 25"/>
                  <a:gd name="T15" fmla="*/ 11 h 17"/>
                  <a:gd name="T16" fmla="*/ 13 w 25"/>
                  <a:gd name="T17" fmla="*/ 11 h 17"/>
                  <a:gd name="T18" fmla="*/ 13 w 25"/>
                  <a:gd name="T19" fmla="*/ 11 h 17"/>
                  <a:gd name="T20" fmla="*/ 13 w 25"/>
                  <a:gd name="T21" fmla="*/ 11 h 17"/>
                  <a:gd name="T22" fmla="*/ 13 w 25"/>
                  <a:gd name="T23" fmla="*/ 11 h 17"/>
                  <a:gd name="T24" fmla="*/ 13 w 25"/>
                  <a:gd name="T25" fmla="*/ 11 h 17"/>
                  <a:gd name="T26" fmla="*/ 13 w 25"/>
                  <a:gd name="T27" fmla="*/ 11 h 17"/>
                  <a:gd name="T28" fmla="*/ 13 w 25"/>
                  <a:gd name="T29" fmla="*/ 11 h 17"/>
                  <a:gd name="T30" fmla="*/ 13 w 25"/>
                  <a:gd name="T31" fmla="*/ 11 h 17"/>
                  <a:gd name="T32" fmla="*/ 13 w 25"/>
                  <a:gd name="T33" fmla="*/ 11 h 17"/>
                  <a:gd name="T34" fmla="*/ 13 w 25"/>
                  <a:gd name="T35" fmla="*/ 11 h 17"/>
                  <a:gd name="T36" fmla="*/ 13 w 25"/>
                  <a:gd name="T37" fmla="*/ 11 h 17"/>
                  <a:gd name="T38" fmla="*/ 13 w 25"/>
                  <a:gd name="T39" fmla="*/ 11 h 17"/>
                  <a:gd name="T40" fmla="*/ 13 w 25"/>
                  <a:gd name="T41" fmla="*/ 11 h 17"/>
                  <a:gd name="T42" fmla="*/ 13 w 25"/>
                  <a:gd name="T43" fmla="*/ 11 h 17"/>
                  <a:gd name="T44" fmla="*/ 10 w 25"/>
                  <a:gd name="T45" fmla="*/ 8 h 17"/>
                  <a:gd name="T46" fmla="*/ 10 w 25"/>
                  <a:gd name="T47" fmla="*/ 8 h 17"/>
                  <a:gd name="T48" fmla="*/ 10 w 25"/>
                  <a:gd name="T49" fmla="*/ 8 h 17"/>
                  <a:gd name="T50" fmla="*/ 10 w 25"/>
                  <a:gd name="T51" fmla="*/ 8 h 17"/>
                  <a:gd name="T52" fmla="*/ 12 w 25"/>
                  <a:gd name="T53" fmla="*/ 7 h 17"/>
                  <a:gd name="T54" fmla="*/ 12 w 25"/>
                  <a:gd name="T55" fmla="*/ 7 h 17"/>
                  <a:gd name="T56" fmla="*/ 12 w 25"/>
                  <a:gd name="T57" fmla="*/ 7 h 17"/>
                  <a:gd name="T58" fmla="*/ 11 w 25"/>
                  <a:gd name="T59" fmla="*/ 0 h 17"/>
                  <a:gd name="T60" fmla="*/ 11 w 25"/>
                  <a:gd name="T61" fmla="*/ 0 h 17"/>
                  <a:gd name="T62" fmla="*/ 8 w 25"/>
                  <a:gd name="T63" fmla="*/ 0 h 17"/>
                  <a:gd name="T64" fmla="*/ 8 w 25"/>
                  <a:gd name="T65" fmla="*/ 0 h 17"/>
                  <a:gd name="T66" fmla="*/ 8 w 25"/>
                  <a:gd name="T67" fmla="*/ 0 h 17"/>
                  <a:gd name="T68" fmla="*/ 8 w 25"/>
                  <a:gd name="T69" fmla="*/ 0 h 17"/>
                  <a:gd name="T70" fmla="*/ 12 w 25"/>
                  <a:gd name="T71" fmla="*/ 17 h 17"/>
                  <a:gd name="T72" fmla="*/ 12 w 25"/>
                  <a:gd name="T73" fmla="*/ 17 h 17"/>
                  <a:gd name="T74" fmla="*/ 12 w 25"/>
                  <a:gd name="T75" fmla="*/ 17 h 17"/>
                  <a:gd name="T76" fmla="*/ 12 w 25"/>
                  <a:gd name="T77" fmla="*/ 17 h 17"/>
                  <a:gd name="T78" fmla="*/ 14 w 25"/>
                  <a:gd name="T79" fmla="*/ 17 h 17"/>
                  <a:gd name="T80" fmla="*/ 14 w 25"/>
                  <a:gd name="T81" fmla="*/ 17 h 17"/>
                  <a:gd name="T82" fmla="*/ 14 w 25"/>
                  <a:gd name="T83" fmla="*/ 17 h 17"/>
                  <a:gd name="T84" fmla="*/ 15 w 25"/>
                  <a:gd name="T85" fmla="*/ 16 h 17"/>
                  <a:gd name="T86" fmla="*/ 11 w 25"/>
                  <a:gd name="T87" fmla="*/ 0 h 17"/>
                  <a:gd name="T88" fmla="*/ 11 w 25"/>
                  <a:gd name="T89" fmla="*/ 0 h 17"/>
                  <a:gd name="T90" fmla="*/ 11 w 25"/>
                  <a:gd name="T9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5" h="17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7"/>
                      <a:pt x="15" y="9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1" y="11"/>
                      <a:pt x="10" y="10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1" y="7"/>
                      <a:pt x="11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12" y="7"/>
                      <a:pt x="12" y="7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3"/>
                      <a:pt x="3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7"/>
                      <a:pt x="14" y="17"/>
                      <a:pt x="15" y="16"/>
                    </a:cubicBezTo>
                    <a:cubicBezTo>
                      <a:pt x="25" y="14"/>
                      <a:pt x="2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4" name="Freeform 607"/>
              <p:cNvSpPr>
                <a:spLocks noEditPoints="1"/>
              </p:cNvSpPr>
              <p:nvPr/>
            </p:nvSpPr>
            <p:spPr bwMode="auto">
              <a:xfrm>
                <a:off x="3967" y="828"/>
                <a:ext cx="220" cy="167"/>
              </a:xfrm>
              <a:custGeom>
                <a:avLst/>
                <a:gdLst>
                  <a:gd name="T0" fmla="*/ 28 w 63"/>
                  <a:gd name="T1" fmla="*/ 21 h 48"/>
                  <a:gd name="T2" fmla="*/ 38 w 63"/>
                  <a:gd name="T3" fmla="*/ 24 h 48"/>
                  <a:gd name="T4" fmla="*/ 38 w 63"/>
                  <a:gd name="T5" fmla="*/ 24 h 48"/>
                  <a:gd name="T6" fmla="*/ 38 w 63"/>
                  <a:gd name="T7" fmla="*/ 24 h 48"/>
                  <a:gd name="T8" fmla="*/ 38 w 63"/>
                  <a:gd name="T9" fmla="*/ 24 h 48"/>
                  <a:gd name="T10" fmla="*/ 19 w 63"/>
                  <a:gd name="T11" fmla="*/ 46 h 48"/>
                  <a:gd name="T12" fmla="*/ 19 w 63"/>
                  <a:gd name="T13" fmla="*/ 46 h 48"/>
                  <a:gd name="T14" fmla="*/ 19 w 63"/>
                  <a:gd name="T15" fmla="*/ 46 h 48"/>
                  <a:gd name="T16" fmla="*/ 8 w 63"/>
                  <a:gd name="T17" fmla="*/ 41 h 48"/>
                  <a:gd name="T18" fmla="*/ 8 w 63"/>
                  <a:gd name="T19" fmla="*/ 41 h 48"/>
                  <a:gd name="T20" fmla="*/ 8 w 63"/>
                  <a:gd name="T21" fmla="*/ 41 h 48"/>
                  <a:gd name="T22" fmla="*/ 28 w 63"/>
                  <a:gd name="T23" fmla="*/ 21 h 48"/>
                  <a:gd name="T24" fmla="*/ 50 w 63"/>
                  <a:gd name="T25" fmla="*/ 10 h 48"/>
                  <a:gd name="T26" fmla="*/ 50 w 63"/>
                  <a:gd name="T27" fmla="*/ 10 h 48"/>
                  <a:gd name="T28" fmla="*/ 53 w 63"/>
                  <a:gd name="T29" fmla="*/ 13 h 48"/>
                  <a:gd name="T30" fmla="*/ 48 w 63"/>
                  <a:gd name="T31" fmla="*/ 17 h 48"/>
                  <a:gd name="T32" fmla="*/ 48 w 63"/>
                  <a:gd name="T33" fmla="*/ 17 h 48"/>
                  <a:gd name="T34" fmla="*/ 45 w 63"/>
                  <a:gd name="T35" fmla="*/ 16 h 48"/>
                  <a:gd name="T36" fmla="*/ 45 w 63"/>
                  <a:gd name="T37" fmla="*/ 16 h 48"/>
                  <a:gd name="T38" fmla="*/ 45 w 63"/>
                  <a:gd name="T39" fmla="*/ 16 h 48"/>
                  <a:gd name="T40" fmla="*/ 50 w 63"/>
                  <a:gd name="T41" fmla="*/ 10 h 48"/>
                  <a:gd name="T42" fmla="*/ 50 w 63"/>
                  <a:gd name="T43" fmla="*/ 10 h 48"/>
                  <a:gd name="T44" fmla="*/ 47 w 63"/>
                  <a:gd name="T45" fmla="*/ 0 h 48"/>
                  <a:gd name="T46" fmla="*/ 40 w 63"/>
                  <a:gd name="T47" fmla="*/ 2 h 48"/>
                  <a:gd name="T48" fmla="*/ 3 w 63"/>
                  <a:gd name="T49" fmla="*/ 35 h 48"/>
                  <a:gd name="T50" fmla="*/ 3 w 63"/>
                  <a:gd name="T51" fmla="*/ 35 h 48"/>
                  <a:gd name="T52" fmla="*/ 20 w 63"/>
                  <a:gd name="T53" fmla="*/ 48 h 48"/>
                  <a:gd name="T54" fmla="*/ 20 w 63"/>
                  <a:gd name="T55" fmla="*/ 48 h 48"/>
                  <a:gd name="T56" fmla="*/ 22 w 63"/>
                  <a:gd name="T57" fmla="*/ 48 h 48"/>
                  <a:gd name="T58" fmla="*/ 46 w 63"/>
                  <a:gd name="T59" fmla="*/ 27 h 48"/>
                  <a:gd name="T60" fmla="*/ 62 w 63"/>
                  <a:gd name="T61" fmla="*/ 15 h 48"/>
                  <a:gd name="T62" fmla="*/ 47 w 63"/>
                  <a:gd name="T6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3" h="48">
                    <a:moveTo>
                      <a:pt x="28" y="21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2" y="21"/>
                      <a:pt x="35" y="22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4"/>
                      <a:pt x="38" y="24"/>
                    </a:cubicBezTo>
                    <a:cubicBezTo>
                      <a:pt x="38" y="24"/>
                      <a:pt x="38" y="25"/>
                      <a:pt x="38" y="25"/>
                    </a:cubicBezTo>
                    <a:cubicBezTo>
                      <a:pt x="41" y="37"/>
                      <a:pt x="2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19" y="46"/>
                      <a:pt x="19" y="46"/>
                    </a:cubicBezTo>
                    <a:cubicBezTo>
                      <a:pt x="15" y="46"/>
                      <a:pt x="11" y="45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0" y="31"/>
                      <a:pt x="15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1"/>
                      <a:pt x="28" y="21"/>
                      <a:pt x="28" y="21"/>
                    </a:cubicBezTo>
                    <a:moveTo>
                      <a:pt x="50" y="10"/>
                    </a:move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1" y="10"/>
                      <a:pt x="52" y="11"/>
                      <a:pt x="53" y="12"/>
                    </a:cubicBezTo>
                    <a:cubicBezTo>
                      <a:pt x="53" y="12"/>
                      <a:pt x="53" y="12"/>
                      <a:pt x="53" y="13"/>
                    </a:cubicBezTo>
                    <a:cubicBezTo>
                      <a:pt x="53" y="15"/>
                      <a:pt x="51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6" y="17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5" y="12"/>
                      <a:pt x="47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0"/>
                      <a:pt x="50" y="10"/>
                      <a:pt x="50" y="10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5" y="0"/>
                      <a:pt x="43" y="1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7" y="4"/>
                      <a:pt x="37" y="11"/>
                      <a:pt x="31" y="15"/>
                    </a:cubicBezTo>
                    <a:cubicBezTo>
                      <a:pt x="22" y="21"/>
                      <a:pt x="3" y="20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44"/>
                      <a:pt x="12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21" y="48"/>
                      <a:pt x="21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22" y="48"/>
                      <a:pt x="22" y="48"/>
                      <a:pt x="22" y="48"/>
                    </a:cubicBezTo>
                    <a:cubicBezTo>
                      <a:pt x="39" y="47"/>
                      <a:pt x="37" y="34"/>
                      <a:pt x="46" y="27"/>
                    </a:cubicBezTo>
                    <a:cubicBezTo>
                      <a:pt x="52" y="23"/>
                      <a:pt x="61" y="22"/>
                      <a:pt x="62" y="15"/>
                    </a:cubicBezTo>
                    <a:cubicBezTo>
                      <a:pt x="62" y="15"/>
                      <a:pt x="62" y="15"/>
                      <a:pt x="62" y="15"/>
                    </a:cubicBezTo>
                    <a:cubicBezTo>
                      <a:pt x="63" y="8"/>
                      <a:pt x="55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5" name="Freeform 608"/>
              <p:cNvSpPr>
                <a:spLocks noEditPoints="1"/>
              </p:cNvSpPr>
              <p:nvPr/>
            </p:nvSpPr>
            <p:spPr bwMode="auto">
              <a:xfrm>
                <a:off x="3496" y="831"/>
                <a:ext cx="217" cy="164"/>
              </a:xfrm>
              <a:custGeom>
                <a:avLst/>
                <a:gdLst>
                  <a:gd name="T0" fmla="*/ 40 w 62"/>
                  <a:gd name="T1" fmla="*/ 21 h 47"/>
                  <a:gd name="T2" fmla="*/ 40 w 62"/>
                  <a:gd name="T3" fmla="*/ 21 h 47"/>
                  <a:gd name="T4" fmla="*/ 40 w 62"/>
                  <a:gd name="T5" fmla="*/ 21 h 47"/>
                  <a:gd name="T6" fmla="*/ 59 w 62"/>
                  <a:gd name="T7" fmla="*/ 34 h 47"/>
                  <a:gd name="T8" fmla="*/ 59 w 62"/>
                  <a:gd name="T9" fmla="*/ 34 h 47"/>
                  <a:gd name="T10" fmla="*/ 45 w 62"/>
                  <a:gd name="T11" fmla="*/ 45 h 47"/>
                  <a:gd name="T12" fmla="*/ 45 w 62"/>
                  <a:gd name="T13" fmla="*/ 45 h 47"/>
                  <a:gd name="T14" fmla="*/ 45 w 62"/>
                  <a:gd name="T15" fmla="*/ 45 h 47"/>
                  <a:gd name="T16" fmla="*/ 45 w 62"/>
                  <a:gd name="T17" fmla="*/ 45 h 47"/>
                  <a:gd name="T18" fmla="*/ 45 w 62"/>
                  <a:gd name="T19" fmla="*/ 45 h 47"/>
                  <a:gd name="T20" fmla="*/ 28 w 62"/>
                  <a:gd name="T21" fmla="*/ 26 h 47"/>
                  <a:gd name="T22" fmla="*/ 28 w 62"/>
                  <a:gd name="T23" fmla="*/ 26 h 47"/>
                  <a:gd name="T24" fmla="*/ 28 w 62"/>
                  <a:gd name="T25" fmla="*/ 26 h 47"/>
                  <a:gd name="T26" fmla="*/ 28 w 62"/>
                  <a:gd name="T27" fmla="*/ 26 h 47"/>
                  <a:gd name="T28" fmla="*/ 28 w 62"/>
                  <a:gd name="T29" fmla="*/ 26 h 47"/>
                  <a:gd name="T30" fmla="*/ 28 w 62"/>
                  <a:gd name="T31" fmla="*/ 26 h 47"/>
                  <a:gd name="T32" fmla="*/ 40 w 62"/>
                  <a:gd name="T33" fmla="*/ 21 h 47"/>
                  <a:gd name="T34" fmla="*/ 40 w 62"/>
                  <a:gd name="T35" fmla="*/ 21 h 47"/>
                  <a:gd name="T36" fmla="*/ 40 w 62"/>
                  <a:gd name="T37" fmla="*/ 21 h 47"/>
                  <a:gd name="T38" fmla="*/ 13 w 62"/>
                  <a:gd name="T39" fmla="*/ 10 h 47"/>
                  <a:gd name="T40" fmla="*/ 13 w 62"/>
                  <a:gd name="T41" fmla="*/ 10 h 47"/>
                  <a:gd name="T42" fmla="*/ 13 w 62"/>
                  <a:gd name="T43" fmla="*/ 10 h 47"/>
                  <a:gd name="T44" fmla="*/ 15 w 62"/>
                  <a:gd name="T45" fmla="*/ 13 h 47"/>
                  <a:gd name="T46" fmla="*/ 15 w 62"/>
                  <a:gd name="T47" fmla="*/ 13 h 47"/>
                  <a:gd name="T48" fmla="*/ 15 w 62"/>
                  <a:gd name="T49" fmla="*/ 13 h 47"/>
                  <a:gd name="T50" fmla="*/ 15 w 62"/>
                  <a:gd name="T51" fmla="*/ 13 h 47"/>
                  <a:gd name="T52" fmla="*/ 15 w 62"/>
                  <a:gd name="T53" fmla="*/ 13 h 47"/>
                  <a:gd name="T54" fmla="*/ 15 w 62"/>
                  <a:gd name="T55" fmla="*/ 13 h 47"/>
                  <a:gd name="T56" fmla="*/ 14 w 62"/>
                  <a:gd name="T57" fmla="*/ 14 h 47"/>
                  <a:gd name="T58" fmla="*/ 14 w 62"/>
                  <a:gd name="T59" fmla="*/ 14 h 47"/>
                  <a:gd name="T60" fmla="*/ 14 w 62"/>
                  <a:gd name="T61" fmla="*/ 14 h 47"/>
                  <a:gd name="T62" fmla="*/ 14 w 62"/>
                  <a:gd name="T63" fmla="*/ 14 h 47"/>
                  <a:gd name="T64" fmla="*/ 13 w 62"/>
                  <a:gd name="T65" fmla="*/ 14 h 47"/>
                  <a:gd name="T66" fmla="*/ 11 w 62"/>
                  <a:gd name="T67" fmla="*/ 11 h 47"/>
                  <a:gd name="T68" fmla="*/ 11 w 62"/>
                  <a:gd name="T69" fmla="*/ 11 h 47"/>
                  <a:gd name="T70" fmla="*/ 13 w 62"/>
                  <a:gd name="T71" fmla="*/ 10 h 47"/>
                  <a:gd name="T72" fmla="*/ 13 w 62"/>
                  <a:gd name="T73" fmla="*/ 10 h 47"/>
                  <a:gd name="T74" fmla="*/ 13 w 62"/>
                  <a:gd name="T75" fmla="*/ 10 h 47"/>
                  <a:gd name="T76" fmla="*/ 15 w 62"/>
                  <a:gd name="T77" fmla="*/ 0 h 47"/>
                  <a:gd name="T78" fmla="*/ 15 w 62"/>
                  <a:gd name="T79" fmla="*/ 0 h 47"/>
                  <a:gd name="T80" fmla="*/ 1 w 62"/>
                  <a:gd name="T81" fmla="*/ 15 h 47"/>
                  <a:gd name="T82" fmla="*/ 1 w 62"/>
                  <a:gd name="T83" fmla="*/ 15 h 47"/>
                  <a:gd name="T84" fmla="*/ 1 w 62"/>
                  <a:gd name="T85" fmla="*/ 15 h 47"/>
                  <a:gd name="T86" fmla="*/ 19 w 62"/>
                  <a:gd name="T87" fmla="*/ 25 h 47"/>
                  <a:gd name="T88" fmla="*/ 30 w 62"/>
                  <a:gd name="T89" fmla="*/ 42 h 47"/>
                  <a:gd name="T90" fmla="*/ 30 w 62"/>
                  <a:gd name="T91" fmla="*/ 42 h 47"/>
                  <a:gd name="T92" fmla="*/ 30 w 62"/>
                  <a:gd name="T93" fmla="*/ 42 h 47"/>
                  <a:gd name="T94" fmla="*/ 30 w 62"/>
                  <a:gd name="T95" fmla="*/ 42 h 47"/>
                  <a:gd name="T96" fmla="*/ 44 w 62"/>
                  <a:gd name="T97" fmla="*/ 47 h 47"/>
                  <a:gd name="T98" fmla="*/ 44 w 62"/>
                  <a:gd name="T99" fmla="*/ 47 h 47"/>
                  <a:gd name="T100" fmla="*/ 44 w 62"/>
                  <a:gd name="T101" fmla="*/ 47 h 47"/>
                  <a:gd name="T102" fmla="*/ 44 w 62"/>
                  <a:gd name="T103" fmla="*/ 47 h 47"/>
                  <a:gd name="T104" fmla="*/ 45 w 62"/>
                  <a:gd name="T105" fmla="*/ 47 h 47"/>
                  <a:gd name="T106" fmla="*/ 62 w 62"/>
                  <a:gd name="T107" fmla="*/ 33 h 47"/>
                  <a:gd name="T108" fmla="*/ 62 w 62"/>
                  <a:gd name="T109" fmla="*/ 32 h 47"/>
                  <a:gd name="T110" fmla="*/ 50 w 62"/>
                  <a:gd name="T111" fmla="*/ 20 h 47"/>
                  <a:gd name="T112" fmla="*/ 30 w 62"/>
                  <a:gd name="T113" fmla="*/ 15 h 47"/>
                  <a:gd name="T114" fmla="*/ 22 w 62"/>
                  <a:gd name="T115" fmla="*/ 2 h 47"/>
                  <a:gd name="T116" fmla="*/ 22 w 62"/>
                  <a:gd name="T117" fmla="*/ 2 h 47"/>
                  <a:gd name="T118" fmla="*/ 22 w 62"/>
                  <a:gd name="T119" fmla="*/ 2 h 47"/>
                  <a:gd name="T120" fmla="*/ 15 w 62"/>
                  <a:gd name="T121" fmla="*/ 0 h 47"/>
                  <a:gd name="T122" fmla="*/ 15 w 62"/>
                  <a:gd name="T123" fmla="*/ 0 h 47"/>
                  <a:gd name="T124" fmla="*/ 15 w 62"/>
                  <a:gd name="T125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2" h="47">
                    <a:moveTo>
                      <a:pt x="40" y="21"/>
                    </a:move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9" y="21"/>
                      <a:pt x="59" y="26"/>
                      <a:pt x="59" y="34"/>
                    </a:cubicBezTo>
                    <a:cubicBezTo>
                      <a:pt x="59" y="34"/>
                      <a:pt x="59" y="34"/>
                      <a:pt x="59" y="34"/>
                    </a:cubicBezTo>
                    <a:cubicBezTo>
                      <a:pt x="59" y="41"/>
                      <a:pt x="52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45"/>
                      <a:pt x="45" y="45"/>
                      <a:pt x="45" y="45"/>
                    </a:cubicBezTo>
                    <a:cubicBezTo>
                      <a:pt x="35" y="45"/>
                      <a:pt x="25" y="38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31" y="22"/>
                      <a:pt x="36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40" y="21"/>
                      <a:pt x="40" y="21"/>
                      <a:pt x="40" y="21"/>
                    </a:cubicBezTo>
                    <a:moveTo>
                      <a:pt x="13" y="10"/>
                    </a:move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6" y="11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2" y="14"/>
                      <a:pt x="11" y="13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1"/>
                      <a:pt x="12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8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22"/>
                      <a:pt x="13" y="21"/>
                      <a:pt x="19" y="25"/>
                    </a:cubicBezTo>
                    <a:cubicBezTo>
                      <a:pt x="24" y="29"/>
                      <a:pt x="25" y="37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3" y="45"/>
                      <a:pt x="39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4" y="47"/>
                      <a:pt x="44" y="47"/>
                      <a:pt x="45" y="47"/>
                    </a:cubicBezTo>
                    <a:cubicBezTo>
                      <a:pt x="53" y="46"/>
                      <a:pt x="62" y="43"/>
                      <a:pt x="62" y="33"/>
                    </a:cubicBezTo>
                    <a:cubicBezTo>
                      <a:pt x="62" y="33"/>
                      <a:pt x="62" y="33"/>
                      <a:pt x="62" y="32"/>
                    </a:cubicBezTo>
                    <a:cubicBezTo>
                      <a:pt x="62" y="26"/>
                      <a:pt x="55" y="22"/>
                      <a:pt x="50" y="20"/>
                    </a:cubicBezTo>
                    <a:cubicBezTo>
                      <a:pt x="44" y="17"/>
                      <a:pt x="36" y="18"/>
                      <a:pt x="30" y="15"/>
                    </a:cubicBezTo>
                    <a:cubicBezTo>
                      <a:pt x="26" y="12"/>
                      <a:pt x="26" y="5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0" y="1"/>
                      <a:pt x="17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6" name="Freeform 609"/>
              <p:cNvSpPr>
                <a:spLocks noEditPoints="1"/>
              </p:cNvSpPr>
              <p:nvPr/>
            </p:nvSpPr>
            <p:spPr bwMode="auto">
              <a:xfrm>
                <a:off x="3967" y="901"/>
                <a:ext cx="143" cy="87"/>
              </a:xfrm>
              <a:custGeom>
                <a:avLst/>
                <a:gdLst>
                  <a:gd name="T0" fmla="*/ 25 w 41"/>
                  <a:gd name="T1" fmla="*/ 3 h 25"/>
                  <a:gd name="T2" fmla="*/ 25 w 41"/>
                  <a:gd name="T3" fmla="*/ 3 h 25"/>
                  <a:gd name="T4" fmla="*/ 25 w 41"/>
                  <a:gd name="T5" fmla="*/ 3 h 25"/>
                  <a:gd name="T6" fmla="*/ 33 w 41"/>
                  <a:gd name="T7" fmla="*/ 9 h 25"/>
                  <a:gd name="T8" fmla="*/ 33 w 41"/>
                  <a:gd name="T9" fmla="*/ 9 h 25"/>
                  <a:gd name="T10" fmla="*/ 33 w 41"/>
                  <a:gd name="T11" fmla="*/ 9 h 25"/>
                  <a:gd name="T12" fmla="*/ 34 w 41"/>
                  <a:gd name="T13" fmla="*/ 12 h 25"/>
                  <a:gd name="T14" fmla="*/ 22 w 41"/>
                  <a:gd name="T15" fmla="*/ 22 h 25"/>
                  <a:gd name="T16" fmla="*/ 22 w 41"/>
                  <a:gd name="T17" fmla="*/ 22 h 25"/>
                  <a:gd name="T18" fmla="*/ 22 w 41"/>
                  <a:gd name="T19" fmla="*/ 22 h 25"/>
                  <a:gd name="T20" fmla="*/ 20 w 41"/>
                  <a:gd name="T21" fmla="*/ 22 h 25"/>
                  <a:gd name="T22" fmla="*/ 20 w 41"/>
                  <a:gd name="T23" fmla="*/ 22 h 25"/>
                  <a:gd name="T24" fmla="*/ 20 w 41"/>
                  <a:gd name="T25" fmla="*/ 22 h 25"/>
                  <a:gd name="T26" fmla="*/ 20 w 41"/>
                  <a:gd name="T27" fmla="*/ 22 h 25"/>
                  <a:gd name="T28" fmla="*/ 19 w 41"/>
                  <a:gd name="T29" fmla="*/ 22 h 25"/>
                  <a:gd name="T30" fmla="*/ 9 w 41"/>
                  <a:gd name="T31" fmla="*/ 14 h 25"/>
                  <a:gd name="T32" fmla="*/ 9 w 41"/>
                  <a:gd name="T33" fmla="*/ 14 h 25"/>
                  <a:gd name="T34" fmla="*/ 9 w 41"/>
                  <a:gd name="T35" fmla="*/ 14 h 25"/>
                  <a:gd name="T36" fmla="*/ 9 w 41"/>
                  <a:gd name="T37" fmla="*/ 14 h 25"/>
                  <a:gd name="T38" fmla="*/ 25 w 41"/>
                  <a:gd name="T39" fmla="*/ 3 h 25"/>
                  <a:gd name="T40" fmla="*/ 25 w 41"/>
                  <a:gd name="T41" fmla="*/ 3 h 25"/>
                  <a:gd name="T42" fmla="*/ 25 w 41"/>
                  <a:gd name="T43" fmla="*/ 3 h 25"/>
                  <a:gd name="T44" fmla="*/ 28 w 41"/>
                  <a:gd name="T45" fmla="*/ 0 h 25"/>
                  <a:gd name="T46" fmla="*/ 28 w 41"/>
                  <a:gd name="T47" fmla="*/ 0 h 25"/>
                  <a:gd name="T48" fmla="*/ 8 w 41"/>
                  <a:gd name="T49" fmla="*/ 20 h 25"/>
                  <a:gd name="T50" fmla="*/ 8 w 41"/>
                  <a:gd name="T51" fmla="*/ 20 h 25"/>
                  <a:gd name="T52" fmla="*/ 8 w 41"/>
                  <a:gd name="T53" fmla="*/ 20 h 25"/>
                  <a:gd name="T54" fmla="*/ 8 w 41"/>
                  <a:gd name="T55" fmla="*/ 20 h 25"/>
                  <a:gd name="T56" fmla="*/ 8 w 41"/>
                  <a:gd name="T57" fmla="*/ 20 h 25"/>
                  <a:gd name="T58" fmla="*/ 8 w 41"/>
                  <a:gd name="T59" fmla="*/ 20 h 25"/>
                  <a:gd name="T60" fmla="*/ 19 w 41"/>
                  <a:gd name="T61" fmla="*/ 25 h 25"/>
                  <a:gd name="T62" fmla="*/ 19 w 41"/>
                  <a:gd name="T63" fmla="*/ 25 h 25"/>
                  <a:gd name="T64" fmla="*/ 19 w 41"/>
                  <a:gd name="T65" fmla="*/ 25 h 25"/>
                  <a:gd name="T66" fmla="*/ 19 w 41"/>
                  <a:gd name="T67" fmla="*/ 25 h 25"/>
                  <a:gd name="T68" fmla="*/ 38 w 41"/>
                  <a:gd name="T69" fmla="*/ 4 h 25"/>
                  <a:gd name="T70" fmla="*/ 38 w 41"/>
                  <a:gd name="T71" fmla="*/ 3 h 25"/>
                  <a:gd name="T72" fmla="*/ 38 w 41"/>
                  <a:gd name="T73" fmla="*/ 3 h 25"/>
                  <a:gd name="T74" fmla="*/ 38 w 41"/>
                  <a:gd name="T75" fmla="*/ 3 h 25"/>
                  <a:gd name="T76" fmla="*/ 38 w 41"/>
                  <a:gd name="T77" fmla="*/ 3 h 25"/>
                  <a:gd name="T78" fmla="*/ 38 w 41"/>
                  <a:gd name="T79" fmla="*/ 3 h 25"/>
                  <a:gd name="T80" fmla="*/ 38 w 41"/>
                  <a:gd name="T81" fmla="*/ 3 h 25"/>
                  <a:gd name="T82" fmla="*/ 38 w 41"/>
                  <a:gd name="T83" fmla="*/ 3 h 25"/>
                  <a:gd name="T84" fmla="*/ 28 w 41"/>
                  <a:gd name="T85" fmla="*/ 0 h 25"/>
                  <a:gd name="T86" fmla="*/ 28 w 41"/>
                  <a:gd name="T87" fmla="*/ 0 h 25"/>
                  <a:gd name="T88" fmla="*/ 28 w 41"/>
                  <a:gd name="T8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25">
                    <a:moveTo>
                      <a:pt x="25" y="3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9" y="3"/>
                      <a:pt x="32" y="5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4" y="10"/>
                      <a:pt x="34" y="11"/>
                      <a:pt x="34" y="12"/>
                    </a:cubicBezTo>
                    <a:cubicBezTo>
                      <a:pt x="34" y="17"/>
                      <a:pt x="29" y="21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4" y="22"/>
                      <a:pt x="9" y="20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8"/>
                      <a:pt x="18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5" y="0"/>
                      <a:pt x="0" y="1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1" y="24"/>
                      <a:pt x="15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9" y="25"/>
                      <a:pt x="41" y="16"/>
                      <a:pt x="38" y="4"/>
                    </a:cubicBezTo>
                    <a:cubicBezTo>
                      <a:pt x="38" y="4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5" y="1"/>
                      <a:pt x="3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7" name="Freeform 610"/>
              <p:cNvSpPr>
                <a:spLocks noEditPoints="1"/>
              </p:cNvSpPr>
              <p:nvPr/>
            </p:nvSpPr>
            <p:spPr bwMode="auto">
              <a:xfrm>
                <a:off x="3584" y="905"/>
                <a:ext cx="118" cy="83"/>
              </a:xfrm>
              <a:custGeom>
                <a:avLst/>
                <a:gdLst>
                  <a:gd name="T0" fmla="*/ 17 w 34"/>
                  <a:gd name="T1" fmla="*/ 3 h 24"/>
                  <a:gd name="T2" fmla="*/ 17 w 34"/>
                  <a:gd name="T3" fmla="*/ 3 h 24"/>
                  <a:gd name="T4" fmla="*/ 17 w 34"/>
                  <a:gd name="T5" fmla="*/ 3 h 24"/>
                  <a:gd name="T6" fmla="*/ 30 w 34"/>
                  <a:gd name="T7" fmla="*/ 13 h 24"/>
                  <a:gd name="T8" fmla="*/ 30 w 34"/>
                  <a:gd name="T9" fmla="*/ 13 h 24"/>
                  <a:gd name="T10" fmla="*/ 21 w 34"/>
                  <a:gd name="T11" fmla="*/ 21 h 24"/>
                  <a:gd name="T12" fmla="*/ 21 w 34"/>
                  <a:gd name="T13" fmla="*/ 21 h 24"/>
                  <a:gd name="T14" fmla="*/ 21 w 34"/>
                  <a:gd name="T15" fmla="*/ 21 h 24"/>
                  <a:gd name="T16" fmla="*/ 18 w 34"/>
                  <a:gd name="T17" fmla="*/ 21 h 24"/>
                  <a:gd name="T18" fmla="*/ 18 w 34"/>
                  <a:gd name="T19" fmla="*/ 21 h 24"/>
                  <a:gd name="T20" fmla="*/ 18 w 34"/>
                  <a:gd name="T21" fmla="*/ 21 h 24"/>
                  <a:gd name="T22" fmla="*/ 18 w 34"/>
                  <a:gd name="T23" fmla="*/ 21 h 24"/>
                  <a:gd name="T24" fmla="*/ 18 w 34"/>
                  <a:gd name="T25" fmla="*/ 21 h 24"/>
                  <a:gd name="T26" fmla="*/ 7 w 34"/>
                  <a:gd name="T27" fmla="*/ 11 h 24"/>
                  <a:gd name="T28" fmla="*/ 7 w 34"/>
                  <a:gd name="T29" fmla="*/ 11 h 24"/>
                  <a:gd name="T30" fmla="*/ 7 w 34"/>
                  <a:gd name="T31" fmla="*/ 10 h 24"/>
                  <a:gd name="T32" fmla="*/ 7 w 34"/>
                  <a:gd name="T33" fmla="*/ 10 h 24"/>
                  <a:gd name="T34" fmla="*/ 7 w 34"/>
                  <a:gd name="T35" fmla="*/ 10 h 24"/>
                  <a:gd name="T36" fmla="*/ 7 w 34"/>
                  <a:gd name="T37" fmla="*/ 10 h 24"/>
                  <a:gd name="T38" fmla="*/ 17 w 34"/>
                  <a:gd name="T39" fmla="*/ 3 h 24"/>
                  <a:gd name="T40" fmla="*/ 17 w 34"/>
                  <a:gd name="T41" fmla="*/ 3 h 24"/>
                  <a:gd name="T42" fmla="*/ 17 w 34"/>
                  <a:gd name="T43" fmla="*/ 3 h 24"/>
                  <a:gd name="T44" fmla="*/ 15 w 34"/>
                  <a:gd name="T45" fmla="*/ 0 h 24"/>
                  <a:gd name="T46" fmla="*/ 15 w 34"/>
                  <a:gd name="T47" fmla="*/ 0 h 24"/>
                  <a:gd name="T48" fmla="*/ 3 w 34"/>
                  <a:gd name="T49" fmla="*/ 5 h 24"/>
                  <a:gd name="T50" fmla="*/ 3 w 34"/>
                  <a:gd name="T51" fmla="*/ 5 h 24"/>
                  <a:gd name="T52" fmla="*/ 3 w 34"/>
                  <a:gd name="T53" fmla="*/ 5 h 24"/>
                  <a:gd name="T54" fmla="*/ 3 w 34"/>
                  <a:gd name="T55" fmla="*/ 5 h 24"/>
                  <a:gd name="T56" fmla="*/ 3 w 34"/>
                  <a:gd name="T57" fmla="*/ 5 h 24"/>
                  <a:gd name="T58" fmla="*/ 3 w 34"/>
                  <a:gd name="T59" fmla="*/ 5 h 24"/>
                  <a:gd name="T60" fmla="*/ 20 w 34"/>
                  <a:gd name="T61" fmla="*/ 24 h 24"/>
                  <a:gd name="T62" fmla="*/ 20 w 34"/>
                  <a:gd name="T63" fmla="*/ 24 h 24"/>
                  <a:gd name="T64" fmla="*/ 20 w 34"/>
                  <a:gd name="T65" fmla="*/ 24 h 24"/>
                  <a:gd name="T66" fmla="*/ 20 w 34"/>
                  <a:gd name="T67" fmla="*/ 24 h 24"/>
                  <a:gd name="T68" fmla="*/ 34 w 34"/>
                  <a:gd name="T69" fmla="*/ 13 h 24"/>
                  <a:gd name="T70" fmla="*/ 34 w 34"/>
                  <a:gd name="T71" fmla="*/ 13 h 24"/>
                  <a:gd name="T72" fmla="*/ 15 w 34"/>
                  <a:gd name="T73" fmla="*/ 0 h 24"/>
                  <a:gd name="T74" fmla="*/ 15 w 34"/>
                  <a:gd name="T75" fmla="*/ 0 h 24"/>
                  <a:gd name="T76" fmla="*/ 15 w 34"/>
                  <a:gd name="T7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" h="24"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3" y="3"/>
                      <a:pt x="30" y="7"/>
                      <a:pt x="30" y="13"/>
                    </a:cubicBezTo>
                    <a:cubicBezTo>
                      <a:pt x="30" y="13"/>
                      <a:pt x="30" y="13"/>
                      <a:pt x="30" y="13"/>
                    </a:cubicBezTo>
                    <a:cubicBezTo>
                      <a:pt x="30" y="18"/>
                      <a:pt x="27" y="20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0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2" y="21"/>
                      <a:pt x="7" y="17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5"/>
                      <a:pt x="12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6" y="1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0" y="17"/>
                      <a:pt x="1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7" y="24"/>
                      <a:pt x="34" y="20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5"/>
                      <a:pt x="24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8" name="Freeform 611"/>
              <p:cNvSpPr>
                <a:spLocks noEditPoints="1"/>
              </p:cNvSpPr>
              <p:nvPr/>
            </p:nvSpPr>
            <p:spPr bwMode="auto">
              <a:xfrm>
                <a:off x="4490" y="545"/>
                <a:ext cx="803" cy="440"/>
              </a:xfrm>
              <a:custGeom>
                <a:avLst/>
                <a:gdLst>
                  <a:gd name="T0" fmla="*/ 114 w 230"/>
                  <a:gd name="T1" fmla="*/ 24 h 126"/>
                  <a:gd name="T2" fmla="*/ 126 w 230"/>
                  <a:gd name="T3" fmla="*/ 54 h 126"/>
                  <a:gd name="T4" fmla="*/ 200 w 230"/>
                  <a:gd name="T5" fmla="*/ 57 h 126"/>
                  <a:gd name="T6" fmla="*/ 213 w 230"/>
                  <a:gd name="T7" fmla="*/ 50 h 126"/>
                  <a:gd name="T8" fmla="*/ 213 w 230"/>
                  <a:gd name="T9" fmla="*/ 50 h 126"/>
                  <a:gd name="T10" fmla="*/ 205 w 230"/>
                  <a:gd name="T11" fmla="*/ 83 h 126"/>
                  <a:gd name="T12" fmla="*/ 165 w 230"/>
                  <a:gd name="T13" fmla="*/ 116 h 126"/>
                  <a:gd name="T14" fmla="*/ 161 w 230"/>
                  <a:gd name="T15" fmla="*/ 116 h 126"/>
                  <a:gd name="T16" fmla="*/ 135 w 230"/>
                  <a:gd name="T17" fmla="*/ 95 h 126"/>
                  <a:gd name="T18" fmla="*/ 84 w 230"/>
                  <a:gd name="T19" fmla="*/ 107 h 126"/>
                  <a:gd name="T20" fmla="*/ 58 w 230"/>
                  <a:gd name="T21" fmla="*/ 124 h 126"/>
                  <a:gd name="T22" fmla="*/ 58 w 230"/>
                  <a:gd name="T23" fmla="*/ 124 h 126"/>
                  <a:gd name="T24" fmla="*/ 49 w 230"/>
                  <a:gd name="T25" fmla="*/ 122 h 126"/>
                  <a:gd name="T26" fmla="*/ 30 w 230"/>
                  <a:gd name="T27" fmla="*/ 56 h 126"/>
                  <a:gd name="T28" fmla="*/ 39 w 230"/>
                  <a:gd name="T29" fmla="*/ 55 h 126"/>
                  <a:gd name="T30" fmla="*/ 39 w 230"/>
                  <a:gd name="T31" fmla="*/ 55 h 126"/>
                  <a:gd name="T32" fmla="*/ 68 w 230"/>
                  <a:gd name="T33" fmla="*/ 69 h 126"/>
                  <a:gd name="T34" fmla="*/ 68 w 230"/>
                  <a:gd name="T35" fmla="*/ 69 h 126"/>
                  <a:gd name="T36" fmla="*/ 84 w 230"/>
                  <a:gd name="T37" fmla="*/ 51 h 126"/>
                  <a:gd name="T38" fmla="*/ 67 w 230"/>
                  <a:gd name="T39" fmla="*/ 22 h 126"/>
                  <a:gd name="T40" fmla="*/ 87 w 230"/>
                  <a:gd name="T41" fmla="*/ 3 h 126"/>
                  <a:gd name="T42" fmla="*/ 64 w 230"/>
                  <a:gd name="T43" fmla="*/ 24 h 126"/>
                  <a:gd name="T44" fmla="*/ 64 w 230"/>
                  <a:gd name="T45" fmla="*/ 25 h 126"/>
                  <a:gd name="T46" fmla="*/ 80 w 230"/>
                  <a:gd name="T47" fmla="*/ 53 h 126"/>
                  <a:gd name="T48" fmla="*/ 68 w 230"/>
                  <a:gd name="T49" fmla="*/ 65 h 126"/>
                  <a:gd name="T50" fmla="*/ 52 w 230"/>
                  <a:gd name="T51" fmla="*/ 56 h 126"/>
                  <a:gd name="T52" fmla="*/ 40 w 230"/>
                  <a:gd name="T53" fmla="*/ 53 h 126"/>
                  <a:gd name="T54" fmla="*/ 0 w 230"/>
                  <a:gd name="T55" fmla="*/ 73 h 126"/>
                  <a:gd name="T56" fmla="*/ 51 w 230"/>
                  <a:gd name="T57" fmla="*/ 125 h 126"/>
                  <a:gd name="T58" fmla="*/ 58 w 230"/>
                  <a:gd name="T59" fmla="*/ 126 h 126"/>
                  <a:gd name="T60" fmla="*/ 82 w 230"/>
                  <a:gd name="T61" fmla="*/ 111 h 126"/>
                  <a:gd name="T62" fmla="*/ 84 w 230"/>
                  <a:gd name="T63" fmla="*/ 110 h 126"/>
                  <a:gd name="T64" fmla="*/ 106 w 230"/>
                  <a:gd name="T65" fmla="*/ 105 h 126"/>
                  <a:gd name="T66" fmla="*/ 109 w 230"/>
                  <a:gd name="T67" fmla="*/ 104 h 126"/>
                  <a:gd name="T68" fmla="*/ 110 w 230"/>
                  <a:gd name="T69" fmla="*/ 104 h 126"/>
                  <a:gd name="T70" fmla="*/ 125 w 230"/>
                  <a:gd name="T71" fmla="*/ 101 h 126"/>
                  <a:gd name="T72" fmla="*/ 129 w 230"/>
                  <a:gd name="T73" fmla="*/ 101 h 126"/>
                  <a:gd name="T74" fmla="*/ 145 w 230"/>
                  <a:gd name="T75" fmla="*/ 113 h 126"/>
                  <a:gd name="T76" fmla="*/ 161 w 230"/>
                  <a:gd name="T77" fmla="*/ 118 h 126"/>
                  <a:gd name="T78" fmla="*/ 164 w 230"/>
                  <a:gd name="T79" fmla="*/ 118 h 126"/>
                  <a:gd name="T80" fmla="*/ 184 w 230"/>
                  <a:gd name="T81" fmla="*/ 99 h 126"/>
                  <a:gd name="T82" fmla="*/ 214 w 230"/>
                  <a:gd name="T83" fmla="*/ 45 h 126"/>
                  <a:gd name="T84" fmla="*/ 214 w 230"/>
                  <a:gd name="T85" fmla="*/ 45 h 126"/>
                  <a:gd name="T86" fmla="*/ 198 w 230"/>
                  <a:gd name="T87" fmla="*/ 54 h 126"/>
                  <a:gd name="T88" fmla="*/ 172 w 230"/>
                  <a:gd name="T89" fmla="*/ 61 h 126"/>
                  <a:gd name="T90" fmla="*/ 172 w 230"/>
                  <a:gd name="T91" fmla="*/ 61 h 126"/>
                  <a:gd name="T92" fmla="*/ 165 w 230"/>
                  <a:gd name="T93" fmla="*/ 66 h 126"/>
                  <a:gd name="T94" fmla="*/ 152 w 230"/>
                  <a:gd name="T95" fmla="*/ 72 h 126"/>
                  <a:gd name="T96" fmla="*/ 125 w 230"/>
                  <a:gd name="T97" fmla="*/ 45 h 126"/>
                  <a:gd name="T98" fmla="*/ 122 w 230"/>
                  <a:gd name="T99" fmla="*/ 45 h 126"/>
                  <a:gd name="T100" fmla="*/ 121 w 230"/>
                  <a:gd name="T101" fmla="*/ 45 h 126"/>
                  <a:gd name="T102" fmla="*/ 119 w 230"/>
                  <a:gd name="T103" fmla="*/ 45 h 126"/>
                  <a:gd name="T104" fmla="*/ 114 w 230"/>
                  <a:gd name="T105" fmla="*/ 42 h 126"/>
                  <a:gd name="T106" fmla="*/ 106 w 230"/>
                  <a:gd name="T107" fmla="*/ 6 h 126"/>
                  <a:gd name="T108" fmla="*/ 88 w 230"/>
                  <a:gd name="T109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0" h="126">
                    <a:moveTo>
                      <a:pt x="87" y="3"/>
                    </a:move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99" y="3"/>
                      <a:pt x="114" y="12"/>
                      <a:pt x="114" y="24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4" y="32"/>
                      <a:pt x="104" y="36"/>
                      <a:pt x="104" y="44"/>
                    </a:cubicBezTo>
                    <a:cubicBezTo>
                      <a:pt x="104" y="44"/>
                      <a:pt x="104" y="44"/>
                      <a:pt x="104" y="45"/>
                    </a:cubicBezTo>
                    <a:cubicBezTo>
                      <a:pt x="105" y="52"/>
                      <a:pt x="118" y="51"/>
                      <a:pt x="126" y="54"/>
                    </a:cubicBezTo>
                    <a:cubicBezTo>
                      <a:pt x="135" y="58"/>
                      <a:pt x="142" y="68"/>
                      <a:pt x="142" y="80"/>
                    </a:cubicBezTo>
                    <a:cubicBezTo>
                      <a:pt x="142" y="82"/>
                      <a:pt x="141" y="85"/>
                      <a:pt x="141" y="87"/>
                    </a:cubicBezTo>
                    <a:cubicBezTo>
                      <a:pt x="156" y="86"/>
                      <a:pt x="159" y="71"/>
                      <a:pt x="171" y="64"/>
                    </a:cubicBezTo>
                    <a:cubicBezTo>
                      <a:pt x="178" y="59"/>
                      <a:pt x="190" y="60"/>
                      <a:pt x="200" y="57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201" y="56"/>
                      <a:pt x="201" y="56"/>
                      <a:pt x="202" y="55"/>
                    </a:cubicBezTo>
                    <a:cubicBezTo>
                      <a:pt x="205" y="53"/>
                      <a:pt x="209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3" y="50"/>
                      <a:pt x="213" y="50"/>
                      <a:pt x="213" y="50"/>
                    </a:cubicBezTo>
                    <a:cubicBezTo>
                      <a:pt x="218" y="50"/>
                      <a:pt x="225" y="60"/>
                      <a:pt x="225" y="66"/>
                    </a:cubicBezTo>
                    <a:cubicBezTo>
                      <a:pt x="225" y="66"/>
                      <a:pt x="225" y="67"/>
                      <a:pt x="225" y="67"/>
                    </a:cubicBezTo>
                    <a:cubicBezTo>
                      <a:pt x="224" y="73"/>
                      <a:pt x="211" y="79"/>
                      <a:pt x="205" y="83"/>
                    </a:cubicBezTo>
                    <a:cubicBezTo>
                      <a:pt x="197" y="87"/>
                      <a:pt x="189" y="90"/>
                      <a:pt x="183" y="96"/>
                    </a:cubicBezTo>
                    <a:cubicBezTo>
                      <a:pt x="176" y="103"/>
                      <a:pt x="176" y="114"/>
                      <a:pt x="165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5" y="116"/>
                      <a:pt x="165" y="116"/>
                      <a:pt x="165" y="116"/>
                    </a:cubicBezTo>
                    <a:cubicBezTo>
                      <a:pt x="163" y="116"/>
                      <a:pt x="162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61" y="116"/>
                      <a:pt x="161" y="116"/>
                      <a:pt x="161" y="116"/>
                    </a:cubicBezTo>
                    <a:cubicBezTo>
                      <a:pt x="148" y="116"/>
                      <a:pt x="140" y="105"/>
                      <a:pt x="136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35" y="95"/>
                      <a:pt x="135" y="95"/>
                      <a:pt x="135" y="95"/>
                    </a:cubicBezTo>
                    <a:cubicBezTo>
                      <a:pt x="126" y="95"/>
                      <a:pt x="119" y="99"/>
                      <a:pt x="111" y="102"/>
                    </a:cubicBezTo>
                    <a:cubicBezTo>
                      <a:pt x="102" y="104"/>
                      <a:pt x="93" y="104"/>
                      <a:pt x="84" y="107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82" y="108"/>
                      <a:pt x="81" y="109"/>
                      <a:pt x="80" y="110"/>
                    </a:cubicBezTo>
                    <a:cubicBezTo>
                      <a:pt x="73" y="115"/>
                      <a:pt x="67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5" y="124"/>
                      <a:pt x="52" y="123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9" y="122"/>
                      <a:pt x="49" y="122"/>
                      <a:pt x="49" y="122"/>
                    </a:cubicBezTo>
                    <a:cubicBezTo>
                      <a:pt x="40" y="117"/>
                      <a:pt x="38" y="107"/>
                      <a:pt x="32" y="100"/>
                    </a:cubicBezTo>
                    <a:cubicBezTo>
                      <a:pt x="26" y="93"/>
                      <a:pt x="7" y="87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67"/>
                      <a:pt x="23" y="58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33" y="55"/>
                      <a:pt x="36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43" y="55"/>
                      <a:pt x="46" y="55"/>
                      <a:pt x="49" y="57"/>
                    </a:cubicBezTo>
                    <a:cubicBezTo>
                      <a:pt x="49" y="57"/>
                      <a:pt x="49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cubicBezTo>
                      <a:pt x="55" y="59"/>
                      <a:pt x="62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9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69"/>
                      <a:pt x="69" y="69"/>
                      <a:pt x="69" y="69"/>
                    </a:cubicBezTo>
                    <a:cubicBezTo>
                      <a:pt x="76" y="67"/>
                      <a:pt x="84" y="57"/>
                      <a:pt x="84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3" y="44"/>
                      <a:pt x="73" y="39"/>
                      <a:pt x="69" y="33"/>
                    </a:cubicBezTo>
                    <a:cubicBezTo>
                      <a:pt x="67" y="29"/>
                      <a:pt x="67" y="26"/>
                      <a:pt x="67" y="22"/>
                    </a:cubicBezTo>
                    <a:cubicBezTo>
                      <a:pt x="67" y="12"/>
                      <a:pt x="74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3"/>
                      <a:pt x="87" y="3"/>
                      <a:pt x="87" y="3"/>
                    </a:cubicBezTo>
                    <a:moveTo>
                      <a:pt x="88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74" y="0"/>
                      <a:pt x="62" y="8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4"/>
                      <a:pt x="64" y="24"/>
                    </a:cubicBezTo>
                    <a:cubicBezTo>
                      <a:pt x="64" y="24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4" y="25"/>
                      <a:pt x="64" y="25"/>
                      <a:pt x="64" y="25"/>
                    </a:cubicBezTo>
                    <a:cubicBezTo>
                      <a:pt x="65" y="37"/>
                      <a:pt x="80" y="44"/>
                      <a:pt x="80" y="52"/>
                    </a:cubicBezTo>
                    <a:cubicBezTo>
                      <a:pt x="80" y="52"/>
                      <a:pt x="80" y="52"/>
                      <a:pt x="80" y="53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79" y="59"/>
                      <a:pt x="72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8" y="65"/>
                      <a:pt x="68" y="65"/>
                      <a:pt x="68" y="65"/>
                    </a:cubicBezTo>
                    <a:cubicBezTo>
                      <a:pt x="62" y="65"/>
                      <a:pt x="57" y="58"/>
                      <a:pt x="52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8" y="54"/>
                      <a:pt x="44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40" y="53"/>
                      <a:pt x="40" y="53"/>
                      <a:pt x="40" y="53"/>
                    </a:cubicBezTo>
                    <a:cubicBezTo>
                      <a:pt x="35" y="53"/>
                      <a:pt x="30" y="54"/>
                      <a:pt x="26" y="56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16" y="60"/>
                      <a:pt x="7" y="66"/>
                      <a:pt x="0" y="7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5" y="87"/>
                      <a:pt x="20" y="91"/>
                      <a:pt x="30" y="101"/>
                    </a:cubicBezTo>
                    <a:cubicBezTo>
                      <a:pt x="37" y="109"/>
                      <a:pt x="41" y="121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1" y="125"/>
                      <a:pt x="51" y="125"/>
                      <a:pt x="51" y="125"/>
                    </a:cubicBezTo>
                    <a:cubicBezTo>
                      <a:pt x="54" y="126"/>
                      <a:pt x="56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58" y="126"/>
                      <a:pt x="58" y="126"/>
                      <a:pt x="58" y="126"/>
                    </a:cubicBezTo>
                    <a:cubicBezTo>
                      <a:pt x="68" y="126"/>
                      <a:pt x="74" y="117"/>
                      <a:pt x="81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3" y="111"/>
                      <a:pt x="83" y="110"/>
                      <a:pt x="84" y="110"/>
                    </a:cubicBezTo>
                    <a:cubicBezTo>
                      <a:pt x="84" y="110"/>
                      <a:pt x="84" y="110"/>
                      <a:pt x="84" y="110"/>
                    </a:cubicBezTo>
                    <a:cubicBezTo>
                      <a:pt x="85" y="110"/>
                      <a:pt x="85" y="110"/>
                      <a:pt x="85" y="110"/>
                    </a:cubicBezTo>
                    <a:cubicBezTo>
                      <a:pt x="85" y="110"/>
                      <a:pt x="85" y="110"/>
                      <a:pt x="85" y="110"/>
                    </a:cubicBezTo>
                    <a:cubicBezTo>
                      <a:pt x="89" y="107"/>
                      <a:pt x="98" y="106"/>
                      <a:pt x="106" y="105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7" y="104"/>
                      <a:pt x="108" y="104"/>
                      <a:pt x="109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09" y="104"/>
                      <a:pt x="109" y="104"/>
                      <a:pt x="109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0" y="104"/>
                      <a:pt x="110" y="104"/>
                      <a:pt x="110" y="104"/>
                    </a:cubicBezTo>
                    <a:cubicBezTo>
                      <a:pt x="115" y="102"/>
                      <a:pt x="120" y="101"/>
                      <a:pt x="125" y="101"/>
                    </a:cubicBezTo>
                    <a:cubicBezTo>
                      <a:pt x="125" y="101"/>
                      <a:pt x="125" y="101"/>
                      <a:pt x="125" y="101"/>
                    </a:cubicBezTo>
                    <a:cubicBezTo>
                      <a:pt x="125" y="101"/>
                      <a:pt x="125" y="101"/>
                      <a:pt x="125" y="101"/>
                    </a:cubicBezTo>
                    <a:cubicBezTo>
                      <a:pt x="125" y="101"/>
                      <a:pt x="125" y="101"/>
                      <a:pt x="125" y="101"/>
                    </a:cubicBezTo>
                    <a:cubicBezTo>
                      <a:pt x="126" y="101"/>
                      <a:pt x="128" y="101"/>
                      <a:pt x="129" y="101"/>
                    </a:cubicBezTo>
                    <a:cubicBezTo>
                      <a:pt x="129" y="101"/>
                      <a:pt x="129" y="101"/>
                      <a:pt x="129" y="101"/>
                    </a:cubicBezTo>
                    <a:cubicBezTo>
                      <a:pt x="135" y="102"/>
                      <a:pt x="140" y="110"/>
                      <a:pt x="144" y="113"/>
                    </a:cubicBezTo>
                    <a:cubicBezTo>
                      <a:pt x="144" y="113"/>
                      <a:pt x="144" y="113"/>
                      <a:pt x="144" y="113"/>
                    </a:cubicBezTo>
                    <a:cubicBezTo>
                      <a:pt x="144" y="113"/>
                      <a:pt x="144" y="113"/>
                      <a:pt x="144" y="113"/>
                    </a:cubicBezTo>
                    <a:cubicBezTo>
                      <a:pt x="144" y="113"/>
                      <a:pt x="145" y="113"/>
                      <a:pt x="145" y="113"/>
                    </a:cubicBezTo>
                    <a:cubicBezTo>
                      <a:pt x="145" y="113"/>
                      <a:pt x="145" y="113"/>
                      <a:pt x="145" y="113"/>
                    </a:cubicBezTo>
                    <a:cubicBezTo>
                      <a:pt x="145" y="113"/>
                      <a:pt x="145" y="113"/>
                      <a:pt x="145" y="113"/>
                    </a:cubicBezTo>
                    <a:cubicBezTo>
                      <a:pt x="149" y="116"/>
                      <a:pt x="154" y="118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1" y="118"/>
                      <a:pt x="161" y="118"/>
                      <a:pt x="161" y="118"/>
                    </a:cubicBezTo>
                    <a:cubicBezTo>
                      <a:pt x="162" y="118"/>
                      <a:pt x="163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64" y="118"/>
                      <a:pt x="164" y="118"/>
                      <a:pt x="164" y="118"/>
                    </a:cubicBezTo>
                    <a:cubicBezTo>
                      <a:pt x="178" y="117"/>
                      <a:pt x="178" y="106"/>
                      <a:pt x="184" y="99"/>
                    </a:cubicBezTo>
                    <a:cubicBezTo>
                      <a:pt x="191" y="90"/>
                      <a:pt x="202" y="86"/>
                      <a:pt x="211" y="82"/>
                    </a:cubicBezTo>
                    <a:cubicBezTo>
                      <a:pt x="216" y="80"/>
                      <a:pt x="229" y="76"/>
                      <a:pt x="230" y="69"/>
                    </a:cubicBezTo>
                    <a:cubicBezTo>
                      <a:pt x="230" y="69"/>
                      <a:pt x="230" y="69"/>
                      <a:pt x="230" y="68"/>
                    </a:cubicBezTo>
                    <a:cubicBezTo>
                      <a:pt x="230" y="61"/>
                      <a:pt x="219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0" y="45"/>
                      <a:pt x="206" y="49"/>
                      <a:pt x="202" y="52"/>
                    </a:cubicBezTo>
                    <a:cubicBezTo>
                      <a:pt x="201" y="53"/>
                      <a:pt x="200" y="53"/>
                      <a:pt x="199" y="54"/>
                    </a:cubicBezTo>
                    <a:cubicBezTo>
                      <a:pt x="199" y="54"/>
                      <a:pt x="199" y="54"/>
                      <a:pt x="199" y="54"/>
                    </a:cubicBezTo>
                    <a:cubicBezTo>
                      <a:pt x="199" y="54"/>
                      <a:pt x="199" y="54"/>
                      <a:pt x="198" y="54"/>
                    </a:cubicBezTo>
                    <a:cubicBezTo>
                      <a:pt x="198" y="54"/>
                      <a:pt x="198" y="54"/>
                      <a:pt x="198" y="54"/>
                    </a:cubicBezTo>
                    <a:cubicBezTo>
                      <a:pt x="198" y="54"/>
                      <a:pt x="198" y="54"/>
                      <a:pt x="198" y="54"/>
                    </a:cubicBezTo>
                    <a:cubicBezTo>
                      <a:pt x="193" y="56"/>
                      <a:pt x="180" y="57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69" y="62"/>
                      <a:pt x="167" y="64"/>
                      <a:pt x="165" y="66"/>
                    </a:cubicBezTo>
                    <a:cubicBezTo>
                      <a:pt x="161" y="69"/>
                      <a:pt x="156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52" y="72"/>
                      <a:pt x="152" y="72"/>
                      <a:pt x="152" y="72"/>
                    </a:cubicBezTo>
                    <a:cubicBezTo>
                      <a:pt x="147" y="72"/>
                      <a:pt x="142" y="63"/>
                      <a:pt x="138" y="59"/>
                    </a:cubicBezTo>
                    <a:cubicBezTo>
                      <a:pt x="134" y="54"/>
                      <a:pt x="129" y="47"/>
                      <a:pt x="125" y="45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5" y="45"/>
                      <a:pt x="125" y="45"/>
                      <a:pt x="125" y="45"/>
                    </a:cubicBezTo>
                    <a:cubicBezTo>
                      <a:pt x="124" y="45"/>
                      <a:pt x="123" y="45"/>
                      <a:pt x="122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2" y="45"/>
                      <a:pt x="122" y="45"/>
                      <a:pt x="122" y="45"/>
                    </a:cubicBezTo>
                    <a:cubicBezTo>
                      <a:pt x="122" y="45"/>
                      <a:pt x="121" y="45"/>
                      <a:pt x="121" y="45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1" y="45"/>
                      <a:pt x="121" y="45"/>
                      <a:pt x="121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5"/>
                      <a:pt x="119" y="45"/>
                      <a:pt x="119" y="45"/>
                    </a:cubicBezTo>
                    <a:cubicBezTo>
                      <a:pt x="118" y="45"/>
                      <a:pt x="117" y="44"/>
                      <a:pt x="115" y="43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5" y="42"/>
                      <a:pt x="114" y="42"/>
                      <a:pt x="114" y="42"/>
                    </a:cubicBezTo>
                    <a:cubicBezTo>
                      <a:pt x="114" y="42"/>
                      <a:pt x="114" y="42"/>
                      <a:pt x="114" y="42"/>
                    </a:cubicBezTo>
                    <a:cubicBezTo>
                      <a:pt x="117" y="36"/>
                      <a:pt x="121" y="38"/>
                      <a:pt x="122" y="31"/>
                    </a:cubicBezTo>
                    <a:cubicBezTo>
                      <a:pt x="122" y="31"/>
                      <a:pt x="122" y="31"/>
                      <a:pt x="122" y="30"/>
                    </a:cubicBezTo>
                    <a:cubicBezTo>
                      <a:pt x="122" y="21"/>
                      <a:pt x="114" y="11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6" y="6"/>
                      <a:pt x="106" y="6"/>
                      <a:pt x="106" y="6"/>
                    </a:cubicBezTo>
                    <a:cubicBezTo>
                      <a:pt x="100" y="2"/>
                      <a:pt x="94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9" name="Freeform 612"/>
              <p:cNvSpPr>
                <a:spLocks noEditPoints="1"/>
              </p:cNvSpPr>
              <p:nvPr/>
            </p:nvSpPr>
            <p:spPr bwMode="auto">
              <a:xfrm>
                <a:off x="2391" y="545"/>
                <a:ext cx="802" cy="440"/>
              </a:xfrm>
              <a:custGeom>
                <a:avLst/>
                <a:gdLst>
                  <a:gd name="T0" fmla="*/ 153 w 230"/>
                  <a:gd name="T1" fmla="*/ 4 h 126"/>
                  <a:gd name="T2" fmla="*/ 160 w 230"/>
                  <a:gd name="T3" fmla="*/ 36 h 126"/>
                  <a:gd name="T4" fmla="*/ 163 w 230"/>
                  <a:gd name="T5" fmla="*/ 69 h 126"/>
                  <a:gd name="T6" fmla="*/ 186 w 230"/>
                  <a:gd name="T7" fmla="*/ 55 h 126"/>
                  <a:gd name="T8" fmla="*/ 187 w 230"/>
                  <a:gd name="T9" fmla="*/ 55 h 126"/>
                  <a:gd name="T10" fmla="*/ 187 w 230"/>
                  <a:gd name="T11" fmla="*/ 55 h 126"/>
                  <a:gd name="T12" fmla="*/ 190 w 230"/>
                  <a:gd name="T13" fmla="*/ 55 h 126"/>
                  <a:gd name="T14" fmla="*/ 204 w 230"/>
                  <a:gd name="T15" fmla="*/ 57 h 126"/>
                  <a:gd name="T16" fmla="*/ 204 w 230"/>
                  <a:gd name="T17" fmla="*/ 57 h 126"/>
                  <a:gd name="T18" fmla="*/ 197 w 230"/>
                  <a:gd name="T19" fmla="*/ 102 h 126"/>
                  <a:gd name="T20" fmla="*/ 173 w 230"/>
                  <a:gd name="T21" fmla="*/ 124 h 126"/>
                  <a:gd name="T22" fmla="*/ 147 w 230"/>
                  <a:gd name="T23" fmla="*/ 107 h 126"/>
                  <a:gd name="T24" fmla="*/ 122 w 230"/>
                  <a:gd name="T25" fmla="*/ 102 h 126"/>
                  <a:gd name="T26" fmla="*/ 116 w 230"/>
                  <a:gd name="T27" fmla="*/ 100 h 126"/>
                  <a:gd name="T28" fmla="*/ 99 w 230"/>
                  <a:gd name="T29" fmla="*/ 97 h 126"/>
                  <a:gd name="T30" fmla="*/ 84 w 230"/>
                  <a:gd name="T31" fmla="*/ 111 h 126"/>
                  <a:gd name="T32" fmla="*/ 69 w 230"/>
                  <a:gd name="T33" fmla="*/ 115 h 126"/>
                  <a:gd name="T34" fmla="*/ 57 w 230"/>
                  <a:gd name="T35" fmla="*/ 112 h 126"/>
                  <a:gd name="T36" fmla="*/ 17 w 230"/>
                  <a:gd name="T37" fmla="*/ 50 h 126"/>
                  <a:gd name="T38" fmla="*/ 17 w 230"/>
                  <a:gd name="T39" fmla="*/ 50 h 126"/>
                  <a:gd name="T40" fmla="*/ 32 w 230"/>
                  <a:gd name="T41" fmla="*/ 57 h 126"/>
                  <a:gd name="T42" fmla="*/ 33 w 230"/>
                  <a:gd name="T43" fmla="*/ 57 h 126"/>
                  <a:gd name="T44" fmla="*/ 90 w 230"/>
                  <a:gd name="T45" fmla="*/ 71 h 126"/>
                  <a:gd name="T46" fmla="*/ 118 w 230"/>
                  <a:gd name="T47" fmla="*/ 21 h 126"/>
                  <a:gd name="T48" fmla="*/ 145 w 230"/>
                  <a:gd name="T49" fmla="*/ 0 h 126"/>
                  <a:gd name="T50" fmla="*/ 119 w 230"/>
                  <a:gd name="T51" fmla="*/ 44 h 126"/>
                  <a:gd name="T52" fmla="*/ 119 w 230"/>
                  <a:gd name="T53" fmla="*/ 44 h 126"/>
                  <a:gd name="T54" fmla="*/ 119 w 230"/>
                  <a:gd name="T55" fmla="*/ 44 h 126"/>
                  <a:gd name="T56" fmla="*/ 118 w 230"/>
                  <a:gd name="T57" fmla="*/ 45 h 126"/>
                  <a:gd name="T58" fmla="*/ 111 w 230"/>
                  <a:gd name="T59" fmla="*/ 48 h 126"/>
                  <a:gd name="T60" fmla="*/ 110 w 230"/>
                  <a:gd name="T61" fmla="*/ 48 h 126"/>
                  <a:gd name="T62" fmla="*/ 105 w 230"/>
                  <a:gd name="T63" fmla="*/ 48 h 126"/>
                  <a:gd name="T64" fmla="*/ 78 w 230"/>
                  <a:gd name="T65" fmla="*/ 72 h 126"/>
                  <a:gd name="T66" fmla="*/ 56 w 230"/>
                  <a:gd name="T67" fmla="*/ 59 h 126"/>
                  <a:gd name="T68" fmla="*/ 55 w 230"/>
                  <a:gd name="T69" fmla="*/ 59 h 126"/>
                  <a:gd name="T70" fmla="*/ 32 w 230"/>
                  <a:gd name="T71" fmla="*/ 54 h 126"/>
                  <a:gd name="T72" fmla="*/ 32 w 230"/>
                  <a:gd name="T73" fmla="*/ 54 h 126"/>
                  <a:gd name="T74" fmla="*/ 28 w 230"/>
                  <a:gd name="T75" fmla="*/ 51 h 126"/>
                  <a:gd name="T76" fmla="*/ 17 w 230"/>
                  <a:gd name="T77" fmla="*/ 45 h 126"/>
                  <a:gd name="T78" fmla="*/ 46 w 230"/>
                  <a:gd name="T79" fmla="*/ 98 h 126"/>
                  <a:gd name="T80" fmla="*/ 60 w 230"/>
                  <a:gd name="T81" fmla="*/ 116 h 126"/>
                  <a:gd name="T82" fmla="*/ 69 w 230"/>
                  <a:gd name="T83" fmla="*/ 118 h 126"/>
                  <a:gd name="T84" fmla="*/ 107 w 230"/>
                  <a:gd name="T85" fmla="*/ 102 h 126"/>
                  <a:gd name="T86" fmla="*/ 122 w 230"/>
                  <a:gd name="T87" fmla="*/ 105 h 126"/>
                  <a:gd name="T88" fmla="*/ 123 w 230"/>
                  <a:gd name="T89" fmla="*/ 105 h 126"/>
                  <a:gd name="T90" fmla="*/ 124 w 230"/>
                  <a:gd name="T91" fmla="*/ 105 h 126"/>
                  <a:gd name="T92" fmla="*/ 165 w 230"/>
                  <a:gd name="T93" fmla="*/ 125 h 126"/>
                  <a:gd name="T94" fmla="*/ 198 w 230"/>
                  <a:gd name="T95" fmla="*/ 104 h 126"/>
                  <a:gd name="T96" fmla="*/ 230 w 230"/>
                  <a:gd name="T97" fmla="*/ 73 h 126"/>
                  <a:gd name="T98" fmla="*/ 222 w 230"/>
                  <a:gd name="T99" fmla="*/ 65 h 126"/>
                  <a:gd name="T100" fmla="*/ 191 w 230"/>
                  <a:gd name="T101" fmla="*/ 53 h 126"/>
                  <a:gd name="T102" fmla="*/ 163 w 230"/>
                  <a:gd name="T103" fmla="*/ 65 h 126"/>
                  <a:gd name="T104" fmla="*/ 152 w 230"/>
                  <a:gd name="T105" fmla="*/ 52 h 126"/>
                  <a:gd name="T106" fmla="*/ 165 w 230"/>
                  <a:gd name="T107" fmla="*/ 12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0" h="126">
                    <a:moveTo>
                      <a:pt x="144" y="2"/>
                    </a:move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7" y="2"/>
                      <a:pt x="150" y="3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53" y="4"/>
                      <a:pt x="153" y="4"/>
                      <a:pt x="153" y="4"/>
                    </a:cubicBezTo>
                    <a:cubicBezTo>
                      <a:pt x="160" y="7"/>
                      <a:pt x="164" y="14"/>
                      <a:pt x="164" y="22"/>
                    </a:cubicBezTo>
                    <a:cubicBezTo>
                      <a:pt x="164" y="27"/>
                      <a:pt x="163" y="32"/>
                      <a:pt x="160" y="36"/>
                    </a:cubicBezTo>
                    <a:cubicBezTo>
                      <a:pt x="156" y="41"/>
                      <a:pt x="148" y="45"/>
                      <a:pt x="147" y="51"/>
                    </a:cubicBezTo>
                    <a:cubicBezTo>
                      <a:pt x="147" y="51"/>
                      <a:pt x="147" y="51"/>
                      <a:pt x="147" y="51"/>
                    </a:cubicBezTo>
                    <a:cubicBezTo>
                      <a:pt x="147" y="57"/>
                      <a:pt x="157" y="69"/>
                      <a:pt x="162" y="69"/>
                    </a:cubicBezTo>
                    <a:cubicBezTo>
                      <a:pt x="162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3" y="69"/>
                      <a:pt x="163" y="69"/>
                      <a:pt x="163" y="69"/>
                    </a:cubicBezTo>
                    <a:cubicBezTo>
                      <a:pt x="167" y="69"/>
                      <a:pt x="170" y="66"/>
                      <a:pt x="174" y="62"/>
                    </a:cubicBezTo>
                    <a:cubicBezTo>
                      <a:pt x="178" y="59"/>
                      <a:pt x="182" y="56"/>
                      <a:pt x="186" y="55"/>
                    </a:cubicBezTo>
                    <a:cubicBezTo>
                      <a:pt x="186" y="55"/>
                      <a:pt x="186" y="55"/>
                      <a:pt x="186" y="55"/>
                    </a:cubicBezTo>
                    <a:cubicBezTo>
                      <a:pt x="186" y="55"/>
                      <a:pt x="186" y="55"/>
                      <a:pt x="186" y="55"/>
                    </a:cubicBezTo>
                    <a:cubicBezTo>
                      <a:pt x="186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8" y="55"/>
                      <a:pt x="189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5" y="55"/>
                      <a:pt x="200" y="56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12" y="60"/>
                      <a:pt x="224" y="67"/>
                      <a:pt x="224" y="74"/>
                    </a:cubicBezTo>
                    <a:cubicBezTo>
                      <a:pt x="224" y="74"/>
                      <a:pt x="224" y="74"/>
                      <a:pt x="224" y="75"/>
                    </a:cubicBezTo>
                    <a:cubicBezTo>
                      <a:pt x="224" y="85"/>
                      <a:pt x="203" y="94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1" y="110"/>
                      <a:pt x="186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3" y="124"/>
                      <a:pt x="173" y="124"/>
                      <a:pt x="173" y="124"/>
                    </a:cubicBezTo>
                    <a:cubicBezTo>
                      <a:pt x="171" y="124"/>
                      <a:pt x="169" y="124"/>
                      <a:pt x="166" y="123"/>
                    </a:cubicBezTo>
                    <a:cubicBezTo>
                      <a:pt x="166" y="123"/>
                      <a:pt x="166" y="123"/>
                      <a:pt x="166" y="123"/>
                    </a:cubicBezTo>
                    <a:cubicBezTo>
                      <a:pt x="159" y="120"/>
                      <a:pt x="155" y="110"/>
                      <a:pt x="147" y="107"/>
                    </a:cubicBezTo>
                    <a:cubicBezTo>
                      <a:pt x="140" y="105"/>
                      <a:pt x="132" y="105"/>
                      <a:pt x="123" y="102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3" y="102"/>
                      <a:pt x="123" y="102"/>
                      <a:pt x="123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1" y="102"/>
                      <a:pt x="121" y="102"/>
                      <a:pt x="120" y="102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20" y="102"/>
                      <a:pt x="120" y="102"/>
                      <a:pt x="120" y="102"/>
                    </a:cubicBezTo>
                    <a:cubicBezTo>
                      <a:pt x="119" y="101"/>
                      <a:pt x="117" y="101"/>
                      <a:pt x="116" y="100"/>
                    </a:cubicBezTo>
                    <a:cubicBezTo>
                      <a:pt x="111" y="99"/>
                      <a:pt x="106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1" y="97"/>
                      <a:pt x="100" y="97"/>
                      <a:pt x="99" y="97"/>
                    </a:cubicBez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7"/>
                      <a:pt x="99" y="97"/>
                    </a:cubicBezTo>
                    <a:cubicBezTo>
                      <a:pt x="99" y="97"/>
                      <a:pt x="99" y="98"/>
                      <a:pt x="99" y="98"/>
                    </a:cubicBezTo>
                    <a:cubicBezTo>
                      <a:pt x="99" y="98"/>
                      <a:pt x="99" y="98"/>
                      <a:pt x="99" y="98"/>
                    </a:cubicBezTo>
                    <a:cubicBezTo>
                      <a:pt x="93" y="99"/>
                      <a:pt x="90" y="108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4" y="111"/>
                      <a:pt x="84" y="111"/>
                      <a:pt x="84" y="111"/>
                    </a:cubicBezTo>
                    <a:cubicBezTo>
                      <a:pt x="81" y="114"/>
                      <a:pt x="75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9" y="115"/>
                      <a:pt x="69" y="115"/>
                      <a:pt x="69" y="115"/>
                    </a:cubicBezTo>
                    <a:cubicBezTo>
                      <a:pt x="65" y="115"/>
                      <a:pt x="60" y="114"/>
                      <a:pt x="57" y="112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2" y="108"/>
                      <a:pt x="49" y="97"/>
                      <a:pt x="44" y="93"/>
                    </a:cubicBezTo>
                    <a:cubicBezTo>
                      <a:pt x="38" y="88"/>
                      <a:pt x="30" y="85"/>
                      <a:pt x="24" y="81"/>
                    </a:cubicBezTo>
                    <a:cubicBezTo>
                      <a:pt x="18" y="78"/>
                      <a:pt x="7" y="74"/>
                      <a:pt x="6" y="68"/>
                    </a:cubicBezTo>
                    <a:cubicBezTo>
                      <a:pt x="6" y="68"/>
                      <a:pt x="6" y="67"/>
                      <a:pt x="6" y="67"/>
                    </a:cubicBezTo>
                    <a:cubicBezTo>
                      <a:pt x="6" y="61"/>
                      <a:pt x="12" y="51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9" y="50"/>
                      <a:pt x="21" y="51"/>
                      <a:pt x="23" y="52"/>
                    </a:cubicBezTo>
                    <a:cubicBezTo>
                      <a:pt x="27" y="54"/>
                      <a:pt x="30" y="56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2" y="57"/>
                      <a:pt x="32" y="57"/>
                      <a:pt x="32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33" y="57"/>
                      <a:pt x="33" y="57"/>
                      <a:pt x="33" y="57"/>
                    </a:cubicBezTo>
                    <a:cubicBezTo>
                      <a:pt x="43" y="59"/>
                      <a:pt x="51" y="59"/>
                      <a:pt x="58" y="63"/>
                    </a:cubicBezTo>
                    <a:cubicBezTo>
                      <a:pt x="69" y="68"/>
                      <a:pt x="72" y="80"/>
                      <a:pt x="86" y="84"/>
                    </a:cubicBezTo>
                    <a:cubicBezTo>
                      <a:pt x="90" y="79"/>
                      <a:pt x="88" y="75"/>
                      <a:pt x="90" y="71"/>
                    </a:cubicBezTo>
                    <a:cubicBezTo>
                      <a:pt x="92" y="65"/>
                      <a:pt x="99" y="58"/>
                      <a:pt x="105" y="56"/>
                    </a:cubicBezTo>
                    <a:cubicBezTo>
                      <a:pt x="112" y="53"/>
                      <a:pt x="126" y="52"/>
                      <a:pt x="127" y="45"/>
                    </a:cubicBezTo>
                    <a:cubicBezTo>
                      <a:pt x="127" y="45"/>
                      <a:pt x="127" y="44"/>
                      <a:pt x="127" y="44"/>
                    </a:cubicBezTo>
                    <a:cubicBezTo>
                      <a:pt x="127" y="37"/>
                      <a:pt x="118" y="32"/>
                      <a:pt x="118" y="23"/>
                    </a:cubicBezTo>
                    <a:cubicBezTo>
                      <a:pt x="118" y="22"/>
                      <a:pt x="118" y="22"/>
                      <a:pt x="118" y="21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9" y="12"/>
                      <a:pt x="131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cubicBezTo>
                      <a:pt x="144" y="2"/>
                      <a:pt x="144" y="2"/>
                      <a:pt x="144" y="2"/>
                    </a:cubicBezTo>
                    <a:moveTo>
                      <a:pt x="145" y="0"/>
                    </a:moveTo>
                    <a:cubicBezTo>
                      <a:pt x="145" y="0"/>
                      <a:pt x="145" y="0"/>
                      <a:pt x="145" y="0"/>
                    </a:cubicBezTo>
                    <a:cubicBezTo>
                      <a:pt x="129" y="0"/>
                      <a:pt x="109" y="13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1" y="30"/>
                      <a:pt x="111" y="30"/>
                      <a:pt x="111" y="30"/>
                    </a:cubicBezTo>
                    <a:cubicBezTo>
                      <a:pt x="112" y="36"/>
                      <a:pt x="117" y="35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9" y="44"/>
                      <a:pt x="118" y="44"/>
                      <a:pt x="118" y="44"/>
                    </a:cubicBezTo>
                    <a:cubicBezTo>
                      <a:pt x="118" y="44"/>
                      <a:pt x="118" y="44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6" y="47"/>
                      <a:pt x="113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10" y="48"/>
                      <a:pt x="110" y="48"/>
                      <a:pt x="110" y="48"/>
                    </a:cubicBezTo>
                    <a:cubicBezTo>
                      <a:pt x="108" y="48"/>
                      <a:pt x="107" y="48"/>
                      <a:pt x="105" y="48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1" y="50"/>
                      <a:pt x="96" y="56"/>
                      <a:pt x="92" y="60"/>
                    </a:cubicBezTo>
                    <a:cubicBezTo>
                      <a:pt x="89" y="64"/>
                      <a:pt x="83" y="71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8" y="72"/>
                      <a:pt x="78" y="72"/>
                      <a:pt x="78" y="72"/>
                    </a:cubicBezTo>
                    <a:cubicBezTo>
                      <a:pt x="73" y="72"/>
                      <a:pt x="67" y="67"/>
                      <a:pt x="62" y="63"/>
                    </a:cubicBezTo>
                    <a:cubicBezTo>
                      <a:pt x="60" y="62"/>
                      <a:pt x="58" y="60"/>
                      <a:pt x="56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48" y="56"/>
                      <a:pt x="36" y="56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0" y="53"/>
                      <a:pt x="29" y="53"/>
                      <a:pt x="28" y="51"/>
                    </a:cubicBezTo>
                    <a:cubicBezTo>
                      <a:pt x="25" y="49"/>
                      <a:pt x="21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0" y="45"/>
                      <a:pt x="0" y="62"/>
                      <a:pt x="0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1" y="73"/>
                      <a:pt x="8" y="76"/>
                      <a:pt x="11" y="78"/>
                    </a:cubicBezTo>
                    <a:cubicBezTo>
                      <a:pt x="23" y="84"/>
                      <a:pt x="39" y="89"/>
                      <a:pt x="46" y="98"/>
                    </a:cubicBezTo>
                    <a:cubicBezTo>
                      <a:pt x="50" y="104"/>
                      <a:pt x="53" y="113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3" y="117"/>
                      <a:pt x="66" y="118"/>
                      <a:pt x="69" y="11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69" y="118"/>
                      <a:pt x="69" y="118"/>
                      <a:pt x="69" y="118"/>
                    </a:cubicBezTo>
                    <a:cubicBezTo>
                      <a:pt x="75" y="118"/>
                      <a:pt x="82" y="116"/>
                      <a:pt x="87" y="113"/>
                    </a:cubicBezTo>
                    <a:cubicBezTo>
                      <a:pt x="92" y="110"/>
                      <a:pt x="96" y="104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4" y="102"/>
                      <a:pt x="106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07" y="102"/>
                      <a:pt x="107" y="102"/>
                      <a:pt x="107" y="102"/>
                    </a:cubicBezTo>
                    <a:cubicBezTo>
                      <a:pt x="112" y="102"/>
                      <a:pt x="117" y="104"/>
                      <a:pt x="122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2" y="105"/>
                      <a:pt x="122" y="105"/>
                      <a:pt x="122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3" y="105"/>
                      <a:pt x="123" y="105"/>
                    </a:cubicBezTo>
                    <a:cubicBezTo>
                      <a:pt x="123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4" y="105"/>
                    </a:cubicBezTo>
                    <a:cubicBezTo>
                      <a:pt x="124" y="105"/>
                      <a:pt x="124" y="105"/>
                      <a:pt x="125" y="105"/>
                    </a:cubicBezTo>
                    <a:cubicBezTo>
                      <a:pt x="125" y="105"/>
                      <a:pt x="125" y="105"/>
                      <a:pt x="125" y="105"/>
                    </a:cubicBezTo>
                    <a:cubicBezTo>
                      <a:pt x="132" y="107"/>
                      <a:pt x="140" y="107"/>
                      <a:pt x="146" y="109"/>
                    </a:cubicBezTo>
                    <a:cubicBezTo>
                      <a:pt x="154" y="112"/>
                      <a:pt x="158" y="122"/>
                      <a:pt x="165" y="125"/>
                    </a:cubicBezTo>
                    <a:cubicBezTo>
                      <a:pt x="165" y="125"/>
                      <a:pt x="165" y="125"/>
                      <a:pt x="165" y="125"/>
                    </a:cubicBezTo>
                    <a:cubicBezTo>
                      <a:pt x="168" y="126"/>
                      <a:pt x="171" y="126"/>
                      <a:pt x="173" y="126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73" y="126"/>
                      <a:pt x="173" y="126"/>
                      <a:pt x="173" y="126"/>
                    </a:cubicBezTo>
                    <a:cubicBezTo>
                      <a:pt x="186" y="126"/>
                      <a:pt x="192" y="112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198" y="104"/>
                      <a:pt x="198" y="104"/>
                      <a:pt x="198" y="104"/>
                    </a:cubicBezTo>
                    <a:cubicBezTo>
                      <a:pt x="205" y="95"/>
                      <a:pt x="230" y="84"/>
                      <a:pt x="230" y="73"/>
                    </a:cubicBezTo>
                    <a:cubicBezTo>
                      <a:pt x="230" y="73"/>
                      <a:pt x="230" y="72"/>
                      <a:pt x="230" y="72"/>
                    </a:cubicBezTo>
                    <a:cubicBezTo>
                      <a:pt x="230" y="69"/>
                      <a:pt x="225" y="67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2" y="65"/>
                      <a:pt x="222" y="65"/>
                    </a:cubicBezTo>
                    <a:cubicBezTo>
                      <a:pt x="222" y="65"/>
                      <a:pt x="221" y="65"/>
                      <a:pt x="221" y="65"/>
                    </a:cubicBezTo>
                    <a:cubicBezTo>
                      <a:pt x="213" y="60"/>
                      <a:pt x="204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0" y="53"/>
                      <a:pt x="190" y="53"/>
                      <a:pt x="189" y="53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82" y="53"/>
                      <a:pt x="177" y="57"/>
                      <a:pt x="172" y="61"/>
                    </a:cubicBezTo>
                    <a:cubicBezTo>
                      <a:pt x="169" y="63"/>
                      <a:pt x="166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63" y="65"/>
                      <a:pt x="163" y="65"/>
                      <a:pt x="162" y="65"/>
                    </a:cubicBezTo>
                    <a:cubicBezTo>
                      <a:pt x="158" y="64"/>
                      <a:pt x="152" y="59"/>
                      <a:pt x="152" y="52"/>
                    </a:cubicBezTo>
                    <a:cubicBezTo>
                      <a:pt x="152" y="52"/>
                      <a:pt x="152" y="52"/>
                      <a:pt x="152" y="52"/>
                    </a:cubicBezTo>
                    <a:cubicBezTo>
                      <a:pt x="152" y="46"/>
                      <a:pt x="156" y="45"/>
                      <a:pt x="159" y="42"/>
                    </a:cubicBezTo>
                    <a:cubicBezTo>
                      <a:pt x="163" y="37"/>
                      <a:pt x="167" y="28"/>
                      <a:pt x="167" y="20"/>
                    </a:cubicBezTo>
                    <a:cubicBezTo>
                      <a:pt x="167" y="17"/>
                      <a:pt x="166" y="15"/>
                      <a:pt x="165" y="12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65" y="12"/>
                      <a:pt x="165" y="12"/>
                      <a:pt x="165" y="12"/>
                    </a:cubicBezTo>
                    <a:cubicBezTo>
                      <a:pt x="162" y="4"/>
                      <a:pt x="154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0"/>
                      <a:pt x="145" y="0"/>
                      <a:pt x="145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0" name="Freeform 613"/>
              <p:cNvSpPr/>
              <p:nvPr/>
            </p:nvSpPr>
            <p:spPr bwMode="auto">
              <a:xfrm>
                <a:off x="3381" y="968"/>
                <a:ext cx="18" cy="14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0 h 4"/>
                  <a:gd name="T4" fmla="*/ 0 w 5"/>
                  <a:gd name="T5" fmla="*/ 1 h 4"/>
                  <a:gd name="T6" fmla="*/ 0 w 5"/>
                  <a:gd name="T7" fmla="*/ 1 h 4"/>
                  <a:gd name="T8" fmla="*/ 0 w 5"/>
                  <a:gd name="T9" fmla="*/ 1 h 4"/>
                  <a:gd name="T10" fmla="*/ 0 w 5"/>
                  <a:gd name="T11" fmla="*/ 1 h 4"/>
                  <a:gd name="T12" fmla="*/ 3 w 5"/>
                  <a:gd name="T13" fmla="*/ 4 h 4"/>
                  <a:gd name="T14" fmla="*/ 3 w 5"/>
                  <a:gd name="T15" fmla="*/ 4 h 4"/>
                  <a:gd name="T16" fmla="*/ 3 w 5"/>
                  <a:gd name="T17" fmla="*/ 4 h 4"/>
                  <a:gd name="T18" fmla="*/ 3 w 5"/>
                  <a:gd name="T19" fmla="*/ 4 h 4"/>
                  <a:gd name="T20" fmla="*/ 3 w 5"/>
                  <a:gd name="T21" fmla="*/ 4 h 4"/>
                  <a:gd name="T22" fmla="*/ 3 w 5"/>
                  <a:gd name="T23" fmla="*/ 4 h 4"/>
                  <a:gd name="T24" fmla="*/ 3 w 5"/>
                  <a:gd name="T25" fmla="*/ 4 h 4"/>
                  <a:gd name="T26" fmla="*/ 3 w 5"/>
                  <a:gd name="T27" fmla="*/ 4 h 4"/>
                  <a:gd name="T28" fmla="*/ 3 w 5"/>
                  <a:gd name="T29" fmla="*/ 4 h 4"/>
                  <a:gd name="T30" fmla="*/ 3 w 5"/>
                  <a:gd name="T31" fmla="*/ 4 h 4"/>
                  <a:gd name="T32" fmla="*/ 3 w 5"/>
                  <a:gd name="T33" fmla="*/ 4 h 4"/>
                  <a:gd name="T34" fmla="*/ 3 w 5"/>
                  <a:gd name="T35" fmla="*/ 4 h 4"/>
                  <a:gd name="T36" fmla="*/ 3 w 5"/>
                  <a:gd name="T37" fmla="*/ 4 h 4"/>
                  <a:gd name="T38" fmla="*/ 3 w 5"/>
                  <a:gd name="T39" fmla="*/ 4 h 4"/>
                  <a:gd name="T40" fmla="*/ 3 w 5"/>
                  <a:gd name="T41" fmla="*/ 4 h 4"/>
                  <a:gd name="T42" fmla="*/ 3 w 5"/>
                  <a:gd name="T43" fmla="*/ 4 h 4"/>
                  <a:gd name="T44" fmla="*/ 3 w 5"/>
                  <a:gd name="T45" fmla="*/ 4 h 4"/>
                  <a:gd name="T46" fmla="*/ 3 w 5"/>
                  <a:gd name="T47" fmla="*/ 4 h 4"/>
                  <a:gd name="T48" fmla="*/ 2 w 5"/>
                  <a:gd name="T49" fmla="*/ 0 h 4"/>
                  <a:gd name="T50" fmla="*/ 2 w 5"/>
                  <a:gd name="T51" fmla="*/ 0 h 4"/>
                  <a:gd name="T52" fmla="*/ 2 w 5"/>
                  <a:gd name="T5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2"/>
                      <a:pt x="4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1" name="Freeform 614"/>
              <p:cNvSpPr>
                <a:spLocks noEditPoints="1"/>
              </p:cNvSpPr>
              <p:nvPr/>
            </p:nvSpPr>
            <p:spPr bwMode="auto">
              <a:xfrm>
                <a:off x="3999" y="912"/>
                <a:ext cx="87" cy="66"/>
              </a:xfrm>
              <a:custGeom>
                <a:avLst/>
                <a:gdLst>
                  <a:gd name="T0" fmla="*/ 13 w 25"/>
                  <a:gd name="T1" fmla="*/ 4 h 19"/>
                  <a:gd name="T2" fmla="*/ 13 w 25"/>
                  <a:gd name="T3" fmla="*/ 4 h 19"/>
                  <a:gd name="T4" fmla="*/ 13 w 25"/>
                  <a:gd name="T5" fmla="*/ 4 h 19"/>
                  <a:gd name="T6" fmla="*/ 19 w 25"/>
                  <a:gd name="T7" fmla="*/ 9 h 19"/>
                  <a:gd name="T8" fmla="*/ 19 w 25"/>
                  <a:gd name="T9" fmla="*/ 9 h 19"/>
                  <a:gd name="T10" fmla="*/ 19 w 25"/>
                  <a:gd name="T11" fmla="*/ 9 h 19"/>
                  <a:gd name="T12" fmla="*/ 20 w 25"/>
                  <a:gd name="T13" fmla="*/ 10 h 19"/>
                  <a:gd name="T14" fmla="*/ 13 w 25"/>
                  <a:gd name="T15" fmla="*/ 16 h 19"/>
                  <a:gd name="T16" fmla="*/ 13 w 25"/>
                  <a:gd name="T17" fmla="*/ 16 h 19"/>
                  <a:gd name="T18" fmla="*/ 13 w 25"/>
                  <a:gd name="T19" fmla="*/ 16 h 19"/>
                  <a:gd name="T20" fmla="*/ 10 w 25"/>
                  <a:gd name="T21" fmla="*/ 16 h 19"/>
                  <a:gd name="T22" fmla="*/ 10 w 25"/>
                  <a:gd name="T23" fmla="*/ 16 h 19"/>
                  <a:gd name="T24" fmla="*/ 10 w 25"/>
                  <a:gd name="T25" fmla="*/ 16 h 19"/>
                  <a:gd name="T26" fmla="*/ 10 w 25"/>
                  <a:gd name="T27" fmla="*/ 16 h 19"/>
                  <a:gd name="T28" fmla="*/ 10 w 25"/>
                  <a:gd name="T29" fmla="*/ 16 h 19"/>
                  <a:gd name="T30" fmla="*/ 4 w 25"/>
                  <a:gd name="T31" fmla="*/ 12 h 19"/>
                  <a:gd name="T32" fmla="*/ 4 w 25"/>
                  <a:gd name="T33" fmla="*/ 12 h 19"/>
                  <a:gd name="T34" fmla="*/ 4 w 25"/>
                  <a:gd name="T35" fmla="*/ 12 h 19"/>
                  <a:gd name="T36" fmla="*/ 4 w 25"/>
                  <a:gd name="T37" fmla="*/ 12 h 19"/>
                  <a:gd name="T38" fmla="*/ 13 w 25"/>
                  <a:gd name="T39" fmla="*/ 4 h 19"/>
                  <a:gd name="T40" fmla="*/ 13 w 25"/>
                  <a:gd name="T41" fmla="*/ 4 h 19"/>
                  <a:gd name="T42" fmla="*/ 13 w 25"/>
                  <a:gd name="T43" fmla="*/ 4 h 19"/>
                  <a:gd name="T44" fmla="*/ 16 w 25"/>
                  <a:gd name="T45" fmla="*/ 0 h 19"/>
                  <a:gd name="T46" fmla="*/ 16 w 25"/>
                  <a:gd name="T47" fmla="*/ 0 h 19"/>
                  <a:gd name="T48" fmla="*/ 0 w 25"/>
                  <a:gd name="T49" fmla="*/ 11 h 19"/>
                  <a:gd name="T50" fmla="*/ 0 w 25"/>
                  <a:gd name="T51" fmla="*/ 11 h 19"/>
                  <a:gd name="T52" fmla="*/ 0 w 25"/>
                  <a:gd name="T53" fmla="*/ 11 h 19"/>
                  <a:gd name="T54" fmla="*/ 0 w 25"/>
                  <a:gd name="T55" fmla="*/ 11 h 19"/>
                  <a:gd name="T56" fmla="*/ 10 w 25"/>
                  <a:gd name="T57" fmla="*/ 19 h 19"/>
                  <a:gd name="T58" fmla="*/ 11 w 25"/>
                  <a:gd name="T59" fmla="*/ 19 h 19"/>
                  <a:gd name="T60" fmla="*/ 11 w 25"/>
                  <a:gd name="T61" fmla="*/ 19 h 19"/>
                  <a:gd name="T62" fmla="*/ 11 w 25"/>
                  <a:gd name="T63" fmla="*/ 19 h 19"/>
                  <a:gd name="T64" fmla="*/ 13 w 25"/>
                  <a:gd name="T65" fmla="*/ 19 h 19"/>
                  <a:gd name="T66" fmla="*/ 13 w 25"/>
                  <a:gd name="T67" fmla="*/ 19 h 19"/>
                  <a:gd name="T68" fmla="*/ 13 w 25"/>
                  <a:gd name="T69" fmla="*/ 19 h 19"/>
                  <a:gd name="T70" fmla="*/ 25 w 25"/>
                  <a:gd name="T71" fmla="*/ 9 h 19"/>
                  <a:gd name="T72" fmla="*/ 24 w 25"/>
                  <a:gd name="T73" fmla="*/ 6 h 19"/>
                  <a:gd name="T74" fmla="*/ 24 w 25"/>
                  <a:gd name="T75" fmla="*/ 6 h 19"/>
                  <a:gd name="T76" fmla="*/ 24 w 25"/>
                  <a:gd name="T77" fmla="*/ 6 h 19"/>
                  <a:gd name="T78" fmla="*/ 16 w 25"/>
                  <a:gd name="T79" fmla="*/ 0 h 19"/>
                  <a:gd name="T80" fmla="*/ 16 w 25"/>
                  <a:gd name="T81" fmla="*/ 0 h 19"/>
                  <a:gd name="T82" fmla="*/ 16 w 25"/>
                  <a:gd name="T8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" h="19">
                    <a:moveTo>
                      <a:pt x="13" y="4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6" y="4"/>
                      <a:pt x="19" y="6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10"/>
                      <a:pt x="20" y="10"/>
                      <a:pt x="20" y="10"/>
                    </a:cubicBezTo>
                    <a:cubicBezTo>
                      <a:pt x="20" y="14"/>
                      <a:pt x="17" y="15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1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7" y="16"/>
                      <a:pt x="5" y="15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7"/>
                      <a:pt x="8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9" y="0"/>
                      <a:pt x="0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7"/>
                      <a:pt x="5" y="19"/>
                      <a:pt x="10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9"/>
                      <a:pt x="12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18"/>
                      <a:pt x="25" y="14"/>
                      <a:pt x="25" y="9"/>
                    </a:cubicBezTo>
                    <a:cubicBezTo>
                      <a:pt x="25" y="8"/>
                      <a:pt x="25" y="7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3" y="2"/>
                      <a:pt x="20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2" name="Freeform 615"/>
              <p:cNvSpPr>
                <a:spLocks noEditPoints="1"/>
              </p:cNvSpPr>
              <p:nvPr/>
            </p:nvSpPr>
            <p:spPr bwMode="auto">
              <a:xfrm>
                <a:off x="3608" y="915"/>
                <a:ext cx="91" cy="63"/>
              </a:xfrm>
              <a:custGeom>
                <a:avLst/>
                <a:gdLst>
                  <a:gd name="T0" fmla="*/ 10 w 26"/>
                  <a:gd name="T1" fmla="*/ 3 h 18"/>
                  <a:gd name="T2" fmla="*/ 10 w 26"/>
                  <a:gd name="T3" fmla="*/ 3 h 18"/>
                  <a:gd name="T4" fmla="*/ 10 w 26"/>
                  <a:gd name="T5" fmla="*/ 3 h 18"/>
                  <a:gd name="T6" fmla="*/ 14 w 26"/>
                  <a:gd name="T7" fmla="*/ 15 h 18"/>
                  <a:gd name="T8" fmla="*/ 14 w 26"/>
                  <a:gd name="T9" fmla="*/ 15 h 18"/>
                  <a:gd name="T10" fmla="*/ 12 w 26"/>
                  <a:gd name="T11" fmla="*/ 15 h 18"/>
                  <a:gd name="T12" fmla="*/ 12 w 26"/>
                  <a:gd name="T13" fmla="*/ 15 h 18"/>
                  <a:gd name="T14" fmla="*/ 12 w 26"/>
                  <a:gd name="T15" fmla="*/ 15 h 18"/>
                  <a:gd name="T16" fmla="*/ 12 w 26"/>
                  <a:gd name="T17" fmla="*/ 15 h 18"/>
                  <a:gd name="T18" fmla="*/ 12 w 26"/>
                  <a:gd name="T19" fmla="*/ 15 h 18"/>
                  <a:gd name="T20" fmla="*/ 5 w 26"/>
                  <a:gd name="T21" fmla="*/ 9 h 18"/>
                  <a:gd name="T22" fmla="*/ 5 w 26"/>
                  <a:gd name="T23" fmla="*/ 8 h 18"/>
                  <a:gd name="T24" fmla="*/ 5 w 26"/>
                  <a:gd name="T25" fmla="*/ 8 h 18"/>
                  <a:gd name="T26" fmla="*/ 5 w 26"/>
                  <a:gd name="T27" fmla="*/ 8 h 18"/>
                  <a:gd name="T28" fmla="*/ 5 w 26"/>
                  <a:gd name="T29" fmla="*/ 8 h 18"/>
                  <a:gd name="T30" fmla="*/ 5 w 26"/>
                  <a:gd name="T31" fmla="*/ 8 h 18"/>
                  <a:gd name="T32" fmla="*/ 5 w 26"/>
                  <a:gd name="T33" fmla="*/ 8 h 18"/>
                  <a:gd name="T34" fmla="*/ 5 w 26"/>
                  <a:gd name="T35" fmla="*/ 8 h 18"/>
                  <a:gd name="T36" fmla="*/ 10 w 26"/>
                  <a:gd name="T37" fmla="*/ 3 h 18"/>
                  <a:gd name="T38" fmla="*/ 10 w 26"/>
                  <a:gd name="T39" fmla="*/ 3 h 18"/>
                  <a:gd name="T40" fmla="*/ 10 w 26"/>
                  <a:gd name="T41" fmla="*/ 3 h 18"/>
                  <a:gd name="T42" fmla="*/ 10 w 26"/>
                  <a:gd name="T43" fmla="*/ 0 h 18"/>
                  <a:gd name="T44" fmla="*/ 10 w 26"/>
                  <a:gd name="T45" fmla="*/ 0 h 18"/>
                  <a:gd name="T46" fmla="*/ 0 w 26"/>
                  <a:gd name="T47" fmla="*/ 7 h 18"/>
                  <a:gd name="T48" fmla="*/ 0 w 26"/>
                  <a:gd name="T49" fmla="*/ 7 h 18"/>
                  <a:gd name="T50" fmla="*/ 0 w 26"/>
                  <a:gd name="T51" fmla="*/ 7 h 18"/>
                  <a:gd name="T52" fmla="*/ 0 w 26"/>
                  <a:gd name="T53" fmla="*/ 7 h 18"/>
                  <a:gd name="T54" fmla="*/ 0 w 26"/>
                  <a:gd name="T55" fmla="*/ 8 h 18"/>
                  <a:gd name="T56" fmla="*/ 0 w 26"/>
                  <a:gd name="T57" fmla="*/ 8 h 18"/>
                  <a:gd name="T58" fmla="*/ 11 w 26"/>
                  <a:gd name="T59" fmla="*/ 18 h 18"/>
                  <a:gd name="T60" fmla="*/ 11 w 26"/>
                  <a:gd name="T61" fmla="*/ 18 h 18"/>
                  <a:gd name="T62" fmla="*/ 11 w 26"/>
                  <a:gd name="T63" fmla="*/ 18 h 18"/>
                  <a:gd name="T64" fmla="*/ 11 w 26"/>
                  <a:gd name="T65" fmla="*/ 18 h 18"/>
                  <a:gd name="T66" fmla="*/ 14 w 26"/>
                  <a:gd name="T67" fmla="*/ 18 h 18"/>
                  <a:gd name="T68" fmla="*/ 14 w 26"/>
                  <a:gd name="T69" fmla="*/ 18 h 18"/>
                  <a:gd name="T70" fmla="*/ 14 w 26"/>
                  <a:gd name="T71" fmla="*/ 18 h 18"/>
                  <a:gd name="T72" fmla="*/ 23 w 26"/>
                  <a:gd name="T73" fmla="*/ 10 h 18"/>
                  <a:gd name="T74" fmla="*/ 23 w 26"/>
                  <a:gd name="T75" fmla="*/ 10 h 18"/>
                  <a:gd name="T76" fmla="*/ 10 w 26"/>
                  <a:gd name="T77" fmla="*/ 0 h 18"/>
                  <a:gd name="T78" fmla="*/ 10 w 26"/>
                  <a:gd name="T79" fmla="*/ 0 h 18"/>
                  <a:gd name="T80" fmla="*/ 10 w 26"/>
                  <a:gd name="T8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6" h="18">
                    <a:moveTo>
                      <a:pt x="10" y="3"/>
                    </a:move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7" y="3"/>
                      <a:pt x="26" y="13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3" y="15"/>
                      <a:pt x="13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8" y="15"/>
                      <a:pt x="4" y="13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5"/>
                      <a:pt x="7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1" y="2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4"/>
                      <a:pt x="5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3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20" y="17"/>
                      <a:pt x="23" y="15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4"/>
                      <a:pt x="16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3" name="Freeform 616"/>
              <p:cNvSpPr>
                <a:spLocks noEditPoints="1"/>
              </p:cNvSpPr>
              <p:nvPr/>
            </p:nvSpPr>
            <p:spPr bwMode="auto">
              <a:xfrm>
                <a:off x="4515" y="555"/>
                <a:ext cx="760" cy="423"/>
              </a:xfrm>
              <a:custGeom>
                <a:avLst/>
                <a:gdLst>
                  <a:gd name="T0" fmla="*/ 205 w 218"/>
                  <a:gd name="T1" fmla="*/ 55 h 121"/>
                  <a:gd name="T2" fmla="*/ 194 w 218"/>
                  <a:gd name="T3" fmla="*/ 78 h 121"/>
                  <a:gd name="T4" fmla="*/ 156 w 218"/>
                  <a:gd name="T5" fmla="*/ 110 h 121"/>
                  <a:gd name="T6" fmla="*/ 154 w 218"/>
                  <a:gd name="T7" fmla="*/ 110 h 121"/>
                  <a:gd name="T8" fmla="*/ 154 w 218"/>
                  <a:gd name="T9" fmla="*/ 110 h 121"/>
                  <a:gd name="T10" fmla="*/ 139 w 218"/>
                  <a:gd name="T11" fmla="*/ 98 h 121"/>
                  <a:gd name="T12" fmla="*/ 193 w 218"/>
                  <a:gd name="T13" fmla="*/ 57 h 121"/>
                  <a:gd name="T14" fmla="*/ 205 w 218"/>
                  <a:gd name="T15" fmla="*/ 55 h 121"/>
                  <a:gd name="T16" fmla="*/ 81 w 218"/>
                  <a:gd name="T17" fmla="*/ 3 h 121"/>
                  <a:gd name="T18" fmla="*/ 102 w 218"/>
                  <a:gd name="T19" fmla="*/ 18 h 121"/>
                  <a:gd name="T20" fmla="*/ 102 w 218"/>
                  <a:gd name="T21" fmla="*/ 19 h 121"/>
                  <a:gd name="T22" fmla="*/ 102 w 218"/>
                  <a:gd name="T23" fmla="*/ 20 h 121"/>
                  <a:gd name="T24" fmla="*/ 128 w 218"/>
                  <a:gd name="T25" fmla="*/ 70 h 121"/>
                  <a:gd name="T26" fmla="*/ 76 w 218"/>
                  <a:gd name="T27" fmla="*/ 102 h 121"/>
                  <a:gd name="T28" fmla="*/ 76 w 218"/>
                  <a:gd name="T29" fmla="*/ 102 h 121"/>
                  <a:gd name="T30" fmla="*/ 73 w 218"/>
                  <a:gd name="T31" fmla="*/ 104 h 121"/>
                  <a:gd name="T32" fmla="*/ 51 w 218"/>
                  <a:gd name="T33" fmla="*/ 119 h 121"/>
                  <a:gd name="T34" fmla="*/ 51 w 218"/>
                  <a:gd name="T35" fmla="*/ 119 h 121"/>
                  <a:gd name="T36" fmla="*/ 44 w 218"/>
                  <a:gd name="T37" fmla="*/ 118 h 121"/>
                  <a:gd name="T38" fmla="*/ 4 w 218"/>
                  <a:gd name="T39" fmla="*/ 73 h 121"/>
                  <a:gd name="T40" fmla="*/ 32 w 218"/>
                  <a:gd name="T41" fmla="*/ 54 h 121"/>
                  <a:gd name="T42" fmla="*/ 32 w 218"/>
                  <a:gd name="T43" fmla="*/ 54 h 121"/>
                  <a:gd name="T44" fmla="*/ 60 w 218"/>
                  <a:gd name="T45" fmla="*/ 71 h 121"/>
                  <a:gd name="T46" fmla="*/ 60 w 218"/>
                  <a:gd name="T47" fmla="*/ 71 h 121"/>
                  <a:gd name="T48" fmla="*/ 73 w 218"/>
                  <a:gd name="T49" fmla="*/ 60 h 121"/>
                  <a:gd name="T50" fmla="*/ 63 w 218"/>
                  <a:gd name="T51" fmla="*/ 24 h 121"/>
                  <a:gd name="T52" fmla="*/ 63 w 218"/>
                  <a:gd name="T53" fmla="*/ 24 h 121"/>
                  <a:gd name="T54" fmla="*/ 81 w 218"/>
                  <a:gd name="T55" fmla="*/ 3 h 121"/>
                  <a:gd name="T56" fmla="*/ 80 w 218"/>
                  <a:gd name="T57" fmla="*/ 0 h 121"/>
                  <a:gd name="T58" fmla="*/ 60 w 218"/>
                  <a:gd name="T59" fmla="*/ 19 h 121"/>
                  <a:gd name="T60" fmla="*/ 77 w 218"/>
                  <a:gd name="T61" fmla="*/ 48 h 121"/>
                  <a:gd name="T62" fmla="*/ 62 w 218"/>
                  <a:gd name="T63" fmla="*/ 66 h 121"/>
                  <a:gd name="T64" fmla="*/ 61 w 218"/>
                  <a:gd name="T65" fmla="*/ 66 h 121"/>
                  <a:gd name="T66" fmla="*/ 61 w 218"/>
                  <a:gd name="T67" fmla="*/ 66 h 121"/>
                  <a:gd name="T68" fmla="*/ 43 w 218"/>
                  <a:gd name="T69" fmla="*/ 54 h 121"/>
                  <a:gd name="T70" fmla="*/ 32 w 218"/>
                  <a:gd name="T71" fmla="*/ 52 h 121"/>
                  <a:gd name="T72" fmla="*/ 24 w 218"/>
                  <a:gd name="T73" fmla="*/ 53 h 121"/>
                  <a:gd name="T74" fmla="*/ 23 w 218"/>
                  <a:gd name="T75" fmla="*/ 53 h 121"/>
                  <a:gd name="T76" fmla="*/ 25 w 218"/>
                  <a:gd name="T77" fmla="*/ 97 h 121"/>
                  <a:gd name="T78" fmla="*/ 42 w 218"/>
                  <a:gd name="T79" fmla="*/ 119 h 121"/>
                  <a:gd name="T80" fmla="*/ 51 w 218"/>
                  <a:gd name="T81" fmla="*/ 121 h 121"/>
                  <a:gd name="T82" fmla="*/ 73 w 218"/>
                  <a:gd name="T83" fmla="*/ 107 h 121"/>
                  <a:gd name="T84" fmla="*/ 77 w 218"/>
                  <a:gd name="T85" fmla="*/ 104 h 121"/>
                  <a:gd name="T86" fmla="*/ 128 w 218"/>
                  <a:gd name="T87" fmla="*/ 92 h 121"/>
                  <a:gd name="T88" fmla="*/ 129 w 218"/>
                  <a:gd name="T89" fmla="*/ 92 h 121"/>
                  <a:gd name="T90" fmla="*/ 154 w 218"/>
                  <a:gd name="T91" fmla="*/ 113 h 121"/>
                  <a:gd name="T92" fmla="*/ 158 w 218"/>
                  <a:gd name="T93" fmla="*/ 113 h 121"/>
                  <a:gd name="T94" fmla="*/ 198 w 218"/>
                  <a:gd name="T95" fmla="*/ 80 h 121"/>
                  <a:gd name="T96" fmla="*/ 206 w 218"/>
                  <a:gd name="T97" fmla="*/ 47 h 121"/>
                  <a:gd name="T98" fmla="*/ 206 w 218"/>
                  <a:gd name="T99" fmla="*/ 47 h 121"/>
                  <a:gd name="T100" fmla="*/ 193 w 218"/>
                  <a:gd name="T101" fmla="*/ 54 h 121"/>
                  <a:gd name="T102" fmla="*/ 164 w 218"/>
                  <a:gd name="T103" fmla="*/ 61 h 121"/>
                  <a:gd name="T104" fmla="*/ 135 w 218"/>
                  <a:gd name="T105" fmla="*/ 77 h 121"/>
                  <a:gd name="T106" fmla="*/ 97 w 218"/>
                  <a:gd name="T107" fmla="*/ 41 h 121"/>
                  <a:gd name="T108" fmla="*/ 80 w 218"/>
                  <a:gd name="T109" fmla="*/ 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18" h="121">
                    <a:moveTo>
                      <a:pt x="205" y="55"/>
                    </a:moveTo>
                    <a:cubicBezTo>
                      <a:pt x="205" y="55"/>
                      <a:pt x="205" y="55"/>
                      <a:pt x="205" y="55"/>
                    </a:cubicBezTo>
                    <a:cubicBezTo>
                      <a:pt x="205" y="55"/>
                      <a:pt x="205" y="55"/>
                      <a:pt x="205" y="55"/>
                    </a:cubicBezTo>
                    <a:cubicBezTo>
                      <a:pt x="209" y="55"/>
                      <a:pt x="212" y="56"/>
                      <a:pt x="212" y="62"/>
                    </a:cubicBezTo>
                    <a:cubicBezTo>
                      <a:pt x="212" y="62"/>
                      <a:pt x="212" y="62"/>
                      <a:pt x="212" y="62"/>
                    </a:cubicBezTo>
                    <a:cubicBezTo>
                      <a:pt x="212" y="69"/>
                      <a:pt x="201" y="74"/>
                      <a:pt x="194" y="78"/>
                    </a:cubicBezTo>
                    <a:cubicBezTo>
                      <a:pt x="189" y="82"/>
                      <a:pt x="177" y="88"/>
                      <a:pt x="174" y="92"/>
                    </a:cubicBezTo>
                    <a:cubicBezTo>
                      <a:pt x="167" y="99"/>
                      <a:pt x="170" y="108"/>
                      <a:pt x="156" y="110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6" y="110"/>
                      <a:pt x="156" y="110"/>
                      <a:pt x="156" y="110"/>
                    </a:cubicBezTo>
                    <a:cubicBezTo>
                      <a:pt x="155" y="110"/>
                      <a:pt x="155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54" y="110"/>
                      <a:pt x="154" y="110"/>
                      <a:pt x="154" y="110"/>
                    </a:cubicBezTo>
                    <a:cubicBezTo>
                      <a:pt x="148" y="110"/>
                      <a:pt x="139" y="107"/>
                      <a:pt x="139" y="98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39" y="91"/>
                      <a:pt x="147" y="88"/>
                      <a:pt x="151" y="83"/>
                    </a:cubicBezTo>
                    <a:cubicBezTo>
                      <a:pt x="156" y="76"/>
                      <a:pt x="158" y="69"/>
                      <a:pt x="161" y="66"/>
                    </a:cubicBezTo>
                    <a:cubicBezTo>
                      <a:pt x="169" y="58"/>
                      <a:pt x="179" y="59"/>
                      <a:pt x="193" y="57"/>
                    </a:cubicBezTo>
                    <a:cubicBezTo>
                      <a:pt x="194" y="56"/>
                      <a:pt x="196" y="56"/>
                      <a:pt x="197" y="56"/>
                    </a:cubicBezTo>
                    <a:cubicBezTo>
                      <a:pt x="200" y="55"/>
                      <a:pt x="203" y="55"/>
                      <a:pt x="205" y="55"/>
                    </a:cubicBezTo>
                    <a:cubicBezTo>
                      <a:pt x="205" y="55"/>
                      <a:pt x="205" y="55"/>
                      <a:pt x="205" y="55"/>
                    </a:cubicBezTo>
                    <a:cubicBezTo>
                      <a:pt x="205" y="55"/>
                      <a:pt x="205" y="55"/>
                      <a:pt x="205" y="55"/>
                    </a:cubicBezTo>
                    <a:moveTo>
                      <a:pt x="81" y="3"/>
                    </a:move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90" y="3"/>
                      <a:pt x="101" y="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8"/>
                      <a:pt x="102" y="18"/>
                      <a:pt x="102" y="18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19"/>
                      <a:pt x="102" y="19"/>
                    </a:cubicBezTo>
                    <a:cubicBezTo>
                      <a:pt x="102" y="19"/>
                      <a:pt x="102" y="20"/>
                      <a:pt x="102" y="20"/>
                    </a:cubicBezTo>
                    <a:cubicBezTo>
                      <a:pt x="102" y="31"/>
                      <a:pt x="92" y="35"/>
                      <a:pt x="89" y="44"/>
                    </a:cubicBezTo>
                    <a:cubicBezTo>
                      <a:pt x="100" y="56"/>
                      <a:pt x="127" y="50"/>
                      <a:pt x="128" y="69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8" y="77"/>
                      <a:pt x="123" y="83"/>
                      <a:pt x="121" y="86"/>
                    </a:cubicBezTo>
                    <a:cubicBezTo>
                      <a:pt x="116" y="91"/>
                      <a:pt x="108" y="95"/>
                      <a:pt x="101" y="97"/>
                    </a:cubicBezTo>
                    <a:cubicBezTo>
                      <a:pt x="93" y="100"/>
                      <a:pt x="84" y="99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6" y="102"/>
                      <a:pt x="76" y="102"/>
                      <a:pt x="76" y="102"/>
                    </a:cubicBezTo>
                    <a:cubicBezTo>
                      <a:pt x="75" y="102"/>
                      <a:pt x="74" y="103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73" y="104"/>
                      <a:pt x="73" y="104"/>
                      <a:pt x="73" y="104"/>
                    </a:cubicBezTo>
                    <a:cubicBezTo>
                      <a:pt x="67" y="109"/>
                      <a:pt x="6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49" y="119"/>
                      <a:pt x="47" y="119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35" y="114"/>
                      <a:pt x="32" y="102"/>
                      <a:pt x="27" y="96"/>
                    </a:cubicBezTo>
                    <a:cubicBezTo>
                      <a:pt x="23" y="92"/>
                      <a:pt x="18" y="89"/>
                      <a:pt x="14" y="86"/>
                    </a:cubicBezTo>
                    <a:cubicBezTo>
                      <a:pt x="11" y="84"/>
                      <a:pt x="4" y="78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73"/>
                      <a:pt x="4" y="73"/>
                      <a:pt x="4" y="73"/>
                    </a:cubicBezTo>
                    <a:cubicBezTo>
                      <a:pt x="4" y="63"/>
                      <a:pt x="19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6" y="54"/>
                      <a:pt x="40" y="55"/>
                      <a:pt x="43" y="56"/>
                    </a:cubicBezTo>
                    <a:cubicBezTo>
                      <a:pt x="47" y="59"/>
                      <a:pt x="54" y="71"/>
                      <a:pt x="60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6" y="71"/>
                      <a:pt x="70" y="64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0"/>
                    </a:cubicBezTo>
                    <a:cubicBezTo>
                      <a:pt x="77" y="55"/>
                      <a:pt x="81" y="52"/>
                      <a:pt x="84" y="46"/>
                    </a:cubicBezTo>
                    <a:cubicBezTo>
                      <a:pt x="77" y="39"/>
                      <a:pt x="66" y="35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59" y="9"/>
                      <a:pt x="70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1" y="3"/>
                      <a:pt x="81" y="3"/>
                      <a:pt x="81" y="3"/>
                    </a:cubicBezTo>
                    <a:moveTo>
                      <a:pt x="80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67" y="0"/>
                      <a:pt x="60" y="9"/>
                      <a:pt x="60" y="19"/>
                    </a:cubicBezTo>
                    <a:cubicBezTo>
                      <a:pt x="60" y="23"/>
                      <a:pt x="60" y="26"/>
                      <a:pt x="62" y="30"/>
                    </a:cubicBezTo>
                    <a:cubicBezTo>
                      <a:pt x="66" y="36"/>
                      <a:pt x="76" y="41"/>
                      <a:pt x="77" y="48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48"/>
                      <a:pt x="77" y="48"/>
                      <a:pt x="77" y="48"/>
                    </a:cubicBezTo>
                    <a:cubicBezTo>
                      <a:pt x="77" y="54"/>
                      <a:pt x="69" y="64"/>
                      <a:pt x="62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55" y="66"/>
                      <a:pt x="48" y="56"/>
                      <a:pt x="43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39" y="52"/>
                      <a:pt x="36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29" y="52"/>
                      <a:pt x="26" y="52"/>
                      <a:pt x="24" y="53"/>
                    </a:cubicBezTo>
                    <a:cubicBezTo>
                      <a:pt x="24" y="53"/>
                      <a:pt x="24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16" y="55"/>
                      <a:pt x="0" y="64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84"/>
                      <a:pt x="19" y="90"/>
                      <a:pt x="25" y="97"/>
                    </a:cubicBezTo>
                    <a:cubicBezTo>
                      <a:pt x="31" y="104"/>
                      <a:pt x="33" y="114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2" y="119"/>
                      <a:pt x="42" y="119"/>
                      <a:pt x="42" y="119"/>
                    </a:cubicBezTo>
                    <a:cubicBezTo>
                      <a:pt x="45" y="120"/>
                      <a:pt x="48" y="121"/>
                      <a:pt x="51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60" y="121"/>
                      <a:pt x="66" y="112"/>
                      <a:pt x="73" y="107"/>
                    </a:cubicBezTo>
                    <a:cubicBezTo>
                      <a:pt x="74" y="106"/>
                      <a:pt x="75" y="105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86" y="101"/>
                      <a:pt x="95" y="101"/>
                      <a:pt x="104" y="99"/>
                    </a:cubicBezTo>
                    <a:cubicBezTo>
                      <a:pt x="112" y="96"/>
                      <a:pt x="119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8" y="92"/>
                    </a:cubicBezTo>
                    <a:cubicBezTo>
                      <a:pt x="128" y="92"/>
                      <a:pt x="128" y="92"/>
                      <a:pt x="129" y="92"/>
                    </a:cubicBezTo>
                    <a:cubicBezTo>
                      <a:pt x="133" y="102"/>
                      <a:pt x="141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55" y="113"/>
                      <a:pt x="156" y="113"/>
                      <a:pt x="158" y="113"/>
                    </a:cubicBezTo>
                    <a:cubicBezTo>
                      <a:pt x="158" y="113"/>
                      <a:pt x="158" y="113"/>
                      <a:pt x="158" y="113"/>
                    </a:cubicBezTo>
                    <a:cubicBezTo>
                      <a:pt x="158" y="113"/>
                      <a:pt x="158" y="113"/>
                      <a:pt x="158" y="113"/>
                    </a:cubicBezTo>
                    <a:cubicBezTo>
                      <a:pt x="169" y="111"/>
                      <a:pt x="169" y="100"/>
                      <a:pt x="176" y="93"/>
                    </a:cubicBezTo>
                    <a:cubicBezTo>
                      <a:pt x="182" y="87"/>
                      <a:pt x="190" y="84"/>
                      <a:pt x="198" y="80"/>
                    </a:cubicBezTo>
                    <a:cubicBezTo>
                      <a:pt x="204" y="76"/>
                      <a:pt x="217" y="70"/>
                      <a:pt x="218" y="64"/>
                    </a:cubicBezTo>
                    <a:cubicBezTo>
                      <a:pt x="218" y="64"/>
                      <a:pt x="218" y="63"/>
                      <a:pt x="218" y="63"/>
                    </a:cubicBezTo>
                    <a:cubicBezTo>
                      <a:pt x="218" y="57"/>
                      <a:pt x="211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6" y="47"/>
                      <a:pt x="206" y="47"/>
                      <a:pt x="206" y="47"/>
                    </a:cubicBezTo>
                    <a:cubicBezTo>
                      <a:pt x="202" y="47"/>
                      <a:pt x="198" y="50"/>
                      <a:pt x="195" y="52"/>
                    </a:cubicBezTo>
                    <a:cubicBezTo>
                      <a:pt x="194" y="53"/>
                      <a:pt x="194" y="53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83" y="57"/>
                      <a:pt x="171" y="56"/>
                      <a:pt x="164" y="61"/>
                    </a:cubicBezTo>
                    <a:cubicBezTo>
                      <a:pt x="152" y="68"/>
                      <a:pt x="149" y="83"/>
                      <a:pt x="134" y="84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4" y="82"/>
                      <a:pt x="135" y="79"/>
                      <a:pt x="135" y="77"/>
                    </a:cubicBezTo>
                    <a:cubicBezTo>
                      <a:pt x="135" y="65"/>
                      <a:pt x="128" y="55"/>
                      <a:pt x="119" y="51"/>
                    </a:cubicBezTo>
                    <a:cubicBezTo>
                      <a:pt x="111" y="48"/>
                      <a:pt x="98" y="49"/>
                      <a:pt x="97" y="42"/>
                    </a:cubicBezTo>
                    <a:cubicBezTo>
                      <a:pt x="97" y="41"/>
                      <a:pt x="97" y="41"/>
                      <a:pt x="97" y="41"/>
                    </a:cubicBezTo>
                    <a:cubicBezTo>
                      <a:pt x="97" y="33"/>
                      <a:pt x="107" y="29"/>
                      <a:pt x="107" y="21"/>
                    </a:cubicBezTo>
                    <a:cubicBezTo>
                      <a:pt x="107" y="21"/>
                      <a:pt x="107" y="21"/>
                      <a:pt x="107" y="21"/>
                    </a:cubicBezTo>
                    <a:cubicBezTo>
                      <a:pt x="107" y="9"/>
                      <a:pt x="92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4" name="Freeform 617"/>
              <p:cNvSpPr>
                <a:spLocks noEditPoints="1"/>
              </p:cNvSpPr>
              <p:nvPr/>
            </p:nvSpPr>
            <p:spPr bwMode="auto">
              <a:xfrm>
                <a:off x="2412" y="552"/>
                <a:ext cx="760" cy="426"/>
              </a:xfrm>
              <a:custGeom>
                <a:avLst/>
                <a:gdLst>
                  <a:gd name="T0" fmla="*/ 17 w 218"/>
                  <a:gd name="T1" fmla="*/ 55 h 122"/>
                  <a:gd name="T2" fmla="*/ 18 w 218"/>
                  <a:gd name="T3" fmla="*/ 56 h 122"/>
                  <a:gd name="T4" fmla="*/ 23 w 218"/>
                  <a:gd name="T5" fmla="*/ 57 h 122"/>
                  <a:gd name="T6" fmla="*/ 80 w 218"/>
                  <a:gd name="T7" fmla="*/ 99 h 122"/>
                  <a:gd name="T8" fmla="*/ 65 w 218"/>
                  <a:gd name="T9" fmla="*/ 111 h 122"/>
                  <a:gd name="T10" fmla="*/ 62 w 218"/>
                  <a:gd name="T11" fmla="*/ 111 h 122"/>
                  <a:gd name="T12" fmla="*/ 45 w 218"/>
                  <a:gd name="T13" fmla="*/ 95 h 122"/>
                  <a:gd name="T14" fmla="*/ 45 w 218"/>
                  <a:gd name="T15" fmla="*/ 94 h 122"/>
                  <a:gd name="T16" fmla="*/ 12 w 218"/>
                  <a:gd name="T17" fmla="*/ 55 h 122"/>
                  <a:gd name="T18" fmla="*/ 13 w 218"/>
                  <a:gd name="T19" fmla="*/ 55 h 122"/>
                  <a:gd name="T20" fmla="*/ 156 w 218"/>
                  <a:gd name="T21" fmla="*/ 18 h 122"/>
                  <a:gd name="T22" fmla="*/ 135 w 218"/>
                  <a:gd name="T23" fmla="*/ 46 h 122"/>
                  <a:gd name="T24" fmla="*/ 157 w 218"/>
                  <a:gd name="T25" fmla="*/ 72 h 122"/>
                  <a:gd name="T26" fmla="*/ 181 w 218"/>
                  <a:gd name="T27" fmla="*/ 55 h 122"/>
                  <a:gd name="T28" fmla="*/ 185 w 218"/>
                  <a:gd name="T29" fmla="*/ 54 h 122"/>
                  <a:gd name="T30" fmla="*/ 213 w 218"/>
                  <a:gd name="T31" fmla="*/ 73 h 122"/>
                  <a:gd name="T32" fmla="*/ 191 w 218"/>
                  <a:gd name="T33" fmla="*/ 96 h 122"/>
                  <a:gd name="T34" fmla="*/ 167 w 218"/>
                  <a:gd name="T35" fmla="*/ 120 h 122"/>
                  <a:gd name="T36" fmla="*/ 161 w 218"/>
                  <a:gd name="T37" fmla="*/ 119 h 122"/>
                  <a:gd name="T38" fmla="*/ 90 w 218"/>
                  <a:gd name="T39" fmla="*/ 73 h 122"/>
                  <a:gd name="T40" fmla="*/ 116 w 218"/>
                  <a:gd name="T41" fmla="*/ 21 h 122"/>
                  <a:gd name="T42" fmla="*/ 137 w 218"/>
                  <a:gd name="T43" fmla="*/ 3 h 122"/>
                  <a:gd name="T44" fmla="*/ 138 w 218"/>
                  <a:gd name="T45" fmla="*/ 0 h 122"/>
                  <a:gd name="T46" fmla="*/ 121 w 218"/>
                  <a:gd name="T47" fmla="*/ 42 h 122"/>
                  <a:gd name="T48" fmla="*/ 80 w 218"/>
                  <a:gd name="T49" fmla="*/ 82 h 122"/>
                  <a:gd name="T50" fmla="*/ 27 w 218"/>
                  <a:gd name="T51" fmla="*/ 55 h 122"/>
                  <a:gd name="T52" fmla="*/ 26 w 218"/>
                  <a:gd name="T53" fmla="*/ 55 h 122"/>
                  <a:gd name="T54" fmla="*/ 17 w 218"/>
                  <a:gd name="T55" fmla="*/ 50 h 122"/>
                  <a:gd name="T56" fmla="*/ 11 w 218"/>
                  <a:gd name="T57" fmla="*/ 48 h 122"/>
                  <a:gd name="T58" fmla="*/ 0 w 218"/>
                  <a:gd name="T59" fmla="*/ 66 h 122"/>
                  <a:gd name="T60" fmla="*/ 51 w 218"/>
                  <a:gd name="T61" fmla="*/ 110 h 122"/>
                  <a:gd name="T62" fmla="*/ 63 w 218"/>
                  <a:gd name="T63" fmla="*/ 113 h 122"/>
                  <a:gd name="T64" fmla="*/ 78 w 218"/>
                  <a:gd name="T65" fmla="*/ 109 h 122"/>
                  <a:gd name="T66" fmla="*/ 93 w 218"/>
                  <a:gd name="T67" fmla="*/ 95 h 122"/>
                  <a:gd name="T68" fmla="*/ 96 w 218"/>
                  <a:gd name="T69" fmla="*/ 95 h 122"/>
                  <a:gd name="T70" fmla="*/ 114 w 218"/>
                  <a:gd name="T71" fmla="*/ 100 h 122"/>
                  <a:gd name="T72" fmla="*/ 116 w 218"/>
                  <a:gd name="T73" fmla="*/ 100 h 122"/>
                  <a:gd name="T74" fmla="*/ 117 w 218"/>
                  <a:gd name="T75" fmla="*/ 100 h 122"/>
                  <a:gd name="T76" fmla="*/ 167 w 218"/>
                  <a:gd name="T77" fmla="*/ 122 h 122"/>
                  <a:gd name="T78" fmla="*/ 191 w 218"/>
                  <a:gd name="T79" fmla="*/ 100 h 122"/>
                  <a:gd name="T80" fmla="*/ 191 w 218"/>
                  <a:gd name="T81" fmla="*/ 100 h 122"/>
                  <a:gd name="T82" fmla="*/ 198 w 218"/>
                  <a:gd name="T83" fmla="*/ 55 h 122"/>
                  <a:gd name="T84" fmla="*/ 198 w 218"/>
                  <a:gd name="T85" fmla="*/ 55 h 122"/>
                  <a:gd name="T86" fmla="*/ 184 w 218"/>
                  <a:gd name="T87" fmla="*/ 53 h 122"/>
                  <a:gd name="T88" fmla="*/ 181 w 218"/>
                  <a:gd name="T89" fmla="*/ 53 h 122"/>
                  <a:gd name="T90" fmla="*/ 181 w 218"/>
                  <a:gd name="T91" fmla="*/ 53 h 122"/>
                  <a:gd name="T92" fmla="*/ 181 w 218"/>
                  <a:gd name="T93" fmla="*/ 53 h 122"/>
                  <a:gd name="T94" fmla="*/ 180 w 218"/>
                  <a:gd name="T95" fmla="*/ 53 h 122"/>
                  <a:gd name="T96" fmla="*/ 157 w 218"/>
                  <a:gd name="T97" fmla="*/ 67 h 122"/>
                  <a:gd name="T98" fmla="*/ 141 w 218"/>
                  <a:gd name="T99" fmla="*/ 49 h 122"/>
                  <a:gd name="T100" fmla="*/ 147 w 218"/>
                  <a:gd name="T101" fmla="*/ 2 h 122"/>
                  <a:gd name="T102" fmla="*/ 147 w 218"/>
                  <a:gd name="T103" fmla="*/ 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22">
                    <a:moveTo>
                      <a:pt x="13" y="55"/>
                    </a:move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4" y="55"/>
                      <a:pt x="16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8" y="55"/>
                      <a:pt x="18" y="55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18" y="56"/>
                      <a:pt x="18" y="56"/>
                      <a:pt x="18" y="56"/>
                    </a:cubicBezTo>
                    <a:cubicBezTo>
                      <a:pt x="20" y="56"/>
                      <a:pt x="21" y="57"/>
                      <a:pt x="22" y="57"/>
                    </a:cubicBezTo>
                    <a:cubicBezTo>
                      <a:pt x="22" y="57"/>
                      <a:pt x="22" y="57"/>
                      <a:pt x="22" y="57"/>
                    </a:cubicBezTo>
                    <a:cubicBezTo>
                      <a:pt x="22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34" y="59"/>
                      <a:pt x="43" y="58"/>
                      <a:pt x="50" y="62"/>
                    </a:cubicBezTo>
                    <a:cubicBezTo>
                      <a:pt x="58" y="66"/>
                      <a:pt x="61" y="75"/>
                      <a:pt x="66" y="82"/>
                    </a:cubicBezTo>
                    <a:cubicBezTo>
                      <a:pt x="70" y="87"/>
                      <a:pt x="80" y="90"/>
                      <a:pt x="80" y="97"/>
                    </a:cubicBezTo>
                    <a:cubicBezTo>
                      <a:pt x="80" y="98"/>
                      <a:pt x="80" y="98"/>
                      <a:pt x="80" y="99"/>
                    </a:cubicBezTo>
                    <a:cubicBezTo>
                      <a:pt x="80" y="108"/>
                      <a:pt x="71" y="110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5" y="111"/>
                      <a:pt x="65" y="111"/>
                      <a:pt x="65" y="111"/>
                    </a:cubicBezTo>
                    <a:cubicBezTo>
                      <a:pt x="64" y="111"/>
                      <a:pt x="63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51" y="111"/>
                      <a:pt x="51" y="102"/>
                      <a:pt x="45" y="95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5" y="95"/>
                      <a:pt x="45" y="95"/>
                      <a:pt x="45" y="95"/>
                    </a:cubicBezTo>
                    <a:cubicBezTo>
                      <a:pt x="45" y="95"/>
                      <a:pt x="45" y="94"/>
                      <a:pt x="45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5" y="94"/>
                      <a:pt x="45" y="94"/>
                      <a:pt x="45" y="94"/>
                    </a:cubicBezTo>
                    <a:cubicBezTo>
                      <a:pt x="42" y="90"/>
                      <a:pt x="31" y="85"/>
                      <a:pt x="24" y="81"/>
                    </a:cubicBezTo>
                    <a:cubicBezTo>
                      <a:pt x="17" y="77"/>
                      <a:pt x="6" y="71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59"/>
                      <a:pt x="8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13" y="55"/>
                      <a:pt x="13" y="55"/>
                      <a:pt x="13" y="55"/>
                    </a:cubicBezTo>
                    <a:moveTo>
                      <a:pt x="137" y="3"/>
                    </a:moveTo>
                    <a:cubicBezTo>
                      <a:pt x="137" y="3"/>
                      <a:pt x="137" y="3"/>
                      <a:pt x="137" y="3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47" y="3"/>
                      <a:pt x="155" y="8"/>
                      <a:pt x="156" y="18"/>
                    </a:cubicBezTo>
                    <a:cubicBezTo>
                      <a:pt x="156" y="18"/>
                      <a:pt x="156" y="19"/>
                      <a:pt x="156" y="19"/>
                    </a:cubicBezTo>
                    <a:cubicBezTo>
                      <a:pt x="156" y="19"/>
                      <a:pt x="156" y="19"/>
                      <a:pt x="156" y="19"/>
                    </a:cubicBezTo>
                    <a:cubicBezTo>
                      <a:pt x="156" y="19"/>
                      <a:pt x="156" y="19"/>
                      <a:pt x="156" y="20"/>
                    </a:cubicBezTo>
                    <a:cubicBezTo>
                      <a:pt x="156" y="33"/>
                      <a:pt x="143" y="40"/>
                      <a:pt x="135" y="46"/>
                    </a:cubicBezTo>
                    <a:cubicBezTo>
                      <a:pt x="137" y="53"/>
                      <a:pt x="141" y="56"/>
                      <a:pt x="144" y="61"/>
                    </a:cubicBezTo>
                    <a:cubicBezTo>
                      <a:pt x="147" y="64"/>
                      <a:pt x="152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57" y="72"/>
                      <a:pt x="157" y="72"/>
                      <a:pt x="157" y="72"/>
                    </a:cubicBezTo>
                    <a:cubicBezTo>
                      <a:pt x="161" y="72"/>
                      <a:pt x="165" y="68"/>
                      <a:pt x="169" y="63"/>
                    </a:cubicBezTo>
                    <a:cubicBezTo>
                      <a:pt x="172" y="59"/>
                      <a:pt x="176" y="56"/>
                      <a:pt x="181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1" y="55"/>
                      <a:pt x="181" y="55"/>
                      <a:pt x="181" y="55"/>
                    </a:cubicBezTo>
                    <a:cubicBezTo>
                      <a:pt x="182" y="55"/>
                      <a:pt x="184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85" y="54"/>
                      <a:pt x="185" y="54"/>
                      <a:pt x="185" y="54"/>
                    </a:cubicBezTo>
                    <a:cubicBezTo>
                      <a:pt x="198" y="54"/>
                      <a:pt x="213" y="63"/>
                      <a:pt x="213" y="73"/>
                    </a:cubicBezTo>
                    <a:cubicBezTo>
                      <a:pt x="213" y="73"/>
                      <a:pt x="213" y="73"/>
                      <a:pt x="213" y="73"/>
                    </a:cubicBezTo>
                    <a:cubicBezTo>
                      <a:pt x="213" y="85"/>
                      <a:pt x="198" y="88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6"/>
                      <a:pt x="191" y="96"/>
                    </a:cubicBezTo>
                    <a:cubicBezTo>
                      <a:pt x="191" y="96"/>
                      <a:pt x="191" y="97"/>
                      <a:pt x="191" y="97"/>
                    </a:cubicBezTo>
                    <a:cubicBezTo>
                      <a:pt x="191" y="97"/>
                      <a:pt x="191" y="97"/>
                      <a:pt x="191" y="97"/>
                    </a:cubicBezTo>
                    <a:cubicBezTo>
                      <a:pt x="184" y="104"/>
                      <a:pt x="180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7" y="120"/>
                      <a:pt x="167" y="120"/>
                      <a:pt x="167" y="120"/>
                    </a:cubicBezTo>
                    <a:cubicBezTo>
                      <a:pt x="165" y="120"/>
                      <a:pt x="163" y="120"/>
                      <a:pt x="161" y="119"/>
                    </a:cubicBezTo>
                    <a:cubicBezTo>
                      <a:pt x="161" y="119"/>
                      <a:pt x="161" y="119"/>
                      <a:pt x="161" y="119"/>
                    </a:cubicBezTo>
                    <a:cubicBezTo>
                      <a:pt x="154" y="117"/>
                      <a:pt x="149" y="106"/>
                      <a:pt x="143" y="103"/>
                    </a:cubicBezTo>
                    <a:cubicBezTo>
                      <a:pt x="136" y="100"/>
                      <a:pt x="127" y="101"/>
                      <a:pt x="119" y="99"/>
                    </a:cubicBezTo>
                    <a:cubicBezTo>
                      <a:pt x="107" y="96"/>
                      <a:pt x="90" y="89"/>
                      <a:pt x="90" y="73"/>
                    </a:cubicBezTo>
                    <a:cubicBezTo>
                      <a:pt x="90" y="72"/>
                      <a:pt x="90" y="71"/>
                      <a:pt x="90" y="70"/>
                    </a:cubicBezTo>
                    <a:cubicBezTo>
                      <a:pt x="92" y="53"/>
                      <a:pt x="118" y="57"/>
                      <a:pt x="129" y="46"/>
                    </a:cubicBezTo>
                    <a:cubicBezTo>
                      <a:pt x="126" y="36"/>
                      <a:pt x="116" y="32"/>
                      <a:pt x="116" y="21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6" y="20"/>
                      <a:pt x="116" y="20"/>
                      <a:pt x="116" y="20"/>
                    </a:cubicBezTo>
                    <a:cubicBezTo>
                      <a:pt x="117" y="9"/>
                      <a:pt x="127" y="3"/>
                      <a:pt x="137" y="3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7" y="3"/>
                      <a:pt x="137" y="3"/>
                      <a:pt x="137" y="3"/>
                    </a:cubicBezTo>
                    <a:moveTo>
                      <a:pt x="138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25" y="0"/>
                      <a:pt x="113" y="10"/>
                      <a:pt x="112" y="19"/>
                    </a:cubicBezTo>
                    <a:cubicBezTo>
                      <a:pt x="112" y="19"/>
                      <a:pt x="112" y="19"/>
                      <a:pt x="112" y="19"/>
                    </a:cubicBezTo>
                    <a:cubicBezTo>
                      <a:pt x="112" y="20"/>
                      <a:pt x="112" y="20"/>
                      <a:pt x="112" y="21"/>
                    </a:cubicBezTo>
                    <a:cubicBezTo>
                      <a:pt x="112" y="30"/>
                      <a:pt x="121" y="35"/>
                      <a:pt x="121" y="42"/>
                    </a:cubicBezTo>
                    <a:cubicBezTo>
                      <a:pt x="121" y="42"/>
                      <a:pt x="121" y="43"/>
                      <a:pt x="121" y="43"/>
                    </a:cubicBezTo>
                    <a:cubicBezTo>
                      <a:pt x="120" y="50"/>
                      <a:pt x="106" y="51"/>
                      <a:pt x="99" y="54"/>
                    </a:cubicBezTo>
                    <a:cubicBezTo>
                      <a:pt x="93" y="56"/>
                      <a:pt x="86" y="63"/>
                      <a:pt x="84" y="69"/>
                    </a:cubicBezTo>
                    <a:cubicBezTo>
                      <a:pt x="82" y="73"/>
                      <a:pt x="84" y="77"/>
                      <a:pt x="80" y="82"/>
                    </a:cubicBezTo>
                    <a:cubicBezTo>
                      <a:pt x="66" y="78"/>
                      <a:pt x="63" y="66"/>
                      <a:pt x="52" y="61"/>
                    </a:cubicBezTo>
                    <a:cubicBezTo>
                      <a:pt x="45" y="57"/>
                      <a:pt x="37" y="57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4"/>
                      <a:pt x="21" y="52"/>
                      <a:pt x="17" y="50"/>
                    </a:cubicBezTo>
                    <a:cubicBezTo>
                      <a:pt x="15" y="49"/>
                      <a:pt x="13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6" y="49"/>
                      <a:pt x="0" y="59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1" y="72"/>
                      <a:pt x="12" y="76"/>
                      <a:pt x="18" y="79"/>
                    </a:cubicBezTo>
                    <a:cubicBezTo>
                      <a:pt x="24" y="83"/>
                      <a:pt x="32" y="86"/>
                      <a:pt x="38" y="91"/>
                    </a:cubicBezTo>
                    <a:cubicBezTo>
                      <a:pt x="43" y="95"/>
                      <a:pt x="46" y="106"/>
                      <a:pt x="51" y="110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4" y="112"/>
                      <a:pt x="59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3" y="113"/>
                      <a:pt x="63" y="113"/>
                      <a:pt x="63" y="113"/>
                    </a:cubicBezTo>
                    <a:cubicBezTo>
                      <a:pt x="69" y="113"/>
                      <a:pt x="75" y="112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84" y="106"/>
                      <a:pt x="87" y="97"/>
                      <a:pt x="93" y="96"/>
                    </a:cubicBezTo>
                    <a:cubicBezTo>
                      <a:pt x="93" y="96"/>
                      <a:pt x="93" y="96"/>
                      <a:pt x="93" y="96"/>
                    </a:cubicBezTo>
                    <a:cubicBezTo>
                      <a:pt x="93" y="96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3" y="95"/>
                      <a:pt x="93" y="95"/>
                      <a:pt x="93" y="95"/>
                    </a:cubicBezTo>
                    <a:cubicBezTo>
                      <a:pt x="94" y="95"/>
                      <a:pt x="95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100" y="95"/>
                      <a:pt x="105" y="97"/>
                      <a:pt x="110" y="98"/>
                    </a:cubicBezTo>
                    <a:cubicBezTo>
                      <a:pt x="111" y="99"/>
                      <a:pt x="113" y="99"/>
                      <a:pt x="114" y="10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15" y="100"/>
                      <a:pt x="115" y="100"/>
                      <a:pt x="116" y="100"/>
                    </a:cubicBezTo>
                    <a:cubicBezTo>
                      <a:pt x="116" y="100"/>
                      <a:pt x="116" y="100"/>
                      <a:pt x="116" y="100"/>
                    </a:cubicBezTo>
                    <a:cubicBezTo>
                      <a:pt x="116" y="100"/>
                      <a:pt x="116" y="100"/>
                      <a:pt x="11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17" y="100"/>
                      <a:pt x="117" y="100"/>
                      <a:pt x="117" y="100"/>
                    </a:cubicBezTo>
                    <a:cubicBezTo>
                      <a:pt x="126" y="103"/>
                      <a:pt x="134" y="103"/>
                      <a:pt x="141" y="105"/>
                    </a:cubicBezTo>
                    <a:cubicBezTo>
                      <a:pt x="149" y="108"/>
                      <a:pt x="153" y="118"/>
                      <a:pt x="160" y="121"/>
                    </a:cubicBezTo>
                    <a:cubicBezTo>
                      <a:pt x="160" y="121"/>
                      <a:pt x="160" y="121"/>
                      <a:pt x="160" y="121"/>
                    </a:cubicBezTo>
                    <a:cubicBezTo>
                      <a:pt x="163" y="122"/>
                      <a:pt x="165" y="122"/>
                      <a:pt x="167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67" y="122"/>
                      <a:pt x="167" y="122"/>
                      <a:pt x="167" y="122"/>
                    </a:cubicBezTo>
                    <a:cubicBezTo>
                      <a:pt x="180" y="122"/>
                      <a:pt x="185" y="108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1" y="100"/>
                      <a:pt x="191" y="100"/>
                      <a:pt x="191" y="100"/>
                    </a:cubicBezTo>
                    <a:cubicBezTo>
                      <a:pt x="197" y="92"/>
                      <a:pt x="218" y="83"/>
                      <a:pt x="218" y="73"/>
                    </a:cubicBezTo>
                    <a:cubicBezTo>
                      <a:pt x="218" y="72"/>
                      <a:pt x="218" y="72"/>
                      <a:pt x="218" y="72"/>
                    </a:cubicBezTo>
                    <a:cubicBezTo>
                      <a:pt x="218" y="65"/>
                      <a:pt x="206" y="58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4" y="54"/>
                      <a:pt x="189" y="53"/>
                      <a:pt x="18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4" y="53"/>
                      <a:pt x="184" y="53"/>
                      <a:pt x="184" y="53"/>
                    </a:cubicBezTo>
                    <a:cubicBezTo>
                      <a:pt x="183" y="53"/>
                      <a:pt x="182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1" y="53"/>
                      <a:pt x="181" y="53"/>
                    </a:cubicBezTo>
                    <a:cubicBezTo>
                      <a:pt x="181" y="53"/>
                      <a:pt x="180" y="53"/>
                      <a:pt x="180" y="53"/>
                    </a:cubicBezTo>
                    <a:cubicBezTo>
                      <a:pt x="180" y="53"/>
                      <a:pt x="180" y="53"/>
                      <a:pt x="180" y="53"/>
                    </a:cubicBezTo>
                    <a:cubicBezTo>
                      <a:pt x="180" y="53"/>
                      <a:pt x="180" y="53"/>
                      <a:pt x="180" y="53"/>
                    </a:cubicBezTo>
                    <a:cubicBezTo>
                      <a:pt x="176" y="54"/>
                      <a:pt x="172" y="57"/>
                      <a:pt x="168" y="60"/>
                    </a:cubicBezTo>
                    <a:cubicBezTo>
                      <a:pt x="164" y="64"/>
                      <a:pt x="161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7"/>
                      <a:pt x="156" y="67"/>
                      <a:pt x="156" y="67"/>
                    </a:cubicBezTo>
                    <a:cubicBezTo>
                      <a:pt x="151" y="67"/>
                      <a:pt x="141" y="55"/>
                      <a:pt x="141" y="49"/>
                    </a:cubicBezTo>
                    <a:cubicBezTo>
                      <a:pt x="141" y="49"/>
                      <a:pt x="141" y="49"/>
                      <a:pt x="141" y="49"/>
                    </a:cubicBezTo>
                    <a:cubicBezTo>
                      <a:pt x="142" y="43"/>
                      <a:pt x="150" y="39"/>
                      <a:pt x="154" y="34"/>
                    </a:cubicBezTo>
                    <a:cubicBezTo>
                      <a:pt x="157" y="30"/>
                      <a:pt x="158" y="25"/>
                      <a:pt x="158" y="20"/>
                    </a:cubicBezTo>
                    <a:cubicBezTo>
                      <a:pt x="158" y="12"/>
                      <a:pt x="154" y="5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7" y="2"/>
                      <a:pt x="147" y="2"/>
                      <a:pt x="147" y="2"/>
                    </a:cubicBezTo>
                    <a:cubicBezTo>
                      <a:pt x="144" y="1"/>
                      <a:pt x="141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5" name="Freeform 618"/>
              <p:cNvSpPr>
                <a:spLocks noEditPoints="1"/>
              </p:cNvSpPr>
              <p:nvPr/>
            </p:nvSpPr>
            <p:spPr bwMode="auto">
              <a:xfrm>
                <a:off x="4529" y="566"/>
                <a:ext cx="432" cy="405"/>
              </a:xfrm>
              <a:custGeom>
                <a:avLst/>
                <a:gdLst>
                  <a:gd name="T0" fmla="*/ 88 w 124"/>
                  <a:gd name="T1" fmla="*/ 48 h 116"/>
                  <a:gd name="T2" fmla="*/ 90 w 124"/>
                  <a:gd name="T3" fmla="*/ 48 h 116"/>
                  <a:gd name="T4" fmla="*/ 90 w 124"/>
                  <a:gd name="T5" fmla="*/ 48 h 116"/>
                  <a:gd name="T6" fmla="*/ 118 w 124"/>
                  <a:gd name="T7" fmla="*/ 64 h 116"/>
                  <a:gd name="T8" fmla="*/ 118 w 124"/>
                  <a:gd name="T9" fmla="*/ 64 h 116"/>
                  <a:gd name="T10" fmla="*/ 88 w 124"/>
                  <a:gd name="T11" fmla="*/ 94 h 116"/>
                  <a:gd name="T12" fmla="*/ 46 w 124"/>
                  <a:gd name="T13" fmla="*/ 114 h 116"/>
                  <a:gd name="T14" fmla="*/ 46 w 124"/>
                  <a:gd name="T15" fmla="*/ 114 h 116"/>
                  <a:gd name="T16" fmla="*/ 25 w 124"/>
                  <a:gd name="T17" fmla="*/ 94 h 116"/>
                  <a:gd name="T18" fmla="*/ 4 w 124"/>
                  <a:gd name="T19" fmla="*/ 70 h 116"/>
                  <a:gd name="T20" fmla="*/ 28 w 124"/>
                  <a:gd name="T21" fmla="*/ 52 h 116"/>
                  <a:gd name="T22" fmla="*/ 29 w 124"/>
                  <a:gd name="T23" fmla="*/ 52 h 116"/>
                  <a:gd name="T24" fmla="*/ 34 w 124"/>
                  <a:gd name="T25" fmla="*/ 53 h 116"/>
                  <a:gd name="T26" fmla="*/ 55 w 124"/>
                  <a:gd name="T27" fmla="*/ 75 h 116"/>
                  <a:gd name="T28" fmla="*/ 56 w 124"/>
                  <a:gd name="T29" fmla="*/ 75 h 116"/>
                  <a:gd name="T30" fmla="*/ 68 w 124"/>
                  <a:gd name="T31" fmla="*/ 62 h 116"/>
                  <a:gd name="T32" fmla="*/ 69 w 124"/>
                  <a:gd name="T33" fmla="*/ 61 h 116"/>
                  <a:gd name="T34" fmla="*/ 69 w 124"/>
                  <a:gd name="T35" fmla="*/ 61 h 116"/>
                  <a:gd name="T36" fmla="*/ 69 w 124"/>
                  <a:gd name="T37" fmla="*/ 61 h 116"/>
                  <a:gd name="T38" fmla="*/ 84 w 124"/>
                  <a:gd name="T39" fmla="*/ 48 h 116"/>
                  <a:gd name="T40" fmla="*/ 87 w 124"/>
                  <a:gd name="T41" fmla="*/ 48 h 116"/>
                  <a:gd name="T42" fmla="*/ 75 w 124"/>
                  <a:gd name="T43" fmla="*/ 2 h 116"/>
                  <a:gd name="T44" fmla="*/ 94 w 124"/>
                  <a:gd name="T45" fmla="*/ 14 h 116"/>
                  <a:gd name="T46" fmla="*/ 94 w 124"/>
                  <a:gd name="T47" fmla="*/ 15 h 116"/>
                  <a:gd name="T48" fmla="*/ 94 w 124"/>
                  <a:gd name="T49" fmla="*/ 17 h 116"/>
                  <a:gd name="T50" fmla="*/ 79 w 124"/>
                  <a:gd name="T51" fmla="*/ 35 h 116"/>
                  <a:gd name="T52" fmla="*/ 79 w 124"/>
                  <a:gd name="T53" fmla="*/ 35 h 116"/>
                  <a:gd name="T54" fmla="*/ 61 w 124"/>
                  <a:gd name="T55" fmla="*/ 15 h 116"/>
                  <a:gd name="T56" fmla="*/ 61 w 124"/>
                  <a:gd name="T57" fmla="*/ 15 h 116"/>
                  <a:gd name="T58" fmla="*/ 75 w 124"/>
                  <a:gd name="T59" fmla="*/ 2 h 116"/>
                  <a:gd name="T60" fmla="*/ 59 w 124"/>
                  <a:gd name="T61" fmla="*/ 21 h 116"/>
                  <a:gd name="T62" fmla="*/ 59 w 124"/>
                  <a:gd name="T63" fmla="*/ 21 h 116"/>
                  <a:gd name="T64" fmla="*/ 80 w 124"/>
                  <a:gd name="T65" fmla="*/ 43 h 116"/>
                  <a:gd name="T66" fmla="*/ 69 w 124"/>
                  <a:gd name="T67" fmla="*/ 57 h 116"/>
                  <a:gd name="T68" fmla="*/ 56 w 124"/>
                  <a:gd name="T69" fmla="*/ 68 h 116"/>
                  <a:gd name="T70" fmla="*/ 56 w 124"/>
                  <a:gd name="T71" fmla="*/ 68 h 116"/>
                  <a:gd name="T72" fmla="*/ 28 w 124"/>
                  <a:gd name="T73" fmla="*/ 51 h 116"/>
                  <a:gd name="T74" fmla="*/ 0 w 124"/>
                  <a:gd name="T75" fmla="*/ 70 h 116"/>
                  <a:gd name="T76" fmla="*/ 10 w 124"/>
                  <a:gd name="T77" fmla="*/ 83 h 116"/>
                  <a:gd name="T78" fmla="*/ 40 w 124"/>
                  <a:gd name="T79" fmla="*/ 115 h 116"/>
                  <a:gd name="T80" fmla="*/ 47 w 124"/>
                  <a:gd name="T81" fmla="*/ 116 h 116"/>
                  <a:gd name="T82" fmla="*/ 69 w 124"/>
                  <a:gd name="T83" fmla="*/ 101 h 116"/>
                  <a:gd name="T84" fmla="*/ 72 w 124"/>
                  <a:gd name="T85" fmla="*/ 99 h 116"/>
                  <a:gd name="T86" fmla="*/ 72 w 124"/>
                  <a:gd name="T87" fmla="*/ 99 h 116"/>
                  <a:gd name="T88" fmla="*/ 117 w 124"/>
                  <a:gd name="T89" fmla="*/ 83 h 116"/>
                  <a:gd name="T90" fmla="*/ 85 w 124"/>
                  <a:gd name="T91" fmla="*/ 41 h 116"/>
                  <a:gd name="T92" fmla="*/ 98 w 124"/>
                  <a:gd name="T93" fmla="*/ 16 h 116"/>
                  <a:gd name="T94" fmla="*/ 98 w 124"/>
                  <a:gd name="T95" fmla="*/ 16 h 116"/>
                  <a:gd name="T96" fmla="*/ 98 w 124"/>
                  <a:gd name="T97" fmla="*/ 15 h 116"/>
                  <a:gd name="T98" fmla="*/ 77 w 124"/>
                  <a:gd name="T9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" h="116">
                    <a:moveTo>
                      <a:pt x="87" y="48"/>
                    </a:moveTo>
                    <a:cubicBezTo>
                      <a:pt x="87" y="48"/>
                      <a:pt x="87" y="48"/>
                      <a:pt x="87" y="48"/>
                    </a:cubicBezTo>
                    <a:cubicBezTo>
                      <a:pt x="87" y="48"/>
                      <a:pt x="87" y="48"/>
                      <a:pt x="88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48"/>
                      <a:pt x="89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1" y="50"/>
                      <a:pt x="117" y="57"/>
                      <a:pt x="118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8" y="64"/>
                      <a:pt x="118" y="64"/>
                      <a:pt x="118" y="64"/>
                    </a:cubicBezTo>
                    <a:cubicBezTo>
                      <a:pt x="118" y="64"/>
                      <a:pt x="118" y="64"/>
                      <a:pt x="118" y="65"/>
                    </a:cubicBezTo>
                    <a:cubicBezTo>
                      <a:pt x="119" y="66"/>
                      <a:pt x="119" y="67"/>
                      <a:pt x="119" y="68"/>
                    </a:cubicBezTo>
                    <a:cubicBezTo>
                      <a:pt x="119" y="82"/>
                      <a:pt x="100" y="92"/>
                      <a:pt x="88" y="94"/>
                    </a:cubicBezTo>
                    <a:cubicBezTo>
                      <a:pt x="83" y="95"/>
                      <a:pt x="76" y="95"/>
                      <a:pt x="70" y="97"/>
                    </a:cubicBezTo>
                    <a:cubicBezTo>
                      <a:pt x="61" y="101"/>
                      <a:pt x="61" y="113"/>
                      <a:pt x="48" y="114"/>
                    </a:cubicBezTo>
                    <a:cubicBezTo>
                      <a:pt x="47" y="114"/>
                      <a:pt x="47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35" y="114"/>
                      <a:pt x="32" y="103"/>
                      <a:pt x="26" y="94"/>
                    </a:cubicBezTo>
                    <a:cubicBezTo>
                      <a:pt x="26" y="94"/>
                      <a:pt x="26" y="94"/>
                      <a:pt x="25" y="94"/>
                    </a:cubicBezTo>
                    <a:cubicBezTo>
                      <a:pt x="25" y="94"/>
                      <a:pt x="25" y="93"/>
                      <a:pt x="25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19" y="84"/>
                      <a:pt x="4" y="8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0"/>
                      <a:pt x="17" y="52"/>
                      <a:pt x="28" y="52"/>
                    </a:cubicBezTo>
                    <a:cubicBezTo>
                      <a:pt x="28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1" y="52"/>
                      <a:pt x="32" y="53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9" y="54"/>
                      <a:pt x="43" y="60"/>
                      <a:pt x="46" y="63"/>
                    </a:cubicBezTo>
                    <a:cubicBezTo>
                      <a:pt x="48" y="67"/>
                      <a:pt x="50" y="74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5" y="75"/>
                    </a:cubicBezTo>
                    <a:cubicBezTo>
                      <a:pt x="55" y="75"/>
                      <a:pt x="55" y="75"/>
                      <a:pt x="56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56" y="75"/>
                      <a:pt x="56" y="75"/>
                      <a:pt x="56" y="75"/>
                    </a:cubicBezTo>
                    <a:cubicBezTo>
                      <a:pt x="60" y="75"/>
                      <a:pt x="65" y="66"/>
                      <a:pt x="68" y="62"/>
                    </a:cubicBezTo>
                    <a:cubicBezTo>
                      <a:pt x="68" y="62"/>
                      <a:pt x="68" y="62"/>
                      <a:pt x="69" y="62"/>
                    </a:cubicBezTo>
                    <a:cubicBezTo>
                      <a:pt x="69" y="62"/>
                      <a:pt x="69" y="62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69" y="61"/>
                      <a:pt x="69" y="61"/>
                      <a:pt x="69" y="61"/>
                    </a:cubicBezTo>
                    <a:cubicBezTo>
                      <a:pt x="73" y="56"/>
                      <a:pt x="78" y="49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5" y="48"/>
                      <a:pt x="86" y="48"/>
                      <a:pt x="87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7" y="48"/>
                      <a:pt x="87" y="48"/>
                      <a:pt x="87" y="48"/>
                    </a:cubicBezTo>
                    <a:moveTo>
                      <a:pt x="75" y="2"/>
                    </a:move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83" y="2"/>
                      <a:pt x="92" y="7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4"/>
                      <a:pt x="94" y="14"/>
                    </a:cubicBezTo>
                    <a:cubicBezTo>
                      <a:pt x="94" y="14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5"/>
                      <a:pt x="94" y="15"/>
                      <a:pt x="94" y="15"/>
                    </a:cubicBezTo>
                    <a:cubicBezTo>
                      <a:pt x="94" y="16"/>
                      <a:pt x="94" y="17"/>
                      <a:pt x="94" y="17"/>
                    </a:cubicBezTo>
                    <a:cubicBezTo>
                      <a:pt x="94" y="26"/>
                      <a:pt x="88" y="33"/>
                      <a:pt x="81" y="35"/>
                    </a:cubicBezTo>
                    <a:cubicBezTo>
                      <a:pt x="80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0" y="35"/>
                      <a:pt x="61" y="2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6"/>
                      <a:pt x="68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75" y="2"/>
                      <a:pt x="75" y="2"/>
                      <a:pt x="75" y="2"/>
                    </a:cubicBezTo>
                    <a:moveTo>
                      <a:pt x="77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66" y="0"/>
                      <a:pt x="55" y="6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62" y="32"/>
                      <a:pt x="73" y="36"/>
                      <a:pt x="80" y="43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77" y="49"/>
                      <a:pt x="73" y="52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6" y="61"/>
                      <a:pt x="62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6" y="68"/>
                      <a:pt x="56" y="68"/>
                      <a:pt x="56" y="68"/>
                    </a:cubicBezTo>
                    <a:cubicBezTo>
                      <a:pt x="50" y="68"/>
                      <a:pt x="43" y="56"/>
                      <a:pt x="39" y="53"/>
                    </a:cubicBezTo>
                    <a:cubicBezTo>
                      <a:pt x="36" y="52"/>
                      <a:pt x="32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15" y="51"/>
                      <a:pt x="0" y="6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5"/>
                      <a:pt x="7" y="81"/>
                      <a:pt x="10" y="83"/>
                    </a:cubicBezTo>
                    <a:cubicBezTo>
                      <a:pt x="14" y="86"/>
                      <a:pt x="19" y="89"/>
                      <a:pt x="23" y="93"/>
                    </a:cubicBezTo>
                    <a:cubicBezTo>
                      <a:pt x="28" y="99"/>
                      <a:pt x="31" y="111"/>
                      <a:pt x="40" y="115"/>
                    </a:cubicBezTo>
                    <a:cubicBezTo>
                      <a:pt x="40" y="115"/>
                      <a:pt x="40" y="115"/>
                      <a:pt x="40" y="115"/>
                    </a:cubicBezTo>
                    <a:cubicBezTo>
                      <a:pt x="43" y="116"/>
                      <a:pt x="45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57" y="116"/>
                      <a:pt x="63" y="106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69" y="101"/>
                      <a:pt x="69" y="101"/>
                      <a:pt x="69" y="101"/>
                    </a:cubicBezTo>
                    <a:cubicBezTo>
                      <a:pt x="70" y="100"/>
                      <a:pt x="71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72" y="99"/>
                      <a:pt x="72" y="99"/>
                      <a:pt x="72" y="99"/>
                    </a:cubicBezTo>
                    <a:cubicBezTo>
                      <a:pt x="80" y="96"/>
                      <a:pt x="89" y="97"/>
                      <a:pt x="97" y="94"/>
                    </a:cubicBezTo>
                    <a:cubicBezTo>
                      <a:pt x="104" y="92"/>
                      <a:pt x="112" y="88"/>
                      <a:pt x="117" y="83"/>
                    </a:cubicBezTo>
                    <a:cubicBezTo>
                      <a:pt x="119" y="80"/>
                      <a:pt x="124" y="74"/>
                      <a:pt x="124" y="67"/>
                    </a:cubicBezTo>
                    <a:cubicBezTo>
                      <a:pt x="124" y="67"/>
                      <a:pt x="124" y="67"/>
                      <a:pt x="124" y="66"/>
                    </a:cubicBezTo>
                    <a:cubicBezTo>
                      <a:pt x="123" y="47"/>
                      <a:pt x="96" y="53"/>
                      <a:pt x="85" y="41"/>
                    </a:cubicBezTo>
                    <a:cubicBezTo>
                      <a:pt x="85" y="41"/>
                      <a:pt x="85" y="41"/>
                      <a:pt x="85" y="41"/>
                    </a:cubicBezTo>
                    <a:cubicBezTo>
                      <a:pt x="88" y="32"/>
                      <a:pt x="98" y="28"/>
                      <a:pt x="98" y="17"/>
                    </a:cubicBezTo>
                    <a:cubicBezTo>
                      <a:pt x="98" y="17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6"/>
                    </a:cubicBezTo>
                    <a:cubicBezTo>
                      <a:pt x="98" y="16"/>
                      <a:pt x="98" y="16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8" y="15"/>
                      <a:pt x="98" y="15"/>
                      <a:pt x="98" y="15"/>
                    </a:cubicBezTo>
                    <a:cubicBezTo>
                      <a:pt x="97" y="5"/>
                      <a:pt x="86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6" name="Freeform 619"/>
              <p:cNvSpPr>
                <a:spLocks noEditPoints="1"/>
              </p:cNvSpPr>
              <p:nvPr/>
            </p:nvSpPr>
            <p:spPr bwMode="auto">
              <a:xfrm>
                <a:off x="5383" y="828"/>
                <a:ext cx="143" cy="140"/>
              </a:xfrm>
              <a:custGeom>
                <a:avLst/>
                <a:gdLst>
                  <a:gd name="T0" fmla="*/ 15 w 41"/>
                  <a:gd name="T1" fmla="*/ 2 h 40"/>
                  <a:gd name="T2" fmla="*/ 15 w 41"/>
                  <a:gd name="T3" fmla="*/ 2 h 40"/>
                  <a:gd name="T4" fmla="*/ 15 w 41"/>
                  <a:gd name="T5" fmla="*/ 2 h 40"/>
                  <a:gd name="T6" fmla="*/ 35 w 41"/>
                  <a:gd name="T7" fmla="*/ 13 h 40"/>
                  <a:gd name="T8" fmla="*/ 35 w 41"/>
                  <a:gd name="T9" fmla="*/ 14 h 40"/>
                  <a:gd name="T10" fmla="*/ 35 w 41"/>
                  <a:gd name="T11" fmla="*/ 14 h 40"/>
                  <a:gd name="T12" fmla="*/ 38 w 41"/>
                  <a:gd name="T13" fmla="*/ 24 h 40"/>
                  <a:gd name="T14" fmla="*/ 28 w 41"/>
                  <a:gd name="T15" fmla="*/ 38 h 40"/>
                  <a:gd name="T16" fmla="*/ 25 w 41"/>
                  <a:gd name="T17" fmla="*/ 38 h 40"/>
                  <a:gd name="T18" fmla="*/ 25 w 41"/>
                  <a:gd name="T19" fmla="*/ 38 h 40"/>
                  <a:gd name="T20" fmla="*/ 25 w 41"/>
                  <a:gd name="T21" fmla="*/ 38 h 40"/>
                  <a:gd name="T22" fmla="*/ 25 w 41"/>
                  <a:gd name="T23" fmla="*/ 38 h 40"/>
                  <a:gd name="T24" fmla="*/ 25 w 41"/>
                  <a:gd name="T25" fmla="*/ 38 h 40"/>
                  <a:gd name="T26" fmla="*/ 12 w 41"/>
                  <a:gd name="T27" fmla="*/ 34 h 40"/>
                  <a:gd name="T28" fmla="*/ 12 w 41"/>
                  <a:gd name="T29" fmla="*/ 34 h 40"/>
                  <a:gd name="T30" fmla="*/ 11 w 41"/>
                  <a:gd name="T31" fmla="*/ 34 h 40"/>
                  <a:gd name="T32" fmla="*/ 11 w 41"/>
                  <a:gd name="T33" fmla="*/ 34 h 40"/>
                  <a:gd name="T34" fmla="*/ 3 w 41"/>
                  <a:gd name="T35" fmla="*/ 14 h 40"/>
                  <a:gd name="T36" fmla="*/ 6 w 41"/>
                  <a:gd name="T37" fmla="*/ 5 h 40"/>
                  <a:gd name="T38" fmla="*/ 6 w 41"/>
                  <a:gd name="T39" fmla="*/ 5 h 40"/>
                  <a:gd name="T40" fmla="*/ 15 w 41"/>
                  <a:gd name="T41" fmla="*/ 2 h 40"/>
                  <a:gd name="T42" fmla="*/ 15 w 41"/>
                  <a:gd name="T43" fmla="*/ 2 h 40"/>
                  <a:gd name="T44" fmla="*/ 15 w 41"/>
                  <a:gd name="T45" fmla="*/ 2 h 40"/>
                  <a:gd name="T46" fmla="*/ 13 w 41"/>
                  <a:gd name="T47" fmla="*/ 0 h 40"/>
                  <a:gd name="T48" fmla="*/ 13 w 41"/>
                  <a:gd name="T49" fmla="*/ 0 h 40"/>
                  <a:gd name="T50" fmla="*/ 3 w 41"/>
                  <a:gd name="T51" fmla="*/ 5 h 40"/>
                  <a:gd name="T52" fmla="*/ 3 w 41"/>
                  <a:gd name="T53" fmla="*/ 5 h 40"/>
                  <a:gd name="T54" fmla="*/ 0 w 41"/>
                  <a:gd name="T55" fmla="*/ 13 h 40"/>
                  <a:gd name="T56" fmla="*/ 11 w 41"/>
                  <a:gd name="T57" fmla="*/ 36 h 40"/>
                  <a:gd name="T58" fmla="*/ 11 w 41"/>
                  <a:gd name="T59" fmla="*/ 36 h 40"/>
                  <a:gd name="T60" fmla="*/ 28 w 41"/>
                  <a:gd name="T61" fmla="*/ 40 h 40"/>
                  <a:gd name="T62" fmla="*/ 28 w 41"/>
                  <a:gd name="T63" fmla="*/ 40 h 40"/>
                  <a:gd name="T64" fmla="*/ 28 w 41"/>
                  <a:gd name="T65" fmla="*/ 40 h 40"/>
                  <a:gd name="T66" fmla="*/ 28 w 41"/>
                  <a:gd name="T67" fmla="*/ 40 h 40"/>
                  <a:gd name="T68" fmla="*/ 32 w 41"/>
                  <a:gd name="T69" fmla="*/ 40 h 40"/>
                  <a:gd name="T70" fmla="*/ 38 w 41"/>
                  <a:gd name="T71" fmla="*/ 38 h 40"/>
                  <a:gd name="T72" fmla="*/ 41 w 41"/>
                  <a:gd name="T73" fmla="*/ 29 h 40"/>
                  <a:gd name="T74" fmla="*/ 37 w 41"/>
                  <a:gd name="T75" fmla="*/ 13 h 40"/>
                  <a:gd name="T76" fmla="*/ 37 w 41"/>
                  <a:gd name="T77" fmla="*/ 13 h 40"/>
                  <a:gd name="T78" fmla="*/ 37 w 41"/>
                  <a:gd name="T79" fmla="*/ 13 h 40"/>
                  <a:gd name="T80" fmla="*/ 37 w 41"/>
                  <a:gd name="T81" fmla="*/ 13 h 40"/>
                  <a:gd name="T82" fmla="*/ 37 w 41"/>
                  <a:gd name="T83" fmla="*/ 13 h 40"/>
                  <a:gd name="T84" fmla="*/ 13 w 41"/>
                  <a:gd name="T85" fmla="*/ 0 h 40"/>
                  <a:gd name="T86" fmla="*/ 13 w 41"/>
                  <a:gd name="T87" fmla="*/ 0 h 40"/>
                  <a:gd name="T88" fmla="*/ 13 w 41"/>
                  <a:gd name="T8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1" h="40">
                    <a:moveTo>
                      <a:pt x="15" y="2"/>
                    </a:move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2" y="2"/>
                      <a:pt x="31" y="7"/>
                      <a:pt x="35" y="13"/>
                    </a:cubicBezTo>
                    <a:cubicBezTo>
                      <a:pt x="35" y="13"/>
                      <a:pt x="35" y="13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7" y="17"/>
                      <a:pt x="38" y="21"/>
                      <a:pt x="38" y="24"/>
                    </a:cubicBezTo>
                    <a:cubicBezTo>
                      <a:pt x="38" y="31"/>
                      <a:pt x="35" y="37"/>
                      <a:pt x="28" y="38"/>
                    </a:cubicBezTo>
                    <a:cubicBezTo>
                      <a:pt x="27" y="38"/>
                      <a:pt x="26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1" y="38"/>
                      <a:pt x="15" y="37"/>
                      <a:pt x="12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2" y="34"/>
                      <a:pt x="12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7" y="31"/>
                      <a:pt x="3" y="21"/>
                      <a:pt x="3" y="14"/>
                    </a:cubicBezTo>
                    <a:cubicBezTo>
                      <a:pt x="3" y="10"/>
                      <a:pt x="4" y="7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3"/>
                      <a:pt x="11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9" y="0"/>
                      <a:pt x="5" y="2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1" y="7"/>
                      <a:pt x="0" y="10"/>
                      <a:pt x="0" y="13"/>
                    </a:cubicBezTo>
                    <a:cubicBezTo>
                      <a:pt x="0" y="22"/>
                      <a:pt x="7" y="33"/>
                      <a:pt x="11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9"/>
                      <a:pt x="22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1" y="40"/>
                      <a:pt x="32" y="40"/>
                    </a:cubicBezTo>
                    <a:cubicBezTo>
                      <a:pt x="34" y="40"/>
                      <a:pt x="37" y="40"/>
                      <a:pt x="38" y="38"/>
                    </a:cubicBezTo>
                    <a:cubicBezTo>
                      <a:pt x="40" y="37"/>
                      <a:pt x="41" y="33"/>
                      <a:pt x="41" y="29"/>
                    </a:cubicBezTo>
                    <a:cubicBezTo>
                      <a:pt x="41" y="23"/>
                      <a:pt x="39" y="16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3" y="7"/>
                      <a:pt x="2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7" name="Freeform 620"/>
              <p:cNvSpPr/>
              <p:nvPr/>
            </p:nvSpPr>
            <p:spPr bwMode="auto">
              <a:xfrm>
                <a:off x="4009" y="926"/>
                <a:ext cx="59" cy="42"/>
              </a:xfrm>
              <a:custGeom>
                <a:avLst/>
                <a:gdLst>
                  <a:gd name="T0" fmla="*/ 10 w 17"/>
                  <a:gd name="T1" fmla="*/ 0 h 12"/>
                  <a:gd name="T2" fmla="*/ 10 w 17"/>
                  <a:gd name="T3" fmla="*/ 0 h 12"/>
                  <a:gd name="T4" fmla="*/ 1 w 17"/>
                  <a:gd name="T5" fmla="*/ 8 h 12"/>
                  <a:gd name="T6" fmla="*/ 1 w 17"/>
                  <a:gd name="T7" fmla="*/ 8 h 12"/>
                  <a:gd name="T8" fmla="*/ 1 w 17"/>
                  <a:gd name="T9" fmla="*/ 8 h 12"/>
                  <a:gd name="T10" fmla="*/ 1 w 17"/>
                  <a:gd name="T11" fmla="*/ 8 h 12"/>
                  <a:gd name="T12" fmla="*/ 7 w 17"/>
                  <a:gd name="T13" fmla="*/ 12 h 12"/>
                  <a:gd name="T14" fmla="*/ 7 w 17"/>
                  <a:gd name="T15" fmla="*/ 12 h 12"/>
                  <a:gd name="T16" fmla="*/ 7 w 17"/>
                  <a:gd name="T17" fmla="*/ 12 h 12"/>
                  <a:gd name="T18" fmla="*/ 7 w 17"/>
                  <a:gd name="T19" fmla="*/ 12 h 12"/>
                  <a:gd name="T20" fmla="*/ 10 w 17"/>
                  <a:gd name="T21" fmla="*/ 12 h 12"/>
                  <a:gd name="T22" fmla="*/ 10 w 17"/>
                  <a:gd name="T23" fmla="*/ 12 h 12"/>
                  <a:gd name="T24" fmla="*/ 10 w 17"/>
                  <a:gd name="T25" fmla="*/ 12 h 12"/>
                  <a:gd name="T26" fmla="*/ 17 w 17"/>
                  <a:gd name="T27" fmla="*/ 6 h 12"/>
                  <a:gd name="T28" fmla="*/ 16 w 17"/>
                  <a:gd name="T29" fmla="*/ 5 h 12"/>
                  <a:gd name="T30" fmla="*/ 16 w 17"/>
                  <a:gd name="T31" fmla="*/ 5 h 12"/>
                  <a:gd name="T32" fmla="*/ 16 w 17"/>
                  <a:gd name="T33" fmla="*/ 5 h 12"/>
                  <a:gd name="T34" fmla="*/ 10 w 17"/>
                  <a:gd name="T35" fmla="*/ 0 h 12"/>
                  <a:gd name="T36" fmla="*/ 10 w 17"/>
                  <a:gd name="T37" fmla="*/ 0 h 12"/>
                  <a:gd name="T38" fmla="*/ 10 w 17"/>
                  <a:gd name="T3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" h="12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3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11"/>
                      <a:pt x="4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4" y="11"/>
                      <a:pt x="17" y="10"/>
                      <a:pt x="17" y="6"/>
                    </a:cubicBezTo>
                    <a:cubicBezTo>
                      <a:pt x="17" y="6"/>
                      <a:pt x="16" y="6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2"/>
                      <a:pt x="13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8" name="Freeform 621"/>
              <p:cNvSpPr/>
              <p:nvPr/>
            </p:nvSpPr>
            <p:spPr bwMode="auto">
              <a:xfrm>
                <a:off x="3622" y="926"/>
                <a:ext cx="77" cy="42"/>
              </a:xfrm>
              <a:custGeom>
                <a:avLst/>
                <a:gdLst>
                  <a:gd name="T0" fmla="*/ 6 w 22"/>
                  <a:gd name="T1" fmla="*/ 0 h 12"/>
                  <a:gd name="T2" fmla="*/ 6 w 22"/>
                  <a:gd name="T3" fmla="*/ 0 h 12"/>
                  <a:gd name="T4" fmla="*/ 1 w 22"/>
                  <a:gd name="T5" fmla="*/ 5 h 12"/>
                  <a:gd name="T6" fmla="*/ 1 w 22"/>
                  <a:gd name="T7" fmla="*/ 5 h 12"/>
                  <a:gd name="T8" fmla="*/ 1 w 22"/>
                  <a:gd name="T9" fmla="*/ 5 h 12"/>
                  <a:gd name="T10" fmla="*/ 1 w 22"/>
                  <a:gd name="T11" fmla="*/ 5 h 12"/>
                  <a:gd name="T12" fmla="*/ 1 w 22"/>
                  <a:gd name="T13" fmla="*/ 5 h 12"/>
                  <a:gd name="T14" fmla="*/ 1 w 22"/>
                  <a:gd name="T15" fmla="*/ 5 h 12"/>
                  <a:gd name="T16" fmla="*/ 1 w 22"/>
                  <a:gd name="T17" fmla="*/ 5 h 12"/>
                  <a:gd name="T18" fmla="*/ 1 w 22"/>
                  <a:gd name="T19" fmla="*/ 6 h 12"/>
                  <a:gd name="T20" fmla="*/ 8 w 22"/>
                  <a:gd name="T21" fmla="*/ 12 h 12"/>
                  <a:gd name="T22" fmla="*/ 8 w 22"/>
                  <a:gd name="T23" fmla="*/ 12 h 12"/>
                  <a:gd name="T24" fmla="*/ 8 w 22"/>
                  <a:gd name="T25" fmla="*/ 12 h 12"/>
                  <a:gd name="T26" fmla="*/ 8 w 22"/>
                  <a:gd name="T27" fmla="*/ 12 h 12"/>
                  <a:gd name="T28" fmla="*/ 10 w 22"/>
                  <a:gd name="T29" fmla="*/ 12 h 12"/>
                  <a:gd name="T30" fmla="*/ 10 w 22"/>
                  <a:gd name="T31" fmla="*/ 12 h 12"/>
                  <a:gd name="T32" fmla="*/ 6 w 22"/>
                  <a:gd name="T33" fmla="*/ 0 h 12"/>
                  <a:gd name="T34" fmla="*/ 6 w 22"/>
                  <a:gd name="T35" fmla="*/ 0 h 12"/>
                  <a:gd name="T36" fmla="*/ 6 w 22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" h="1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0" y="10"/>
                      <a:pt x="4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22" y="10"/>
                      <a:pt x="13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99" name="Freeform 622"/>
              <p:cNvSpPr>
                <a:spLocks noEditPoints="1"/>
              </p:cNvSpPr>
              <p:nvPr/>
            </p:nvSpPr>
            <p:spPr bwMode="auto">
              <a:xfrm>
                <a:off x="2726" y="562"/>
                <a:ext cx="429" cy="409"/>
              </a:xfrm>
              <a:custGeom>
                <a:avLst/>
                <a:gdLst>
                  <a:gd name="T0" fmla="*/ 37 w 123"/>
                  <a:gd name="T1" fmla="*/ 49 h 117"/>
                  <a:gd name="T2" fmla="*/ 68 w 123"/>
                  <a:gd name="T3" fmla="*/ 76 h 117"/>
                  <a:gd name="T4" fmla="*/ 68 w 123"/>
                  <a:gd name="T5" fmla="*/ 76 h 117"/>
                  <a:gd name="T6" fmla="*/ 81 w 123"/>
                  <a:gd name="T7" fmla="*/ 60 h 117"/>
                  <a:gd name="T8" fmla="*/ 81 w 123"/>
                  <a:gd name="T9" fmla="*/ 59 h 117"/>
                  <a:gd name="T10" fmla="*/ 81 w 123"/>
                  <a:gd name="T11" fmla="*/ 59 h 117"/>
                  <a:gd name="T12" fmla="*/ 82 w 123"/>
                  <a:gd name="T13" fmla="*/ 59 h 117"/>
                  <a:gd name="T14" fmla="*/ 82 w 123"/>
                  <a:gd name="T15" fmla="*/ 58 h 117"/>
                  <a:gd name="T16" fmla="*/ 82 w 123"/>
                  <a:gd name="T17" fmla="*/ 58 h 117"/>
                  <a:gd name="T18" fmla="*/ 96 w 123"/>
                  <a:gd name="T19" fmla="*/ 54 h 117"/>
                  <a:gd name="T20" fmla="*/ 96 w 123"/>
                  <a:gd name="T21" fmla="*/ 54 h 117"/>
                  <a:gd name="T22" fmla="*/ 120 w 123"/>
                  <a:gd name="T23" fmla="*/ 70 h 117"/>
                  <a:gd name="T24" fmla="*/ 80 w 123"/>
                  <a:gd name="T25" fmla="*/ 114 h 117"/>
                  <a:gd name="T26" fmla="*/ 76 w 123"/>
                  <a:gd name="T27" fmla="*/ 115 h 117"/>
                  <a:gd name="T28" fmla="*/ 76 w 123"/>
                  <a:gd name="T29" fmla="*/ 115 h 117"/>
                  <a:gd name="T30" fmla="*/ 57 w 123"/>
                  <a:gd name="T31" fmla="*/ 99 h 117"/>
                  <a:gd name="T32" fmla="*/ 57 w 123"/>
                  <a:gd name="T33" fmla="*/ 99 h 117"/>
                  <a:gd name="T34" fmla="*/ 56 w 123"/>
                  <a:gd name="T35" fmla="*/ 98 h 117"/>
                  <a:gd name="T36" fmla="*/ 32 w 123"/>
                  <a:gd name="T37" fmla="*/ 95 h 117"/>
                  <a:gd name="T38" fmla="*/ 6 w 123"/>
                  <a:gd name="T39" fmla="*/ 66 h 117"/>
                  <a:gd name="T40" fmla="*/ 20 w 123"/>
                  <a:gd name="T41" fmla="*/ 54 h 117"/>
                  <a:gd name="T42" fmla="*/ 37 w 123"/>
                  <a:gd name="T43" fmla="*/ 49 h 117"/>
                  <a:gd name="T44" fmla="*/ 47 w 123"/>
                  <a:gd name="T45" fmla="*/ 2 h 117"/>
                  <a:gd name="T46" fmla="*/ 51 w 123"/>
                  <a:gd name="T47" fmla="*/ 2 h 117"/>
                  <a:gd name="T48" fmla="*/ 63 w 123"/>
                  <a:gd name="T49" fmla="*/ 17 h 117"/>
                  <a:gd name="T50" fmla="*/ 48 w 123"/>
                  <a:gd name="T51" fmla="*/ 36 h 117"/>
                  <a:gd name="T52" fmla="*/ 31 w 123"/>
                  <a:gd name="T53" fmla="*/ 19 h 117"/>
                  <a:gd name="T54" fmla="*/ 31 w 123"/>
                  <a:gd name="T55" fmla="*/ 19 h 117"/>
                  <a:gd name="T56" fmla="*/ 47 w 123"/>
                  <a:gd name="T57" fmla="*/ 2 h 117"/>
                  <a:gd name="T58" fmla="*/ 26 w 123"/>
                  <a:gd name="T59" fmla="*/ 17 h 117"/>
                  <a:gd name="T60" fmla="*/ 26 w 123"/>
                  <a:gd name="T61" fmla="*/ 18 h 117"/>
                  <a:gd name="T62" fmla="*/ 39 w 123"/>
                  <a:gd name="T63" fmla="*/ 43 h 117"/>
                  <a:gd name="T64" fmla="*/ 29 w 123"/>
                  <a:gd name="T65" fmla="*/ 96 h 117"/>
                  <a:gd name="T66" fmla="*/ 71 w 123"/>
                  <a:gd name="T67" fmla="*/ 116 h 117"/>
                  <a:gd name="T68" fmla="*/ 77 w 123"/>
                  <a:gd name="T69" fmla="*/ 117 h 117"/>
                  <a:gd name="T70" fmla="*/ 101 w 123"/>
                  <a:gd name="T71" fmla="*/ 94 h 117"/>
                  <a:gd name="T72" fmla="*/ 101 w 123"/>
                  <a:gd name="T73" fmla="*/ 93 h 117"/>
                  <a:gd name="T74" fmla="*/ 95 w 123"/>
                  <a:gd name="T75" fmla="*/ 51 h 117"/>
                  <a:gd name="T76" fmla="*/ 95 w 123"/>
                  <a:gd name="T77" fmla="*/ 51 h 117"/>
                  <a:gd name="T78" fmla="*/ 91 w 123"/>
                  <a:gd name="T79" fmla="*/ 52 h 117"/>
                  <a:gd name="T80" fmla="*/ 67 w 123"/>
                  <a:gd name="T81" fmla="*/ 69 h 117"/>
                  <a:gd name="T82" fmla="*/ 67 w 123"/>
                  <a:gd name="T83" fmla="*/ 69 h 117"/>
                  <a:gd name="T84" fmla="*/ 45 w 123"/>
                  <a:gd name="T85" fmla="*/ 43 h 117"/>
                  <a:gd name="T86" fmla="*/ 66 w 123"/>
                  <a:gd name="T87" fmla="*/ 16 h 117"/>
                  <a:gd name="T88" fmla="*/ 47 w 123"/>
                  <a:gd name="T8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3" h="117">
                    <a:moveTo>
                      <a:pt x="37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8" y="49"/>
                      <a:pt x="39" y="49"/>
                      <a:pt x="39" y="49"/>
                    </a:cubicBezTo>
                    <a:cubicBezTo>
                      <a:pt x="46" y="50"/>
                      <a:pt x="51" y="58"/>
                      <a:pt x="54" y="62"/>
                    </a:cubicBezTo>
                    <a:cubicBezTo>
                      <a:pt x="58" y="67"/>
                      <a:pt x="63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68" y="76"/>
                      <a:pt x="68" y="76"/>
                      <a:pt x="68" y="76"/>
                    </a:cubicBezTo>
                    <a:cubicBezTo>
                      <a:pt x="74" y="76"/>
                      <a:pt x="77" y="65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60"/>
                    </a:cubicBezTo>
                    <a:cubicBezTo>
                      <a:pt x="81" y="60"/>
                      <a:pt x="81" y="60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1" y="59"/>
                    </a:cubicBezTo>
                    <a:cubicBezTo>
                      <a:pt x="81" y="59"/>
                      <a:pt x="81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2" y="58"/>
                      <a:pt x="82" y="58"/>
                      <a:pt x="82" y="58"/>
                    </a:cubicBezTo>
                    <a:cubicBezTo>
                      <a:pt x="85" y="55"/>
                      <a:pt x="91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108" y="54"/>
                      <a:pt x="120" y="6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7"/>
                      <a:pt x="113" y="81"/>
                      <a:pt x="110" y="84"/>
                    </a:cubicBezTo>
                    <a:cubicBezTo>
                      <a:pt x="107" y="86"/>
                      <a:pt x="101" y="89"/>
                      <a:pt x="98" y="94"/>
                    </a:cubicBezTo>
                    <a:cubicBezTo>
                      <a:pt x="93" y="100"/>
                      <a:pt x="91" y="112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79" y="114"/>
                      <a:pt x="77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66" y="115"/>
                      <a:pt x="64" y="104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7" y="99"/>
                    </a:cubicBezTo>
                    <a:cubicBezTo>
                      <a:pt x="57" y="99"/>
                      <a:pt x="57" y="99"/>
                      <a:pt x="56" y="99"/>
                    </a:cubicBezTo>
                    <a:cubicBezTo>
                      <a:pt x="56" y="99"/>
                      <a:pt x="56" y="99"/>
                      <a:pt x="56" y="99"/>
                    </a:cubicBezTo>
                    <a:cubicBezTo>
                      <a:pt x="56" y="99"/>
                      <a:pt x="56" y="99"/>
                      <a:pt x="56" y="98"/>
                    </a:cubicBezTo>
                    <a:cubicBezTo>
                      <a:pt x="56" y="98"/>
                      <a:pt x="55" y="98"/>
                      <a:pt x="55" y="98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49" y="95"/>
                      <a:pt x="41" y="97"/>
                      <a:pt x="32" y="95"/>
                    </a:cubicBezTo>
                    <a:cubicBezTo>
                      <a:pt x="27" y="94"/>
                      <a:pt x="19" y="90"/>
                      <a:pt x="15" y="87"/>
                    </a:cubicBezTo>
                    <a:cubicBezTo>
                      <a:pt x="11" y="83"/>
                      <a:pt x="5" y="77"/>
                      <a:pt x="5" y="70"/>
                    </a:cubicBezTo>
                    <a:cubicBezTo>
                      <a:pt x="5" y="68"/>
                      <a:pt x="6" y="67"/>
                      <a:pt x="6" y="66"/>
                    </a:cubicBezTo>
                    <a:cubicBezTo>
                      <a:pt x="7" y="60"/>
                      <a:pt x="15" y="57"/>
                      <a:pt x="20" y="55"/>
                    </a:cubicBezTo>
                    <a:cubicBezTo>
                      <a:pt x="20" y="55"/>
                      <a:pt x="20" y="55"/>
                      <a:pt x="20" y="55"/>
                    </a:cubicBezTo>
                    <a:cubicBezTo>
                      <a:pt x="20" y="55"/>
                      <a:pt x="20" y="55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5" y="52"/>
                      <a:pt x="31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cubicBezTo>
                      <a:pt x="37" y="49"/>
                      <a:pt x="37" y="49"/>
                      <a:pt x="37" y="49"/>
                    </a:cubicBezTo>
                    <a:moveTo>
                      <a:pt x="47" y="2"/>
                    </a:move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8" y="2"/>
                      <a:pt x="50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1" y="2"/>
                      <a:pt x="51" y="2"/>
                      <a:pt x="51" y="2"/>
                    </a:cubicBezTo>
                    <a:cubicBezTo>
                      <a:pt x="55" y="3"/>
                      <a:pt x="62" y="7"/>
                      <a:pt x="63" y="13"/>
                    </a:cubicBezTo>
                    <a:cubicBezTo>
                      <a:pt x="63" y="15"/>
                      <a:pt x="63" y="16"/>
                      <a:pt x="63" y="17"/>
                    </a:cubicBezTo>
                    <a:cubicBezTo>
                      <a:pt x="63" y="27"/>
                      <a:pt x="56" y="34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7" y="36"/>
                      <a:pt x="46" y="36"/>
                      <a:pt x="46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36" y="36"/>
                      <a:pt x="31" y="27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1" y="10"/>
                      <a:pt x="36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37" y="0"/>
                      <a:pt x="27" y="6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29"/>
                      <a:pt x="36" y="33"/>
                      <a:pt x="39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28" y="54"/>
                      <a:pt x="2" y="50"/>
                      <a:pt x="0" y="67"/>
                    </a:cubicBezTo>
                    <a:cubicBezTo>
                      <a:pt x="0" y="68"/>
                      <a:pt x="0" y="69"/>
                      <a:pt x="0" y="70"/>
                    </a:cubicBezTo>
                    <a:cubicBezTo>
                      <a:pt x="0" y="86"/>
                      <a:pt x="17" y="93"/>
                      <a:pt x="29" y="96"/>
                    </a:cubicBezTo>
                    <a:cubicBezTo>
                      <a:pt x="37" y="98"/>
                      <a:pt x="46" y="97"/>
                      <a:pt x="53" y="100"/>
                    </a:cubicBezTo>
                    <a:cubicBezTo>
                      <a:pt x="59" y="103"/>
                      <a:pt x="64" y="114"/>
                      <a:pt x="71" y="116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73" y="117"/>
                      <a:pt x="75" y="117"/>
                      <a:pt x="77" y="117"/>
                    </a:cubicBezTo>
                    <a:cubicBezTo>
                      <a:pt x="77" y="117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7" y="117"/>
                    </a:cubicBezTo>
                    <a:cubicBezTo>
                      <a:pt x="90" y="117"/>
                      <a:pt x="94" y="101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8" y="85"/>
                      <a:pt x="123" y="82"/>
                      <a:pt x="123" y="70"/>
                    </a:cubicBezTo>
                    <a:cubicBezTo>
                      <a:pt x="123" y="70"/>
                      <a:pt x="123" y="70"/>
                      <a:pt x="123" y="70"/>
                    </a:cubicBezTo>
                    <a:cubicBezTo>
                      <a:pt x="123" y="60"/>
                      <a:pt x="108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4" y="51"/>
                      <a:pt x="92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86" y="53"/>
                      <a:pt x="82" y="56"/>
                      <a:pt x="79" y="60"/>
                    </a:cubicBezTo>
                    <a:cubicBezTo>
                      <a:pt x="75" y="65"/>
                      <a:pt x="71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7" y="69"/>
                      <a:pt x="67" y="69"/>
                      <a:pt x="67" y="69"/>
                    </a:cubicBezTo>
                    <a:cubicBezTo>
                      <a:pt x="62" y="69"/>
                      <a:pt x="57" y="61"/>
                      <a:pt x="54" y="58"/>
                    </a:cubicBezTo>
                    <a:cubicBezTo>
                      <a:pt x="51" y="53"/>
                      <a:pt x="47" y="50"/>
                      <a:pt x="45" y="43"/>
                    </a:cubicBezTo>
                    <a:cubicBezTo>
                      <a:pt x="45" y="43"/>
                      <a:pt x="45" y="43"/>
                      <a:pt x="45" y="43"/>
                    </a:cubicBezTo>
                    <a:cubicBezTo>
                      <a:pt x="53" y="37"/>
                      <a:pt x="66" y="30"/>
                      <a:pt x="66" y="17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5"/>
                      <a:pt x="66" y="15"/>
                    </a:cubicBezTo>
                    <a:cubicBezTo>
                      <a:pt x="65" y="5"/>
                      <a:pt x="5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0" name="Freeform 623"/>
              <p:cNvSpPr>
                <a:spLocks noEditPoints="1"/>
              </p:cNvSpPr>
              <p:nvPr/>
            </p:nvSpPr>
            <p:spPr bwMode="auto">
              <a:xfrm>
                <a:off x="2161" y="831"/>
                <a:ext cx="136" cy="140"/>
              </a:xfrm>
              <a:custGeom>
                <a:avLst/>
                <a:gdLst>
                  <a:gd name="T0" fmla="*/ 26 w 39"/>
                  <a:gd name="T1" fmla="*/ 2 h 40"/>
                  <a:gd name="T2" fmla="*/ 26 w 39"/>
                  <a:gd name="T3" fmla="*/ 2 h 40"/>
                  <a:gd name="T4" fmla="*/ 26 w 39"/>
                  <a:gd name="T5" fmla="*/ 2 h 40"/>
                  <a:gd name="T6" fmla="*/ 35 w 39"/>
                  <a:gd name="T7" fmla="*/ 6 h 40"/>
                  <a:gd name="T8" fmla="*/ 35 w 39"/>
                  <a:gd name="T9" fmla="*/ 7 h 40"/>
                  <a:gd name="T10" fmla="*/ 35 w 39"/>
                  <a:gd name="T11" fmla="*/ 7 h 40"/>
                  <a:gd name="T12" fmla="*/ 37 w 39"/>
                  <a:gd name="T13" fmla="*/ 14 h 40"/>
                  <a:gd name="T14" fmla="*/ 30 w 39"/>
                  <a:gd name="T15" fmla="*/ 32 h 40"/>
                  <a:gd name="T16" fmla="*/ 15 w 39"/>
                  <a:gd name="T17" fmla="*/ 37 h 40"/>
                  <a:gd name="T18" fmla="*/ 11 w 39"/>
                  <a:gd name="T19" fmla="*/ 37 h 40"/>
                  <a:gd name="T20" fmla="*/ 11 w 39"/>
                  <a:gd name="T21" fmla="*/ 37 h 40"/>
                  <a:gd name="T22" fmla="*/ 11 w 39"/>
                  <a:gd name="T23" fmla="*/ 37 h 40"/>
                  <a:gd name="T24" fmla="*/ 11 w 39"/>
                  <a:gd name="T25" fmla="*/ 37 h 40"/>
                  <a:gd name="T26" fmla="*/ 11 w 39"/>
                  <a:gd name="T27" fmla="*/ 37 h 40"/>
                  <a:gd name="T28" fmla="*/ 5 w 39"/>
                  <a:gd name="T29" fmla="*/ 35 h 40"/>
                  <a:gd name="T30" fmla="*/ 5 w 39"/>
                  <a:gd name="T31" fmla="*/ 35 h 40"/>
                  <a:gd name="T32" fmla="*/ 1 w 39"/>
                  <a:gd name="T33" fmla="*/ 27 h 40"/>
                  <a:gd name="T34" fmla="*/ 8 w 39"/>
                  <a:gd name="T35" fmla="*/ 9 h 40"/>
                  <a:gd name="T36" fmla="*/ 8 w 39"/>
                  <a:gd name="T37" fmla="*/ 9 h 40"/>
                  <a:gd name="T38" fmla="*/ 8 w 39"/>
                  <a:gd name="T39" fmla="*/ 9 h 40"/>
                  <a:gd name="T40" fmla="*/ 8 w 39"/>
                  <a:gd name="T41" fmla="*/ 9 h 40"/>
                  <a:gd name="T42" fmla="*/ 8 w 39"/>
                  <a:gd name="T43" fmla="*/ 9 h 40"/>
                  <a:gd name="T44" fmla="*/ 8 w 39"/>
                  <a:gd name="T45" fmla="*/ 9 h 40"/>
                  <a:gd name="T46" fmla="*/ 8 w 39"/>
                  <a:gd name="T47" fmla="*/ 9 h 40"/>
                  <a:gd name="T48" fmla="*/ 8 w 39"/>
                  <a:gd name="T49" fmla="*/ 9 h 40"/>
                  <a:gd name="T50" fmla="*/ 26 w 39"/>
                  <a:gd name="T51" fmla="*/ 2 h 40"/>
                  <a:gd name="T52" fmla="*/ 26 w 39"/>
                  <a:gd name="T53" fmla="*/ 2 h 40"/>
                  <a:gd name="T54" fmla="*/ 26 w 39"/>
                  <a:gd name="T55" fmla="*/ 2 h 40"/>
                  <a:gd name="T56" fmla="*/ 27 w 39"/>
                  <a:gd name="T57" fmla="*/ 0 h 40"/>
                  <a:gd name="T58" fmla="*/ 27 w 39"/>
                  <a:gd name="T59" fmla="*/ 0 h 40"/>
                  <a:gd name="T60" fmla="*/ 6 w 39"/>
                  <a:gd name="T61" fmla="*/ 8 h 40"/>
                  <a:gd name="T62" fmla="*/ 6 w 39"/>
                  <a:gd name="T63" fmla="*/ 8 h 40"/>
                  <a:gd name="T64" fmla="*/ 6 w 39"/>
                  <a:gd name="T65" fmla="*/ 8 h 40"/>
                  <a:gd name="T66" fmla="*/ 6 w 39"/>
                  <a:gd name="T67" fmla="*/ 8 h 40"/>
                  <a:gd name="T68" fmla="*/ 6 w 39"/>
                  <a:gd name="T69" fmla="*/ 8 h 40"/>
                  <a:gd name="T70" fmla="*/ 6 w 39"/>
                  <a:gd name="T71" fmla="*/ 8 h 40"/>
                  <a:gd name="T72" fmla="*/ 6 w 39"/>
                  <a:gd name="T73" fmla="*/ 8 h 40"/>
                  <a:gd name="T74" fmla="*/ 6 w 39"/>
                  <a:gd name="T75" fmla="*/ 8 h 40"/>
                  <a:gd name="T76" fmla="*/ 0 w 39"/>
                  <a:gd name="T77" fmla="*/ 26 h 40"/>
                  <a:gd name="T78" fmla="*/ 2 w 39"/>
                  <a:gd name="T79" fmla="*/ 38 h 40"/>
                  <a:gd name="T80" fmla="*/ 2 w 39"/>
                  <a:gd name="T81" fmla="*/ 38 h 40"/>
                  <a:gd name="T82" fmla="*/ 2 w 39"/>
                  <a:gd name="T83" fmla="*/ 38 h 40"/>
                  <a:gd name="T84" fmla="*/ 2 w 39"/>
                  <a:gd name="T85" fmla="*/ 38 h 40"/>
                  <a:gd name="T86" fmla="*/ 12 w 39"/>
                  <a:gd name="T87" fmla="*/ 40 h 40"/>
                  <a:gd name="T88" fmla="*/ 12 w 39"/>
                  <a:gd name="T89" fmla="*/ 40 h 40"/>
                  <a:gd name="T90" fmla="*/ 12 w 39"/>
                  <a:gd name="T91" fmla="*/ 40 h 40"/>
                  <a:gd name="T92" fmla="*/ 12 w 39"/>
                  <a:gd name="T93" fmla="*/ 40 h 40"/>
                  <a:gd name="T94" fmla="*/ 28 w 39"/>
                  <a:gd name="T95" fmla="*/ 36 h 40"/>
                  <a:gd name="T96" fmla="*/ 28 w 39"/>
                  <a:gd name="T97" fmla="*/ 36 h 40"/>
                  <a:gd name="T98" fmla="*/ 28 w 39"/>
                  <a:gd name="T99" fmla="*/ 36 h 40"/>
                  <a:gd name="T100" fmla="*/ 39 w 39"/>
                  <a:gd name="T101" fmla="*/ 12 h 40"/>
                  <a:gd name="T102" fmla="*/ 36 w 39"/>
                  <a:gd name="T103" fmla="*/ 4 h 40"/>
                  <a:gd name="T104" fmla="*/ 36 w 39"/>
                  <a:gd name="T105" fmla="*/ 4 h 40"/>
                  <a:gd name="T106" fmla="*/ 36 w 39"/>
                  <a:gd name="T107" fmla="*/ 3 h 40"/>
                  <a:gd name="T108" fmla="*/ 27 w 39"/>
                  <a:gd name="T109" fmla="*/ 0 h 40"/>
                  <a:gd name="T110" fmla="*/ 27 w 39"/>
                  <a:gd name="T111" fmla="*/ 0 h 40"/>
                  <a:gd name="T112" fmla="*/ 27 w 39"/>
                  <a:gd name="T1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" h="40">
                    <a:moveTo>
                      <a:pt x="26" y="2"/>
                    </a:move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30" y="2"/>
                      <a:pt x="33" y="4"/>
                      <a:pt x="35" y="6"/>
                    </a:cubicBezTo>
                    <a:cubicBezTo>
                      <a:pt x="35" y="6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6" y="9"/>
                      <a:pt x="37" y="11"/>
                      <a:pt x="37" y="14"/>
                    </a:cubicBezTo>
                    <a:cubicBezTo>
                      <a:pt x="37" y="21"/>
                      <a:pt x="34" y="29"/>
                      <a:pt x="30" y="32"/>
                    </a:cubicBezTo>
                    <a:cubicBezTo>
                      <a:pt x="26" y="36"/>
                      <a:pt x="21" y="37"/>
                      <a:pt x="15" y="37"/>
                    </a:cubicBezTo>
                    <a:cubicBezTo>
                      <a:pt x="14" y="37"/>
                      <a:pt x="13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9" y="37"/>
                      <a:pt x="6" y="37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" y="33"/>
                      <a:pt x="1" y="30"/>
                      <a:pt x="1" y="27"/>
                    </a:cubicBezTo>
                    <a:cubicBezTo>
                      <a:pt x="1" y="20"/>
                      <a:pt x="5" y="11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11" y="5"/>
                      <a:pt x="19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19" y="0"/>
                      <a:pt x="10" y="4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1" y="13"/>
                      <a:pt x="0" y="20"/>
                      <a:pt x="0" y="26"/>
                    </a:cubicBezTo>
                    <a:cubicBezTo>
                      <a:pt x="0" y="31"/>
                      <a:pt x="0" y="35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39"/>
                      <a:pt x="8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8" y="40"/>
                      <a:pt x="24" y="38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28" y="36"/>
                      <a:pt x="28" y="36"/>
                      <a:pt x="28" y="36"/>
                    </a:cubicBezTo>
                    <a:cubicBezTo>
                      <a:pt x="34" y="32"/>
                      <a:pt x="39" y="21"/>
                      <a:pt x="39" y="12"/>
                    </a:cubicBezTo>
                    <a:cubicBezTo>
                      <a:pt x="39" y="9"/>
                      <a:pt x="38" y="6"/>
                      <a:pt x="36" y="4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3"/>
                      <a:pt x="36" y="3"/>
                      <a:pt x="36" y="3"/>
                    </a:cubicBezTo>
                    <a:cubicBezTo>
                      <a:pt x="34" y="1"/>
                      <a:pt x="31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1" name="Freeform 624"/>
              <p:cNvSpPr>
                <a:spLocks noEditPoints="1"/>
              </p:cNvSpPr>
              <p:nvPr/>
            </p:nvSpPr>
            <p:spPr bwMode="auto">
              <a:xfrm>
                <a:off x="4543" y="734"/>
                <a:ext cx="401" cy="230"/>
              </a:xfrm>
              <a:custGeom>
                <a:avLst/>
                <a:gdLst>
                  <a:gd name="T0" fmla="*/ 84 w 115"/>
                  <a:gd name="T1" fmla="*/ 4 h 66"/>
                  <a:gd name="T2" fmla="*/ 109 w 115"/>
                  <a:gd name="T3" fmla="*/ 18 h 66"/>
                  <a:gd name="T4" fmla="*/ 81 w 115"/>
                  <a:gd name="T5" fmla="*/ 45 h 66"/>
                  <a:gd name="T6" fmla="*/ 77 w 115"/>
                  <a:gd name="T7" fmla="*/ 45 h 66"/>
                  <a:gd name="T8" fmla="*/ 77 w 115"/>
                  <a:gd name="T9" fmla="*/ 45 h 66"/>
                  <a:gd name="T10" fmla="*/ 73 w 115"/>
                  <a:gd name="T11" fmla="*/ 45 h 66"/>
                  <a:gd name="T12" fmla="*/ 73 w 115"/>
                  <a:gd name="T13" fmla="*/ 45 h 66"/>
                  <a:gd name="T14" fmla="*/ 64 w 115"/>
                  <a:gd name="T15" fmla="*/ 45 h 66"/>
                  <a:gd name="T16" fmla="*/ 64 w 115"/>
                  <a:gd name="T17" fmla="*/ 45 h 66"/>
                  <a:gd name="T18" fmla="*/ 63 w 115"/>
                  <a:gd name="T19" fmla="*/ 45 h 66"/>
                  <a:gd name="T20" fmla="*/ 44 w 115"/>
                  <a:gd name="T21" fmla="*/ 63 h 66"/>
                  <a:gd name="T22" fmla="*/ 42 w 115"/>
                  <a:gd name="T23" fmla="*/ 63 h 66"/>
                  <a:gd name="T24" fmla="*/ 24 w 115"/>
                  <a:gd name="T25" fmla="*/ 44 h 66"/>
                  <a:gd name="T26" fmla="*/ 24 w 115"/>
                  <a:gd name="T27" fmla="*/ 44 h 66"/>
                  <a:gd name="T28" fmla="*/ 24 w 115"/>
                  <a:gd name="T29" fmla="*/ 44 h 66"/>
                  <a:gd name="T30" fmla="*/ 24 w 115"/>
                  <a:gd name="T31" fmla="*/ 44 h 66"/>
                  <a:gd name="T32" fmla="*/ 3 w 115"/>
                  <a:gd name="T33" fmla="*/ 21 h 66"/>
                  <a:gd name="T34" fmla="*/ 23 w 115"/>
                  <a:gd name="T35" fmla="*/ 6 h 66"/>
                  <a:gd name="T36" fmla="*/ 29 w 115"/>
                  <a:gd name="T37" fmla="*/ 7 h 66"/>
                  <a:gd name="T38" fmla="*/ 39 w 115"/>
                  <a:gd name="T39" fmla="*/ 15 h 66"/>
                  <a:gd name="T40" fmla="*/ 39 w 115"/>
                  <a:gd name="T41" fmla="*/ 16 h 66"/>
                  <a:gd name="T42" fmla="*/ 39 w 115"/>
                  <a:gd name="T43" fmla="*/ 16 h 66"/>
                  <a:gd name="T44" fmla="*/ 52 w 115"/>
                  <a:gd name="T45" fmla="*/ 35 h 66"/>
                  <a:gd name="T46" fmla="*/ 64 w 115"/>
                  <a:gd name="T47" fmla="*/ 18 h 66"/>
                  <a:gd name="T48" fmla="*/ 84 w 115"/>
                  <a:gd name="T49" fmla="*/ 4 h 66"/>
                  <a:gd name="T50" fmla="*/ 83 w 115"/>
                  <a:gd name="T51" fmla="*/ 0 h 66"/>
                  <a:gd name="T52" fmla="*/ 80 w 115"/>
                  <a:gd name="T53" fmla="*/ 0 h 66"/>
                  <a:gd name="T54" fmla="*/ 65 w 115"/>
                  <a:gd name="T55" fmla="*/ 13 h 66"/>
                  <a:gd name="T56" fmla="*/ 65 w 115"/>
                  <a:gd name="T57" fmla="*/ 13 h 66"/>
                  <a:gd name="T58" fmla="*/ 65 w 115"/>
                  <a:gd name="T59" fmla="*/ 13 h 66"/>
                  <a:gd name="T60" fmla="*/ 64 w 115"/>
                  <a:gd name="T61" fmla="*/ 14 h 66"/>
                  <a:gd name="T62" fmla="*/ 52 w 115"/>
                  <a:gd name="T63" fmla="*/ 27 h 66"/>
                  <a:gd name="T64" fmla="*/ 51 w 115"/>
                  <a:gd name="T65" fmla="*/ 27 h 66"/>
                  <a:gd name="T66" fmla="*/ 30 w 115"/>
                  <a:gd name="T67" fmla="*/ 5 h 66"/>
                  <a:gd name="T68" fmla="*/ 25 w 115"/>
                  <a:gd name="T69" fmla="*/ 4 h 66"/>
                  <a:gd name="T70" fmla="*/ 24 w 115"/>
                  <a:gd name="T71" fmla="*/ 4 h 66"/>
                  <a:gd name="T72" fmla="*/ 0 w 115"/>
                  <a:gd name="T73" fmla="*/ 22 h 66"/>
                  <a:gd name="T74" fmla="*/ 21 w 115"/>
                  <a:gd name="T75" fmla="*/ 46 h 66"/>
                  <a:gd name="T76" fmla="*/ 42 w 115"/>
                  <a:gd name="T77" fmla="*/ 66 h 66"/>
                  <a:gd name="T78" fmla="*/ 44 w 115"/>
                  <a:gd name="T79" fmla="*/ 66 h 66"/>
                  <a:gd name="T80" fmla="*/ 115 w 115"/>
                  <a:gd name="T81" fmla="*/ 20 h 66"/>
                  <a:gd name="T82" fmla="*/ 114 w 115"/>
                  <a:gd name="T83" fmla="*/ 16 h 66"/>
                  <a:gd name="T84" fmla="*/ 86 w 115"/>
                  <a:gd name="T85" fmla="*/ 0 h 66"/>
                  <a:gd name="T86" fmla="*/ 86 w 115"/>
                  <a:gd name="T87" fmla="*/ 0 h 66"/>
                  <a:gd name="T88" fmla="*/ 84 w 115"/>
                  <a:gd name="T89" fmla="*/ 0 h 66"/>
                  <a:gd name="T90" fmla="*/ 83 w 115"/>
                  <a:gd name="T9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" h="66">
                    <a:moveTo>
                      <a:pt x="84" y="4"/>
                    </a:move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94" y="4"/>
                      <a:pt x="108" y="10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9" y="19"/>
                      <a:pt x="109" y="20"/>
                      <a:pt x="109" y="21"/>
                    </a:cubicBezTo>
                    <a:cubicBezTo>
                      <a:pt x="109" y="34"/>
                      <a:pt x="92" y="43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0" y="45"/>
                      <a:pt x="79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7" y="45"/>
                      <a:pt x="77" y="45"/>
                      <a:pt x="77" y="45"/>
                    </a:cubicBezTo>
                    <a:cubicBezTo>
                      <a:pt x="76" y="45"/>
                      <a:pt x="75" y="45"/>
                      <a:pt x="74" y="45"/>
                    </a:cubicBezTo>
                    <a:cubicBezTo>
                      <a:pt x="74" y="45"/>
                      <a:pt x="74" y="45"/>
                      <a:pt x="74" y="45"/>
                    </a:cubicBezTo>
                    <a:cubicBezTo>
                      <a:pt x="74" y="45"/>
                      <a:pt x="74" y="45"/>
                      <a:pt x="73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3" y="45"/>
                      <a:pt x="73" y="45"/>
                      <a:pt x="73" y="45"/>
                    </a:cubicBezTo>
                    <a:cubicBezTo>
                      <a:pt x="71" y="45"/>
                      <a:pt x="70" y="45"/>
                      <a:pt x="69" y="45"/>
                    </a:cubicBezTo>
                    <a:cubicBezTo>
                      <a:pt x="69" y="45"/>
                      <a:pt x="68" y="45"/>
                      <a:pt x="68" y="45"/>
                    </a:cubicBezTo>
                    <a:cubicBezTo>
                      <a:pt x="67" y="45"/>
                      <a:pt x="65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4" y="45"/>
                      <a:pt x="63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63" y="45"/>
                      <a:pt x="63" y="45"/>
                      <a:pt x="63" y="45"/>
                    </a:cubicBezTo>
                    <a:cubicBezTo>
                      <a:pt x="54" y="49"/>
                      <a:pt x="56" y="62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3" y="63"/>
                      <a:pt x="43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32" y="63"/>
                      <a:pt x="30" y="52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24" y="44"/>
                      <a:pt x="24" y="44"/>
                      <a:pt x="24" y="44"/>
                    </a:cubicBezTo>
                    <a:cubicBezTo>
                      <a:pt x="17" y="35"/>
                      <a:pt x="4" y="31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1"/>
                    </a:cubicBezTo>
                    <a:cubicBezTo>
                      <a:pt x="3" y="12"/>
                      <a:pt x="1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7" y="6"/>
                      <a:pt x="29" y="7"/>
                    </a:cubicBezTo>
                    <a:cubicBezTo>
                      <a:pt x="32" y="8"/>
                      <a:pt x="37" y="12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39" y="15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43" y="23"/>
                      <a:pt x="4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60" y="35"/>
                      <a:pt x="61" y="24"/>
                      <a:pt x="64" y="18"/>
                    </a:cubicBezTo>
                    <a:cubicBezTo>
                      <a:pt x="67" y="14"/>
                      <a:pt x="73" y="5"/>
                      <a:pt x="80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1" y="4"/>
                      <a:pt x="82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4" y="1"/>
                      <a:pt x="69" y="8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1" y="18"/>
                      <a:pt x="56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46" y="26"/>
                      <a:pt x="44" y="19"/>
                      <a:pt x="42" y="15"/>
                    </a:cubicBezTo>
                    <a:cubicBezTo>
                      <a:pt x="39" y="12"/>
                      <a:pt x="35" y="6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8" y="5"/>
                      <a:pt x="27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4" y="4"/>
                      <a:pt x="24" y="4"/>
                    </a:cubicBezTo>
                    <a:cubicBezTo>
                      <a:pt x="13" y="4"/>
                      <a:pt x="0" y="1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32"/>
                      <a:pt x="15" y="36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6"/>
                      <a:pt x="21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8" y="55"/>
                      <a:pt x="31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3" y="66"/>
                      <a:pt x="43" y="66"/>
                      <a:pt x="44" y="66"/>
                    </a:cubicBezTo>
                    <a:cubicBezTo>
                      <a:pt x="57" y="65"/>
                      <a:pt x="57" y="53"/>
                      <a:pt x="66" y="49"/>
                    </a:cubicBezTo>
                    <a:cubicBezTo>
                      <a:pt x="72" y="47"/>
                      <a:pt x="79" y="47"/>
                      <a:pt x="84" y="46"/>
                    </a:cubicBezTo>
                    <a:cubicBezTo>
                      <a:pt x="96" y="44"/>
                      <a:pt x="115" y="34"/>
                      <a:pt x="115" y="20"/>
                    </a:cubicBezTo>
                    <a:cubicBezTo>
                      <a:pt x="115" y="19"/>
                      <a:pt x="115" y="18"/>
                      <a:pt x="114" y="17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4" y="16"/>
                      <a:pt x="114" y="16"/>
                      <a:pt x="114" y="16"/>
                    </a:cubicBezTo>
                    <a:cubicBezTo>
                      <a:pt x="113" y="9"/>
                      <a:pt x="97" y="2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5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2" name="Freeform 625"/>
              <p:cNvSpPr>
                <a:spLocks noEditPoints="1"/>
              </p:cNvSpPr>
              <p:nvPr/>
            </p:nvSpPr>
            <p:spPr bwMode="auto">
              <a:xfrm>
                <a:off x="2743" y="734"/>
                <a:ext cx="401" cy="230"/>
              </a:xfrm>
              <a:custGeom>
                <a:avLst/>
                <a:gdLst>
                  <a:gd name="T0" fmla="*/ 32 w 115"/>
                  <a:gd name="T1" fmla="*/ 4 h 66"/>
                  <a:gd name="T2" fmla="*/ 36 w 115"/>
                  <a:gd name="T3" fmla="*/ 4 h 66"/>
                  <a:gd name="T4" fmla="*/ 60 w 115"/>
                  <a:gd name="T5" fmla="*/ 36 h 66"/>
                  <a:gd name="T6" fmla="*/ 60 w 115"/>
                  <a:gd name="T7" fmla="*/ 36 h 66"/>
                  <a:gd name="T8" fmla="*/ 60 w 115"/>
                  <a:gd name="T9" fmla="*/ 36 h 66"/>
                  <a:gd name="T10" fmla="*/ 62 w 115"/>
                  <a:gd name="T11" fmla="*/ 37 h 66"/>
                  <a:gd name="T12" fmla="*/ 79 w 115"/>
                  <a:gd name="T13" fmla="*/ 11 h 66"/>
                  <a:gd name="T14" fmla="*/ 83 w 115"/>
                  <a:gd name="T15" fmla="*/ 8 h 66"/>
                  <a:gd name="T16" fmla="*/ 83 w 115"/>
                  <a:gd name="T17" fmla="*/ 8 h 66"/>
                  <a:gd name="T18" fmla="*/ 84 w 115"/>
                  <a:gd name="T19" fmla="*/ 8 h 66"/>
                  <a:gd name="T20" fmla="*/ 91 w 115"/>
                  <a:gd name="T21" fmla="*/ 6 h 66"/>
                  <a:gd name="T22" fmla="*/ 91 w 115"/>
                  <a:gd name="T23" fmla="*/ 6 h 66"/>
                  <a:gd name="T24" fmla="*/ 112 w 115"/>
                  <a:gd name="T25" fmla="*/ 21 h 66"/>
                  <a:gd name="T26" fmla="*/ 90 w 115"/>
                  <a:gd name="T27" fmla="*/ 44 h 66"/>
                  <a:gd name="T28" fmla="*/ 75 w 115"/>
                  <a:gd name="T29" fmla="*/ 63 h 66"/>
                  <a:gd name="T30" fmla="*/ 71 w 115"/>
                  <a:gd name="T31" fmla="*/ 64 h 66"/>
                  <a:gd name="T32" fmla="*/ 71 w 115"/>
                  <a:gd name="T33" fmla="*/ 64 h 66"/>
                  <a:gd name="T34" fmla="*/ 71 w 115"/>
                  <a:gd name="T35" fmla="*/ 64 h 66"/>
                  <a:gd name="T36" fmla="*/ 53 w 115"/>
                  <a:gd name="T37" fmla="*/ 45 h 66"/>
                  <a:gd name="T38" fmla="*/ 52 w 115"/>
                  <a:gd name="T39" fmla="*/ 45 h 66"/>
                  <a:gd name="T40" fmla="*/ 52 w 115"/>
                  <a:gd name="T41" fmla="*/ 45 h 66"/>
                  <a:gd name="T42" fmla="*/ 48 w 115"/>
                  <a:gd name="T43" fmla="*/ 45 h 66"/>
                  <a:gd name="T44" fmla="*/ 44 w 115"/>
                  <a:gd name="T45" fmla="*/ 45 h 66"/>
                  <a:gd name="T46" fmla="*/ 44 w 115"/>
                  <a:gd name="T47" fmla="*/ 45 h 66"/>
                  <a:gd name="T48" fmla="*/ 18 w 115"/>
                  <a:gd name="T49" fmla="*/ 40 h 66"/>
                  <a:gd name="T50" fmla="*/ 18 w 115"/>
                  <a:gd name="T51" fmla="*/ 39 h 66"/>
                  <a:gd name="T52" fmla="*/ 6 w 115"/>
                  <a:gd name="T53" fmla="*/ 21 h 66"/>
                  <a:gd name="T54" fmla="*/ 17 w 115"/>
                  <a:gd name="T55" fmla="*/ 8 h 66"/>
                  <a:gd name="T56" fmla="*/ 32 w 115"/>
                  <a:gd name="T57" fmla="*/ 4 h 66"/>
                  <a:gd name="T58" fmla="*/ 32 w 115"/>
                  <a:gd name="T59" fmla="*/ 4 h 66"/>
                  <a:gd name="T60" fmla="*/ 32 w 115"/>
                  <a:gd name="T61" fmla="*/ 0 h 66"/>
                  <a:gd name="T62" fmla="*/ 15 w 115"/>
                  <a:gd name="T63" fmla="*/ 5 h 66"/>
                  <a:gd name="T64" fmla="*/ 15 w 115"/>
                  <a:gd name="T65" fmla="*/ 6 h 66"/>
                  <a:gd name="T66" fmla="*/ 0 w 115"/>
                  <a:gd name="T67" fmla="*/ 21 h 66"/>
                  <a:gd name="T68" fmla="*/ 27 w 115"/>
                  <a:gd name="T69" fmla="*/ 46 h 66"/>
                  <a:gd name="T70" fmla="*/ 50 w 115"/>
                  <a:gd name="T71" fmla="*/ 49 h 66"/>
                  <a:gd name="T72" fmla="*/ 51 w 115"/>
                  <a:gd name="T73" fmla="*/ 50 h 66"/>
                  <a:gd name="T74" fmla="*/ 52 w 115"/>
                  <a:gd name="T75" fmla="*/ 50 h 66"/>
                  <a:gd name="T76" fmla="*/ 52 w 115"/>
                  <a:gd name="T77" fmla="*/ 50 h 66"/>
                  <a:gd name="T78" fmla="*/ 52 w 115"/>
                  <a:gd name="T79" fmla="*/ 50 h 66"/>
                  <a:gd name="T80" fmla="*/ 71 w 115"/>
                  <a:gd name="T81" fmla="*/ 66 h 66"/>
                  <a:gd name="T82" fmla="*/ 71 w 115"/>
                  <a:gd name="T83" fmla="*/ 66 h 66"/>
                  <a:gd name="T84" fmla="*/ 75 w 115"/>
                  <a:gd name="T85" fmla="*/ 65 h 66"/>
                  <a:gd name="T86" fmla="*/ 93 w 115"/>
                  <a:gd name="T87" fmla="*/ 45 h 66"/>
                  <a:gd name="T88" fmla="*/ 115 w 115"/>
                  <a:gd name="T89" fmla="*/ 21 h 66"/>
                  <a:gd name="T90" fmla="*/ 91 w 115"/>
                  <a:gd name="T91" fmla="*/ 5 h 66"/>
                  <a:gd name="T92" fmla="*/ 91 w 115"/>
                  <a:gd name="T93" fmla="*/ 5 h 66"/>
                  <a:gd name="T94" fmla="*/ 77 w 115"/>
                  <a:gd name="T95" fmla="*/ 9 h 66"/>
                  <a:gd name="T96" fmla="*/ 77 w 115"/>
                  <a:gd name="T97" fmla="*/ 9 h 66"/>
                  <a:gd name="T98" fmla="*/ 77 w 115"/>
                  <a:gd name="T99" fmla="*/ 9 h 66"/>
                  <a:gd name="T100" fmla="*/ 77 w 115"/>
                  <a:gd name="T101" fmla="*/ 10 h 66"/>
                  <a:gd name="T102" fmla="*/ 76 w 115"/>
                  <a:gd name="T103" fmla="*/ 10 h 66"/>
                  <a:gd name="T104" fmla="*/ 76 w 115"/>
                  <a:gd name="T105" fmla="*/ 10 h 66"/>
                  <a:gd name="T106" fmla="*/ 76 w 115"/>
                  <a:gd name="T107" fmla="*/ 10 h 66"/>
                  <a:gd name="T108" fmla="*/ 76 w 115"/>
                  <a:gd name="T109" fmla="*/ 10 h 66"/>
                  <a:gd name="T110" fmla="*/ 76 w 115"/>
                  <a:gd name="T111" fmla="*/ 11 h 66"/>
                  <a:gd name="T112" fmla="*/ 76 w 115"/>
                  <a:gd name="T113" fmla="*/ 11 h 66"/>
                  <a:gd name="T114" fmla="*/ 63 w 115"/>
                  <a:gd name="T115" fmla="*/ 27 h 66"/>
                  <a:gd name="T116" fmla="*/ 63 w 115"/>
                  <a:gd name="T117" fmla="*/ 27 h 66"/>
                  <a:gd name="T118" fmla="*/ 49 w 115"/>
                  <a:gd name="T119" fmla="*/ 13 h 66"/>
                  <a:gd name="T120" fmla="*/ 32 w 115"/>
                  <a:gd name="T121" fmla="*/ 0 h 66"/>
                  <a:gd name="T122" fmla="*/ 32 w 115"/>
                  <a:gd name="T12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5" h="66">
                    <a:moveTo>
                      <a:pt x="32" y="4"/>
                    </a:move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3" y="4"/>
                      <a:pt x="34" y="4"/>
                      <a:pt x="36" y="4"/>
                    </a:cubicBezTo>
                    <a:cubicBezTo>
                      <a:pt x="42" y="5"/>
                      <a:pt x="47" y="13"/>
                      <a:pt x="50" y="18"/>
                    </a:cubicBezTo>
                    <a:cubicBezTo>
                      <a:pt x="53" y="23"/>
                      <a:pt x="56" y="35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62" y="37"/>
                      <a:pt x="62" y="37"/>
                      <a:pt x="62" y="37"/>
                    </a:cubicBezTo>
                    <a:cubicBezTo>
                      <a:pt x="72" y="37"/>
                      <a:pt x="73" y="19"/>
                      <a:pt x="79" y="11"/>
                    </a:cubicBezTo>
                    <a:cubicBezTo>
                      <a:pt x="80" y="10"/>
                      <a:pt x="82" y="8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83" y="8"/>
                      <a:pt x="83" y="8"/>
                    </a:cubicBezTo>
                    <a:cubicBezTo>
                      <a:pt x="83" y="8"/>
                      <a:pt x="84" y="8"/>
                      <a:pt x="84" y="8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86" y="7"/>
                      <a:pt x="88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101" y="6"/>
                      <a:pt x="112" y="12"/>
                      <a:pt x="112" y="21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12" y="32"/>
                      <a:pt x="96" y="35"/>
                      <a:pt x="90" y="44"/>
                    </a:cubicBezTo>
                    <a:cubicBezTo>
                      <a:pt x="85" y="50"/>
                      <a:pt x="85" y="62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5" y="63"/>
                      <a:pt x="75" y="63"/>
                      <a:pt x="75" y="63"/>
                    </a:cubicBezTo>
                    <a:cubicBezTo>
                      <a:pt x="73" y="64"/>
                      <a:pt x="72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60" y="64"/>
                      <a:pt x="61" y="52"/>
                      <a:pt x="54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1" y="45"/>
                      <a:pt x="49" y="45"/>
                      <a:pt x="48" y="45"/>
                    </a:cubicBezTo>
                    <a:cubicBezTo>
                      <a:pt x="47" y="45"/>
                      <a:pt x="45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34" y="45"/>
                      <a:pt x="26" y="44"/>
                      <a:pt x="18" y="40"/>
                    </a:cubicBezTo>
                    <a:cubicBezTo>
                      <a:pt x="18" y="40"/>
                      <a:pt x="18" y="40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3" y="37"/>
                      <a:pt x="6" y="29"/>
                      <a:pt x="6" y="21"/>
                    </a:cubicBezTo>
                    <a:cubicBezTo>
                      <a:pt x="6" y="21"/>
                      <a:pt x="6" y="20"/>
                      <a:pt x="6" y="20"/>
                    </a:cubicBezTo>
                    <a:cubicBezTo>
                      <a:pt x="7" y="13"/>
                      <a:pt x="13" y="10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20" y="6"/>
                      <a:pt x="26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2" y="4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0" y="3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0" y="8"/>
                      <a:pt x="2" y="11"/>
                      <a:pt x="1" y="17"/>
                    </a:cubicBezTo>
                    <a:cubicBezTo>
                      <a:pt x="1" y="18"/>
                      <a:pt x="0" y="19"/>
                      <a:pt x="0" y="21"/>
                    </a:cubicBezTo>
                    <a:cubicBezTo>
                      <a:pt x="0" y="28"/>
                      <a:pt x="6" y="34"/>
                      <a:pt x="10" y="38"/>
                    </a:cubicBezTo>
                    <a:cubicBezTo>
                      <a:pt x="14" y="41"/>
                      <a:pt x="22" y="45"/>
                      <a:pt x="27" y="46"/>
                    </a:cubicBezTo>
                    <a:cubicBezTo>
                      <a:pt x="36" y="48"/>
                      <a:pt x="44" y="46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1" y="49"/>
                      <a:pt x="51" y="49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1" y="50"/>
                      <a:pt x="51" y="50"/>
                      <a:pt x="51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9" y="55"/>
                      <a:pt x="6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1" y="66"/>
                      <a:pt x="71" y="66"/>
                      <a:pt x="71" y="66"/>
                    </a:cubicBezTo>
                    <a:cubicBezTo>
                      <a:pt x="72" y="66"/>
                      <a:pt x="74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75" y="65"/>
                      <a:pt x="75" y="65"/>
                      <a:pt x="75" y="65"/>
                    </a:cubicBezTo>
                    <a:cubicBezTo>
                      <a:pt x="86" y="63"/>
                      <a:pt x="88" y="51"/>
                      <a:pt x="93" y="45"/>
                    </a:cubicBezTo>
                    <a:cubicBezTo>
                      <a:pt x="96" y="40"/>
                      <a:pt x="102" y="37"/>
                      <a:pt x="105" y="35"/>
                    </a:cubicBezTo>
                    <a:cubicBezTo>
                      <a:pt x="108" y="32"/>
                      <a:pt x="115" y="28"/>
                      <a:pt x="115" y="21"/>
                    </a:cubicBezTo>
                    <a:cubicBezTo>
                      <a:pt x="115" y="21"/>
                      <a:pt x="115" y="21"/>
                      <a:pt x="115" y="21"/>
                    </a:cubicBezTo>
                    <a:cubicBezTo>
                      <a:pt x="115" y="11"/>
                      <a:pt x="103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86" y="5"/>
                      <a:pt x="80" y="6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7" y="9"/>
                      <a:pt x="77" y="9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2" y="16"/>
                      <a:pt x="69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63" y="27"/>
                      <a:pt x="63" y="27"/>
                      <a:pt x="63" y="27"/>
                    </a:cubicBezTo>
                    <a:cubicBezTo>
                      <a:pt x="58" y="27"/>
                      <a:pt x="53" y="18"/>
                      <a:pt x="49" y="13"/>
                    </a:cubicBezTo>
                    <a:cubicBezTo>
                      <a:pt x="46" y="9"/>
                      <a:pt x="41" y="1"/>
                      <a:pt x="34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3" name="Freeform 626"/>
              <p:cNvSpPr>
                <a:spLocks noEditPoints="1"/>
              </p:cNvSpPr>
              <p:nvPr/>
            </p:nvSpPr>
            <p:spPr bwMode="auto">
              <a:xfrm>
                <a:off x="2164" y="838"/>
                <a:ext cx="126" cy="123"/>
              </a:xfrm>
              <a:custGeom>
                <a:avLst/>
                <a:gdLst>
                  <a:gd name="T0" fmla="*/ 21 w 36"/>
                  <a:gd name="T1" fmla="*/ 4 h 35"/>
                  <a:gd name="T2" fmla="*/ 21 w 36"/>
                  <a:gd name="T3" fmla="*/ 4 h 35"/>
                  <a:gd name="T4" fmla="*/ 21 w 36"/>
                  <a:gd name="T5" fmla="*/ 4 h 35"/>
                  <a:gd name="T6" fmla="*/ 33 w 36"/>
                  <a:gd name="T7" fmla="*/ 12 h 35"/>
                  <a:gd name="T8" fmla="*/ 33 w 36"/>
                  <a:gd name="T9" fmla="*/ 15 h 35"/>
                  <a:gd name="T10" fmla="*/ 19 w 36"/>
                  <a:gd name="T11" fmla="*/ 32 h 35"/>
                  <a:gd name="T12" fmla="*/ 19 w 36"/>
                  <a:gd name="T13" fmla="*/ 32 h 35"/>
                  <a:gd name="T14" fmla="*/ 18 w 36"/>
                  <a:gd name="T15" fmla="*/ 32 h 35"/>
                  <a:gd name="T16" fmla="*/ 15 w 36"/>
                  <a:gd name="T17" fmla="*/ 32 h 35"/>
                  <a:gd name="T18" fmla="*/ 15 w 36"/>
                  <a:gd name="T19" fmla="*/ 32 h 35"/>
                  <a:gd name="T20" fmla="*/ 15 w 36"/>
                  <a:gd name="T21" fmla="*/ 32 h 35"/>
                  <a:gd name="T22" fmla="*/ 15 w 36"/>
                  <a:gd name="T23" fmla="*/ 32 h 35"/>
                  <a:gd name="T24" fmla="*/ 15 w 36"/>
                  <a:gd name="T25" fmla="*/ 32 h 35"/>
                  <a:gd name="T26" fmla="*/ 11 w 36"/>
                  <a:gd name="T27" fmla="*/ 7 h 35"/>
                  <a:gd name="T28" fmla="*/ 11 w 36"/>
                  <a:gd name="T29" fmla="*/ 7 h 35"/>
                  <a:gd name="T30" fmla="*/ 11 w 36"/>
                  <a:gd name="T31" fmla="*/ 7 h 35"/>
                  <a:gd name="T32" fmla="*/ 11 w 36"/>
                  <a:gd name="T33" fmla="*/ 7 h 35"/>
                  <a:gd name="T34" fmla="*/ 21 w 36"/>
                  <a:gd name="T35" fmla="*/ 4 h 35"/>
                  <a:gd name="T36" fmla="*/ 21 w 36"/>
                  <a:gd name="T37" fmla="*/ 4 h 35"/>
                  <a:gd name="T38" fmla="*/ 21 w 36"/>
                  <a:gd name="T39" fmla="*/ 4 h 35"/>
                  <a:gd name="T40" fmla="*/ 25 w 36"/>
                  <a:gd name="T41" fmla="*/ 0 h 35"/>
                  <a:gd name="T42" fmla="*/ 25 w 36"/>
                  <a:gd name="T43" fmla="*/ 0 h 35"/>
                  <a:gd name="T44" fmla="*/ 7 w 36"/>
                  <a:gd name="T45" fmla="*/ 7 h 35"/>
                  <a:gd name="T46" fmla="*/ 7 w 36"/>
                  <a:gd name="T47" fmla="*/ 7 h 35"/>
                  <a:gd name="T48" fmla="*/ 7 w 36"/>
                  <a:gd name="T49" fmla="*/ 7 h 35"/>
                  <a:gd name="T50" fmla="*/ 7 w 36"/>
                  <a:gd name="T51" fmla="*/ 7 h 35"/>
                  <a:gd name="T52" fmla="*/ 7 w 36"/>
                  <a:gd name="T53" fmla="*/ 7 h 35"/>
                  <a:gd name="T54" fmla="*/ 7 w 36"/>
                  <a:gd name="T55" fmla="*/ 7 h 35"/>
                  <a:gd name="T56" fmla="*/ 7 w 36"/>
                  <a:gd name="T57" fmla="*/ 7 h 35"/>
                  <a:gd name="T58" fmla="*/ 7 w 36"/>
                  <a:gd name="T59" fmla="*/ 7 h 35"/>
                  <a:gd name="T60" fmla="*/ 0 w 36"/>
                  <a:gd name="T61" fmla="*/ 25 h 35"/>
                  <a:gd name="T62" fmla="*/ 4 w 36"/>
                  <a:gd name="T63" fmla="*/ 33 h 35"/>
                  <a:gd name="T64" fmla="*/ 4 w 36"/>
                  <a:gd name="T65" fmla="*/ 33 h 35"/>
                  <a:gd name="T66" fmla="*/ 10 w 36"/>
                  <a:gd name="T67" fmla="*/ 35 h 35"/>
                  <a:gd name="T68" fmla="*/ 10 w 36"/>
                  <a:gd name="T69" fmla="*/ 35 h 35"/>
                  <a:gd name="T70" fmla="*/ 10 w 36"/>
                  <a:gd name="T71" fmla="*/ 35 h 35"/>
                  <a:gd name="T72" fmla="*/ 10 w 36"/>
                  <a:gd name="T73" fmla="*/ 35 h 35"/>
                  <a:gd name="T74" fmla="*/ 14 w 36"/>
                  <a:gd name="T75" fmla="*/ 35 h 35"/>
                  <a:gd name="T76" fmla="*/ 29 w 36"/>
                  <a:gd name="T77" fmla="*/ 30 h 35"/>
                  <a:gd name="T78" fmla="*/ 36 w 36"/>
                  <a:gd name="T79" fmla="*/ 12 h 35"/>
                  <a:gd name="T80" fmla="*/ 34 w 36"/>
                  <a:gd name="T81" fmla="*/ 5 h 35"/>
                  <a:gd name="T82" fmla="*/ 34 w 36"/>
                  <a:gd name="T83" fmla="*/ 5 h 35"/>
                  <a:gd name="T84" fmla="*/ 34 w 36"/>
                  <a:gd name="T85" fmla="*/ 4 h 35"/>
                  <a:gd name="T86" fmla="*/ 25 w 36"/>
                  <a:gd name="T87" fmla="*/ 0 h 35"/>
                  <a:gd name="T88" fmla="*/ 25 w 36"/>
                  <a:gd name="T89" fmla="*/ 0 h 35"/>
                  <a:gd name="T90" fmla="*/ 25 w 36"/>
                  <a:gd name="T9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6" h="35">
                    <a:moveTo>
                      <a:pt x="2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7" y="4"/>
                      <a:pt x="32" y="6"/>
                      <a:pt x="33" y="12"/>
                    </a:cubicBezTo>
                    <a:cubicBezTo>
                      <a:pt x="33" y="13"/>
                      <a:pt x="33" y="14"/>
                      <a:pt x="33" y="15"/>
                    </a:cubicBezTo>
                    <a:cubicBezTo>
                      <a:pt x="33" y="24"/>
                      <a:pt x="27" y="30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7" y="32"/>
                      <a:pt x="16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" y="32"/>
                      <a:pt x="1" y="14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4" y="5"/>
                      <a:pt x="18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8" y="0"/>
                      <a:pt x="10" y="3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4" y="9"/>
                      <a:pt x="0" y="18"/>
                      <a:pt x="0" y="25"/>
                    </a:cubicBezTo>
                    <a:cubicBezTo>
                      <a:pt x="0" y="28"/>
                      <a:pt x="1" y="31"/>
                      <a:pt x="4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5" y="35"/>
                      <a:pt x="8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2" y="35"/>
                      <a:pt x="13" y="35"/>
                      <a:pt x="14" y="35"/>
                    </a:cubicBezTo>
                    <a:cubicBezTo>
                      <a:pt x="20" y="35"/>
                      <a:pt x="25" y="34"/>
                      <a:pt x="29" y="30"/>
                    </a:cubicBezTo>
                    <a:cubicBezTo>
                      <a:pt x="33" y="27"/>
                      <a:pt x="36" y="19"/>
                      <a:pt x="36" y="12"/>
                    </a:cubicBezTo>
                    <a:cubicBezTo>
                      <a:pt x="36" y="9"/>
                      <a:pt x="35" y="7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4" y="5"/>
                      <a:pt x="34" y="4"/>
                      <a:pt x="34" y="4"/>
                    </a:cubicBezTo>
                    <a:cubicBezTo>
                      <a:pt x="32" y="2"/>
                      <a:pt x="29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4" name="Freeform 627"/>
              <p:cNvSpPr>
                <a:spLocks noEditPoints="1"/>
              </p:cNvSpPr>
              <p:nvPr/>
            </p:nvSpPr>
            <p:spPr bwMode="auto">
              <a:xfrm>
                <a:off x="5394" y="835"/>
                <a:ext cx="132" cy="126"/>
              </a:xfrm>
              <a:custGeom>
                <a:avLst/>
                <a:gdLst>
                  <a:gd name="T0" fmla="*/ 13 w 38"/>
                  <a:gd name="T1" fmla="*/ 3 h 36"/>
                  <a:gd name="T2" fmla="*/ 13 w 38"/>
                  <a:gd name="T3" fmla="*/ 3 h 36"/>
                  <a:gd name="T4" fmla="*/ 13 w 38"/>
                  <a:gd name="T5" fmla="*/ 3 h 36"/>
                  <a:gd name="T6" fmla="*/ 30 w 38"/>
                  <a:gd name="T7" fmla="*/ 28 h 36"/>
                  <a:gd name="T8" fmla="*/ 30 w 38"/>
                  <a:gd name="T9" fmla="*/ 29 h 36"/>
                  <a:gd name="T10" fmla="*/ 30 w 38"/>
                  <a:gd name="T11" fmla="*/ 29 h 36"/>
                  <a:gd name="T12" fmla="*/ 30 w 38"/>
                  <a:gd name="T13" fmla="*/ 29 h 36"/>
                  <a:gd name="T14" fmla="*/ 30 w 38"/>
                  <a:gd name="T15" fmla="*/ 29 h 36"/>
                  <a:gd name="T16" fmla="*/ 30 w 38"/>
                  <a:gd name="T17" fmla="*/ 29 h 36"/>
                  <a:gd name="T18" fmla="*/ 24 w 38"/>
                  <a:gd name="T19" fmla="*/ 32 h 36"/>
                  <a:gd name="T20" fmla="*/ 24 w 38"/>
                  <a:gd name="T21" fmla="*/ 32 h 36"/>
                  <a:gd name="T22" fmla="*/ 24 w 38"/>
                  <a:gd name="T23" fmla="*/ 32 h 36"/>
                  <a:gd name="T24" fmla="*/ 24 w 38"/>
                  <a:gd name="T25" fmla="*/ 32 h 36"/>
                  <a:gd name="T26" fmla="*/ 24 w 38"/>
                  <a:gd name="T27" fmla="*/ 32 h 36"/>
                  <a:gd name="T28" fmla="*/ 20 w 38"/>
                  <a:gd name="T29" fmla="*/ 32 h 36"/>
                  <a:gd name="T30" fmla="*/ 20 w 38"/>
                  <a:gd name="T31" fmla="*/ 32 h 36"/>
                  <a:gd name="T32" fmla="*/ 20 w 38"/>
                  <a:gd name="T33" fmla="*/ 32 h 36"/>
                  <a:gd name="T34" fmla="*/ 20 w 38"/>
                  <a:gd name="T35" fmla="*/ 32 h 36"/>
                  <a:gd name="T36" fmla="*/ 20 w 38"/>
                  <a:gd name="T37" fmla="*/ 32 h 36"/>
                  <a:gd name="T38" fmla="*/ 9 w 38"/>
                  <a:gd name="T39" fmla="*/ 29 h 36"/>
                  <a:gd name="T40" fmla="*/ 9 w 38"/>
                  <a:gd name="T41" fmla="*/ 29 h 36"/>
                  <a:gd name="T42" fmla="*/ 3 w 38"/>
                  <a:gd name="T43" fmla="*/ 14 h 36"/>
                  <a:gd name="T44" fmla="*/ 4 w 38"/>
                  <a:gd name="T45" fmla="*/ 8 h 36"/>
                  <a:gd name="T46" fmla="*/ 4 w 38"/>
                  <a:gd name="T47" fmla="*/ 8 h 36"/>
                  <a:gd name="T48" fmla="*/ 4 w 38"/>
                  <a:gd name="T49" fmla="*/ 8 h 36"/>
                  <a:gd name="T50" fmla="*/ 4 w 38"/>
                  <a:gd name="T51" fmla="*/ 8 h 36"/>
                  <a:gd name="T52" fmla="*/ 13 w 38"/>
                  <a:gd name="T53" fmla="*/ 3 h 36"/>
                  <a:gd name="T54" fmla="*/ 13 w 38"/>
                  <a:gd name="T55" fmla="*/ 3 h 36"/>
                  <a:gd name="T56" fmla="*/ 13 w 38"/>
                  <a:gd name="T57" fmla="*/ 3 h 36"/>
                  <a:gd name="T58" fmla="*/ 12 w 38"/>
                  <a:gd name="T59" fmla="*/ 0 h 36"/>
                  <a:gd name="T60" fmla="*/ 12 w 38"/>
                  <a:gd name="T61" fmla="*/ 0 h 36"/>
                  <a:gd name="T62" fmla="*/ 3 w 38"/>
                  <a:gd name="T63" fmla="*/ 3 h 36"/>
                  <a:gd name="T64" fmla="*/ 3 w 38"/>
                  <a:gd name="T65" fmla="*/ 3 h 36"/>
                  <a:gd name="T66" fmla="*/ 0 w 38"/>
                  <a:gd name="T67" fmla="*/ 12 h 36"/>
                  <a:gd name="T68" fmla="*/ 8 w 38"/>
                  <a:gd name="T69" fmla="*/ 32 h 36"/>
                  <a:gd name="T70" fmla="*/ 8 w 38"/>
                  <a:gd name="T71" fmla="*/ 32 h 36"/>
                  <a:gd name="T72" fmla="*/ 9 w 38"/>
                  <a:gd name="T73" fmla="*/ 32 h 36"/>
                  <a:gd name="T74" fmla="*/ 9 w 38"/>
                  <a:gd name="T75" fmla="*/ 32 h 36"/>
                  <a:gd name="T76" fmla="*/ 22 w 38"/>
                  <a:gd name="T77" fmla="*/ 36 h 36"/>
                  <a:gd name="T78" fmla="*/ 22 w 38"/>
                  <a:gd name="T79" fmla="*/ 36 h 36"/>
                  <a:gd name="T80" fmla="*/ 22 w 38"/>
                  <a:gd name="T81" fmla="*/ 36 h 36"/>
                  <a:gd name="T82" fmla="*/ 22 w 38"/>
                  <a:gd name="T83" fmla="*/ 36 h 36"/>
                  <a:gd name="T84" fmla="*/ 25 w 38"/>
                  <a:gd name="T85" fmla="*/ 36 h 36"/>
                  <a:gd name="T86" fmla="*/ 35 w 38"/>
                  <a:gd name="T87" fmla="*/ 22 h 36"/>
                  <a:gd name="T88" fmla="*/ 32 w 38"/>
                  <a:gd name="T89" fmla="*/ 12 h 36"/>
                  <a:gd name="T90" fmla="*/ 32 w 38"/>
                  <a:gd name="T91" fmla="*/ 12 h 36"/>
                  <a:gd name="T92" fmla="*/ 32 w 38"/>
                  <a:gd name="T93" fmla="*/ 11 h 36"/>
                  <a:gd name="T94" fmla="*/ 12 w 38"/>
                  <a:gd name="T95" fmla="*/ 0 h 36"/>
                  <a:gd name="T96" fmla="*/ 12 w 38"/>
                  <a:gd name="T97" fmla="*/ 0 h 36"/>
                  <a:gd name="T98" fmla="*/ 12 w 38"/>
                  <a:gd name="T9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8" h="36">
                    <a:moveTo>
                      <a:pt x="13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3" y="3"/>
                      <a:pt x="38" y="17"/>
                      <a:pt x="30" y="28"/>
                    </a:cubicBezTo>
                    <a:cubicBezTo>
                      <a:pt x="30" y="28"/>
                      <a:pt x="30" y="28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9" y="31"/>
                      <a:pt x="27" y="31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2" y="32"/>
                      <a:pt x="21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6" y="32"/>
                      <a:pt x="12" y="31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6" y="26"/>
                      <a:pt x="3" y="20"/>
                      <a:pt x="3" y="14"/>
                    </a:cubicBezTo>
                    <a:cubicBezTo>
                      <a:pt x="3" y="12"/>
                      <a:pt x="3" y="10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5"/>
                      <a:pt x="9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8" y="0"/>
                      <a:pt x="5" y="1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5"/>
                      <a:pt x="0" y="8"/>
                      <a:pt x="0" y="12"/>
                    </a:cubicBezTo>
                    <a:cubicBezTo>
                      <a:pt x="0" y="19"/>
                      <a:pt x="4" y="29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2" y="35"/>
                      <a:pt x="18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6"/>
                      <a:pt x="24" y="36"/>
                      <a:pt x="25" y="36"/>
                    </a:cubicBezTo>
                    <a:cubicBezTo>
                      <a:pt x="32" y="35"/>
                      <a:pt x="35" y="29"/>
                      <a:pt x="35" y="22"/>
                    </a:cubicBezTo>
                    <a:cubicBezTo>
                      <a:pt x="35" y="19"/>
                      <a:pt x="34" y="15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8" y="5"/>
                      <a:pt x="19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5" name="Freeform 628"/>
              <p:cNvSpPr>
                <a:spLocks noEditPoints="1"/>
              </p:cNvSpPr>
              <p:nvPr/>
            </p:nvSpPr>
            <p:spPr bwMode="auto">
              <a:xfrm>
                <a:off x="4553" y="748"/>
                <a:ext cx="370" cy="206"/>
              </a:xfrm>
              <a:custGeom>
                <a:avLst/>
                <a:gdLst>
                  <a:gd name="T0" fmla="*/ 20 w 106"/>
                  <a:gd name="T1" fmla="*/ 6 h 59"/>
                  <a:gd name="T2" fmla="*/ 30 w 106"/>
                  <a:gd name="T3" fmla="*/ 11 h 59"/>
                  <a:gd name="T4" fmla="*/ 30 w 106"/>
                  <a:gd name="T5" fmla="*/ 11 h 59"/>
                  <a:gd name="T6" fmla="*/ 32 w 106"/>
                  <a:gd name="T7" fmla="*/ 30 h 59"/>
                  <a:gd name="T8" fmla="*/ 48 w 106"/>
                  <a:gd name="T9" fmla="*/ 45 h 59"/>
                  <a:gd name="T10" fmla="*/ 39 w 106"/>
                  <a:gd name="T11" fmla="*/ 55 h 59"/>
                  <a:gd name="T12" fmla="*/ 39 w 106"/>
                  <a:gd name="T13" fmla="*/ 55 h 59"/>
                  <a:gd name="T14" fmla="*/ 39 w 106"/>
                  <a:gd name="T15" fmla="*/ 55 h 59"/>
                  <a:gd name="T16" fmla="*/ 36 w 106"/>
                  <a:gd name="T17" fmla="*/ 55 h 59"/>
                  <a:gd name="T18" fmla="*/ 28 w 106"/>
                  <a:gd name="T19" fmla="*/ 36 h 59"/>
                  <a:gd name="T20" fmla="*/ 6 w 106"/>
                  <a:gd name="T21" fmla="*/ 17 h 59"/>
                  <a:gd name="T22" fmla="*/ 20 w 106"/>
                  <a:gd name="T23" fmla="*/ 6 h 59"/>
                  <a:gd name="T24" fmla="*/ 20 w 106"/>
                  <a:gd name="T25" fmla="*/ 6 h 59"/>
                  <a:gd name="T26" fmla="*/ 81 w 106"/>
                  <a:gd name="T27" fmla="*/ 4 h 59"/>
                  <a:gd name="T28" fmla="*/ 99 w 106"/>
                  <a:gd name="T29" fmla="*/ 15 h 59"/>
                  <a:gd name="T30" fmla="*/ 99 w 106"/>
                  <a:gd name="T31" fmla="*/ 16 h 59"/>
                  <a:gd name="T32" fmla="*/ 80 w 106"/>
                  <a:gd name="T33" fmla="*/ 36 h 59"/>
                  <a:gd name="T34" fmla="*/ 80 w 106"/>
                  <a:gd name="T35" fmla="*/ 36 h 59"/>
                  <a:gd name="T36" fmla="*/ 80 w 106"/>
                  <a:gd name="T37" fmla="*/ 36 h 59"/>
                  <a:gd name="T38" fmla="*/ 73 w 106"/>
                  <a:gd name="T39" fmla="*/ 37 h 59"/>
                  <a:gd name="T40" fmla="*/ 73 w 106"/>
                  <a:gd name="T41" fmla="*/ 37 h 59"/>
                  <a:gd name="T42" fmla="*/ 64 w 106"/>
                  <a:gd name="T43" fmla="*/ 33 h 59"/>
                  <a:gd name="T44" fmla="*/ 62 w 106"/>
                  <a:gd name="T45" fmla="*/ 26 h 59"/>
                  <a:gd name="T46" fmla="*/ 77 w 106"/>
                  <a:gd name="T47" fmla="*/ 4 h 59"/>
                  <a:gd name="T48" fmla="*/ 81 w 106"/>
                  <a:gd name="T49" fmla="*/ 4 h 59"/>
                  <a:gd name="T50" fmla="*/ 81 w 106"/>
                  <a:gd name="T51" fmla="*/ 0 h 59"/>
                  <a:gd name="T52" fmla="*/ 77 w 106"/>
                  <a:gd name="T53" fmla="*/ 0 h 59"/>
                  <a:gd name="T54" fmla="*/ 61 w 106"/>
                  <a:gd name="T55" fmla="*/ 14 h 59"/>
                  <a:gd name="T56" fmla="*/ 50 w 106"/>
                  <a:gd name="T57" fmla="*/ 31 h 59"/>
                  <a:gd name="T58" fmla="*/ 49 w 106"/>
                  <a:gd name="T59" fmla="*/ 31 h 59"/>
                  <a:gd name="T60" fmla="*/ 49 w 106"/>
                  <a:gd name="T61" fmla="*/ 31 h 59"/>
                  <a:gd name="T62" fmla="*/ 36 w 106"/>
                  <a:gd name="T63" fmla="*/ 12 h 59"/>
                  <a:gd name="T64" fmla="*/ 36 w 106"/>
                  <a:gd name="T65" fmla="*/ 12 h 59"/>
                  <a:gd name="T66" fmla="*/ 36 w 106"/>
                  <a:gd name="T67" fmla="*/ 11 h 59"/>
                  <a:gd name="T68" fmla="*/ 36 w 106"/>
                  <a:gd name="T69" fmla="*/ 11 h 59"/>
                  <a:gd name="T70" fmla="*/ 26 w 106"/>
                  <a:gd name="T71" fmla="*/ 3 h 59"/>
                  <a:gd name="T72" fmla="*/ 20 w 106"/>
                  <a:gd name="T73" fmla="*/ 2 h 59"/>
                  <a:gd name="T74" fmla="*/ 20 w 106"/>
                  <a:gd name="T75" fmla="*/ 2 h 59"/>
                  <a:gd name="T76" fmla="*/ 0 w 106"/>
                  <a:gd name="T77" fmla="*/ 18 h 59"/>
                  <a:gd name="T78" fmla="*/ 21 w 106"/>
                  <a:gd name="T79" fmla="*/ 40 h 59"/>
                  <a:gd name="T80" fmla="*/ 21 w 106"/>
                  <a:gd name="T81" fmla="*/ 40 h 59"/>
                  <a:gd name="T82" fmla="*/ 21 w 106"/>
                  <a:gd name="T83" fmla="*/ 40 h 59"/>
                  <a:gd name="T84" fmla="*/ 21 w 106"/>
                  <a:gd name="T85" fmla="*/ 40 h 59"/>
                  <a:gd name="T86" fmla="*/ 21 w 106"/>
                  <a:gd name="T87" fmla="*/ 40 h 59"/>
                  <a:gd name="T88" fmla="*/ 39 w 106"/>
                  <a:gd name="T89" fmla="*/ 59 h 59"/>
                  <a:gd name="T90" fmla="*/ 39 w 106"/>
                  <a:gd name="T91" fmla="*/ 59 h 59"/>
                  <a:gd name="T92" fmla="*/ 41 w 106"/>
                  <a:gd name="T93" fmla="*/ 59 h 59"/>
                  <a:gd name="T94" fmla="*/ 41 w 106"/>
                  <a:gd name="T95" fmla="*/ 59 h 59"/>
                  <a:gd name="T96" fmla="*/ 60 w 106"/>
                  <a:gd name="T97" fmla="*/ 41 h 59"/>
                  <a:gd name="T98" fmla="*/ 61 w 106"/>
                  <a:gd name="T99" fmla="*/ 41 h 59"/>
                  <a:gd name="T100" fmla="*/ 61 w 106"/>
                  <a:gd name="T101" fmla="*/ 41 h 59"/>
                  <a:gd name="T102" fmla="*/ 65 w 106"/>
                  <a:gd name="T103" fmla="*/ 41 h 59"/>
                  <a:gd name="T104" fmla="*/ 66 w 106"/>
                  <a:gd name="T105" fmla="*/ 41 h 59"/>
                  <a:gd name="T106" fmla="*/ 70 w 106"/>
                  <a:gd name="T107" fmla="*/ 41 h 59"/>
                  <a:gd name="T108" fmla="*/ 70 w 106"/>
                  <a:gd name="T109" fmla="*/ 41 h 59"/>
                  <a:gd name="T110" fmla="*/ 71 w 106"/>
                  <a:gd name="T111" fmla="*/ 41 h 59"/>
                  <a:gd name="T112" fmla="*/ 74 w 106"/>
                  <a:gd name="T113" fmla="*/ 41 h 59"/>
                  <a:gd name="T114" fmla="*/ 74 w 106"/>
                  <a:gd name="T115" fmla="*/ 41 h 59"/>
                  <a:gd name="T116" fmla="*/ 78 w 106"/>
                  <a:gd name="T117" fmla="*/ 41 h 59"/>
                  <a:gd name="T118" fmla="*/ 106 w 106"/>
                  <a:gd name="T119" fmla="*/ 17 h 59"/>
                  <a:gd name="T120" fmla="*/ 106 w 106"/>
                  <a:gd name="T121" fmla="*/ 14 h 59"/>
                  <a:gd name="T122" fmla="*/ 81 w 106"/>
                  <a:gd name="T123" fmla="*/ 0 h 59"/>
                  <a:gd name="T124" fmla="*/ 81 w 106"/>
                  <a:gd name="T125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6" h="59">
                    <a:moveTo>
                      <a:pt x="20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4" y="6"/>
                      <a:pt x="28" y="7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2" y="13"/>
                      <a:pt x="33" y="16"/>
                      <a:pt x="33" y="19"/>
                    </a:cubicBezTo>
                    <a:cubicBezTo>
                      <a:pt x="33" y="22"/>
                      <a:pt x="32" y="25"/>
                      <a:pt x="32" y="30"/>
                    </a:cubicBezTo>
                    <a:cubicBezTo>
                      <a:pt x="32" y="30"/>
                      <a:pt x="32" y="31"/>
                      <a:pt x="32" y="31"/>
                    </a:cubicBezTo>
                    <a:cubicBezTo>
                      <a:pt x="36" y="38"/>
                      <a:pt x="47" y="36"/>
                      <a:pt x="48" y="45"/>
                    </a:cubicBezTo>
                    <a:cubicBezTo>
                      <a:pt x="48" y="45"/>
                      <a:pt x="48" y="45"/>
                      <a:pt x="48" y="45"/>
                    </a:cubicBezTo>
                    <a:cubicBezTo>
                      <a:pt x="48" y="51"/>
                      <a:pt x="44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9" y="55"/>
                      <a:pt x="39" y="55"/>
                      <a:pt x="39" y="55"/>
                    </a:cubicBezTo>
                    <a:cubicBezTo>
                      <a:pt x="38" y="55"/>
                      <a:pt x="37" y="55"/>
                      <a:pt x="36" y="55"/>
                    </a:cubicBezTo>
                    <a:cubicBezTo>
                      <a:pt x="36" y="55"/>
                      <a:pt x="36" y="55"/>
                      <a:pt x="36" y="55"/>
                    </a:cubicBezTo>
                    <a:cubicBezTo>
                      <a:pt x="33" y="53"/>
                      <a:pt x="30" y="49"/>
                      <a:pt x="29" y="46"/>
                    </a:cubicBezTo>
                    <a:cubicBezTo>
                      <a:pt x="28" y="42"/>
                      <a:pt x="29" y="39"/>
                      <a:pt x="28" y="36"/>
                    </a:cubicBezTo>
                    <a:cubicBezTo>
                      <a:pt x="24" y="28"/>
                      <a:pt x="6" y="29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0"/>
                      <a:pt x="13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moveTo>
                      <a:pt x="81" y="4"/>
                    </a:move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9" y="4"/>
                      <a:pt x="97" y="8"/>
                      <a:pt x="99" y="15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99" y="15"/>
                      <a:pt x="99" y="15"/>
                      <a:pt x="99" y="16"/>
                    </a:cubicBezTo>
                    <a:cubicBezTo>
                      <a:pt x="99" y="16"/>
                      <a:pt x="99" y="17"/>
                      <a:pt x="99" y="18"/>
                    </a:cubicBezTo>
                    <a:cubicBezTo>
                      <a:pt x="99" y="28"/>
                      <a:pt x="88" y="35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77" y="36"/>
                      <a:pt x="75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73" y="37"/>
                      <a:pt x="73" y="37"/>
                      <a:pt x="73" y="37"/>
                    </a:cubicBezTo>
                    <a:cubicBezTo>
                      <a:pt x="69" y="37"/>
                      <a:pt x="66" y="35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3" y="31"/>
                      <a:pt x="62" y="29"/>
                      <a:pt x="62" y="26"/>
                    </a:cubicBezTo>
                    <a:cubicBezTo>
                      <a:pt x="62" y="17"/>
                      <a:pt x="69" y="6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8" y="4"/>
                      <a:pt x="80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moveTo>
                      <a:pt x="81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79" y="0"/>
                      <a:pt x="78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0" y="1"/>
                      <a:pt x="64" y="10"/>
                      <a:pt x="61" y="14"/>
                    </a:cubicBezTo>
                    <a:cubicBezTo>
                      <a:pt x="58" y="20"/>
                      <a:pt x="57" y="31"/>
                      <a:pt x="50" y="31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9" y="31"/>
                      <a:pt x="40" y="19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4" y="8"/>
                      <a:pt x="29" y="4"/>
                      <a:pt x="26" y="3"/>
                    </a:cubicBezTo>
                    <a:cubicBezTo>
                      <a:pt x="24" y="2"/>
                      <a:pt x="22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1" y="2"/>
                      <a:pt x="0" y="8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27"/>
                      <a:pt x="14" y="31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7" y="48"/>
                      <a:pt x="2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40" y="59"/>
                      <a:pt x="40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53" y="58"/>
                      <a:pt x="51" y="45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1" y="41"/>
                      <a:pt x="61" y="41"/>
                      <a:pt x="61" y="41"/>
                    </a:cubicBezTo>
                    <a:cubicBezTo>
                      <a:pt x="62" y="41"/>
                      <a:pt x="64" y="41"/>
                      <a:pt x="65" y="41"/>
                    </a:cubicBezTo>
                    <a:cubicBezTo>
                      <a:pt x="65" y="41"/>
                      <a:pt x="66" y="41"/>
                      <a:pt x="66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7" y="41"/>
                      <a:pt x="68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0" y="41"/>
                      <a:pt x="70" y="41"/>
                      <a:pt x="70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2" y="41"/>
                      <a:pt x="73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4" y="41"/>
                      <a:pt x="74" y="41"/>
                      <a:pt x="74" y="41"/>
                    </a:cubicBezTo>
                    <a:cubicBezTo>
                      <a:pt x="76" y="41"/>
                      <a:pt x="77" y="41"/>
                      <a:pt x="78" y="41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89" y="39"/>
                      <a:pt x="106" y="30"/>
                      <a:pt x="106" y="17"/>
                    </a:cubicBezTo>
                    <a:cubicBezTo>
                      <a:pt x="106" y="16"/>
                      <a:pt x="106" y="15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6" y="14"/>
                      <a:pt x="106" y="14"/>
                      <a:pt x="106" y="14"/>
                    </a:cubicBezTo>
                    <a:cubicBezTo>
                      <a:pt x="105" y="6"/>
                      <a:pt x="9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81" y="0"/>
                      <a:pt x="81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6" name="Freeform 629"/>
              <p:cNvSpPr>
                <a:spLocks noEditPoints="1"/>
              </p:cNvSpPr>
              <p:nvPr/>
            </p:nvSpPr>
            <p:spPr bwMode="auto">
              <a:xfrm>
                <a:off x="2764" y="748"/>
                <a:ext cx="370" cy="209"/>
              </a:xfrm>
              <a:custGeom>
                <a:avLst/>
                <a:gdLst>
                  <a:gd name="T0" fmla="*/ 59 w 106"/>
                  <a:gd name="T1" fmla="*/ 46 h 60"/>
                  <a:gd name="T2" fmla="*/ 74 w 106"/>
                  <a:gd name="T3" fmla="*/ 37 h 60"/>
                  <a:gd name="T4" fmla="*/ 74 w 106"/>
                  <a:gd name="T5" fmla="*/ 37 h 60"/>
                  <a:gd name="T6" fmla="*/ 65 w 106"/>
                  <a:gd name="T7" fmla="*/ 54 h 60"/>
                  <a:gd name="T8" fmla="*/ 65 w 106"/>
                  <a:gd name="T9" fmla="*/ 54 h 60"/>
                  <a:gd name="T10" fmla="*/ 59 w 106"/>
                  <a:gd name="T11" fmla="*/ 46 h 60"/>
                  <a:gd name="T12" fmla="*/ 59 w 106"/>
                  <a:gd name="T13" fmla="*/ 46 h 60"/>
                  <a:gd name="T14" fmla="*/ 86 w 106"/>
                  <a:gd name="T15" fmla="*/ 5 h 60"/>
                  <a:gd name="T16" fmla="*/ 86 w 106"/>
                  <a:gd name="T17" fmla="*/ 5 h 60"/>
                  <a:gd name="T18" fmla="*/ 100 w 106"/>
                  <a:gd name="T19" fmla="*/ 17 h 60"/>
                  <a:gd name="T20" fmla="*/ 77 w 106"/>
                  <a:gd name="T21" fmla="*/ 32 h 60"/>
                  <a:gd name="T22" fmla="*/ 85 w 106"/>
                  <a:gd name="T23" fmla="*/ 5 h 60"/>
                  <a:gd name="T24" fmla="*/ 86 w 106"/>
                  <a:gd name="T25" fmla="*/ 5 h 60"/>
                  <a:gd name="T26" fmla="*/ 86 w 106"/>
                  <a:gd name="T27" fmla="*/ 5 h 60"/>
                  <a:gd name="T28" fmla="*/ 25 w 106"/>
                  <a:gd name="T29" fmla="*/ 4 h 60"/>
                  <a:gd name="T30" fmla="*/ 28 w 106"/>
                  <a:gd name="T31" fmla="*/ 4 h 60"/>
                  <a:gd name="T32" fmla="*/ 31 w 106"/>
                  <a:gd name="T33" fmla="*/ 37 h 60"/>
                  <a:gd name="T34" fmla="*/ 29 w 106"/>
                  <a:gd name="T35" fmla="*/ 37 h 60"/>
                  <a:gd name="T36" fmla="*/ 29 w 106"/>
                  <a:gd name="T37" fmla="*/ 37 h 60"/>
                  <a:gd name="T38" fmla="*/ 7 w 106"/>
                  <a:gd name="T39" fmla="*/ 17 h 60"/>
                  <a:gd name="T40" fmla="*/ 7 w 106"/>
                  <a:gd name="T41" fmla="*/ 17 h 60"/>
                  <a:gd name="T42" fmla="*/ 7 w 106"/>
                  <a:gd name="T43" fmla="*/ 17 h 60"/>
                  <a:gd name="T44" fmla="*/ 25 w 106"/>
                  <a:gd name="T45" fmla="*/ 4 h 60"/>
                  <a:gd name="T46" fmla="*/ 25 w 106"/>
                  <a:gd name="T47" fmla="*/ 4 h 60"/>
                  <a:gd name="T48" fmla="*/ 26 w 106"/>
                  <a:gd name="T49" fmla="*/ 0 h 60"/>
                  <a:gd name="T50" fmla="*/ 11 w 106"/>
                  <a:gd name="T51" fmla="*/ 4 h 60"/>
                  <a:gd name="T52" fmla="*/ 0 w 106"/>
                  <a:gd name="T53" fmla="*/ 17 h 60"/>
                  <a:gd name="T54" fmla="*/ 12 w 106"/>
                  <a:gd name="T55" fmla="*/ 35 h 60"/>
                  <a:gd name="T56" fmla="*/ 12 w 106"/>
                  <a:gd name="T57" fmla="*/ 36 h 60"/>
                  <a:gd name="T58" fmla="*/ 38 w 106"/>
                  <a:gd name="T59" fmla="*/ 41 h 60"/>
                  <a:gd name="T60" fmla="*/ 38 w 106"/>
                  <a:gd name="T61" fmla="*/ 41 h 60"/>
                  <a:gd name="T62" fmla="*/ 46 w 106"/>
                  <a:gd name="T63" fmla="*/ 41 h 60"/>
                  <a:gd name="T64" fmla="*/ 46 w 106"/>
                  <a:gd name="T65" fmla="*/ 41 h 60"/>
                  <a:gd name="T66" fmla="*/ 47 w 106"/>
                  <a:gd name="T67" fmla="*/ 41 h 60"/>
                  <a:gd name="T68" fmla="*/ 48 w 106"/>
                  <a:gd name="T69" fmla="*/ 42 h 60"/>
                  <a:gd name="T70" fmla="*/ 65 w 106"/>
                  <a:gd name="T71" fmla="*/ 60 h 60"/>
                  <a:gd name="T72" fmla="*/ 65 w 106"/>
                  <a:gd name="T73" fmla="*/ 60 h 60"/>
                  <a:gd name="T74" fmla="*/ 69 w 106"/>
                  <a:gd name="T75" fmla="*/ 59 h 60"/>
                  <a:gd name="T76" fmla="*/ 84 w 106"/>
                  <a:gd name="T77" fmla="*/ 40 h 60"/>
                  <a:gd name="T78" fmla="*/ 106 w 106"/>
                  <a:gd name="T79" fmla="*/ 17 h 60"/>
                  <a:gd name="T80" fmla="*/ 85 w 106"/>
                  <a:gd name="T81" fmla="*/ 2 h 60"/>
                  <a:gd name="T82" fmla="*/ 85 w 106"/>
                  <a:gd name="T83" fmla="*/ 2 h 60"/>
                  <a:gd name="T84" fmla="*/ 78 w 106"/>
                  <a:gd name="T85" fmla="*/ 4 h 60"/>
                  <a:gd name="T86" fmla="*/ 77 w 106"/>
                  <a:gd name="T87" fmla="*/ 4 h 60"/>
                  <a:gd name="T88" fmla="*/ 77 w 106"/>
                  <a:gd name="T89" fmla="*/ 4 h 60"/>
                  <a:gd name="T90" fmla="*/ 56 w 106"/>
                  <a:gd name="T91" fmla="*/ 33 h 60"/>
                  <a:gd name="T92" fmla="*/ 56 w 106"/>
                  <a:gd name="T93" fmla="*/ 33 h 60"/>
                  <a:gd name="T94" fmla="*/ 54 w 106"/>
                  <a:gd name="T95" fmla="*/ 32 h 60"/>
                  <a:gd name="T96" fmla="*/ 54 w 106"/>
                  <a:gd name="T97" fmla="*/ 32 h 60"/>
                  <a:gd name="T98" fmla="*/ 54 w 106"/>
                  <a:gd name="T99" fmla="*/ 32 h 60"/>
                  <a:gd name="T100" fmla="*/ 30 w 106"/>
                  <a:gd name="T101" fmla="*/ 0 h 60"/>
                  <a:gd name="T102" fmla="*/ 26 w 106"/>
                  <a:gd name="T10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6" h="60">
                    <a:moveTo>
                      <a:pt x="59" y="46"/>
                    </a:moveTo>
                    <a:cubicBezTo>
                      <a:pt x="59" y="46"/>
                      <a:pt x="59" y="46"/>
                      <a:pt x="59" y="46"/>
                    </a:cubicBezTo>
                    <a:cubicBezTo>
                      <a:pt x="60" y="40"/>
                      <a:pt x="67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74" y="37"/>
                      <a:pt x="74" y="37"/>
                      <a:pt x="74" y="37"/>
                    </a:cubicBezTo>
                    <a:cubicBezTo>
                      <a:pt x="80" y="46"/>
                      <a:pt x="72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5" y="54"/>
                      <a:pt x="65" y="54"/>
                      <a:pt x="65" y="54"/>
                    </a:cubicBezTo>
                    <a:cubicBezTo>
                      <a:pt x="61" y="54"/>
                      <a:pt x="58" y="52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moveTo>
                      <a:pt x="86" y="5"/>
                    </a:moveTo>
                    <a:cubicBezTo>
                      <a:pt x="86" y="5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92" y="5"/>
                      <a:pt x="100" y="9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17"/>
                      <a:pt x="100" y="17"/>
                      <a:pt x="100" y="17"/>
                    </a:cubicBezTo>
                    <a:cubicBezTo>
                      <a:pt x="100" y="27"/>
                      <a:pt x="87" y="30"/>
                      <a:pt x="77" y="32"/>
                    </a:cubicBezTo>
                    <a:cubicBezTo>
                      <a:pt x="74" y="29"/>
                      <a:pt x="73" y="25"/>
                      <a:pt x="73" y="20"/>
                    </a:cubicBezTo>
                    <a:cubicBezTo>
                      <a:pt x="73" y="13"/>
                      <a:pt x="77" y="6"/>
                      <a:pt x="85" y="5"/>
                    </a:cubicBezTo>
                    <a:cubicBezTo>
                      <a:pt x="85" y="5"/>
                      <a:pt x="85" y="5"/>
                      <a:pt x="85" y="5"/>
                    </a:cubicBezTo>
                    <a:cubicBezTo>
                      <a:pt x="85" y="5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cubicBezTo>
                      <a:pt x="86" y="5"/>
                      <a:pt x="86" y="5"/>
                      <a:pt x="86" y="5"/>
                    </a:cubicBezTo>
                    <a:moveTo>
                      <a:pt x="25" y="4"/>
                    </a:move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6" y="4"/>
                      <a:pt x="27" y="4"/>
                      <a:pt x="28" y="4"/>
                    </a:cubicBezTo>
                    <a:cubicBezTo>
                      <a:pt x="36" y="6"/>
                      <a:pt x="43" y="16"/>
                      <a:pt x="43" y="24"/>
                    </a:cubicBezTo>
                    <a:cubicBezTo>
                      <a:pt x="43" y="31"/>
                      <a:pt x="40" y="36"/>
                      <a:pt x="31" y="37"/>
                    </a:cubicBezTo>
                    <a:cubicBezTo>
                      <a:pt x="30" y="37"/>
                      <a:pt x="30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19" y="37"/>
                      <a:pt x="6" y="30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9" y="9"/>
                      <a:pt x="17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moveTo>
                      <a:pt x="26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0" y="0"/>
                      <a:pt x="14" y="2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7" y="6"/>
                      <a:pt x="1" y="9"/>
                      <a:pt x="0" y="16"/>
                    </a:cubicBezTo>
                    <a:cubicBezTo>
                      <a:pt x="0" y="16"/>
                      <a:pt x="0" y="17"/>
                      <a:pt x="0" y="17"/>
                    </a:cubicBezTo>
                    <a:cubicBezTo>
                      <a:pt x="0" y="25"/>
                      <a:pt x="7" y="33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20" y="40"/>
                      <a:pt x="2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41" y="41"/>
                      <a:pt x="42" y="41"/>
                    </a:cubicBezTo>
                    <a:cubicBezTo>
                      <a:pt x="43" y="41"/>
                      <a:pt x="45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1"/>
                      <a:pt x="47" y="41"/>
                      <a:pt x="48" y="42"/>
                    </a:cubicBezTo>
                    <a:cubicBezTo>
                      <a:pt x="55" y="48"/>
                      <a:pt x="54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6" y="60"/>
                      <a:pt x="67" y="60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79" y="58"/>
                      <a:pt x="79" y="46"/>
                      <a:pt x="84" y="40"/>
                    </a:cubicBezTo>
                    <a:cubicBezTo>
                      <a:pt x="90" y="31"/>
                      <a:pt x="106" y="28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8"/>
                      <a:pt x="9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2" y="2"/>
                      <a:pt x="80" y="3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6" y="4"/>
                      <a:pt x="74" y="6"/>
                      <a:pt x="73" y="7"/>
                    </a:cubicBezTo>
                    <a:cubicBezTo>
                      <a:pt x="67" y="15"/>
                      <a:pt x="6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5" y="33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4" y="32"/>
                      <a:pt x="54" y="32"/>
                      <a:pt x="54" y="32"/>
                    </a:cubicBezTo>
                    <a:cubicBezTo>
                      <a:pt x="50" y="31"/>
                      <a:pt x="47" y="19"/>
                      <a:pt x="44" y="14"/>
                    </a:cubicBezTo>
                    <a:cubicBezTo>
                      <a:pt x="41" y="9"/>
                      <a:pt x="36" y="1"/>
                      <a:pt x="30" y="0"/>
                    </a:cubicBezTo>
                    <a:cubicBezTo>
                      <a:pt x="28" y="0"/>
                      <a:pt x="27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7" name="Freeform 630"/>
              <p:cNvSpPr/>
              <p:nvPr/>
            </p:nvSpPr>
            <p:spPr bwMode="auto">
              <a:xfrm>
                <a:off x="2168" y="852"/>
                <a:ext cx="111" cy="98"/>
              </a:xfrm>
              <a:custGeom>
                <a:avLst/>
                <a:gdLst>
                  <a:gd name="T0" fmla="*/ 20 w 32"/>
                  <a:gd name="T1" fmla="*/ 0 h 28"/>
                  <a:gd name="T2" fmla="*/ 20 w 32"/>
                  <a:gd name="T3" fmla="*/ 0 h 28"/>
                  <a:gd name="T4" fmla="*/ 10 w 32"/>
                  <a:gd name="T5" fmla="*/ 3 h 28"/>
                  <a:gd name="T6" fmla="*/ 10 w 32"/>
                  <a:gd name="T7" fmla="*/ 3 h 28"/>
                  <a:gd name="T8" fmla="*/ 10 w 32"/>
                  <a:gd name="T9" fmla="*/ 3 h 28"/>
                  <a:gd name="T10" fmla="*/ 10 w 32"/>
                  <a:gd name="T11" fmla="*/ 3 h 28"/>
                  <a:gd name="T12" fmla="*/ 14 w 32"/>
                  <a:gd name="T13" fmla="*/ 28 h 28"/>
                  <a:gd name="T14" fmla="*/ 14 w 32"/>
                  <a:gd name="T15" fmla="*/ 28 h 28"/>
                  <a:gd name="T16" fmla="*/ 14 w 32"/>
                  <a:gd name="T17" fmla="*/ 28 h 28"/>
                  <a:gd name="T18" fmla="*/ 14 w 32"/>
                  <a:gd name="T19" fmla="*/ 28 h 28"/>
                  <a:gd name="T20" fmla="*/ 17 w 32"/>
                  <a:gd name="T21" fmla="*/ 28 h 28"/>
                  <a:gd name="T22" fmla="*/ 18 w 32"/>
                  <a:gd name="T23" fmla="*/ 28 h 28"/>
                  <a:gd name="T24" fmla="*/ 18 w 32"/>
                  <a:gd name="T25" fmla="*/ 28 h 28"/>
                  <a:gd name="T26" fmla="*/ 32 w 32"/>
                  <a:gd name="T27" fmla="*/ 11 h 28"/>
                  <a:gd name="T28" fmla="*/ 32 w 32"/>
                  <a:gd name="T29" fmla="*/ 8 h 28"/>
                  <a:gd name="T30" fmla="*/ 20 w 32"/>
                  <a:gd name="T31" fmla="*/ 0 h 28"/>
                  <a:gd name="T32" fmla="*/ 20 w 32"/>
                  <a:gd name="T33" fmla="*/ 0 h 28"/>
                  <a:gd name="T34" fmla="*/ 20 w 32"/>
                  <a:gd name="T3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28"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0" y="10"/>
                      <a:pt x="0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17" y="28"/>
                      <a:pt x="17" y="28"/>
                      <a:pt x="18" y="28"/>
                    </a:cubicBezTo>
                    <a:cubicBezTo>
                      <a:pt x="18" y="28"/>
                      <a:pt x="18" y="28"/>
                      <a:pt x="18" y="28"/>
                    </a:cubicBezTo>
                    <a:cubicBezTo>
                      <a:pt x="26" y="26"/>
                      <a:pt x="32" y="20"/>
                      <a:pt x="32" y="11"/>
                    </a:cubicBezTo>
                    <a:cubicBezTo>
                      <a:pt x="32" y="10"/>
                      <a:pt x="32" y="9"/>
                      <a:pt x="32" y="8"/>
                    </a:cubicBezTo>
                    <a:cubicBezTo>
                      <a:pt x="31" y="2"/>
                      <a:pt x="26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8" name="Freeform 631"/>
              <p:cNvSpPr/>
              <p:nvPr/>
            </p:nvSpPr>
            <p:spPr bwMode="auto">
              <a:xfrm>
                <a:off x="5404" y="845"/>
                <a:ext cx="122" cy="102"/>
              </a:xfrm>
              <a:custGeom>
                <a:avLst/>
                <a:gdLst>
                  <a:gd name="T0" fmla="*/ 10 w 35"/>
                  <a:gd name="T1" fmla="*/ 0 h 29"/>
                  <a:gd name="T2" fmla="*/ 10 w 35"/>
                  <a:gd name="T3" fmla="*/ 0 h 29"/>
                  <a:gd name="T4" fmla="*/ 1 w 35"/>
                  <a:gd name="T5" fmla="*/ 5 h 29"/>
                  <a:gd name="T6" fmla="*/ 1 w 35"/>
                  <a:gd name="T7" fmla="*/ 5 h 29"/>
                  <a:gd name="T8" fmla="*/ 1 w 35"/>
                  <a:gd name="T9" fmla="*/ 5 h 29"/>
                  <a:gd name="T10" fmla="*/ 1 w 35"/>
                  <a:gd name="T11" fmla="*/ 5 h 29"/>
                  <a:gd name="T12" fmla="*/ 0 w 35"/>
                  <a:gd name="T13" fmla="*/ 11 h 29"/>
                  <a:gd name="T14" fmla="*/ 6 w 35"/>
                  <a:gd name="T15" fmla="*/ 26 h 29"/>
                  <a:gd name="T16" fmla="*/ 6 w 35"/>
                  <a:gd name="T17" fmla="*/ 26 h 29"/>
                  <a:gd name="T18" fmla="*/ 17 w 35"/>
                  <a:gd name="T19" fmla="*/ 29 h 29"/>
                  <a:gd name="T20" fmla="*/ 17 w 35"/>
                  <a:gd name="T21" fmla="*/ 29 h 29"/>
                  <a:gd name="T22" fmla="*/ 17 w 35"/>
                  <a:gd name="T23" fmla="*/ 29 h 29"/>
                  <a:gd name="T24" fmla="*/ 17 w 35"/>
                  <a:gd name="T25" fmla="*/ 29 h 29"/>
                  <a:gd name="T26" fmla="*/ 21 w 35"/>
                  <a:gd name="T27" fmla="*/ 29 h 29"/>
                  <a:gd name="T28" fmla="*/ 21 w 35"/>
                  <a:gd name="T29" fmla="*/ 29 h 29"/>
                  <a:gd name="T30" fmla="*/ 21 w 35"/>
                  <a:gd name="T31" fmla="*/ 29 h 29"/>
                  <a:gd name="T32" fmla="*/ 21 w 35"/>
                  <a:gd name="T33" fmla="*/ 29 h 29"/>
                  <a:gd name="T34" fmla="*/ 21 w 35"/>
                  <a:gd name="T35" fmla="*/ 29 h 29"/>
                  <a:gd name="T36" fmla="*/ 27 w 35"/>
                  <a:gd name="T37" fmla="*/ 26 h 29"/>
                  <a:gd name="T38" fmla="*/ 27 w 35"/>
                  <a:gd name="T39" fmla="*/ 26 h 29"/>
                  <a:gd name="T40" fmla="*/ 27 w 35"/>
                  <a:gd name="T41" fmla="*/ 26 h 29"/>
                  <a:gd name="T42" fmla="*/ 27 w 35"/>
                  <a:gd name="T43" fmla="*/ 26 h 29"/>
                  <a:gd name="T44" fmla="*/ 27 w 35"/>
                  <a:gd name="T45" fmla="*/ 26 h 29"/>
                  <a:gd name="T46" fmla="*/ 27 w 35"/>
                  <a:gd name="T47" fmla="*/ 25 h 29"/>
                  <a:gd name="T48" fmla="*/ 10 w 35"/>
                  <a:gd name="T49" fmla="*/ 0 h 29"/>
                  <a:gd name="T50" fmla="*/ 10 w 35"/>
                  <a:gd name="T51" fmla="*/ 0 h 29"/>
                  <a:gd name="T52" fmla="*/ 10 w 35"/>
                  <a:gd name="T53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5" h="29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3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7"/>
                      <a:pt x="0" y="9"/>
                      <a:pt x="0" y="11"/>
                    </a:cubicBezTo>
                    <a:cubicBezTo>
                      <a:pt x="0" y="17"/>
                      <a:pt x="3" y="23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9" y="28"/>
                      <a:pt x="13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8" y="29"/>
                      <a:pt x="19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4" y="28"/>
                      <a:pt x="26" y="28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35" y="14"/>
                      <a:pt x="2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9" name="Freeform 632"/>
              <p:cNvSpPr>
                <a:spLocks noEditPoints="1"/>
              </p:cNvSpPr>
              <p:nvPr/>
            </p:nvSpPr>
            <p:spPr bwMode="auto">
              <a:xfrm>
                <a:off x="5000" y="748"/>
                <a:ext cx="254" cy="192"/>
              </a:xfrm>
              <a:custGeom>
                <a:avLst/>
                <a:gdLst>
                  <a:gd name="T0" fmla="*/ 50 w 73"/>
                  <a:gd name="T1" fmla="*/ 4 h 55"/>
                  <a:gd name="T2" fmla="*/ 50 w 73"/>
                  <a:gd name="T3" fmla="*/ 4 h 55"/>
                  <a:gd name="T4" fmla="*/ 50 w 73"/>
                  <a:gd name="T5" fmla="*/ 4 h 55"/>
                  <a:gd name="T6" fmla="*/ 65 w 73"/>
                  <a:gd name="T7" fmla="*/ 7 h 55"/>
                  <a:gd name="T8" fmla="*/ 65 w 73"/>
                  <a:gd name="T9" fmla="*/ 7 h 55"/>
                  <a:gd name="T10" fmla="*/ 65 w 73"/>
                  <a:gd name="T11" fmla="*/ 8 h 55"/>
                  <a:gd name="T12" fmla="*/ 65 w 73"/>
                  <a:gd name="T13" fmla="*/ 8 h 55"/>
                  <a:gd name="T14" fmla="*/ 66 w 73"/>
                  <a:gd name="T15" fmla="*/ 8 h 55"/>
                  <a:gd name="T16" fmla="*/ 66 w 73"/>
                  <a:gd name="T17" fmla="*/ 8 h 55"/>
                  <a:gd name="T18" fmla="*/ 66 w 73"/>
                  <a:gd name="T19" fmla="*/ 8 h 55"/>
                  <a:gd name="T20" fmla="*/ 30 w 73"/>
                  <a:gd name="T21" fmla="*/ 37 h 55"/>
                  <a:gd name="T22" fmla="*/ 19 w 73"/>
                  <a:gd name="T23" fmla="*/ 52 h 55"/>
                  <a:gd name="T24" fmla="*/ 19 w 73"/>
                  <a:gd name="T25" fmla="*/ 52 h 55"/>
                  <a:gd name="T26" fmla="*/ 19 w 73"/>
                  <a:gd name="T27" fmla="*/ 52 h 55"/>
                  <a:gd name="T28" fmla="*/ 19 w 73"/>
                  <a:gd name="T29" fmla="*/ 52 h 55"/>
                  <a:gd name="T30" fmla="*/ 19 w 73"/>
                  <a:gd name="T31" fmla="*/ 52 h 55"/>
                  <a:gd name="T32" fmla="*/ 16 w 73"/>
                  <a:gd name="T33" fmla="*/ 52 h 55"/>
                  <a:gd name="T34" fmla="*/ 16 w 73"/>
                  <a:gd name="T35" fmla="*/ 52 h 55"/>
                  <a:gd name="T36" fmla="*/ 16 w 73"/>
                  <a:gd name="T37" fmla="*/ 52 h 55"/>
                  <a:gd name="T38" fmla="*/ 16 w 73"/>
                  <a:gd name="T39" fmla="*/ 52 h 55"/>
                  <a:gd name="T40" fmla="*/ 16 w 73"/>
                  <a:gd name="T41" fmla="*/ 52 h 55"/>
                  <a:gd name="T42" fmla="*/ 6 w 73"/>
                  <a:gd name="T43" fmla="*/ 45 h 55"/>
                  <a:gd name="T44" fmla="*/ 6 w 73"/>
                  <a:gd name="T45" fmla="*/ 45 h 55"/>
                  <a:gd name="T46" fmla="*/ 6 w 73"/>
                  <a:gd name="T47" fmla="*/ 45 h 55"/>
                  <a:gd name="T48" fmla="*/ 6 w 73"/>
                  <a:gd name="T49" fmla="*/ 45 h 55"/>
                  <a:gd name="T50" fmla="*/ 5 w 73"/>
                  <a:gd name="T51" fmla="*/ 44 h 55"/>
                  <a:gd name="T52" fmla="*/ 18 w 73"/>
                  <a:gd name="T53" fmla="*/ 28 h 55"/>
                  <a:gd name="T54" fmla="*/ 23 w 73"/>
                  <a:gd name="T55" fmla="*/ 14 h 55"/>
                  <a:gd name="T56" fmla="*/ 40 w 73"/>
                  <a:gd name="T57" fmla="*/ 5 h 55"/>
                  <a:gd name="T58" fmla="*/ 40 w 73"/>
                  <a:gd name="T59" fmla="*/ 5 h 55"/>
                  <a:gd name="T60" fmla="*/ 40 w 73"/>
                  <a:gd name="T61" fmla="*/ 5 h 55"/>
                  <a:gd name="T62" fmla="*/ 41 w 73"/>
                  <a:gd name="T63" fmla="*/ 5 h 55"/>
                  <a:gd name="T64" fmla="*/ 41 w 73"/>
                  <a:gd name="T65" fmla="*/ 5 h 55"/>
                  <a:gd name="T66" fmla="*/ 41 w 73"/>
                  <a:gd name="T67" fmla="*/ 5 h 55"/>
                  <a:gd name="T68" fmla="*/ 41 w 73"/>
                  <a:gd name="T69" fmla="*/ 5 h 55"/>
                  <a:gd name="T70" fmla="*/ 41 w 73"/>
                  <a:gd name="T71" fmla="*/ 5 h 55"/>
                  <a:gd name="T72" fmla="*/ 50 w 73"/>
                  <a:gd name="T73" fmla="*/ 4 h 55"/>
                  <a:gd name="T74" fmla="*/ 50 w 73"/>
                  <a:gd name="T75" fmla="*/ 4 h 55"/>
                  <a:gd name="T76" fmla="*/ 50 w 73"/>
                  <a:gd name="T77" fmla="*/ 4 h 55"/>
                  <a:gd name="T78" fmla="*/ 66 w 73"/>
                  <a:gd name="T79" fmla="*/ 0 h 55"/>
                  <a:gd name="T80" fmla="*/ 66 w 73"/>
                  <a:gd name="T81" fmla="*/ 0 h 55"/>
                  <a:gd name="T82" fmla="*/ 58 w 73"/>
                  <a:gd name="T83" fmla="*/ 1 h 55"/>
                  <a:gd name="T84" fmla="*/ 54 w 73"/>
                  <a:gd name="T85" fmla="*/ 2 h 55"/>
                  <a:gd name="T86" fmla="*/ 22 w 73"/>
                  <a:gd name="T87" fmla="*/ 11 h 55"/>
                  <a:gd name="T88" fmla="*/ 12 w 73"/>
                  <a:gd name="T89" fmla="*/ 28 h 55"/>
                  <a:gd name="T90" fmla="*/ 0 w 73"/>
                  <a:gd name="T91" fmla="*/ 43 h 55"/>
                  <a:gd name="T92" fmla="*/ 0 w 73"/>
                  <a:gd name="T93" fmla="*/ 43 h 55"/>
                  <a:gd name="T94" fmla="*/ 0 w 73"/>
                  <a:gd name="T95" fmla="*/ 43 h 55"/>
                  <a:gd name="T96" fmla="*/ 15 w 73"/>
                  <a:gd name="T97" fmla="*/ 55 h 55"/>
                  <a:gd name="T98" fmla="*/ 15 w 73"/>
                  <a:gd name="T99" fmla="*/ 55 h 55"/>
                  <a:gd name="T100" fmla="*/ 15 w 73"/>
                  <a:gd name="T101" fmla="*/ 55 h 55"/>
                  <a:gd name="T102" fmla="*/ 15 w 73"/>
                  <a:gd name="T103" fmla="*/ 55 h 55"/>
                  <a:gd name="T104" fmla="*/ 17 w 73"/>
                  <a:gd name="T105" fmla="*/ 55 h 55"/>
                  <a:gd name="T106" fmla="*/ 17 w 73"/>
                  <a:gd name="T107" fmla="*/ 55 h 55"/>
                  <a:gd name="T108" fmla="*/ 17 w 73"/>
                  <a:gd name="T109" fmla="*/ 55 h 55"/>
                  <a:gd name="T110" fmla="*/ 35 w 73"/>
                  <a:gd name="T111" fmla="*/ 37 h 55"/>
                  <a:gd name="T112" fmla="*/ 55 w 73"/>
                  <a:gd name="T113" fmla="*/ 23 h 55"/>
                  <a:gd name="T114" fmla="*/ 73 w 73"/>
                  <a:gd name="T115" fmla="*/ 7 h 55"/>
                  <a:gd name="T116" fmla="*/ 73 w 73"/>
                  <a:gd name="T117" fmla="*/ 7 h 55"/>
                  <a:gd name="T118" fmla="*/ 66 w 73"/>
                  <a:gd name="T119" fmla="*/ 0 h 55"/>
                  <a:gd name="T120" fmla="*/ 66 w 73"/>
                  <a:gd name="T121" fmla="*/ 0 h 55"/>
                  <a:gd name="T122" fmla="*/ 66 w 73"/>
                  <a:gd name="T1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3" h="55">
                    <a:moveTo>
                      <a:pt x="50" y="4"/>
                    </a:move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5" y="4"/>
                      <a:pt x="61" y="5"/>
                      <a:pt x="65" y="7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4" y="24"/>
                      <a:pt x="39" y="25"/>
                      <a:pt x="30" y="37"/>
                    </a:cubicBezTo>
                    <a:cubicBezTo>
                      <a:pt x="26" y="42"/>
                      <a:pt x="26" y="50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8" y="52"/>
                      <a:pt x="17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1" y="52"/>
                      <a:pt x="6" y="49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5" y="44"/>
                      <a:pt x="5" y="44"/>
                    </a:cubicBezTo>
                    <a:cubicBezTo>
                      <a:pt x="5" y="37"/>
                      <a:pt x="15" y="33"/>
                      <a:pt x="18" y="28"/>
                    </a:cubicBezTo>
                    <a:cubicBezTo>
                      <a:pt x="20" y="24"/>
                      <a:pt x="20" y="19"/>
                      <a:pt x="23" y="14"/>
                    </a:cubicBezTo>
                    <a:cubicBezTo>
                      <a:pt x="26" y="9"/>
                      <a:pt x="33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4" y="4"/>
                      <a:pt x="47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4" y="0"/>
                      <a:pt x="61" y="0"/>
                      <a:pt x="58" y="1"/>
                    </a:cubicBezTo>
                    <a:cubicBezTo>
                      <a:pt x="57" y="1"/>
                      <a:pt x="55" y="1"/>
                      <a:pt x="54" y="2"/>
                    </a:cubicBezTo>
                    <a:cubicBezTo>
                      <a:pt x="40" y="4"/>
                      <a:pt x="30" y="3"/>
                      <a:pt x="22" y="11"/>
                    </a:cubicBezTo>
                    <a:cubicBezTo>
                      <a:pt x="19" y="14"/>
                      <a:pt x="17" y="21"/>
                      <a:pt x="12" y="28"/>
                    </a:cubicBezTo>
                    <a:cubicBezTo>
                      <a:pt x="8" y="33"/>
                      <a:pt x="0" y="36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52"/>
                      <a:pt x="9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6" y="55"/>
                      <a:pt x="16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17" y="55"/>
                      <a:pt x="17" y="55"/>
                      <a:pt x="17" y="55"/>
                    </a:cubicBezTo>
                    <a:cubicBezTo>
                      <a:pt x="31" y="53"/>
                      <a:pt x="28" y="44"/>
                      <a:pt x="35" y="37"/>
                    </a:cubicBezTo>
                    <a:cubicBezTo>
                      <a:pt x="38" y="33"/>
                      <a:pt x="50" y="27"/>
                      <a:pt x="55" y="23"/>
                    </a:cubicBezTo>
                    <a:cubicBezTo>
                      <a:pt x="62" y="19"/>
                      <a:pt x="73" y="14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1"/>
                      <a:pt x="70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0" name="Freeform 633"/>
              <p:cNvSpPr/>
              <p:nvPr/>
            </p:nvSpPr>
            <p:spPr bwMode="auto">
              <a:xfrm>
                <a:off x="4574" y="768"/>
                <a:ext cx="147" cy="172"/>
              </a:xfrm>
              <a:custGeom>
                <a:avLst/>
                <a:gdLst>
                  <a:gd name="T0" fmla="*/ 14 w 42"/>
                  <a:gd name="T1" fmla="*/ 0 h 49"/>
                  <a:gd name="T2" fmla="*/ 14 w 42"/>
                  <a:gd name="T3" fmla="*/ 0 h 49"/>
                  <a:gd name="T4" fmla="*/ 0 w 42"/>
                  <a:gd name="T5" fmla="*/ 11 h 49"/>
                  <a:gd name="T6" fmla="*/ 0 w 42"/>
                  <a:gd name="T7" fmla="*/ 11 h 49"/>
                  <a:gd name="T8" fmla="*/ 0 w 42"/>
                  <a:gd name="T9" fmla="*/ 11 h 49"/>
                  <a:gd name="T10" fmla="*/ 22 w 42"/>
                  <a:gd name="T11" fmla="*/ 30 h 49"/>
                  <a:gd name="T12" fmla="*/ 23 w 42"/>
                  <a:gd name="T13" fmla="*/ 40 h 49"/>
                  <a:gd name="T14" fmla="*/ 30 w 42"/>
                  <a:gd name="T15" fmla="*/ 49 h 49"/>
                  <a:gd name="T16" fmla="*/ 30 w 42"/>
                  <a:gd name="T17" fmla="*/ 49 h 49"/>
                  <a:gd name="T18" fmla="*/ 33 w 42"/>
                  <a:gd name="T19" fmla="*/ 49 h 49"/>
                  <a:gd name="T20" fmla="*/ 33 w 42"/>
                  <a:gd name="T21" fmla="*/ 49 h 49"/>
                  <a:gd name="T22" fmla="*/ 33 w 42"/>
                  <a:gd name="T23" fmla="*/ 49 h 49"/>
                  <a:gd name="T24" fmla="*/ 33 w 42"/>
                  <a:gd name="T25" fmla="*/ 49 h 49"/>
                  <a:gd name="T26" fmla="*/ 42 w 42"/>
                  <a:gd name="T27" fmla="*/ 39 h 49"/>
                  <a:gd name="T28" fmla="*/ 42 w 42"/>
                  <a:gd name="T29" fmla="*/ 39 h 49"/>
                  <a:gd name="T30" fmla="*/ 26 w 42"/>
                  <a:gd name="T31" fmla="*/ 25 h 49"/>
                  <a:gd name="T32" fmla="*/ 26 w 42"/>
                  <a:gd name="T33" fmla="*/ 24 h 49"/>
                  <a:gd name="T34" fmla="*/ 27 w 42"/>
                  <a:gd name="T35" fmla="*/ 13 h 49"/>
                  <a:gd name="T36" fmla="*/ 24 w 42"/>
                  <a:gd name="T37" fmla="*/ 5 h 49"/>
                  <a:gd name="T38" fmla="*/ 24 w 42"/>
                  <a:gd name="T39" fmla="*/ 5 h 49"/>
                  <a:gd name="T40" fmla="*/ 24 w 42"/>
                  <a:gd name="T41" fmla="*/ 5 h 49"/>
                  <a:gd name="T42" fmla="*/ 14 w 42"/>
                  <a:gd name="T43" fmla="*/ 0 h 49"/>
                  <a:gd name="T44" fmla="*/ 14 w 42"/>
                  <a:gd name="T45" fmla="*/ 0 h 49"/>
                  <a:gd name="T46" fmla="*/ 14 w 42"/>
                  <a:gd name="T47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49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4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23"/>
                      <a:pt x="18" y="22"/>
                      <a:pt x="22" y="30"/>
                    </a:cubicBezTo>
                    <a:cubicBezTo>
                      <a:pt x="23" y="33"/>
                      <a:pt x="22" y="36"/>
                      <a:pt x="23" y="40"/>
                    </a:cubicBezTo>
                    <a:cubicBezTo>
                      <a:pt x="24" y="43"/>
                      <a:pt x="27" y="47"/>
                      <a:pt x="30" y="49"/>
                    </a:cubicBezTo>
                    <a:cubicBezTo>
                      <a:pt x="30" y="49"/>
                      <a:pt x="30" y="49"/>
                      <a:pt x="30" y="49"/>
                    </a:cubicBezTo>
                    <a:cubicBezTo>
                      <a:pt x="31" y="49"/>
                      <a:pt x="32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8" y="49"/>
                      <a:pt x="42" y="45"/>
                      <a:pt x="42" y="39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1" y="30"/>
                      <a:pt x="30" y="32"/>
                      <a:pt x="26" y="25"/>
                    </a:cubicBezTo>
                    <a:cubicBezTo>
                      <a:pt x="26" y="25"/>
                      <a:pt x="26" y="24"/>
                      <a:pt x="26" y="24"/>
                    </a:cubicBezTo>
                    <a:cubicBezTo>
                      <a:pt x="26" y="19"/>
                      <a:pt x="27" y="16"/>
                      <a:pt x="27" y="13"/>
                    </a:cubicBezTo>
                    <a:cubicBezTo>
                      <a:pt x="27" y="10"/>
                      <a:pt x="26" y="7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2" y="1"/>
                      <a:pt x="18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1" name="Freeform 634"/>
              <p:cNvSpPr>
                <a:spLocks noEditPoints="1"/>
              </p:cNvSpPr>
              <p:nvPr/>
            </p:nvSpPr>
            <p:spPr bwMode="auto">
              <a:xfrm>
                <a:off x="2429" y="744"/>
                <a:ext cx="262" cy="196"/>
              </a:xfrm>
              <a:custGeom>
                <a:avLst/>
                <a:gdLst>
                  <a:gd name="T0" fmla="*/ 20 w 75"/>
                  <a:gd name="T1" fmla="*/ 4 h 56"/>
                  <a:gd name="T2" fmla="*/ 20 w 75"/>
                  <a:gd name="T3" fmla="*/ 4 h 56"/>
                  <a:gd name="T4" fmla="*/ 20 w 75"/>
                  <a:gd name="T5" fmla="*/ 4 h 56"/>
                  <a:gd name="T6" fmla="*/ 45 w 75"/>
                  <a:gd name="T7" fmla="*/ 9 h 56"/>
                  <a:gd name="T8" fmla="*/ 45 w 75"/>
                  <a:gd name="T9" fmla="*/ 9 h 56"/>
                  <a:gd name="T10" fmla="*/ 45 w 75"/>
                  <a:gd name="T11" fmla="*/ 9 h 56"/>
                  <a:gd name="T12" fmla="*/ 45 w 75"/>
                  <a:gd name="T13" fmla="*/ 9 h 56"/>
                  <a:gd name="T14" fmla="*/ 45 w 75"/>
                  <a:gd name="T15" fmla="*/ 9 h 56"/>
                  <a:gd name="T16" fmla="*/ 57 w 75"/>
                  <a:gd name="T17" fmla="*/ 29 h 56"/>
                  <a:gd name="T18" fmla="*/ 69 w 75"/>
                  <a:gd name="T19" fmla="*/ 44 h 56"/>
                  <a:gd name="T20" fmla="*/ 69 w 75"/>
                  <a:gd name="T21" fmla="*/ 44 h 56"/>
                  <a:gd name="T22" fmla="*/ 59 w 75"/>
                  <a:gd name="T23" fmla="*/ 53 h 56"/>
                  <a:gd name="T24" fmla="*/ 57 w 75"/>
                  <a:gd name="T25" fmla="*/ 53 h 56"/>
                  <a:gd name="T26" fmla="*/ 57 w 75"/>
                  <a:gd name="T27" fmla="*/ 53 h 56"/>
                  <a:gd name="T28" fmla="*/ 57 w 75"/>
                  <a:gd name="T29" fmla="*/ 53 h 56"/>
                  <a:gd name="T30" fmla="*/ 57 w 75"/>
                  <a:gd name="T31" fmla="*/ 53 h 56"/>
                  <a:gd name="T32" fmla="*/ 57 w 75"/>
                  <a:gd name="T33" fmla="*/ 53 h 56"/>
                  <a:gd name="T34" fmla="*/ 40 w 75"/>
                  <a:gd name="T35" fmla="*/ 36 h 56"/>
                  <a:gd name="T36" fmla="*/ 40 w 75"/>
                  <a:gd name="T37" fmla="*/ 35 h 56"/>
                  <a:gd name="T38" fmla="*/ 7 w 75"/>
                  <a:gd name="T39" fmla="*/ 10 h 56"/>
                  <a:gd name="T40" fmla="*/ 7 w 75"/>
                  <a:gd name="T41" fmla="*/ 9 h 56"/>
                  <a:gd name="T42" fmla="*/ 7 w 75"/>
                  <a:gd name="T43" fmla="*/ 9 h 56"/>
                  <a:gd name="T44" fmla="*/ 20 w 75"/>
                  <a:gd name="T45" fmla="*/ 4 h 56"/>
                  <a:gd name="T46" fmla="*/ 20 w 75"/>
                  <a:gd name="T47" fmla="*/ 4 h 56"/>
                  <a:gd name="T48" fmla="*/ 20 w 75"/>
                  <a:gd name="T49" fmla="*/ 4 h 56"/>
                  <a:gd name="T50" fmla="*/ 8 w 75"/>
                  <a:gd name="T51" fmla="*/ 0 h 56"/>
                  <a:gd name="T52" fmla="*/ 8 w 75"/>
                  <a:gd name="T53" fmla="*/ 0 h 56"/>
                  <a:gd name="T54" fmla="*/ 7 w 75"/>
                  <a:gd name="T55" fmla="*/ 0 h 56"/>
                  <a:gd name="T56" fmla="*/ 7 w 75"/>
                  <a:gd name="T57" fmla="*/ 0 h 56"/>
                  <a:gd name="T58" fmla="*/ 0 w 75"/>
                  <a:gd name="T59" fmla="*/ 9 h 56"/>
                  <a:gd name="T60" fmla="*/ 0 w 75"/>
                  <a:gd name="T61" fmla="*/ 9 h 56"/>
                  <a:gd name="T62" fmla="*/ 19 w 75"/>
                  <a:gd name="T63" fmla="*/ 26 h 56"/>
                  <a:gd name="T64" fmla="*/ 40 w 75"/>
                  <a:gd name="T65" fmla="*/ 39 h 56"/>
                  <a:gd name="T66" fmla="*/ 40 w 75"/>
                  <a:gd name="T67" fmla="*/ 39 h 56"/>
                  <a:gd name="T68" fmla="*/ 40 w 75"/>
                  <a:gd name="T69" fmla="*/ 39 h 56"/>
                  <a:gd name="T70" fmla="*/ 40 w 75"/>
                  <a:gd name="T71" fmla="*/ 40 h 56"/>
                  <a:gd name="T72" fmla="*/ 40 w 75"/>
                  <a:gd name="T73" fmla="*/ 40 h 56"/>
                  <a:gd name="T74" fmla="*/ 40 w 75"/>
                  <a:gd name="T75" fmla="*/ 40 h 56"/>
                  <a:gd name="T76" fmla="*/ 57 w 75"/>
                  <a:gd name="T77" fmla="*/ 56 h 56"/>
                  <a:gd name="T78" fmla="*/ 57 w 75"/>
                  <a:gd name="T79" fmla="*/ 56 h 56"/>
                  <a:gd name="T80" fmla="*/ 57 w 75"/>
                  <a:gd name="T81" fmla="*/ 56 h 56"/>
                  <a:gd name="T82" fmla="*/ 57 w 75"/>
                  <a:gd name="T83" fmla="*/ 56 h 56"/>
                  <a:gd name="T84" fmla="*/ 60 w 75"/>
                  <a:gd name="T85" fmla="*/ 56 h 56"/>
                  <a:gd name="T86" fmla="*/ 60 w 75"/>
                  <a:gd name="T87" fmla="*/ 56 h 56"/>
                  <a:gd name="T88" fmla="*/ 60 w 75"/>
                  <a:gd name="T89" fmla="*/ 56 h 56"/>
                  <a:gd name="T90" fmla="*/ 60 w 75"/>
                  <a:gd name="T91" fmla="*/ 56 h 56"/>
                  <a:gd name="T92" fmla="*/ 60 w 75"/>
                  <a:gd name="T93" fmla="*/ 56 h 56"/>
                  <a:gd name="T94" fmla="*/ 75 w 75"/>
                  <a:gd name="T95" fmla="*/ 44 h 56"/>
                  <a:gd name="T96" fmla="*/ 75 w 75"/>
                  <a:gd name="T97" fmla="*/ 42 h 56"/>
                  <a:gd name="T98" fmla="*/ 61 w 75"/>
                  <a:gd name="T99" fmla="*/ 27 h 56"/>
                  <a:gd name="T100" fmla="*/ 45 w 75"/>
                  <a:gd name="T101" fmla="*/ 7 h 56"/>
                  <a:gd name="T102" fmla="*/ 18 w 75"/>
                  <a:gd name="T103" fmla="*/ 2 h 56"/>
                  <a:gd name="T104" fmla="*/ 18 w 75"/>
                  <a:gd name="T105" fmla="*/ 2 h 56"/>
                  <a:gd name="T106" fmla="*/ 17 w 75"/>
                  <a:gd name="T107" fmla="*/ 2 h 56"/>
                  <a:gd name="T108" fmla="*/ 17 w 75"/>
                  <a:gd name="T109" fmla="*/ 2 h 56"/>
                  <a:gd name="T110" fmla="*/ 13 w 75"/>
                  <a:gd name="T111" fmla="*/ 1 h 56"/>
                  <a:gd name="T112" fmla="*/ 13 w 75"/>
                  <a:gd name="T113" fmla="*/ 1 h 56"/>
                  <a:gd name="T114" fmla="*/ 13 w 75"/>
                  <a:gd name="T115" fmla="*/ 0 h 56"/>
                  <a:gd name="T116" fmla="*/ 12 w 75"/>
                  <a:gd name="T117" fmla="*/ 0 h 56"/>
                  <a:gd name="T118" fmla="*/ 12 w 75"/>
                  <a:gd name="T119" fmla="*/ 0 h 56"/>
                  <a:gd name="T120" fmla="*/ 8 w 75"/>
                  <a:gd name="T121" fmla="*/ 0 h 56"/>
                  <a:gd name="T122" fmla="*/ 8 w 75"/>
                  <a:gd name="T123" fmla="*/ 0 h 56"/>
                  <a:gd name="T124" fmla="*/ 8 w 75"/>
                  <a:gd name="T12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5" h="56">
                    <a:moveTo>
                      <a:pt x="20" y="4"/>
                    </a:move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30" y="4"/>
                      <a:pt x="42" y="7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52" y="14"/>
                      <a:pt x="54" y="23"/>
                      <a:pt x="57" y="29"/>
                    </a:cubicBezTo>
                    <a:cubicBezTo>
                      <a:pt x="60" y="34"/>
                      <a:pt x="69" y="38"/>
                      <a:pt x="69" y="44"/>
                    </a:cubicBezTo>
                    <a:cubicBezTo>
                      <a:pt x="69" y="44"/>
                      <a:pt x="69" y="44"/>
                      <a:pt x="69" y="44"/>
                    </a:cubicBezTo>
                    <a:cubicBezTo>
                      <a:pt x="69" y="51"/>
                      <a:pt x="63" y="52"/>
                      <a:pt x="59" y="53"/>
                    </a:cubicBezTo>
                    <a:cubicBezTo>
                      <a:pt x="58" y="53"/>
                      <a:pt x="58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57" y="53"/>
                      <a:pt x="57" y="53"/>
                      <a:pt x="57" y="53"/>
                    </a:cubicBezTo>
                    <a:cubicBezTo>
                      <a:pt x="47" y="53"/>
                      <a:pt x="47" y="42"/>
                      <a:pt x="40" y="36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5" y="31"/>
                      <a:pt x="7" y="20"/>
                      <a:pt x="7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6"/>
                      <a:pt x="14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1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6"/>
                      <a:pt x="12" y="22"/>
                      <a:pt x="19" y="26"/>
                    </a:cubicBezTo>
                    <a:cubicBezTo>
                      <a:pt x="26" y="30"/>
                      <a:pt x="37" y="35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0" y="39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6" y="47"/>
                      <a:pt x="46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8" y="56"/>
                      <a:pt x="59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6" y="55"/>
                      <a:pt x="75" y="53"/>
                      <a:pt x="75" y="44"/>
                    </a:cubicBezTo>
                    <a:cubicBezTo>
                      <a:pt x="75" y="43"/>
                      <a:pt x="75" y="43"/>
                      <a:pt x="75" y="42"/>
                    </a:cubicBezTo>
                    <a:cubicBezTo>
                      <a:pt x="75" y="35"/>
                      <a:pt x="65" y="32"/>
                      <a:pt x="61" y="27"/>
                    </a:cubicBezTo>
                    <a:cubicBezTo>
                      <a:pt x="56" y="20"/>
                      <a:pt x="53" y="11"/>
                      <a:pt x="45" y="7"/>
                    </a:cubicBezTo>
                    <a:cubicBezTo>
                      <a:pt x="38" y="3"/>
                      <a:pt x="29" y="4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5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2" name="Freeform 635"/>
              <p:cNvSpPr/>
              <p:nvPr/>
            </p:nvSpPr>
            <p:spPr bwMode="auto">
              <a:xfrm>
                <a:off x="2966" y="877"/>
                <a:ext cx="77" cy="59"/>
              </a:xfrm>
              <a:custGeom>
                <a:avLst/>
                <a:gdLst>
                  <a:gd name="T0" fmla="*/ 16 w 22"/>
                  <a:gd name="T1" fmla="*/ 0 h 17"/>
                  <a:gd name="T2" fmla="*/ 1 w 22"/>
                  <a:gd name="T3" fmla="*/ 9 h 17"/>
                  <a:gd name="T4" fmla="*/ 1 w 22"/>
                  <a:gd name="T5" fmla="*/ 9 h 17"/>
                  <a:gd name="T6" fmla="*/ 1 w 22"/>
                  <a:gd name="T7" fmla="*/ 9 h 17"/>
                  <a:gd name="T8" fmla="*/ 1 w 22"/>
                  <a:gd name="T9" fmla="*/ 9 h 17"/>
                  <a:gd name="T10" fmla="*/ 1 w 22"/>
                  <a:gd name="T11" fmla="*/ 9 h 17"/>
                  <a:gd name="T12" fmla="*/ 7 w 22"/>
                  <a:gd name="T13" fmla="*/ 17 h 17"/>
                  <a:gd name="T14" fmla="*/ 7 w 22"/>
                  <a:gd name="T15" fmla="*/ 17 h 17"/>
                  <a:gd name="T16" fmla="*/ 7 w 22"/>
                  <a:gd name="T17" fmla="*/ 17 h 17"/>
                  <a:gd name="T18" fmla="*/ 7 w 22"/>
                  <a:gd name="T19" fmla="*/ 17 h 17"/>
                  <a:gd name="T20" fmla="*/ 16 w 22"/>
                  <a:gd name="T21" fmla="*/ 0 h 17"/>
                  <a:gd name="T22" fmla="*/ 16 w 22"/>
                  <a:gd name="T23" fmla="*/ 0 h 17"/>
                  <a:gd name="T24" fmla="*/ 16 w 22"/>
                  <a:gd name="T25" fmla="*/ 0 h 17"/>
                  <a:gd name="T26" fmla="*/ 16 w 22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" h="17">
                    <a:moveTo>
                      <a:pt x="16" y="0"/>
                    </a:moveTo>
                    <a:cubicBezTo>
                      <a:pt x="9" y="0"/>
                      <a:pt x="2" y="3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5"/>
                      <a:pt x="3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14" y="17"/>
                      <a:pt x="22" y="9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3" name="Freeform 636"/>
              <p:cNvSpPr>
                <a:spLocks noEditPoints="1"/>
              </p:cNvSpPr>
              <p:nvPr/>
            </p:nvSpPr>
            <p:spPr bwMode="auto">
              <a:xfrm>
                <a:off x="2454" y="758"/>
                <a:ext cx="216" cy="171"/>
              </a:xfrm>
              <a:custGeom>
                <a:avLst/>
                <a:gdLst>
                  <a:gd name="T0" fmla="*/ 45 w 62"/>
                  <a:gd name="T1" fmla="*/ 34 h 49"/>
                  <a:gd name="T2" fmla="*/ 45 w 62"/>
                  <a:gd name="T3" fmla="*/ 34 h 49"/>
                  <a:gd name="T4" fmla="*/ 53 w 62"/>
                  <a:gd name="T5" fmla="*/ 41 h 49"/>
                  <a:gd name="T6" fmla="*/ 53 w 62"/>
                  <a:gd name="T7" fmla="*/ 41 h 49"/>
                  <a:gd name="T8" fmla="*/ 53 w 62"/>
                  <a:gd name="T9" fmla="*/ 41 h 49"/>
                  <a:gd name="T10" fmla="*/ 53 w 62"/>
                  <a:gd name="T11" fmla="*/ 41 h 49"/>
                  <a:gd name="T12" fmla="*/ 53 w 62"/>
                  <a:gd name="T13" fmla="*/ 41 h 49"/>
                  <a:gd name="T14" fmla="*/ 53 w 62"/>
                  <a:gd name="T15" fmla="*/ 41 h 49"/>
                  <a:gd name="T16" fmla="*/ 53 w 62"/>
                  <a:gd name="T17" fmla="*/ 41 h 49"/>
                  <a:gd name="T18" fmla="*/ 50 w 62"/>
                  <a:gd name="T19" fmla="*/ 43 h 49"/>
                  <a:gd name="T20" fmla="*/ 50 w 62"/>
                  <a:gd name="T21" fmla="*/ 43 h 49"/>
                  <a:gd name="T22" fmla="*/ 50 w 62"/>
                  <a:gd name="T23" fmla="*/ 43 h 49"/>
                  <a:gd name="T24" fmla="*/ 50 w 62"/>
                  <a:gd name="T25" fmla="*/ 43 h 49"/>
                  <a:gd name="T26" fmla="*/ 50 w 62"/>
                  <a:gd name="T27" fmla="*/ 43 h 49"/>
                  <a:gd name="T28" fmla="*/ 45 w 62"/>
                  <a:gd name="T29" fmla="*/ 34 h 49"/>
                  <a:gd name="T30" fmla="*/ 45 w 62"/>
                  <a:gd name="T31" fmla="*/ 34 h 49"/>
                  <a:gd name="T32" fmla="*/ 45 w 62"/>
                  <a:gd name="T33" fmla="*/ 34 h 49"/>
                  <a:gd name="T34" fmla="*/ 45 w 62"/>
                  <a:gd name="T35" fmla="*/ 34 h 49"/>
                  <a:gd name="T36" fmla="*/ 23 w 62"/>
                  <a:gd name="T37" fmla="*/ 4 h 49"/>
                  <a:gd name="T38" fmla="*/ 23 w 62"/>
                  <a:gd name="T39" fmla="*/ 4 h 49"/>
                  <a:gd name="T40" fmla="*/ 23 w 62"/>
                  <a:gd name="T41" fmla="*/ 4 h 49"/>
                  <a:gd name="T42" fmla="*/ 34 w 62"/>
                  <a:gd name="T43" fmla="*/ 6 h 49"/>
                  <a:gd name="T44" fmla="*/ 34 w 62"/>
                  <a:gd name="T45" fmla="*/ 6 h 49"/>
                  <a:gd name="T46" fmla="*/ 34 w 62"/>
                  <a:gd name="T47" fmla="*/ 6 h 49"/>
                  <a:gd name="T48" fmla="*/ 34 w 62"/>
                  <a:gd name="T49" fmla="*/ 6 h 49"/>
                  <a:gd name="T50" fmla="*/ 34 w 62"/>
                  <a:gd name="T51" fmla="*/ 6 h 49"/>
                  <a:gd name="T52" fmla="*/ 43 w 62"/>
                  <a:gd name="T53" fmla="*/ 23 h 49"/>
                  <a:gd name="T54" fmla="*/ 41 w 62"/>
                  <a:gd name="T55" fmla="*/ 29 h 49"/>
                  <a:gd name="T56" fmla="*/ 10 w 62"/>
                  <a:gd name="T57" fmla="*/ 10 h 49"/>
                  <a:gd name="T58" fmla="*/ 10 w 62"/>
                  <a:gd name="T59" fmla="*/ 9 h 49"/>
                  <a:gd name="T60" fmla="*/ 10 w 62"/>
                  <a:gd name="T61" fmla="*/ 9 h 49"/>
                  <a:gd name="T62" fmla="*/ 23 w 62"/>
                  <a:gd name="T63" fmla="*/ 4 h 49"/>
                  <a:gd name="T64" fmla="*/ 23 w 62"/>
                  <a:gd name="T65" fmla="*/ 4 h 49"/>
                  <a:gd name="T66" fmla="*/ 23 w 62"/>
                  <a:gd name="T67" fmla="*/ 4 h 49"/>
                  <a:gd name="T68" fmla="*/ 13 w 62"/>
                  <a:gd name="T69" fmla="*/ 0 h 49"/>
                  <a:gd name="T70" fmla="*/ 13 w 62"/>
                  <a:gd name="T71" fmla="*/ 0 h 49"/>
                  <a:gd name="T72" fmla="*/ 0 w 62"/>
                  <a:gd name="T73" fmla="*/ 5 h 49"/>
                  <a:gd name="T74" fmla="*/ 0 w 62"/>
                  <a:gd name="T75" fmla="*/ 5 h 49"/>
                  <a:gd name="T76" fmla="*/ 0 w 62"/>
                  <a:gd name="T77" fmla="*/ 6 h 49"/>
                  <a:gd name="T78" fmla="*/ 33 w 62"/>
                  <a:gd name="T79" fmla="*/ 31 h 49"/>
                  <a:gd name="T80" fmla="*/ 33 w 62"/>
                  <a:gd name="T81" fmla="*/ 32 h 49"/>
                  <a:gd name="T82" fmla="*/ 50 w 62"/>
                  <a:gd name="T83" fmla="*/ 49 h 49"/>
                  <a:gd name="T84" fmla="*/ 50 w 62"/>
                  <a:gd name="T85" fmla="*/ 49 h 49"/>
                  <a:gd name="T86" fmla="*/ 50 w 62"/>
                  <a:gd name="T87" fmla="*/ 49 h 49"/>
                  <a:gd name="T88" fmla="*/ 50 w 62"/>
                  <a:gd name="T89" fmla="*/ 49 h 49"/>
                  <a:gd name="T90" fmla="*/ 52 w 62"/>
                  <a:gd name="T91" fmla="*/ 49 h 49"/>
                  <a:gd name="T92" fmla="*/ 62 w 62"/>
                  <a:gd name="T93" fmla="*/ 40 h 49"/>
                  <a:gd name="T94" fmla="*/ 62 w 62"/>
                  <a:gd name="T95" fmla="*/ 40 h 49"/>
                  <a:gd name="T96" fmla="*/ 50 w 62"/>
                  <a:gd name="T97" fmla="*/ 25 h 49"/>
                  <a:gd name="T98" fmla="*/ 38 w 62"/>
                  <a:gd name="T99" fmla="*/ 5 h 49"/>
                  <a:gd name="T100" fmla="*/ 38 w 62"/>
                  <a:gd name="T101" fmla="*/ 5 h 49"/>
                  <a:gd name="T102" fmla="*/ 38 w 62"/>
                  <a:gd name="T103" fmla="*/ 5 h 49"/>
                  <a:gd name="T104" fmla="*/ 38 w 62"/>
                  <a:gd name="T105" fmla="*/ 5 h 49"/>
                  <a:gd name="T106" fmla="*/ 38 w 62"/>
                  <a:gd name="T107" fmla="*/ 5 h 49"/>
                  <a:gd name="T108" fmla="*/ 13 w 62"/>
                  <a:gd name="T109" fmla="*/ 0 h 49"/>
                  <a:gd name="T110" fmla="*/ 13 w 62"/>
                  <a:gd name="T111" fmla="*/ 0 h 49"/>
                  <a:gd name="T112" fmla="*/ 13 w 62"/>
                  <a:gd name="T113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49">
                    <a:moveTo>
                      <a:pt x="45" y="34"/>
                    </a:moveTo>
                    <a:cubicBezTo>
                      <a:pt x="45" y="34"/>
                      <a:pt x="45" y="34"/>
                      <a:pt x="45" y="34"/>
                    </a:cubicBezTo>
                    <a:cubicBezTo>
                      <a:pt x="50" y="34"/>
                      <a:pt x="52" y="37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2"/>
                      <a:pt x="51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46" y="42"/>
                      <a:pt x="43" y="38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moveTo>
                      <a:pt x="23" y="4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7" y="4"/>
                      <a:pt x="31" y="5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9" y="9"/>
                      <a:pt x="43" y="16"/>
                      <a:pt x="43" y="23"/>
                    </a:cubicBezTo>
                    <a:cubicBezTo>
                      <a:pt x="43" y="25"/>
                      <a:pt x="42" y="28"/>
                      <a:pt x="41" y="29"/>
                    </a:cubicBezTo>
                    <a:cubicBezTo>
                      <a:pt x="36" y="27"/>
                      <a:pt x="10" y="20"/>
                      <a:pt x="10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6"/>
                      <a:pt x="17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2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16"/>
                      <a:pt x="28" y="27"/>
                      <a:pt x="33" y="31"/>
                    </a:cubicBezTo>
                    <a:cubicBezTo>
                      <a:pt x="33" y="31"/>
                      <a:pt x="33" y="31"/>
                      <a:pt x="33" y="32"/>
                    </a:cubicBezTo>
                    <a:cubicBezTo>
                      <a:pt x="40" y="38"/>
                      <a:pt x="4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1" y="49"/>
                      <a:pt x="51" y="49"/>
                      <a:pt x="52" y="49"/>
                    </a:cubicBezTo>
                    <a:cubicBezTo>
                      <a:pt x="56" y="48"/>
                      <a:pt x="62" y="47"/>
                      <a:pt x="62" y="40"/>
                    </a:cubicBez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34"/>
                      <a:pt x="53" y="30"/>
                      <a:pt x="50" y="25"/>
                    </a:cubicBezTo>
                    <a:cubicBezTo>
                      <a:pt x="47" y="19"/>
                      <a:pt x="45" y="10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5" y="3"/>
                      <a:pt x="2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4" name="Freeform 637"/>
              <p:cNvSpPr>
                <a:spLocks noEditPoints="1"/>
              </p:cNvSpPr>
              <p:nvPr/>
            </p:nvSpPr>
            <p:spPr bwMode="auto">
              <a:xfrm>
                <a:off x="5017" y="761"/>
                <a:ext cx="213" cy="168"/>
              </a:xfrm>
              <a:custGeom>
                <a:avLst/>
                <a:gdLst>
                  <a:gd name="T0" fmla="*/ 10 w 61"/>
                  <a:gd name="T1" fmla="*/ 40 h 48"/>
                  <a:gd name="T2" fmla="*/ 15 w 61"/>
                  <a:gd name="T3" fmla="*/ 35 h 48"/>
                  <a:gd name="T4" fmla="*/ 15 w 61"/>
                  <a:gd name="T5" fmla="*/ 35 h 48"/>
                  <a:gd name="T6" fmla="*/ 12 w 61"/>
                  <a:gd name="T7" fmla="*/ 41 h 48"/>
                  <a:gd name="T8" fmla="*/ 12 w 61"/>
                  <a:gd name="T9" fmla="*/ 41 h 48"/>
                  <a:gd name="T10" fmla="*/ 10 w 61"/>
                  <a:gd name="T11" fmla="*/ 40 h 48"/>
                  <a:gd name="T12" fmla="*/ 10 w 61"/>
                  <a:gd name="T13" fmla="*/ 40 h 48"/>
                  <a:gd name="T14" fmla="*/ 39 w 61"/>
                  <a:gd name="T15" fmla="*/ 3 h 48"/>
                  <a:gd name="T16" fmla="*/ 50 w 61"/>
                  <a:gd name="T17" fmla="*/ 8 h 48"/>
                  <a:gd name="T18" fmla="*/ 50 w 61"/>
                  <a:gd name="T19" fmla="*/ 8 h 48"/>
                  <a:gd name="T20" fmla="*/ 50 w 61"/>
                  <a:gd name="T21" fmla="*/ 8 h 48"/>
                  <a:gd name="T22" fmla="*/ 50 w 61"/>
                  <a:gd name="T23" fmla="*/ 8 h 48"/>
                  <a:gd name="T24" fmla="*/ 39 w 61"/>
                  <a:gd name="T25" fmla="*/ 3 h 48"/>
                  <a:gd name="T26" fmla="*/ 39 w 61"/>
                  <a:gd name="T27" fmla="*/ 3 h 48"/>
                  <a:gd name="T28" fmla="*/ 45 w 61"/>
                  <a:gd name="T29" fmla="*/ 0 h 48"/>
                  <a:gd name="T30" fmla="*/ 36 w 61"/>
                  <a:gd name="T31" fmla="*/ 1 h 48"/>
                  <a:gd name="T32" fmla="*/ 36 w 61"/>
                  <a:gd name="T33" fmla="*/ 1 h 48"/>
                  <a:gd name="T34" fmla="*/ 35 w 61"/>
                  <a:gd name="T35" fmla="*/ 1 h 48"/>
                  <a:gd name="T36" fmla="*/ 35 w 61"/>
                  <a:gd name="T37" fmla="*/ 1 h 48"/>
                  <a:gd name="T38" fmla="*/ 13 w 61"/>
                  <a:gd name="T39" fmla="*/ 24 h 48"/>
                  <a:gd name="T40" fmla="*/ 1 w 61"/>
                  <a:gd name="T41" fmla="*/ 41 h 48"/>
                  <a:gd name="T42" fmla="*/ 1 w 61"/>
                  <a:gd name="T43" fmla="*/ 41 h 48"/>
                  <a:gd name="T44" fmla="*/ 11 w 61"/>
                  <a:gd name="T45" fmla="*/ 48 h 48"/>
                  <a:gd name="T46" fmla="*/ 11 w 61"/>
                  <a:gd name="T47" fmla="*/ 48 h 48"/>
                  <a:gd name="T48" fmla="*/ 14 w 61"/>
                  <a:gd name="T49" fmla="*/ 48 h 48"/>
                  <a:gd name="T50" fmla="*/ 14 w 61"/>
                  <a:gd name="T51" fmla="*/ 48 h 48"/>
                  <a:gd name="T52" fmla="*/ 14 w 61"/>
                  <a:gd name="T53" fmla="*/ 48 h 48"/>
                  <a:gd name="T54" fmla="*/ 61 w 61"/>
                  <a:gd name="T55" fmla="*/ 4 h 48"/>
                  <a:gd name="T56" fmla="*/ 60 w 61"/>
                  <a:gd name="T57" fmla="*/ 4 h 48"/>
                  <a:gd name="T58" fmla="*/ 60 w 61"/>
                  <a:gd name="T59" fmla="*/ 3 h 48"/>
                  <a:gd name="T60" fmla="*/ 45 w 61"/>
                  <a:gd name="T61" fmla="*/ 0 h 48"/>
                  <a:gd name="T62" fmla="*/ 45 w 61"/>
                  <a:gd name="T6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" h="48">
                    <a:moveTo>
                      <a:pt x="10" y="40"/>
                    </a:move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37"/>
                      <a:pt x="12" y="36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7" y="38"/>
                      <a:pt x="14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1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moveTo>
                      <a:pt x="39" y="3"/>
                    </a:move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43" y="3"/>
                      <a:pt x="47" y="5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19"/>
                      <a:pt x="33" y="24"/>
                      <a:pt x="22" y="26"/>
                    </a:cubicBezTo>
                    <a:cubicBezTo>
                      <a:pt x="14" y="14"/>
                      <a:pt x="27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moveTo>
                      <a:pt x="45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2" y="0"/>
                      <a:pt x="39" y="0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8" y="1"/>
                      <a:pt x="21" y="5"/>
                      <a:pt x="18" y="10"/>
                    </a:cubicBezTo>
                    <a:cubicBezTo>
                      <a:pt x="15" y="15"/>
                      <a:pt x="15" y="20"/>
                      <a:pt x="13" y="24"/>
                    </a:cubicBezTo>
                    <a:cubicBezTo>
                      <a:pt x="10" y="29"/>
                      <a:pt x="0" y="33"/>
                      <a:pt x="0" y="40"/>
                    </a:cubicBezTo>
                    <a:cubicBezTo>
                      <a:pt x="0" y="40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1" y="45"/>
                      <a:pt x="6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2" y="48"/>
                      <a:pt x="13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21" y="46"/>
                      <a:pt x="21" y="38"/>
                      <a:pt x="25" y="33"/>
                    </a:cubicBezTo>
                    <a:cubicBezTo>
                      <a:pt x="34" y="21"/>
                      <a:pt x="59" y="20"/>
                      <a:pt x="61" y="4"/>
                    </a:cubicBezTo>
                    <a:cubicBezTo>
                      <a:pt x="61" y="4"/>
                      <a:pt x="61" y="4"/>
                      <a:pt x="61" y="4"/>
                    </a:cubicBezTo>
                    <a:cubicBezTo>
                      <a:pt x="61" y="4"/>
                      <a:pt x="61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6" y="1"/>
                      <a:pt x="50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5" name="Freeform 638"/>
              <p:cNvSpPr/>
              <p:nvPr/>
            </p:nvSpPr>
            <p:spPr bwMode="auto">
              <a:xfrm>
                <a:off x="2603" y="877"/>
                <a:ext cx="35" cy="31"/>
              </a:xfrm>
              <a:custGeom>
                <a:avLst/>
                <a:gdLst>
                  <a:gd name="T0" fmla="*/ 2 w 10"/>
                  <a:gd name="T1" fmla="*/ 0 h 9"/>
                  <a:gd name="T2" fmla="*/ 2 w 10"/>
                  <a:gd name="T3" fmla="*/ 0 h 9"/>
                  <a:gd name="T4" fmla="*/ 2 w 10"/>
                  <a:gd name="T5" fmla="*/ 0 h 9"/>
                  <a:gd name="T6" fmla="*/ 2 w 10"/>
                  <a:gd name="T7" fmla="*/ 0 h 9"/>
                  <a:gd name="T8" fmla="*/ 2 w 10"/>
                  <a:gd name="T9" fmla="*/ 0 h 9"/>
                  <a:gd name="T10" fmla="*/ 7 w 10"/>
                  <a:gd name="T11" fmla="*/ 9 h 9"/>
                  <a:gd name="T12" fmla="*/ 7 w 10"/>
                  <a:gd name="T13" fmla="*/ 9 h 9"/>
                  <a:gd name="T14" fmla="*/ 7 w 10"/>
                  <a:gd name="T15" fmla="*/ 9 h 9"/>
                  <a:gd name="T16" fmla="*/ 7 w 10"/>
                  <a:gd name="T17" fmla="*/ 9 h 9"/>
                  <a:gd name="T18" fmla="*/ 10 w 10"/>
                  <a:gd name="T19" fmla="*/ 7 h 9"/>
                  <a:gd name="T20" fmla="*/ 10 w 10"/>
                  <a:gd name="T21" fmla="*/ 7 h 9"/>
                  <a:gd name="T22" fmla="*/ 10 w 10"/>
                  <a:gd name="T23" fmla="*/ 7 h 9"/>
                  <a:gd name="T24" fmla="*/ 10 w 10"/>
                  <a:gd name="T25" fmla="*/ 7 h 9"/>
                  <a:gd name="T26" fmla="*/ 10 w 10"/>
                  <a:gd name="T27" fmla="*/ 7 h 9"/>
                  <a:gd name="T28" fmla="*/ 10 w 10"/>
                  <a:gd name="T29" fmla="*/ 7 h 9"/>
                  <a:gd name="T30" fmla="*/ 2 w 10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9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3" y="8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8" y="9"/>
                      <a:pt x="9" y="8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3"/>
                      <a:pt x="7" y="0"/>
                      <a:pt x="2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6" name="Freeform 639"/>
              <p:cNvSpPr/>
              <p:nvPr/>
            </p:nvSpPr>
            <p:spPr bwMode="auto">
              <a:xfrm>
                <a:off x="5052" y="884"/>
                <a:ext cx="24" cy="21"/>
              </a:xfrm>
              <a:custGeom>
                <a:avLst/>
                <a:gdLst>
                  <a:gd name="T0" fmla="*/ 5 w 7"/>
                  <a:gd name="T1" fmla="*/ 0 h 6"/>
                  <a:gd name="T2" fmla="*/ 0 w 7"/>
                  <a:gd name="T3" fmla="*/ 5 h 6"/>
                  <a:gd name="T4" fmla="*/ 0 w 7"/>
                  <a:gd name="T5" fmla="*/ 5 h 6"/>
                  <a:gd name="T6" fmla="*/ 0 w 7"/>
                  <a:gd name="T7" fmla="*/ 5 h 6"/>
                  <a:gd name="T8" fmla="*/ 2 w 7"/>
                  <a:gd name="T9" fmla="*/ 6 h 6"/>
                  <a:gd name="T10" fmla="*/ 2 w 7"/>
                  <a:gd name="T11" fmla="*/ 6 h 6"/>
                  <a:gd name="T12" fmla="*/ 2 w 7"/>
                  <a:gd name="T13" fmla="*/ 6 h 6"/>
                  <a:gd name="T14" fmla="*/ 2 w 7"/>
                  <a:gd name="T15" fmla="*/ 6 h 6"/>
                  <a:gd name="T16" fmla="*/ 5 w 7"/>
                  <a:gd name="T17" fmla="*/ 0 h 6"/>
                  <a:gd name="T18" fmla="*/ 5 w 7"/>
                  <a:gd name="T19" fmla="*/ 0 h 6"/>
                  <a:gd name="T20" fmla="*/ 5 w 7"/>
                  <a:gd name="T21" fmla="*/ 0 h 6"/>
                  <a:gd name="T22" fmla="*/ 5 w 7"/>
                  <a:gd name="T2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2" y="1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6"/>
                      <a:pt x="7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7" name="Freeform 640"/>
              <p:cNvSpPr>
                <a:spLocks noEditPoints="1"/>
              </p:cNvSpPr>
              <p:nvPr/>
            </p:nvSpPr>
            <p:spPr bwMode="auto">
              <a:xfrm>
                <a:off x="3249" y="569"/>
                <a:ext cx="1200" cy="322"/>
              </a:xfrm>
              <a:custGeom>
                <a:avLst/>
                <a:gdLst>
                  <a:gd name="T0" fmla="*/ 275 w 344"/>
                  <a:gd name="T1" fmla="*/ 6 h 92"/>
                  <a:gd name="T2" fmla="*/ 337 w 344"/>
                  <a:gd name="T3" fmla="*/ 58 h 92"/>
                  <a:gd name="T4" fmla="*/ 332 w 344"/>
                  <a:gd name="T5" fmla="*/ 67 h 92"/>
                  <a:gd name="T6" fmla="*/ 311 w 344"/>
                  <a:gd name="T7" fmla="*/ 80 h 92"/>
                  <a:gd name="T8" fmla="*/ 311 w 344"/>
                  <a:gd name="T9" fmla="*/ 80 h 92"/>
                  <a:gd name="T10" fmla="*/ 268 w 344"/>
                  <a:gd name="T11" fmla="*/ 48 h 92"/>
                  <a:gd name="T12" fmla="*/ 249 w 344"/>
                  <a:gd name="T13" fmla="*/ 52 h 92"/>
                  <a:gd name="T14" fmla="*/ 172 w 344"/>
                  <a:gd name="T15" fmla="*/ 89 h 92"/>
                  <a:gd name="T16" fmla="*/ 170 w 344"/>
                  <a:gd name="T17" fmla="*/ 89 h 92"/>
                  <a:gd name="T18" fmla="*/ 138 w 344"/>
                  <a:gd name="T19" fmla="*/ 78 h 92"/>
                  <a:gd name="T20" fmla="*/ 137 w 344"/>
                  <a:gd name="T21" fmla="*/ 78 h 92"/>
                  <a:gd name="T22" fmla="*/ 136 w 344"/>
                  <a:gd name="T23" fmla="*/ 78 h 92"/>
                  <a:gd name="T24" fmla="*/ 135 w 344"/>
                  <a:gd name="T25" fmla="*/ 77 h 92"/>
                  <a:gd name="T26" fmla="*/ 93 w 344"/>
                  <a:gd name="T27" fmla="*/ 51 h 92"/>
                  <a:gd name="T28" fmla="*/ 73 w 344"/>
                  <a:gd name="T29" fmla="*/ 47 h 92"/>
                  <a:gd name="T30" fmla="*/ 30 w 344"/>
                  <a:gd name="T31" fmla="*/ 80 h 92"/>
                  <a:gd name="T32" fmla="*/ 6 w 344"/>
                  <a:gd name="T33" fmla="*/ 58 h 92"/>
                  <a:gd name="T34" fmla="*/ 68 w 344"/>
                  <a:gd name="T35" fmla="*/ 6 h 92"/>
                  <a:gd name="T36" fmla="*/ 81 w 344"/>
                  <a:gd name="T37" fmla="*/ 4 h 92"/>
                  <a:gd name="T38" fmla="*/ 83 w 344"/>
                  <a:gd name="T39" fmla="*/ 4 h 92"/>
                  <a:gd name="T40" fmla="*/ 99 w 344"/>
                  <a:gd name="T41" fmla="*/ 25 h 92"/>
                  <a:gd name="T42" fmla="*/ 136 w 344"/>
                  <a:gd name="T43" fmla="*/ 47 h 92"/>
                  <a:gd name="T44" fmla="*/ 164 w 344"/>
                  <a:gd name="T45" fmla="*/ 41 h 92"/>
                  <a:gd name="T46" fmla="*/ 164 w 344"/>
                  <a:gd name="T47" fmla="*/ 41 h 92"/>
                  <a:gd name="T48" fmla="*/ 165 w 344"/>
                  <a:gd name="T49" fmla="*/ 41 h 92"/>
                  <a:gd name="T50" fmla="*/ 165 w 344"/>
                  <a:gd name="T51" fmla="*/ 41 h 92"/>
                  <a:gd name="T52" fmla="*/ 166 w 344"/>
                  <a:gd name="T53" fmla="*/ 41 h 92"/>
                  <a:gd name="T54" fmla="*/ 166 w 344"/>
                  <a:gd name="T55" fmla="*/ 41 h 92"/>
                  <a:gd name="T56" fmla="*/ 167 w 344"/>
                  <a:gd name="T57" fmla="*/ 41 h 92"/>
                  <a:gd name="T58" fmla="*/ 184 w 344"/>
                  <a:gd name="T59" fmla="*/ 42 h 92"/>
                  <a:gd name="T60" fmla="*/ 186 w 344"/>
                  <a:gd name="T61" fmla="*/ 43 h 92"/>
                  <a:gd name="T62" fmla="*/ 210 w 344"/>
                  <a:gd name="T63" fmla="*/ 48 h 92"/>
                  <a:gd name="T64" fmla="*/ 240 w 344"/>
                  <a:gd name="T65" fmla="*/ 25 h 92"/>
                  <a:gd name="T66" fmla="*/ 261 w 344"/>
                  <a:gd name="T67" fmla="*/ 4 h 92"/>
                  <a:gd name="T68" fmla="*/ 240 w 344"/>
                  <a:gd name="T69" fmla="*/ 18 h 92"/>
                  <a:gd name="T70" fmla="*/ 211 w 344"/>
                  <a:gd name="T71" fmla="*/ 43 h 92"/>
                  <a:gd name="T72" fmla="*/ 194 w 344"/>
                  <a:gd name="T73" fmla="*/ 41 h 92"/>
                  <a:gd name="T74" fmla="*/ 189 w 344"/>
                  <a:gd name="T75" fmla="*/ 40 h 92"/>
                  <a:gd name="T76" fmla="*/ 189 w 344"/>
                  <a:gd name="T77" fmla="*/ 40 h 92"/>
                  <a:gd name="T78" fmla="*/ 167 w 344"/>
                  <a:gd name="T79" fmla="*/ 38 h 92"/>
                  <a:gd name="T80" fmla="*/ 156 w 344"/>
                  <a:gd name="T81" fmla="*/ 38 h 92"/>
                  <a:gd name="T82" fmla="*/ 146 w 344"/>
                  <a:gd name="T83" fmla="*/ 40 h 92"/>
                  <a:gd name="T84" fmla="*/ 130 w 344"/>
                  <a:gd name="T85" fmla="*/ 43 h 92"/>
                  <a:gd name="T86" fmla="*/ 82 w 344"/>
                  <a:gd name="T87" fmla="*/ 0 h 92"/>
                  <a:gd name="T88" fmla="*/ 76 w 344"/>
                  <a:gd name="T89" fmla="*/ 1 h 92"/>
                  <a:gd name="T90" fmla="*/ 67 w 344"/>
                  <a:gd name="T91" fmla="*/ 3 h 92"/>
                  <a:gd name="T92" fmla="*/ 14 w 344"/>
                  <a:gd name="T93" fmla="*/ 74 h 92"/>
                  <a:gd name="T94" fmla="*/ 15 w 344"/>
                  <a:gd name="T95" fmla="*/ 74 h 92"/>
                  <a:gd name="T96" fmla="*/ 32 w 344"/>
                  <a:gd name="T97" fmla="*/ 86 h 92"/>
                  <a:gd name="T98" fmla="*/ 70 w 344"/>
                  <a:gd name="T99" fmla="*/ 51 h 92"/>
                  <a:gd name="T100" fmla="*/ 87 w 344"/>
                  <a:gd name="T101" fmla="*/ 55 h 92"/>
                  <a:gd name="T102" fmla="*/ 132 w 344"/>
                  <a:gd name="T103" fmla="*/ 79 h 92"/>
                  <a:gd name="T104" fmla="*/ 134 w 344"/>
                  <a:gd name="T105" fmla="*/ 79 h 92"/>
                  <a:gd name="T106" fmla="*/ 136 w 344"/>
                  <a:gd name="T107" fmla="*/ 80 h 92"/>
                  <a:gd name="T108" fmla="*/ 174 w 344"/>
                  <a:gd name="T109" fmla="*/ 92 h 92"/>
                  <a:gd name="T110" fmla="*/ 253 w 344"/>
                  <a:gd name="T111" fmla="*/ 56 h 92"/>
                  <a:gd name="T112" fmla="*/ 280 w 344"/>
                  <a:gd name="T113" fmla="*/ 53 h 92"/>
                  <a:gd name="T114" fmla="*/ 309 w 344"/>
                  <a:gd name="T115" fmla="*/ 85 h 92"/>
                  <a:gd name="T116" fmla="*/ 310 w 344"/>
                  <a:gd name="T117" fmla="*/ 85 h 92"/>
                  <a:gd name="T118" fmla="*/ 344 w 344"/>
                  <a:gd name="T119" fmla="*/ 60 h 92"/>
                  <a:gd name="T120" fmla="*/ 272 w 344"/>
                  <a:gd name="T121" fmla="*/ 3 h 92"/>
                  <a:gd name="T122" fmla="*/ 258 w 344"/>
                  <a:gd name="T123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4" h="92">
                    <a:moveTo>
                      <a:pt x="261" y="4"/>
                    </a:moveTo>
                    <a:cubicBezTo>
                      <a:pt x="261" y="4"/>
                      <a:pt x="261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3" y="4"/>
                      <a:pt x="266" y="4"/>
                      <a:pt x="268" y="5"/>
                    </a:cubicBezTo>
                    <a:cubicBezTo>
                      <a:pt x="270" y="5"/>
                      <a:pt x="272" y="6"/>
                      <a:pt x="275" y="6"/>
                    </a:cubicBezTo>
                    <a:cubicBezTo>
                      <a:pt x="275" y="6"/>
                      <a:pt x="275" y="6"/>
                      <a:pt x="275" y="6"/>
                    </a:cubicBezTo>
                    <a:cubicBezTo>
                      <a:pt x="284" y="7"/>
                      <a:pt x="293" y="6"/>
                      <a:pt x="298" y="9"/>
                    </a:cubicBezTo>
                    <a:cubicBezTo>
                      <a:pt x="305" y="13"/>
                      <a:pt x="307" y="24"/>
                      <a:pt x="311" y="31"/>
                    </a:cubicBezTo>
                    <a:cubicBezTo>
                      <a:pt x="318" y="42"/>
                      <a:pt x="337" y="46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58"/>
                      <a:pt x="337" y="58"/>
                      <a:pt x="337" y="58"/>
                    </a:cubicBezTo>
                    <a:cubicBezTo>
                      <a:pt x="337" y="60"/>
                      <a:pt x="335" y="63"/>
                      <a:pt x="332" y="67"/>
                    </a:cubicBezTo>
                    <a:cubicBezTo>
                      <a:pt x="332" y="67"/>
                      <a:pt x="332" y="67"/>
                      <a:pt x="332" y="67"/>
                    </a:cubicBezTo>
                    <a:cubicBezTo>
                      <a:pt x="332" y="67"/>
                      <a:pt x="332" y="67"/>
                      <a:pt x="332" y="67"/>
                    </a:cubicBezTo>
                    <a:cubicBezTo>
                      <a:pt x="326" y="73"/>
                      <a:pt x="316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311" y="80"/>
                      <a:pt x="311" y="80"/>
                      <a:pt x="311" y="80"/>
                    </a:cubicBezTo>
                    <a:cubicBezTo>
                      <a:pt x="298" y="80"/>
                      <a:pt x="293" y="56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83" y="51"/>
                      <a:pt x="283" y="51"/>
                      <a:pt x="283" y="51"/>
                    </a:cubicBezTo>
                    <a:cubicBezTo>
                      <a:pt x="279" y="49"/>
                      <a:pt x="273" y="48"/>
                      <a:pt x="268" y="4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8" y="48"/>
                      <a:pt x="268" y="48"/>
                      <a:pt x="268" y="48"/>
                    </a:cubicBezTo>
                    <a:cubicBezTo>
                      <a:pt x="261" y="48"/>
                      <a:pt x="254" y="49"/>
                      <a:pt x="249" y="51"/>
                    </a:cubicBezTo>
                    <a:cubicBezTo>
                      <a:pt x="249" y="51"/>
                      <a:pt x="249" y="51"/>
                      <a:pt x="249" y="51"/>
                    </a:cubicBezTo>
                    <a:cubicBezTo>
                      <a:pt x="249" y="51"/>
                      <a:pt x="249" y="51"/>
                      <a:pt x="249" y="52"/>
                    </a:cubicBezTo>
                    <a:cubicBezTo>
                      <a:pt x="242" y="55"/>
                      <a:pt x="240" y="63"/>
                      <a:pt x="233" y="68"/>
                    </a:cubicBezTo>
                    <a:cubicBezTo>
                      <a:pt x="228" y="71"/>
                      <a:pt x="217" y="72"/>
                      <a:pt x="207" y="76"/>
                    </a:cubicBezTo>
                    <a:cubicBezTo>
                      <a:pt x="193" y="81"/>
                      <a:pt x="188" y="88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89"/>
                      <a:pt x="173" y="89"/>
                      <a:pt x="172" y="89"/>
                    </a:cubicBezTo>
                    <a:cubicBezTo>
                      <a:pt x="172" y="89"/>
                      <a:pt x="171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70" y="89"/>
                      <a:pt x="170" y="89"/>
                      <a:pt x="170" y="89"/>
                    </a:cubicBezTo>
                    <a:cubicBezTo>
                      <a:pt x="158" y="89"/>
                      <a:pt x="150" y="83"/>
                      <a:pt x="138" y="79"/>
                    </a:cubicBezTo>
                    <a:cubicBezTo>
                      <a:pt x="138" y="79"/>
                      <a:pt x="138" y="79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38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37" y="78"/>
                      <a:pt x="137" y="78"/>
                      <a:pt x="136" y="78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8"/>
                      <a:pt x="136" y="78"/>
                      <a:pt x="136" y="78"/>
                    </a:cubicBezTo>
                    <a:cubicBezTo>
                      <a:pt x="136" y="77"/>
                      <a:pt x="136" y="77"/>
                      <a:pt x="136" y="77"/>
                    </a:cubicBezTo>
                    <a:cubicBezTo>
                      <a:pt x="136" y="77"/>
                      <a:pt x="136" y="77"/>
                      <a:pt x="135" y="77"/>
                    </a:cubicBezTo>
                    <a:cubicBezTo>
                      <a:pt x="135" y="77"/>
                      <a:pt x="135" y="77"/>
                      <a:pt x="135" y="77"/>
                    </a:cubicBezTo>
                    <a:cubicBezTo>
                      <a:pt x="127" y="74"/>
                      <a:pt x="116" y="72"/>
                      <a:pt x="110" y="69"/>
                    </a:cubicBezTo>
                    <a:cubicBezTo>
                      <a:pt x="103" y="65"/>
                      <a:pt x="100" y="55"/>
                      <a:pt x="93" y="52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88" y="49"/>
                      <a:pt x="80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67" y="47"/>
                      <a:pt x="62" y="48"/>
                      <a:pt x="58" y="50"/>
                    </a:cubicBezTo>
                    <a:cubicBezTo>
                      <a:pt x="53" y="52"/>
                      <a:pt x="48" y="59"/>
                      <a:pt x="45" y="65"/>
                    </a:cubicBezTo>
                    <a:cubicBezTo>
                      <a:pt x="42" y="71"/>
                      <a:pt x="38" y="80"/>
                      <a:pt x="31" y="80"/>
                    </a:cubicBezTo>
                    <a:cubicBezTo>
                      <a:pt x="31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0" y="80"/>
                      <a:pt x="29" y="80"/>
                      <a:pt x="29" y="80"/>
                    </a:cubicBezTo>
                    <a:cubicBezTo>
                      <a:pt x="20" y="79"/>
                      <a:pt x="6" y="66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45"/>
                      <a:pt x="25" y="42"/>
                      <a:pt x="31" y="32"/>
                    </a:cubicBezTo>
                    <a:cubicBezTo>
                      <a:pt x="35" y="24"/>
                      <a:pt x="35" y="13"/>
                      <a:pt x="43" y="9"/>
                    </a:cubicBezTo>
                    <a:cubicBezTo>
                      <a:pt x="48" y="6"/>
                      <a:pt x="58" y="7"/>
                      <a:pt x="68" y="6"/>
                    </a:cubicBezTo>
                    <a:cubicBezTo>
                      <a:pt x="71" y="6"/>
                      <a:pt x="74" y="5"/>
                      <a:pt x="77" y="4"/>
                    </a:cubicBezTo>
                    <a:cubicBezTo>
                      <a:pt x="78" y="4"/>
                      <a:pt x="78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80" y="4"/>
                      <a:pt x="80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2" y="4"/>
                      <a:pt x="82" y="4"/>
                    </a:cubicBezTo>
                    <a:cubicBezTo>
                      <a:pt x="82" y="4"/>
                      <a:pt x="83" y="4"/>
                      <a:pt x="83" y="4"/>
                    </a:cubicBezTo>
                    <a:cubicBezTo>
                      <a:pt x="83" y="4"/>
                      <a:pt x="83" y="4"/>
                      <a:pt x="83" y="4"/>
                    </a:cubicBezTo>
                    <a:cubicBezTo>
                      <a:pt x="89" y="6"/>
                      <a:pt x="95" y="19"/>
                      <a:pt x="99" y="24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107" y="35"/>
                      <a:pt x="114" y="47"/>
                      <a:pt x="132" y="47"/>
                    </a:cubicBezTo>
                    <a:cubicBezTo>
                      <a:pt x="132" y="47"/>
                      <a:pt x="132" y="47"/>
                      <a:pt x="132" y="47"/>
                    </a:cubicBezTo>
                    <a:cubicBezTo>
                      <a:pt x="132" y="47"/>
                      <a:pt x="132" y="47"/>
                      <a:pt x="132" y="47"/>
                    </a:cubicBezTo>
                    <a:cubicBezTo>
                      <a:pt x="133" y="47"/>
                      <a:pt x="135" y="47"/>
                      <a:pt x="136" y="47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46" y="46"/>
                      <a:pt x="154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3" y="41"/>
                    </a:cubicBezTo>
                    <a:cubicBezTo>
                      <a:pt x="163" y="41"/>
                      <a:pt x="163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4" y="41"/>
                      <a:pt x="164" y="41"/>
                      <a:pt x="164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5" y="41"/>
                      <a:pt x="165" y="41"/>
                    </a:cubicBezTo>
                    <a:cubicBezTo>
                      <a:pt x="165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6" y="41"/>
                    </a:cubicBezTo>
                    <a:cubicBezTo>
                      <a:pt x="166" y="41"/>
                      <a:pt x="166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67" y="41"/>
                      <a:pt x="167" y="41"/>
                      <a:pt x="167" y="41"/>
                    </a:cubicBezTo>
                    <a:cubicBezTo>
                      <a:pt x="172" y="41"/>
                      <a:pt x="178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4" y="42"/>
                      <a:pt x="184" y="42"/>
                      <a:pt x="184" y="42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5" y="42"/>
                      <a:pt x="185" y="42"/>
                      <a:pt x="185" y="43"/>
                    </a:cubicBezTo>
                    <a:cubicBezTo>
                      <a:pt x="185" y="43"/>
                      <a:pt x="186" y="43"/>
                      <a:pt x="186" y="43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6" y="43"/>
                      <a:pt x="186" y="43"/>
                      <a:pt x="186" y="43"/>
                    </a:cubicBezTo>
                    <a:cubicBezTo>
                      <a:pt x="188" y="43"/>
                      <a:pt x="190" y="43"/>
                      <a:pt x="192" y="44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8" y="46"/>
                      <a:pt x="204" y="48"/>
                      <a:pt x="210" y="48"/>
                    </a:cubicBezTo>
                    <a:cubicBezTo>
                      <a:pt x="210" y="48"/>
                      <a:pt x="210" y="48"/>
                      <a:pt x="210" y="48"/>
                    </a:cubicBezTo>
                    <a:cubicBezTo>
                      <a:pt x="210" y="48"/>
                      <a:pt x="210" y="48"/>
                      <a:pt x="210" y="48"/>
                    </a:cubicBezTo>
                    <a:cubicBezTo>
                      <a:pt x="214" y="48"/>
                      <a:pt x="218" y="47"/>
                      <a:pt x="222" y="45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29" y="41"/>
                      <a:pt x="236" y="31"/>
                      <a:pt x="240" y="25"/>
                    </a:cubicBezTo>
                    <a:cubicBezTo>
                      <a:pt x="246" y="18"/>
                      <a:pt x="250" y="6"/>
                      <a:pt x="258" y="4"/>
                    </a:cubicBezTo>
                    <a:cubicBezTo>
                      <a:pt x="258" y="4"/>
                      <a:pt x="258" y="4"/>
                      <a:pt x="258" y="4"/>
                    </a:cubicBezTo>
                    <a:cubicBezTo>
                      <a:pt x="259" y="4"/>
                      <a:pt x="260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1" y="4"/>
                      <a:pt x="261" y="4"/>
                      <a:pt x="261" y="4"/>
                    </a:cubicBezTo>
                    <a:moveTo>
                      <a:pt x="258" y="0"/>
                    </a:moveTo>
                    <a:cubicBezTo>
                      <a:pt x="258" y="0"/>
                      <a:pt x="258" y="0"/>
                      <a:pt x="258" y="0"/>
                    </a:cubicBezTo>
                    <a:cubicBezTo>
                      <a:pt x="257" y="0"/>
                      <a:pt x="257" y="0"/>
                      <a:pt x="256" y="0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249" y="2"/>
                      <a:pt x="245" y="14"/>
                      <a:pt x="240" y="18"/>
                    </a:cubicBezTo>
                    <a:cubicBezTo>
                      <a:pt x="238" y="22"/>
                      <a:pt x="232" y="25"/>
                      <a:pt x="227" y="29"/>
                    </a:cubicBezTo>
                    <a:cubicBezTo>
                      <a:pt x="221" y="35"/>
                      <a:pt x="219" y="41"/>
                      <a:pt x="212" y="43"/>
                    </a:cubicBezTo>
                    <a:cubicBezTo>
                      <a:pt x="212" y="43"/>
                      <a:pt x="212" y="43"/>
                      <a:pt x="212" y="43"/>
                    </a:cubicBezTo>
                    <a:cubicBezTo>
                      <a:pt x="212" y="43"/>
                      <a:pt x="212" y="43"/>
                      <a:pt x="211" y="43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0" y="44"/>
                      <a:pt x="208" y="44"/>
                      <a:pt x="207" y="44"/>
                    </a:cubicBezTo>
                    <a:cubicBezTo>
                      <a:pt x="207" y="44"/>
                      <a:pt x="207" y="44"/>
                      <a:pt x="207" y="44"/>
                    </a:cubicBezTo>
                    <a:cubicBezTo>
                      <a:pt x="207" y="44"/>
                      <a:pt x="207" y="44"/>
                      <a:pt x="207" y="44"/>
                    </a:cubicBezTo>
                    <a:cubicBezTo>
                      <a:pt x="207" y="44"/>
                      <a:pt x="207" y="44"/>
                      <a:pt x="207" y="44"/>
                    </a:cubicBezTo>
                    <a:cubicBezTo>
                      <a:pt x="203" y="44"/>
                      <a:pt x="198" y="42"/>
                      <a:pt x="194" y="41"/>
                    </a:cubicBezTo>
                    <a:cubicBezTo>
                      <a:pt x="194" y="41"/>
                      <a:pt x="194" y="41"/>
                      <a:pt x="194" y="41"/>
                    </a:cubicBezTo>
                    <a:cubicBezTo>
                      <a:pt x="194" y="41"/>
                      <a:pt x="194" y="41"/>
                      <a:pt x="194" y="41"/>
                    </a:cubicBezTo>
                    <a:cubicBezTo>
                      <a:pt x="192" y="40"/>
                      <a:pt x="191" y="40"/>
                      <a:pt x="190" y="40"/>
                    </a:cubicBezTo>
                    <a:cubicBezTo>
                      <a:pt x="190" y="40"/>
                      <a:pt x="190" y="40"/>
                      <a:pt x="190" y="40"/>
                    </a:cubicBezTo>
                    <a:cubicBezTo>
                      <a:pt x="190" y="40"/>
                      <a:pt x="190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9" y="40"/>
                      <a:pt x="189" y="40"/>
                      <a:pt x="189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40"/>
                      <a:pt x="188" y="40"/>
                      <a:pt x="188" y="40"/>
                    </a:cubicBezTo>
                    <a:cubicBezTo>
                      <a:pt x="188" y="39"/>
                      <a:pt x="188" y="39"/>
                      <a:pt x="188" y="39"/>
                    </a:cubicBezTo>
                    <a:cubicBezTo>
                      <a:pt x="188" y="39"/>
                      <a:pt x="187" y="39"/>
                      <a:pt x="187" y="39"/>
                    </a:cubicBezTo>
                    <a:cubicBezTo>
                      <a:pt x="181" y="38"/>
                      <a:pt x="174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7" y="38"/>
                      <a:pt x="167" y="38"/>
                      <a:pt x="167" y="38"/>
                    </a:cubicBezTo>
                    <a:cubicBezTo>
                      <a:pt x="166" y="38"/>
                      <a:pt x="166" y="38"/>
                      <a:pt x="166" y="38"/>
                    </a:cubicBezTo>
                    <a:cubicBezTo>
                      <a:pt x="163" y="38"/>
                      <a:pt x="160" y="38"/>
                      <a:pt x="157" y="38"/>
                    </a:cubicBezTo>
                    <a:cubicBezTo>
                      <a:pt x="157" y="38"/>
                      <a:pt x="157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3" y="39"/>
                      <a:pt x="149" y="39"/>
                      <a:pt x="146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2" y="41"/>
                      <a:pt x="138" y="43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2" y="43"/>
                      <a:pt x="131" y="43"/>
                      <a:pt x="130" y="43"/>
                    </a:cubicBezTo>
                    <a:cubicBezTo>
                      <a:pt x="124" y="42"/>
                      <a:pt x="119" y="36"/>
                      <a:pt x="114" y="32"/>
                    </a:cubicBezTo>
                    <a:cubicBezTo>
                      <a:pt x="109" y="27"/>
                      <a:pt x="103" y="23"/>
                      <a:pt x="100" y="19"/>
                    </a:cubicBezTo>
                    <a:cubicBezTo>
                      <a:pt x="96" y="14"/>
                      <a:pt x="92" y="2"/>
                      <a:pt x="84" y="0"/>
                    </a:cubicBezTo>
                    <a:cubicBezTo>
                      <a:pt x="83" y="0"/>
                      <a:pt x="83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0" y="0"/>
                      <a:pt x="78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3" y="2"/>
                      <a:pt x="71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8" y="3"/>
                      <a:pt x="68" y="3"/>
                      <a:pt x="68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58" y="5"/>
                      <a:pt x="49" y="4"/>
                      <a:pt x="43" y="6"/>
                    </a:cubicBezTo>
                    <a:cubicBezTo>
                      <a:pt x="33" y="11"/>
                      <a:pt x="33" y="23"/>
                      <a:pt x="29" y="31"/>
                    </a:cubicBezTo>
                    <a:cubicBezTo>
                      <a:pt x="24" y="38"/>
                      <a:pt x="0" y="47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1" y="64"/>
                      <a:pt x="10" y="70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9" y="79"/>
                      <a:pt x="25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6"/>
                      <a:pt x="31" y="86"/>
                      <a:pt x="32" y="86"/>
                    </a:cubicBezTo>
                    <a:cubicBezTo>
                      <a:pt x="38" y="85"/>
                      <a:pt x="42" y="76"/>
                      <a:pt x="46" y="70"/>
                    </a:cubicBezTo>
                    <a:cubicBezTo>
                      <a:pt x="50" y="63"/>
                      <a:pt x="54" y="55"/>
                      <a:pt x="60" y="53"/>
                    </a:cubicBezTo>
                    <a:cubicBezTo>
                      <a:pt x="63" y="51"/>
                      <a:pt x="66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6" y="51"/>
                      <a:pt x="83" y="53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87" y="55"/>
                      <a:pt x="87" y="55"/>
                      <a:pt x="87" y="55"/>
                    </a:cubicBezTo>
                    <a:cubicBezTo>
                      <a:pt x="94" y="59"/>
                      <a:pt x="97" y="68"/>
                      <a:pt x="103" y="71"/>
                    </a:cubicBezTo>
                    <a:cubicBezTo>
                      <a:pt x="109" y="75"/>
                      <a:pt x="122" y="75"/>
                      <a:pt x="132" y="79"/>
                    </a:cubicBezTo>
                    <a:cubicBezTo>
                      <a:pt x="132" y="79"/>
                      <a:pt x="132" y="79"/>
                      <a:pt x="132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3" y="79"/>
                      <a:pt x="133" y="79"/>
                    </a:cubicBezTo>
                    <a:cubicBezTo>
                      <a:pt x="133" y="79"/>
                      <a:pt x="134" y="79"/>
                      <a:pt x="134" y="79"/>
                    </a:cubicBezTo>
                    <a:cubicBezTo>
                      <a:pt x="134" y="79"/>
                      <a:pt x="134" y="79"/>
                      <a:pt x="134" y="79"/>
                    </a:cubicBezTo>
                    <a:cubicBezTo>
                      <a:pt x="134" y="79"/>
                      <a:pt x="134" y="79"/>
                      <a:pt x="134" y="79"/>
                    </a:cubicBezTo>
                    <a:cubicBezTo>
                      <a:pt x="134" y="79"/>
                      <a:pt x="135" y="79"/>
                      <a:pt x="135" y="80"/>
                    </a:cubicBezTo>
                    <a:cubicBezTo>
                      <a:pt x="135" y="80"/>
                      <a:pt x="136" y="80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36" y="80"/>
                      <a:pt x="136" y="80"/>
                      <a:pt x="136" y="80"/>
                    </a:cubicBezTo>
                    <a:cubicBezTo>
                      <a:pt x="149" y="85"/>
                      <a:pt x="157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1" y="92"/>
                      <a:pt x="171" y="92"/>
                      <a:pt x="171" y="92"/>
                    </a:cubicBezTo>
                    <a:cubicBezTo>
                      <a:pt x="172" y="92"/>
                      <a:pt x="173" y="92"/>
                      <a:pt x="174" y="92"/>
                    </a:cubicBezTo>
                    <a:cubicBezTo>
                      <a:pt x="189" y="91"/>
                      <a:pt x="192" y="85"/>
                      <a:pt x="204" y="80"/>
                    </a:cubicBezTo>
                    <a:cubicBezTo>
                      <a:pt x="215" y="75"/>
                      <a:pt x="232" y="76"/>
                      <a:pt x="239" y="72"/>
                    </a:cubicBezTo>
                    <a:cubicBezTo>
                      <a:pt x="245" y="69"/>
                      <a:pt x="247" y="60"/>
                      <a:pt x="253" y="56"/>
                    </a:cubicBezTo>
                    <a:cubicBezTo>
                      <a:pt x="253" y="56"/>
                      <a:pt x="253" y="56"/>
                      <a:pt x="253" y="56"/>
                    </a:cubicBezTo>
                    <a:cubicBezTo>
                      <a:pt x="253" y="56"/>
                      <a:pt x="253" y="56"/>
                      <a:pt x="253" y="56"/>
                    </a:cubicBezTo>
                    <a:cubicBezTo>
                      <a:pt x="258" y="54"/>
                      <a:pt x="264" y="52"/>
                      <a:pt x="271" y="52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71" y="52"/>
                      <a:pt x="271" y="52"/>
                      <a:pt x="271" y="52"/>
                    </a:cubicBezTo>
                    <a:cubicBezTo>
                      <a:pt x="274" y="52"/>
                      <a:pt x="277" y="52"/>
                      <a:pt x="280" y="53"/>
                    </a:cubicBezTo>
                    <a:cubicBezTo>
                      <a:pt x="280" y="53"/>
                      <a:pt x="280" y="53"/>
                      <a:pt x="280" y="53"/>
                    </a:cubicBezTo>
                    <a:cubicBezTo>
                      <a:pt x="280" y="53"/>
                      <a:pt x="281" y="53"/>
                      <a:pt x="281" y="53"/>
                    </a:cubicBezTo>
                    <a:cubicBezTo>
                      <a:pt x="281" y="53"/>
                      <a:pt x="281" y="53"/>
                      <a:pt x="281" y="53"/>
                    </a:cubicBezTo>
                    <a:cubicBezTo>
                      <a:pt x="287" y="56"/>
                      <a:pt x="291" y="63"/>
                      <a:pt x="294" y="70"/>
                    </a:cubicBezTo>
                    <a:cubicBezTo>
                      <a:pt x="298" y="75"/>
                      <a:pt x="303" y="85"/>
                      <a:pt x="309" y="85"/>
                    </a:cubicBezTo>
                    <a:cubicBezTo>
                      <a:pt x="309" y="85"/>
                      <a:pt x="309" y="85"/>
                      <a:pt x="309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0" y="85"/>
                      <a:pt x="310" y="85"/>
                      <a:pt x="310" y="85"/>
                    </a:cubicBezTo>
                    <a:cubicBezTo>
                      <a:pt x="317" y="85"/>
                      <a:pt x="323" y="78"/>
                      <a:pt x="327" y="74"/>
                    </a:cubicBezTo>
                    <a:cubicBezTo>
                      <a:pt x="327" y="74"/>
                      <a:pt x="327" y="74"/>
                      <a:pt x="327" y="74"/>
                    </a:cubicBezTo>
                    <a:cubicBezTo>
                      <a:pt x="327" y="74"/>
                      <a:pt x="327" y="74"/>
                      <a:pt x="327" y="74"/>
                    </a:cubicBezTo>
                    <a:cubicBezTo>
                      <a:pt x="331" y="71"/>
                      <a:pt x="343" y="64"/>
                      <a:pt x="344" y="60"/>
                    </a:cubicBezTo>
                    <a:cubicBezTo>
                      <a:pt x="344" y="60"/>
                      <a:pt x="344" y="60"/>
                      <a:pt x="344" y="60"/>
                    </a:cubicBezTo>
                    <a:cubicBezTo>
                      <a:pt x="344" y="56"/>
                      <a:pt x="336" y="48"/>
                      <a:pt x="330" y="44"/>
                    </a:cubicBezTo>
                    <a:cubicBezTo>
                      <a:pt x="325" y="39"/>
                      <a:pt x="318" y="36"/>
                      <a:pt x="314" y="31"/>
                    </a:cubicBezTo>
                    <a:cubicBezTo>
                      <a:pt x="309" y="24"/>
                      <a:pt x="306" y="12"/>
                      <a:pt x="300" y="8"/>
                    </a:cubicBezTo>
                    <a:cubicBezTo>
                      <a:pt x="293" y="3"/>
                      <a:pt x="285" y="5"/>
                      <a:pt x="273" y="3"/>
                    </a:cubicBezTo>
                    <a:cubicBezTo>
                      <a:pt x="273" y="3"/>
                      <a:pt x="273" y="3"/>
                      <a:pt x="272" y="3"/>
                    </a:cubicBezTo>
                    <a:cubicBezTo>
                      <a:pt x="272" y="3"/>
                      <a:pt x="272" y="3"/>
                      <a:pt x="272" y="3"/>
                    </a:cubicBezTo>
                    <a:cubicBezTo>
                      <a:pt x="272" y="3"/>
                      <a:pt x="272" y="3"/>
                      <a:pt x="272" y="3"/>
                    </a:cubicBezTo>
                    <a:cubicBezTo>
                      <a:pt x="269" y="3"/>
                      <a:pt x="267" y="2"/>
                      <a:pt x="264" y="1"/>
                    </a:cubicBezTo>
                    <a:cubicBezTo>
                      <a:pt x="262" y="1"/>
                      <a:pt x="260" y="0"/>
                      <a:pt x="258" y="0"/>
                    </a:cubicBezTo>
                    <a:cubicBezTo>
                      <a:pt x="258" y="0"/>
                      <a:pt x="258" y="0"/>
                      <a:pt x="258" y="0"/>
                    </a:cubicBezTo>
                    <a:cubicBezTo>
                      <a:pt x="258" y="0"/>
                      <a:pt x="258" y="0"/>
                      <a:pt x="258" y="0"/>
                    </a:cubicBezTo>
                  </a:path>
                </a:pathLst>
              </a:custGeom>
              <a:solidFill>
                <a:srgbClr val="E5DD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8" name="Freeform 641"/>
              <p:cNvSpPr/>
              <p:nvPr/>
            </p:nvSpPr>
            <p:spPr bwMode="auto">
              <a:xfrm>
                <a:off x="4124" y="863"/>
                <a:ext cx="28" cy="24"/>
              </a:xfrm>
              <a:custGeom>
                <a:avLst/>
                <a:gdLst>
                  <a:gd name="T0" fmla="*/ 5 w 8"/>
                  <a:gd name="T1" fmla="*/ 0 h 7"/>
                  <a:gd name="T2" fmla="*/ 5 w 8"/>
                  <a:gd name="T3" fmla="*/ 0 h 7"/>
                  <a:gd name="T4" fmla="*/ 0 w 8"/>
                  <a:gd name="T5" fmla="*/ 6 h 7"/>
                  <a:gd name="T6" fmla="*/ 0 w 8"/>
                  <a:gd name="T7" fmla="*/ 6 h 7"/>
                  <a:gd name="T8" fmla="*/ 0 w 8"/>
                  <a:gd name="T9" fmla="*/ 6 h 7"/>
                  <a:gd name="T10" fmla="*/ 0 w 8"/>
                  <a:gd name="T11" fmla="*/ 6 h 7"/>
                  <a:gd name="T12" fmla="*/ 0 w 8"/>
                  <a:gd name="T13" fmla="*/ 6 h 7"/>
                  <a:gd name="T14" fmla="*/ 0 w 8"/>
                  <a:gd name="T15" fmla="*/ 6 h 7"/>
                  <a:gd name="T16" fmla="*/ 3 w 8"/>
                  <a:gd name="T17" fmla="*/ 7 h 7"/>
                  <a:gd name="T18" fmla="*/ 3 w 8"/>
                  <a:gd name="T19" fmla="*/ 7 h 7"/>
                  <a:gd name="T20" fmla="*/ 3 w 8"/>
                  <a:gd name="T21" fmla="*/ 7 h 7"/>
                  <a:gd name="T22" fmla="*/ 3 w 8"/>
                  <a:gd name="T23" fmla="*/ 7 h 7"/>
                  <a:gd name="T24" fmla="*/ 8 w 8"/>
                  <a:gd name="T25" fmla="*/ 3 h 7"/>
                  <a:gd name="T26" fmla="*/ 8 w 8"/>
                  <a:gd name="T27" fmla="*/ 2 h 7"/>
                  <a:gd name="T28" fmla="*/ 5 w 8"/>
                  <a:gd name="T29" fmla="*/ 0 h 7"/>
                  <a:gd name="T30" fmla="*/ 5 w 8"/>
                  <a:gd name="T31" fmla="*/ 0 h 7"/>
                  <a:gd name="T32" fmla="*/ 5 w 8"/>
                  <a:gd name="T3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" h="7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6" y="7"/>
                      <a:pt x="8" y="5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19" name="Freeform 642"/>
              <p:cNvSpPr>
                <a:spLocks noEditPoints="1"/>
              </p:cNvSpPr>
              <p:nvPr/>
            </p:nvSpPr>
            <p:spPr bwMode="auto">
              <a:xfrm>
                <a:off x="3270" y="583"/>
                <a:ext cx="1154" cy="297"/>
              </a:xfrm>
              <a:custGeom>
                <a:avLst/>
                <a:gdLst>
                  <a:gd name="T0" fmla="*/ 195 w 331"/>
                  <a:gd name="T1" fmla="*/ 47 h 85"/>
                  <a:gd name="T2" fmla="*/ 196 w 331"/>
                  <a:gd name="T3" fmla="*/ 47 h 85"/>
                  <a:gd name="T4" fmla="*/ 212 w 331"/>
                  <a:gd name="T5" fmla="*/ 47 h 85"/>
                  <a:gd name="T6" fmla="*/ 215 w 331"/>
                  <a:gd name="T7" fmla="*/ 47 h 85"/>
                  <a:gd name="T8" fmla="*/ 202 w 331"/>
                  <a:gd name="T9" fmla="*/ 69 h 85"/>
                  <a:gd name="T10" fmla="*/ 200 w 331"/>
                  <a:gd name="T11" fmla="*/ 69 h 85"/>
                  <a:gd name="T12" fmla="*/ 199 w 331"/>
                  <a:gd name="T13" fmla="*/ 70 h 85"/>
                  <a:gd name="T14" fmla="*/ 155 w 331"/>
                  <a:gd name="T15" fmla="*/ 82 h 85"/>
                  <a:gd name="T16" fmla="*/ 102 w 331"/>
                  <a:gd name="T17" fmla="*/ 49 h 85"/>
                  <a:gd name="T18" fmla="*/ 113 w 331"/>
                  <a:gd name="T19" fmla="*/ 46 h 85"/>
                  <a:gd name="T20" fmla="*/ 119 w 331"/>
                  <a:gd name="T21" fmla="*/ 46 h 85"/>
                  <a:gd name="T22" fmla="*/ 126 w 331"/>
                  <a:gd name="T23" fmla="*/ 47 h 85"/>
                  <a:gd name="T24" fmla="*/ 131 w 331"/>
                  <a:gd name="T25" fmla="*/ 46 h 85"/>
                  <a:gd name="T26" fmla="*/ 51 w 331"/>
                  <a:gd name="T27" fmla="*/ 4 h 85"/>
                  <a:gd name="T28" fmla="*/ 59 w 331"/>
                  <a:gd name="T29" fmla="*/ 4 h 85"/>
                  <a:gd name="T30" fmla="*/ 74 w 331"/>
                  <a:gd name="T31" fmla="*/ 4 h 85"/>
                  <a:gd name="T32" fmla="*/ 77 w 331"/>
                  <a:gd name="T33" fmla="*/ 40 h 85"/>
                  <a:gd name="T34" fmla="*/ 72 w 331"/>
                  <a:gd name="T35" fmla="*/ 40 h 85"/>
                  <a:gd name="T36" fmla="*/ 66 w 331"/>
                  <a:gd name="T37" fmla="*/ 40 h 85"/>
                  <a:gd name="T38" fmla="*/ 23 w 331"/>
                  <a:gd name="T39" fmla="*/ 73 h 85"/>
                  <a:gd name="T40" fmla="*/ 27 w 331"/>
                  <a:gd name="T41" fmla="*/ 31 h 85"/>
                  <a:gd name="T42" fmla="*/ 267 w 331"/>
                  <a:gd name="T43" fmla="*/ 3 h 85"/>
                  <a:gd name="T44" fmla="*/ 303 w 331"/>
                  <a:gd name="T45" fmla="*/ 29 h 85"/>
                  <a:gd name="T46" fmla="*/ 305 w 331"/>
                  <a:gd name="T47" fmla="*/ 72 h 85"/>
                  <a:gd name="T48" fmla="*/ 281 w 331"/>
                  <a:gd name="T49" fmla="*/ 45 h 85"/>
                  <a:gd name="T50" fmla="*/ 237 w 331"/>
                  <a:gd name="T51" fmla="*/ 36 h 85"/>
                  <a:gd name="T52" fmla="*/ 267 w 331"/>
                  <a:gd name="T53" fmla="*/ 3 h 85"/>
                  <a:gd name="T54" fmla="*/ 234 w 331"/>
                  <a:gd name="T55" fmla="*/ 21 h 85"/>
                  <a:gd name="T56" fmla="*/ 204 w 331"/>
                  <a:gd name="T57" fmla="*/ 44 h 85"/>
                  <a:gd name="T58" fmla="*/ 180 w 331"/>
                  <a:gd name="T59" fmla="*/ 39 h 85"/>
                  <a:gd name="T60" fmla="*/ 178 w 331"/>
                  <a:gd name="T61" fmla="*/ 38 h 85"/>
                  <a:gd name="T62" fmla="*/ 161 w 331"/>
                  <a:gd name="T63" fmla="*/ 37 h 85"/>
                  <a:gd name="T64" fmla="*/ 160 w 331"/>
                  <a:gd name="T65" fmla="*/ 37 h 85"/>
                  <a:gd name="T66" fmla="*/ 159 w 331"/>
                  <a:gd name="T67" fmla="*/ 37 h 85"/>
                  <a:gd name="T68" fmla="*/ 158 w 331"/>
                  <a:gd name="T69" fmla="*/ 37 h 85"/>
                  <a:gd name="T70" fmla="*/ 158 w 331"/>
                  <a:gd name="T71" fmla="*/ 37 h 85"/>
                  <a:gd name="T72" fmla="*/ 131 w 331"/>
                  <a:gd name="T73" fmla="*/ 43 h 85"/>
                  <a:gd name="T74" fmla="*/ 93 w 331"/>
                  <a:gd name="T75" fmla="*/ 21 h 85"/>
                  <a:gd name="T76" fmla="*/ 77 w 331"/>
                  <a:gd name="T77" fmla="*/ 0 h 85"/>
                  <a:gd name="T78" fmla="*/ 73 w 331"/>
                  <a:gd name="T79" fmla="*/ 0 h 85"/>
                  <a:gd name="T80" fmla="*/ 0 w 331"/>
                  <a:gd name="T81" fmla="*/ 54 h 85"/>
                  <a:gd name="T82" fmla="*/ 24 w 331"/>
                  <a:gd name="T83" fmla="*/ 76 h 85"/>
                  <a:gd name="T84" fmla="*/ 67 w 331"/>
                  <a:gd name="T85" fmla="*/ 43 h 85"/>
                  <a:gd name="T86" fmla="*/ 87 w 331"/>
                  <a:gd name="T87" fmla="*/ 48 h 85"/>
                  <a:gd name="T88" fmla="*/ 130 w 331"/>
                  <a:gd name="T89" fmla="*/ 74 h 85"/>
                  <a:gd name="T90" fmla="*/ 131 w 331"/>
                  <a:gd name="T91" fmla="*/ 74 h 85"/>
                  <a:gd name="T92" fmla="*/ 132 w 331"/>
                  <a:gd name="T93" fmla="*/ 74 h 85"/>
                  <a:gd name="T94" fmla="*/ 164 w 331"/>
                  <a:gd name="T95" fmla="*/ 85 h 85"/>
                  <a:gd name="T96" fmla="*/ 201 w 331"/>
                  <a:gd name="T97" fmla="*/ 72 h 85"/>
                  <a:gd name="T98" fmla="*/ 262 w 331"/>
                  <a:gd name="T99" fmla="*/ 44 h 85"/>
                  <a:gd name="T100" fmla="*/ 277 w 331"/>
                  <a:gd name="T101" fmla="*/ 47 h 85"/>
                  <a:gd name="T102" fmla="*/ 305 w 331"/>
                  <a:gd name="T103" fmla="*/ 76 h 85"/>
                  <a:gd name="T104" fmla="*/ 326 w 331"/>
                  <a:gd name="T105" fmla="*/ 63 h 85"/>
                  <a:gd name="T106" fmla="*/ 292 w 331"/>
                  <a:gd name="T107" fmla="*/ 5 h 85"/>
                  <a:gd name="T108" fmla="*/ 255 w 331"/>
                  <a:gd name="T109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31" h="85">
                    <a:moveTo>
                      <a:pt x="161" y="40"/>
                    </a:moveTo>
                    <a:cubicBezTo>
                      <a:pt x="161" y="40"/>
                      <a:pt x="161" y="40"/>
                      <a:pt x="161" y="40"/>
                    </a:cubicBezTo>
                    <a:cubicBezTo>
                      <a:pt x="161" y="40"/>
                      <a:pt x="161" y="40"/>
                      <a:pt x="161" y="40"/>
                    </a:cubicBezTo>
                    <a:cubicBezTo>
                      <a:pt x="173" y="40"/>
                      <a:pt x="182" y="44"/>
                      <a:pt x="194" y="46"/>
                    </a:cubicBezTo>
                    <a:cubicBezTo>
                      <a:pt x="194" y="47"/>
                      <a:pt x="194" y="47"/>
                      <a:pt x="194" y="47"/>
                    </a:cubicBezTo>
                    <a:cubicBezTo>
                      <a:pt x="194" y="47"/>
                      <a:pt x="195" y="47"/>
                      <a:pt x="195" y="47"/>
                    </a:cubicBezTo>
                    <a:cubicBezTo>
                      <a:pt x="195" y="47"/>
                      <a:pt x="195" y="47"/>
                      <a:pt x="195" y="47"/>
                    </a:cubicBezTo>
                    <a:cubicBezTo>
                      <a:pt x="195" y="47"/>
                      <a:pt x="195" y="47"/>
                      <a:pt x="195" y="47"/>
                    </a:cubicBezTo>
                    <a:cubicBezTo>
                      <a:pt x="195" y="47"/>
                      <a:pt x="195" y="47"/>
                      <a:pt x="195" y="47"/>
                    </a:cubicBezTo>
                    <a:cubicBezTo>
                      <a:pt x="195" y="47"/>
                      <a:pt x="196" y="47"/>
                      <a:pt x="196" y="47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6" y="47"/>
                      <a:pt x="196" y="47"/>
                      <a:pt x="196" y="47"/>
                    </a:cubicBezTo>
                    <a:cubicBezTo>
                      <a:pt x="198" y="47"/>
                      <a:pt x="200" y="48"/>
                      <a:pt x="202" y="48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3" y="48"/>
                      <a:pt x="203" y="48"/>
                      <a:pt x="204" y="48"/>
                    </a:cubicBezTo>
                    <a:cubicBezTo>
                      <a:pt x="204" y="48"/>
                      <a:pt x="204" y="48"/>
                      <a:pt x="204" y="48"/>
                    </a:cubicBezTo>
                    <a:cubicBezTo>
                      <a:pt x="206" y="48"/>
                      <a:pt x="207" y="48"/>
                      <a:pt x="209" y="47"/>
                    </a:cubicBezTo>
                    <a:cubicBezTo>
                      <a:pt x="210" y="47"/>
                      <a:pt x="211" y="47"/>
                      <a:pt x="212" y="47"/>
                    </a:cubicBezTo>
                    <a:cubicBezTo>
                      <a:pt x="212" y="47"/>
                      <a:pt x="212" y="47"/>
                      <a:pt x="212" y="47"/>
                    </a:cubicBezTo>
                    <a:cubicBezTo>
                      <a:pt x="213" y="47"/>
                      <a:pt x="213" y="47"/>
                      <a:pt x="213" y="47"/>
                    </a:cubicBezTo>
                    <a:cubicBezTo>
                      <a:pt x="213" y="47"/>
                      <a:pt x="213" y="47"/>
                      <a:pt x="213" y="47"/>
                    </a:cubicBezTo>
                    <a:cubicBezTo>
                      <a:pt x="214" y="47"/>
                      <a:pt x="214" y="47"/>
                      <a:pt x="215" y="4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15" y="47"/>
                      <a:pt x="215" y="47"/>
                      <a:pt x="215" y="47"/>
                    </a:cubicBezTo>
                    <a:cubicBezTo>
                      <a:pt x="219" y="47"/>
                      <a:pt x="223" y="48"/>
                      <a:pt x="226" y="49"/>
                    </a:cubicBezTo>
                    <a:cubicBezTo>
                      <a:pt x="226" y="49"/>
                      <a:pt x="226" y="49"/>
                      <a:pt x="226" y="49"/>
                    </a:cubicBezTo>
                    <a:cubicBezTo>
                      <a:pt x="226" y="49"/>
                      <a:pt x="226" y="49"/>
                      <a:pt x="226" y="49"/>
                    </a:cubicBezTo>
                    <a:cubicBezTo>
                      <a:pt x="226" y="50"/>
                      <a:pt x="226" y="51"/>
                      <a:pt x="226" y="51"/>
                    </a:cubicBezTo>
                    <a:cubicBezTo>
                      <a:pt x="226" y="62"/>
                      <a:pt x="212" y="64"/>
                      <a:pt x="202" y="69"/>
                    </a:cubicBezTo>
                    <a:cubicBezTo>
                      <a:pt x="202" y="69"/>
                      <a:pt x="202" y="69"/>
                      <a:pt x="202" y="69"/>
                    </a:cubicBezTo>
                    <a:cubicBezTo>
                      <a:pt x="202" y="69"/>
                      <a:pt x="201" y="69"/>
                      <a:pt x="201" y="69"/>
                    </a:cubicBezTo>
                    <a:cubicBezTo>
                      <a:pt x="201" y="69"/>
                      <a:pt x="201" y="69"/>
                      <a:pt x="201" y="69"/>
                    </a:cubicBezTo>
                    <a:cubicBezTo>
                      <a:pt x="201" y="69"/>
                      <a:pt x="201" y="69"/>
                      <a:pt x="200" y="69"/>
                    </a:cubicBezTo>
                    <a:cubicBezTo>
                      <a:pt x="200" y="69"/>
                      <a:pt x="200" y="69"/>
                      <a:pt x="200" y="69"/>
                    </a:cubicBezTo>
                    <a:cubicBezTo>
                      <a:pt x="200" y="69"/>
                      <a:pt x="200" y="69"/>
                      <a:pt x="200" y="69"/>
                    </a:cubicBezTo>
                    <a:cubicBezTo>
                      <a:pt x="200" y="69"/>
                      <a:pt x="200" y="69"/>
                      <a:pt x="200" y="69"/>
                    </a:cubicBezTo>
                    <a:cubicBezTo>
                      <a:pt x="200" y="69"/>
                      <a:pt x="200" y="70"/>
                      <a:pt x="200" y="70"/>
                    </a:cubicBezTo>
                    <a:cubicBezTo>
                      <a:pt x="200" y="70"/>
                      <a:pt x="200" y="70"/>
                      <a:pt x="200" y="70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199" y="70"/>
                      <a:pt x="199" y="70"/>
                      <a:pt x="199" y="70"/>
                    </a:cubicBezTo>
                    <a:cubicBezTo>
                      <a:pt x="188" y="75"/>
                      <a:pt x="178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5" y="83"/>
                      <a:pt x="165" y="83"/>
                      <a:pt x="165" y="83"/>
                    </a:cubicBezTo>
                    <a:cubicBezTo>
                      <a:pt x="162" y="83"/>
                      <a:pt x="158" y="83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55" y="82"/>
                      <a:pt x="155" y="82"/>
                      <a:pt x="155" y="82"/>
                    </a:cubicBezTo>
                    <a:cubicBezTo>
                      <a:pt x="145" y="79"/>
                      <a:pt x="135" y="72"/>
                      <a:pt x="125" y="69"/>
                    </a:cubicBezTo>
                    <a:cubicBezTo>
                      <a:pt x="115" y="65"/>
                      <a:pt x="102" y="61"/>
                      <a:pt x="102" y="51"/>
                    </a:cubicBezTo>
                    <a:cubicBezTo>
                      <a:pt x="102" y="51"/>
                      <a:pt x="102" y="50"/>
                      <a:pt x="102" y="49"/>
                    </a:cubicBezTo>
                    <a:cubicBezTo>
                      <a:pt x="102" y="49"/>
                      <a:pt x="102" y="49"/>
                      <a:pt x="102" y="49"/>
                    </a:cubicBezTo>
                    <a:cubicBezTo>
                      <a:pt x="102" y="49"/>
                      <a:pt x="103" y="49"/>
                      <a:pt x="103" y="49"/>
                    </a:cubicBezTo>
                    <a:cubicBezTo>
                      <a:pt x="103" y="49"/>
                      <a:pt x="103" y="49"/>
                      <a:pt x="103" y="49"/>
                    </a:cubicBezTo>
                    <a:cubicBezTo>
                      <a:pt x="106" y="46"/>
                      <a:pt x="109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3" y="46"/>
                      <a:pt x="113" y="46"/>
                      <a:pt x="113" y="46"/>
                    </a:cubicBezTo>
                    <a:cubicBezTo>
                      <a:pt x="115" y="46"/>
                      <a:pt x="117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19" y="46"/>
                      <a:pt x="119" y="46"/>
                      <a:pt x="119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2" y="46"/>
                      <a:pt x="124" y="47"/>
                      <a:pt x="126" y="47"/>
                    </a:cubicBezTo>
                    <a:cubicBezTo>
                      <a:pt x="126" y="47"/>
                      <a:pt x="126" y="47"/>
                      <a:pt x="126" y="47"/>
                    </a:cubicBezTo>
                    <a:cubicBezTo>
                      <a:pt x="126" y="47"/>
                      <a:pt x="126" y="47"/>
                      <a:pt x="126" y="47"/>
                    </a:cubicBezTo>
                    <a:cubicBezTo>
                      <a:pt x="128" y="47"/>
                      <a:pt x="129" y="47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0" y="46"/>
                      <a:pt x="130" y="46"/>
                    </a:cubicBezTo>
                    <a:cubicBezTo>
                      <a:pt x="130" y="46"/>
                      <a:pt x="131" y="46"/>
                      <a:pt x="131" y="46"/>
                    </a:cubicBezTo>
                    <a:cubicBezTo>
                      <a:pt x="140" y="45"/>
                      <a:pt x="147" y="41"/>
                      <a:pt x="15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7" y="40"/>
                      <a:pt x="159" y="40"/>
                      <a:pt x="161" y="40"/>
                    </a:cubicBezTo>
                    <a:cubicBezTo>
                      <a:pt x="161" y="40"/>
                      <a:pt x="161" y="40"/>
                      <a:pt x="161" y="40"/>
                    </a:cubicBezTo>
                    <a:cubicBezTo>
                      <a:pt x="161" y="40"/>
                      <a:pt x="161" y="40"/>
                      <a:pt x="161" y="40"/>
                    </a:cubicBezTo>
                    <a:moveTo>
                      <a:pt x="51" y="4"/>
                    </a:move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3" y="4"/>
                      <a:pt x="56" y="4"/>
                      <a:pt x="58" y="4"/>
                    </a:cubicBezTo>
                    <a:cubicBezTo>
                      <a:pt x="58" y="4"/>
                      <a:pt x="58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62" y="4"/>
                      <a:pt x="65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9" y="5"/>
                      <a:pt x="72" y="5"/>
                      <a:pt x="74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80" y="7"/>
                      <a:pt x="82" y="11"/>
                      <a:pt x="86" y="17"/>
                    </a:cubicBezTo>
                    <a:cubicBezTo>
                      <a:pt x="87" y="21"/>
                      <a:pt x="90" y="27"/>
                      <a:pt x="90" y="32"/>
                    </a:cubicBezTo>
                    <a:cubicBezTo>
                      <a:pt x="90" y="33"/>
                      <a:pt x="90" y="35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9" y="36"/>
                      <a:pt x="89" y="36"/>
                      <a:pt x="89" y="36"/>
                    </a:cubicBezTo>
                    <a:cubicBezTo>
                      <a:pt x="87" y="39"/>
                      <a:pt x="82" y="40"/>
                      <a:pt x="77" y="40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6" y="40"/>
                      <a:pt x="76" y="40"/>
                      <a:pt x="76" y="40"/>
                    </a:cubicBezTo>
                    <a:cubicBezTo>
                      <a:pt x="75" y="40"/>
                      <a:pt x="73" y="40"/>
                      <a:pt x="72" y="40"/>
                    </a:cubicBezTo>
                    <a:cubicBezTo>
                      <a:pt x="72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0"/>
                    </a:cubicBezTo>
                    <a:cubicBezTo>
                      <a:pt x="70" y="40"/>
                      <a:pt x="70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8" y="40"/>
                      <a:pt x="67" y="40"/>
                      <a:pt x="67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58" y="40"/>
                      <a:pt x="50" y="41"/>
                      <a:pt x="45" y="45"/>
                    </a:cubicBezTo>
                    <a:cubicBezTo>
                      <a:pt x="39" y="50"/>
                      <a:pt x="36" y="72"/>
                      <a:pt x="24" y="73"/>
                    </a:cubicBezTo>
                    <a:cubicBezTo>
                      <a:pt x="24" y="73"/>
                      <a:pt x="24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23" y="73"/>
                      <a:pt x="23" y="73"/>
                      <a:pt x="23" y="73"/>
                    </a:cubicBezTo>
                    <a:cubicBezTo>
                      <a:pt x="14" y="73"/>
                      <a:pt x="4" y="61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5" y="41"/>
                      <a:pt x="22" y="39"/>
                      <a:pt x="27" y="31"/>
                    </a:cubicBezTo>
                    <a:cubicBezTo>
                      <a:pt x="31" y="23"/>
                      <a:pt x="29" y="14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9" y="5"/>
                      <a:pt x="45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cubicBezTo>
                      <a:pt x="51" y="4"/>
                      <a:pt x="51" y="4"/>
                      <a:pt x="51" y="4"/>
                    </a:cubicBezTo>
                    <a:moveTo>
                      <a:pt x="267" y="3"/>
                    </a:moveTo>
                    <a:cubicBezTo>
                      <a:pt x="267" y="3"/>
                      <a:pt x="267" y="3"/>
                      <a:pt x="267" y="3"/>
                    </a:cubicBezTo>
                    <a:cubicBezTo>
                      <a:pt x="267" y="3"/>
                      <a:pt x="267" y="3"/>
                      <a:pt x="267" y="3"/>
                    </a:cubicBezTo>
                    <a:cubicBezTo>
                      <a:pt x="276" y="3"/>
                      <a:pt x="286" y="4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0" y="6"/>
                      <a:pt x="290" y="6"/>
                      <a:pt x="290" y="6"/>
                    </a:cubicBezTo>
                    <a:cubicBezTo>
                      <a:pt x="298" y="10"/>
                      <a:pt x="298" y="21"/>
                      <a:pt x="303" y="29"/>
                    </a:cubicBezTo>
                    <a:cubicBezTo>
                      <a:pt x="310" y="40"/>
                      <a:pt x="326" y="40"/>
                      <a:pt x="326" y="53"/>
                    </a:cubicBezTo>
                    <a:cubicBezTo>
                      <a:pt x="326" y="53"/>
                      <a:pt x="326" y="53"/>
                      <a:pt x="326" y="54"/>
                    </a:cubicBezTo>
                    <a:cubicBezTo>
                      <a:pt x="326" y="61"/>
                      <a:pt x="316" y="71"/>
                      <a:pt x="307" y="72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7" y="72"/>
                      <a:pt x="307" y="72"/>
                      <a:pt x="307" y="72"/>
                    </a:cubicBezTo>
                    <a:cubicBezTo>
                      <a:pt x="306" y="72"/>
                      <a:pt x="306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305" y="72"/>
                      <a:pt x="305" y="72"/>
                      <a:pt x="305" y="72"/>
                    </a:cubicBezTo>
                    <a:cubicBezTo>
                      <a:pt x="294" y="72"/>
                      <a:pt x="291" y="55"/>
                      <a:pt x="284" y="48"/>
                    </a:cubicBezTo>
                    <a:cubicBezTo>
                      <a:pt x="283" y="47"/>
                      <a:pt x="282" y="46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81" y="45"/>
                      <a:pt x="281" y="45"/>
                      <a:pt x="281" y="45"/>
                    </a:cubicBezTo>
                    <a:cubicBezTo>
                      <a:pt x="276" y="42"/>
                      <a:pt x="267" y="42"/>
                      <a:pt x="258" y="41"/>
                    </a:cubicBezTo>
                    <a:cubicBezTo>
                      <a:pt x="250" y="40"/>
                      <a:pt x="240" y="42"/>
                      <a:pt x="237" y="36"/>
                    </a:cubicBezTo>
                    <a:cubicBezTo>
                      <a:pt x="237" y="34"/>
                      <a:pt x="237" y="33"/>
                      <a:pt x="237" y="32"/>
                    </a:cubicBezTo>
                    <a:cubicBezTo>
                      <a:pt x="237" y="27"/>
                      <a:pt x="240" y="21"/>
                      <a:pt x="242" y="17"/>
                    </a:cubicBezTo>
                    <a:cubicBezTo>
                      <a:pt x="245" y="12"/>
                      <a:pt x="248" y="6"/>
                      <a:pt x="253" y="4"/>
                    </a:cubicBezTo>
                    <a:cubicBezTo>
                      <a:pt x="253" y="4"/>
                      <a:pt x="253" y="4"/>
                      <a:pt x="253" y="4"/>
                    </a:cubicBezTo>
                    <a:cubicBezTo>
                      <a:pt x="257" y="3"/>
                      <a:pt x="262" y="3"/>
                      <a:pt x="267" y="3"/>
                    </a:cubicBezTo>
                    <a:cubicBezTo>
                      <a:pt x="267" y="3"/>
                      <a:pt x="267" y="3"/>
                      <a:pt x="267" y="3"/>
                    </a:cubicBezTo>
                    <a:cubicBezTo>
                      <a:pt x="267" y="3"/>
                      <a:pt x="267" y="3"/>
                      <a:pt x="267" y="3"/>
                    </a:cubicBezTo>
                    <a:moveTo>
                      <a:pt x="255" y="0"/>
                    </a:moveTo>
                    <a:cubicBezTo>
                      <a:pt x="255" y="0"/>
                      <a:pt x="255" y="0"/>
                      <a:pt x="255" y="0"/>
                    </a:cubicBezTo>
                    <a:cubicBezTo>
                      <a:pt x="254" y="0"/>
                      <a:pt x="253" y="0"/>
                      <a:pt x="252" y="0"/>
                    </a:cubicBezTo>
                    <a:cubicBezTo>
                      <a:pt x="252" y="0"/>
                      <a:pt x="252" y="0"/>
                      <a:pt x="252" y="0"/>
                    </a:cubicBezTo>
                    <a:cubicBezTo>
                      <a:pt x="244" y="2"/>
                      <a:pt x="240" y="14"/>
                      <a:pt x="234" y="21"/>
                    </a:cubicBezTo>
                    <a:cubicBezTo>
                      <a:pt x="230" y="27"/>
                      <a:pt x="223" y="37"/>
                      <a:pt x="216" y="41"/>
                    </a:cubicBezTo>
                    <a:cubicBezTo>
                      <a:pt x="216" y="41"/>
                      <a:pt x="216" y="41"/>
                      <a:pt x="216" y="41"/>
                    </a:cubicBezTo>
                    <a:cubicBezTo>
                      <a:pt x="212" y="43"/>
                      <a:pt x="208" y="44"/>
                      <a:pt x="204" y="44"/>
                    </a:cubicBezTo>
                    <a:cubicBezTo>
                      <a:pt x="204" y="44"/>
                      <a:pt x="204" y="44"/>
                      <a:pt x="204" y="44"/>
                    </a:cubicBezTo>
                    <a:cubicBezTo>
                      <a:pt x="204" y="44"/>
                      <a:pt x="204" y="44"/>
                      <a:pt x="204" y="44"/>
                    </a:cubicBezTo>
                    <a:cubicBezTo>
                      <a:pt x="204" y="44"/>
                      <a:pt x="204" y="44"/>
                      <a:pt x="204" y="44"/>
                    </a:cubicBezTo>
                    <a:cubicBezTo>
                      <a:pt x="198" y="44"/>
                      <a:pt x="192" y="42"/>
                      <a:pt x="186" y="40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86" y="40"/>
                      <a:pt x="186" y="40"/>
                      <a:pt x="186" y="40"/>
                    </a:cubicBezTo>
                    <a:cubicBezTo>
                      <a:pt x="184" y="39"/>
                      <a:pt x="182" y="39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ubicBezTo>
                      <a:pt x="180" y="39"/>
                      <a:pt x="179" y="39"/>
                      <a:pt x="179" y="39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38"/>
                      <a:pt x="179" y="38"/>
                      <a:pt x="178" y="38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8" y="38"/>
                      <a:pt x="178" y="38"/>
                      <a:pt x="178" y="38"/>
                    </a:cubicBezTo>
                    <a:cubicBezTo>
                      <a:pt x="172" y="38"/>
                      <a:pt x="166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1" y="37"/>
                      <a:pt x="161" y="37"/>
                      <a:pt x="161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60" y="37"/>
                      <a:pt x="160" y="37"/>
                    </a:cubicBezTo>
                    <a:cubicBezTo>
                      <a:pt x="160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9" y="37"/>
                    </a:cubicBezTo>
                    <a:cubicBezTo>
                      <a:pt x="159" y="37"/>
                      <a:pt x="159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48" y="37"/>
                      <a:pt x="140" y="42"/>
                      <a:pt x="131" y="43"/>
                    </a:cubicBezTo>
                    <a:cubicBezTo>
                      <a:pt x="131" y="43"/>
                      <a:pt x="131" y="43"/>
                      <a:pt x="130" y="43"/>
                    </a:cubicBezTo>
                    <a:cubicBezTo>
                      <a:pt x="129" y="43"/>
                      <a:pt x="127" y="43"/>
                      <a:pt x="126" y="43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26" y="43"/>
                      <a:pt x="126" y="43"/>
                      <a:pt x="126" y="43"/>
                    </a:cubicBezTo>
                    <a:cubicBezTo>
                      <a:pt x="108" y="43"/>
                      <a:pt x="101" y="3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1"/>
                    </a:cubicBezTo>
                    <a:cubicBezTo>
                      <a:pt x="93" y="21"/>
                      <a:pt x="93" y="21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89" y="15"/>
                      <a:pt x="83" y="2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6" y="0"/>
                      <a:pt x="76" y="0"/>
                    </a:cubicBezTo>
                    <a:cubicBezTo>
                      <a:pt x="76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4" y="0"/>
                      <a:pt x="74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2" y="0"/>
                      <a:pt x="72" y="0"/>
                      <a:pt x="71" y="0"/>
                    </a:cubicBezTo>
                    <a:cubicBezTo>
                      <a:pt x="68" y="1"/>
                      <a:pt x="65" y="2"/>
                      <a:pt x="62" y="2"/>
                    </a:cubicBezTo>
                    <a:cubicBezTo>
                      <a:pt x="52" y="3"/>
                      <a:pt x="42" y="2"/>
                      <a:pt x="37" y="5"/>
                    </a:cubicBezTo>
                    <a:cubicBezTo>
                      <a:pt x="29" y="9"/>
                      <a:pt x="29" y="20"/>
                      <a:pt x="25" y="28"/>
                    </a:cubicBezTo>
                    <a:cubicBezTo>
                      <a:pt x="19" y="38"/>
                      <a:pt x="0" y="41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62"/>
                      <a:pt x="14" y="75"/>
                      <a:pt x="23" y="76"/>
                    </a:cubicBezTo>
                    <a:cubicBezTo>
                      <a:pt x="23" y="76"/>
                      <a:pt x="24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4" y="76"/>
                      <a:pt x="24" y="76"/>
                    </a:cubicBezTo>
                    <a:cubicBezTo>
                      <a:pt x="24" y="76"/>
                      <a:pt x="25" y="76"/>
                      <a:pt x="25" y="76"/>
                    </a:cubicBezTo>
                    <a:cubicBezTo>
                      <a:pt x="32" y="76"/>
                      <a:pt x="36" y="67"/>
                      <a:pt x="39" y="61"/>
                    </a:cubicBezTo>
                    <a:cubicBezTo>
                      <a:pt x="42" y="55"/>
                      <a:pt x="47" y="48"/>
                      <a:pt x="52" y="46"/>
                    </a:cubicBezTo>
                    <a:cubicBezTo>
                      <a:pt x="56" y="44"/>
                      <a:pt x="61" y="43"/>
                      <a:pt x="67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74" y="43"/>
                      <a:pt x="82" y="45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7" y="47"/>
                      <a:pt x="87" y="47"/>
                      <a:pt x="87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94" y="51"/>
                      <a:pt x="97" y="61"/>
                      <a:pt x="104" y="65"/>
                    </a:cubicBezTo>
                    <a:cubicBezTo>
                      <a:pt x="110" y="68"/>
                      <a:pt x="121" y="70"/>
                      <a:pt x="129" y="73"/>
                    </a:cubicBezTo>
                    <a:cubicBezTo>
                      <a:pt x="129" y="73"/>
                      <a:pt x="129" y="73"/>
                      <a:pt x="129" y="73"/>
                    </a:cubicBezTo>
                    <a:cubicBezTo>
                      <a:pt x="130" y="73"/>
                      <a:pt x="130" y="73"/>
                      <a:pt x="130" y="73"/>
                    </a:cubicBezTo>
                    <a:cubicBezTo>
                      <a:pt x="130" y="73"/>
                      <a:pt x="130" y="73"/>
                      <a:pt x="130" y="74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31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4"/>
                      <a:pt x="132" y="74"/>
                      <a:pt x="132" y="74"/>
                    </a:cubicBezTo>
                    <a:cubicBezTo>
                      <a:pt x="132" y="75"/>
                      <a:pt x="132" y="75"/>
                      <a:pt x="132" y="75"/>
                    </a:cubicBezTo>
                    <a:cubicBezTo>
                      <a:pt x="144" y="79"/>
                      <a:pt x="152" y="85"/>
                      <a:pt x="164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4" y="85"/>
                      <a:pt x="164" y="85"/>
                      <a:pt x="164" y="85"/>
                    </a:cubicBezTo>
                    <a:cubicBezTo>
                      <a:pt x="165" y="85"/>
                      <a:pt x="166" y="85"/>
                      <a:pt x="166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82" y="84"/>
                      <a:pt x="187" y="77"/>
                      <a:pt x="201" y="72"/>
                    </a:cubicBezTo>
                    <a:cubicBezTo>
                      <a:pt x="211" y="68"/>
                      <a:pt x="222" y="67"/>
                      <a:pt x="227" y="64"/>
                    </a:cubicBezTo>
                    <a:cubicBezTo>
                      <a:pt x="234" y="59"/>
                      <a:pt x="236" y="51"/>
                      <a:pt x="243" y="48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3" y="47"/>
                      <a:pt x="243" y="47"/>
                      <a:pt x="243" y="47"/>
                    </a:cubicBezTo>
                    <a:cubicBezTo>
                      <a:pt x="248" y="45"/>
                      <a:pt x="255" y="44"/>
                      <a:pt x="262" y="44"/>
                    </a:cubicBez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4"/>
                      <a:pt x="262" y="44"/>
                      <a:pt x="262" y="44"/>
                    </a:cubicBezTo>
                    <a:cubicBezTo>
                      <a:pt x="262" y="44"/>
                      <a:pt x="262" y="44"/>
                      <a:pt x="262" y="44"/>
                    </a:cubicBezTo>
                    <a:cubicBezTo>
                      <a:pt x="267" y="44"/>
                      <a:pt x="273" y="45"/>
                      <a:pt x="277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77" y="47"/>
                      <a:pt x="277" y="47"/>
                      <a:pt x="277" y="47"/>
                    </a:cubicBezTo>
                    <a:cubicBezTo>
                      <a:pt x="287" y="52"/>
                      <a:pt x="292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05" y="76"/>
                      <a:pt x="305" y="76"/>
                      <a:pt x="305" y="76"/>
                    </a:cubicBezTo>
                    <a:cubicBezTo>
                      <a:pt x="310" y="76"/>
                      <a:pt x="320" y="69"/>
                      <a:pt x="326" y="63"/>
                    </a:cubicBezTo>
                    <a:cubicBezTo>
                      <a:pt x="326" y="63"/>
                      <a:pt x="326" y="63"/>
                      <a:pt x="326" y="63"/>
                    </a:cubicBezTo>
                    <a:cubicBezTo>
                      <a:pt x="326" y="63"/>
                      <a:pt x="326" y="63"/>
                      <a:pt x="326" y="63"/>
                    </a:cubicBezTo>
                    <a:cubicBezTo>
                      <a:pt x="329" y="59"/>
                      <a:pt x="331" y="56"/>
                      <a:pt x="331" y="54"/>
                    </a:cubicBezTo>
                    <a:cubicBezTo>
                      <a:pt x="331" y="54"/>
                      <a:pt x="331" y="54"/>
                      <a:pt x="331" y="54"/>
                    </a:cubicBezTo>
                    <a:cubicBezTo>
                      <a:pt x="331" y="54"/>
                      <a:pt x="331" y="54"/>
                      <a:pt x="331" y="54"/>
                    </a:cubicBezTo>
                    <a:cubicBezTo>
                      <a:pt x="331" y="54"/>
                      <a:pt x="331" y="54"/>
                      <a:pt x="331" y="54"/>
                    </a:cubicBezTo>
                    <a:cubicBezTo>
                      <a:pt x="331" y="42"/>
                      <a:pt x="312" y="38"/>
                      <a:pt x="305" y="27"/>
                    </a:cubicBezTo>
                    <a:cubicBezTo>
                      <a:pt x="301" y="20"/>
                      <a:pt x="299" y="9"/>
                      <a:pt x="292" y="5"/>
                    </a:cubicBezTo>
                    <a:cubicBezTo>
                      <a:pt x="287" y="2"/>
                      <a:pt x="278" y="3"/>
                      <a:pt x="269" y="2"/>
                    </a:cubicBezTo>
                    <a:cubicBezTo>
                      <a:pt x="269" y="2"/>
                      <a:pt x="269" y="2"/>
                      <a:pt x="269" y="2"/>
                    </a:cubicBezTo>
                    <a:cubicBezTo>
                      <a:pt x="266" y="2"/>
                      <a:pt x="264" y="1"/>
                      <a:pt x="262" y="1"/>
                    </a:cubicBezTo>
                    <a:cubicBezTo>
                      <a:pt x="260" y="0"/>
                      <a:pt x="257" y="0"/>
                      <a:pt x="255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55" y="0"/>
                      <a:pt x="255" y="0"/>
                      <a:pt x="255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0" name="Freeform 643"/>
              <p:cNvSpPr/>
              <p:nvPr/>
            </p:nvSpPr>
            <p:spPr bwMode="auto">
              <a:xfrm>
                <a:off x="3535" y="866"/>
                <a:ext cx="17" cy="14"/>
              </a:xfrm>
              <a:custGeom>
                <a:avLst/>
                <a:gdLst>
                  <a:gd name="T0" fmla="*/ 2 w 5"/>
                  <a:gd name="T1" fmla="*/ 0 h 4"/>
                  <a:gd name="T2" fmla="*/ 2 w 5"/>
                  <a:gd name="T3" fmla="*/ 0 h 4"/>
                  <a:gd name="T4" fmla="*/ 0 w 5"/>
                  <a:gd name="T5" fmla="*/ 1 h 4"/>
                  <a:gd name="T6" fmla="*/ 0 w 5"/>
                  <a:gd name="T7" fmla="*/ 1 h 4"/>
                  <a:gd name="T8" fmla="*/ 2 w 5"/>
                  <a:gd name="T9" fmla="*/ 4 h 4"/>
                  <a:gd name="T10" fmla="*/ 3 w 5"/>
                  <a:gd name="T11" fmla="*/ 4 h 4"/>
                  <a:gd name="T12" fmla="*/ 3 w 5"/>
                  <a:gd name="T13" fmla="*/ 4 h 4"/>
                  <a:gd name="T14" fmla="*/ 3 w 5"/>
                  <a:gd name="T15" fmla="*/ 4 h 4"/>
                  <a:gd name="T16" fmla="*/ 4 w 5"/>
                  <a:gd name="T17" fmla="*/ 3 h 4"/>
                  <a:gd name="T18" fmla="*/ 4 w 5"/>
                  <a:gd name="T19" fmla="*/ 3 h 4"/>
                  <a:gd name="T20" fmla="*/ 4 w 5"/>
                  <a:gd name="T21" fmla="*/ 3 h 4"/>
                  <a:gd name="T22" fmla="*/ 4 w 5"/>
                  <a:gd name="T23" fmla="*/ 3 h 4"/>
                  <a:gd name="T24" fmla="*/ 4 w 5"/>
                  <a:gd name="T25" fmla="*/ 3 h 4"/>
                  <a:gd name="T26" fmla="*/ 4 w 5"/>
                  <a:gd name="T27" fmla="*/ 3 h 4"/>
                  <a:gd name="T28" fmla="*/ 2 w 5"/>
                  <a:gd name="T29" fmla="*/ 0 h 4"/>
                  <a:gd name="T30" fmla="*/ 2 w 5"/>
                  <a:gd name="T31" fmla="*/ 0 h 4"/>
                  <a:gd name="T32" fmla="*/ 2 w 5"/>
                  <a:gd name="T3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E2D8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1" name="Freeform 644"/>
              <p:cNvSpPr/>
              <p:nvPr/>
            </p:nvSpPr>
            <p:spPr bwMode="auto">
              <a:xfrm>
                <a:off x="2785" y="761"/>
                <a:ext cx="129" cy="116"/>
              </a:xfrm>
              <a:custGeom>
                <a:avLst/>
                <a:gdLst>
                  <a:gd name="T0" fmla="*/ 19 w 37"/>
                  <a:gd name="T1" fmla="*/ 0 h 33"/>
                  <a:gd name="T2" fmla="*/ 19 w 37"/>
                  <a:gd name="T3" fmla="*/ 0 h 33"/>
                  <a:gd name="T4" fmla="*/ 1 w 37"/>
                  <a:gd name="T5" fmla="*/ 12 h 33"/>
                  <a:gd name="T6" fmla="*/ 1 w 37"/>
                  <a:gd name="T7" fmla="*/ 13 h 33"/>
                  <a:gd name="T8" fmla="*/ 1 w 37"/>
                  <a:gd name="T9" fmla="*/ 13 h 33"/>
                  <a:gd name="T10" fmla="*/ 1 w 37"/>
                  <a:gd name="T11" fmla="*/ 13 h 33"/>
                  <a:gd name="T12" fmla="*/ 1 w 37"/>
                  <a:gd name="T13" fmla="*/ 13 h 33"/>
                  <a:gd name="T14" fmla="*/ 1 w 37"/>
                  <a:gd name="T15" fmla="*/ 13 h 33"/>
                  <a:gd name="T16" fmla="*/ 23 w 37"/>
                  <a:gd name="T17" fmla="*/ 33 h 33"/>
                  <a:gd name="T18" fmla="*/ 23 w 37"/>
                  <a:gd name="T19" fmla="*/ 33 h 33"/>
                  <a:gd name="T20" fmla="*/ 23 w 37"/>
                  <a:gd name="T21" fmla="*/ 33 h 33"/>
                  <a:gd name="T22" fmla="*/ 23 w 37"/>
                  <a:gd name="T23" fmla="*/ 33 h 33"/>
                  <a:gd name="T24" fmla="*/ 25 w 37"/>
                  <a:gd name="T25" fmla="*/ 33 h 33"/>
                  <a:gd name="T26" fmla="*/ 37 w 37"/>
                  <a:gd name="T27" fmla="*/ 20 h 33"/>
                  <a:gd name="T28" fmla="*/ 22 w 37"/>
                  <a:gd name="T29" fmla="*/ 0 h 33"/>
                  <a:gd name="T30" fmla="*/ 19 w 37"/>
                  <a:gd name="T31" fmla="*/ 0 h 33"/>
                  <a:gd name="T32" fmla="*/ 19 w 37"/>
                  <a:gd name="T33" fmla="*/ 0 h 33"/>
                  <a:gd name="T34" fmla="*/ 19 w 37"/>
                  <a:gd name="T3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7" h="3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1" y="0"/>
                      <a:pt x="3" y="5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26"/>
                      <a:pt x="1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4" y="33"/>
                      <a:pt x="24" y="33"/>
                      <a:pt x="25" y="33"/>
                    </a:cubicBezTo>
                    <a:cubicBezTo>
                      <a:pt x="34" y="32"/>
                      <a:pt x="37" y="27"/>
                      <a:pt x="37" y="20"/>
                    </a:cubicBezTo>
                    <a:cubicBezTo>
                      <a:pt x="37" y="12"/>
                      <a:pt x="30" y="2"/>
                      <a:pt x="22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2" name="Freeform 645"/>
              <p:cNvSpPr/>
              <p:nvPr/>
            </p:nvSpPr>
            <p:spPr bwMode="auto">
              <a:xfrm>
                <a:off x="4769" y="761"/>
                <a:ext cx="129" cy="116"/>
              </a:xfrm>
              <a:custGeom>
                <a:avLst/>
                <a:gdLst>
                  <a:gd name="T0" fmla="*/ 19 w 37"/>
                  <a:gd name="T1" fmla="*/ 0 h 33"/>
                  <a:gd name="T2" fmla="*/ 19 w 37"/>
                  <a:gd name="T3" fmla="*/ 0 h 33"/>
                  <a:gd name="T4" fmla="*/ 15 w 37"/>
                  <a:gd name="T5" fmla="*/ 0 h 33"/>
                  <a:gd name="T6" fmla="*/ 15 w 37"/>
                  <a:gd name="T7" fmla="*/ 0 h 33"/>
                  <a:gd name="T8" fmla="*/ 0 w 37"/>
                  <a:gd name="T9" fmla="*/ 22 h 33"/>
                  <a:gd name="T10" fmla="*/ 2 w 37"/>
                  <a:gd name="T11" fmla="*/ 29 h 33"/>
                  <a:gd name="T12" fmla="*/ 2 w 37"/>
                  <a:gd name="T13" fmla="*/ 29 h 33"/>
                  <a:gd name="T14" fmla="*/ 11 w 37"/>
                  <a:gd name="T15" fmla="*/ 33 h 33"/>
                  <a:gd name="T16" fmla="*/ 11 w 37"/>
                  <a:gd name="T17" fmla="*/ 33 h 33"/>
                  <a:gd name="T18" fmla="*/ 11 w 37"/>
                  <a:gd name="T19" fmla="*/ 33 h 33"/>
                  <a:gd name="T20" fmla="*/ 11 w 37"/>
                  <a:gd name="T21" fmla="*/ 33 h 33"/>
                  <a:gd name="T22" fmla="*/ 18 w 37"/>
                  <a:gd name="T23" fmla="*/ 32 h 33"/>
                  <a:gd name="T24" fmla="*/ 18 w 37"/>
                  <a:gd name="T25" fmla="*/ 32 h 33"/>
                  <a:gd name="T26" fmla="*/ 18 w 37"/>
                  <a:gd name="T27" fmla="*/ 32 h 33"/>
                  <a:gd name="T28" fmla="*/ 18 w 37"/>
                  <a:gd name="T29" fmla="*/ 32 h 33"/>
                  <a:gd name="T30" fmla="*/ 18 w 37"/>
                  <a:gd name="T31" fmla="*/ 32 h 33"/>
                  <a:gd name="T32" fmla="*/ 37 w 37"/>
                  <a:gd name="T33" fmla="*/ 14 h 33"/>
                  <a:gd name="T34" fmla="*/ 37 w 37"/>
                  <a:gd name="T35" fmla="*/ 12 h 33"/>
                  <a:gd name="T36" fmla="*/ 37 w 37"/>
                  <a:gd name="T37" fmla="*/ 11 h 33"/>
                  <a:gd name="T38" fmla="*/ 37 w 37"/>
                  <a:gd name="T39" fmla="*/ 11 h 33"/>
                  <a:gd name="T40" fmla="*/ 19 w 37"/>
                  <a:gd name="T41" fmla="*/ 0 h 33"/>
                  <a:gd name="T42" fmla="*/ 19 w 37"/>
                  <a:gd name="T43" fmla="*/ 0 h 33"/>
                  <a:gd name="T44" fmla="*/ 19 w 37"/>
                  <a:gd name="T45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33">
                    <a:moveTo>
                      <a:pt x="19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7" y="2"/>
                      <a:pt x="0" y="13"/>
                      <a:pt x="0" y="22"/>
                    </a:cubicBezTo>
                    <a:cubicBezTo>
                      <a:pt x="0" y="25"/>
                      <a:pt x="1" y="27"/>
                      <a:pt x="2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4" y="31"/>
                      <a:pt x="7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3" y="33"/>
                      <a:pt x="15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26" y="31"/>
                      <a:pt x="37" y="24"/>
                      <a:pt x="37" y="14"/>
                    </a:cubicBezTo>
                    <a:cubicBezTo>
                      <a:pt x="37" y="13"/>
                      <a:pt x="37" y="12"/>
                      <a:pt x="37" y="12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5" y="4"/>
                      <a:pt x="27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3" name="Freeform 646"/>
              <p:cNvSpPr>
                <a:spLocks noEditPoints="1"/>
              </p:cNvSpPr>
              <p:nvPr/>
            </p:nvSpPr>
            <p:spPr bwMode="auto">
              <a:xfrm>
                <a:off x="3625" y="723"/>
                <a:ext cx="433" cy="150"/>
              </a:xfrm>
              <a:custGeom>
                <a:avLst/>
                <a:gdLst>
                  <a:gd name="T0" fmla="*/ 63 w 124"/>
                  <a:gd name="T1" fmla="*/ 3 h 43"/>
                  <a:gd name="T2" fmla="*/ 69 w 124"/>
                  <a:gd name="T3" fmla="*/ 3 h 43"/>
                  <a:gd name="T4" fmla="*/ 69 w 124"/>
                  <a:gd name="T5" fmla="*/ 3 h 43"/>
                  <a:gd name="T6" fmla="*/ 69 w 124"/>
                  <a:gd name="T7" fmla="*/ 3 h 43"/>
                  <a:gd name="T8" fmla="*/ 111 w 124"/>
                  <a:gd name="T9" fmla="*/ 16 h 43"/>
                  <a:gd name="T10" fmla="*/ 111 w 124"/>
                  <a:gd name="T11" fmla="*/ 16 h 43"/>
                  <a:gd name="T12" fmla="*/ 91 w 124"/>
                  <a:gd name="T13" fmla="*/ 30 h 43"/>
                  <a:gd name="T14" fmla="*/ 62 w 124"/>
                  <a:gd name="T15" fmla="*/ 41 h 43"/>
                  <a:gd name="T16" fmla="*/ 62 w 124"/>
                  <a:gd name="T17" fmla="*/ 41 h 43"/>
                  <a:gd name="T18" fmla="*/ 62 w 124"/>
                  <a:gd name="T19" fmla="*/ 41 h 43"/>
                  <a:gd name="T20" fmla="*/ 52 w 124"/>
                  <a:gd name="T21" fmla="*/ 39 h 43"/>
                  <a:gd name="T22" fmla="*/ 11 w 124"/>
                  <a:gd name="T23" fmla="*/ 16 h 43"/>
                  <a:gd name="T24" fmla="*/ 31 w 124"/>
                  <a:gd name="T25" fmla="*/ 9 h 43"/>
                  <a:gd name="T26" fmla="*/ 31 w 124"/>
                  <a:gd name="T27" fmla="*/ 9 h 43"/>
                  <a:gd name="T28" fmla="*/ 32 w 124"/>
                  <a:gd name="T29" fmla="*/ 8 h 43"/>
                  <a:gd name="T30" fmla="*/ 63 w 124"/>
                  <a:gd name="T31" fmla="*/ 3 h 43"/>
                  <a:gd name="T32" fmla="*/ 63 w 124"/>
                  <a:gd name="T33" fmla="*/ 3 h 43"/>
                  <a:gd name="T34" fmla="*/ 59 w 124"/>
                  <a:gd name="T35" fmla="*/ 0 h 43"/>
                  <a:gd name="T36" fmla="*/ 53 w 124"/>
                  <a:gd name="T37" fmla="*/ 0 h 43"/>
                  <a:gd name="T38" fmla="*/ 28 w 124"/>
                  <a:gd name="T39" fmla="*/ 6 h 43"/>
                  <a:gd name="T40" fmla="*/ 28 w 124"/>
                  <a:gd name="T41" fmla="*/ 6 h 43"/>
                  <a:gd name="T42" fmla="*/ 28 w 124"/>
                  <a:gd name="T43" fmla="*/ 6 h 43"/>
                  <a:gd name="T44" fmla="*/ 24 w 124"/>
                  <a:gd name="T45" fmla="*/ 7 h 43"/>
                  <a:gd name="T46" fmla="*/ 24 w 124"/>
                  <a:gd name="T47" fmla="*/ 7 h 43"/>
                  <a:gd name="T48" fmla="*/ 18 w 124"/>
                  <a:gd name="T49" fmla="*/ 6 h 43"/>
                  <a:gd name="T50" fmla="*/ 17 w 124"/>
                  <a:gd name="T51" fmla="*/ 6 h 43"/>
                  <a:gd name="T52" fmla="*/ 17 w 124"/>
                  <a:gd name="T53" fmla="*/ 6 h 43"/>
                  <a:gd name="T54" fmla="*/ 11 w 124"/>
                  <a:gd name="T55" fmla="*/ 6 h 43"/>
                  <a:gd name="T56" fmla="*/ 11 w 124"/>
                  <a:gd name="T57" fmla="*/ 6 h 43"/>
                  <a:gd name="T58" fmla="*/ 1 w 124"/>
                  <a:gd name="T59" fmla="*/ 9 h 43"/>
                  <a:gd name="T60" fmla="*/ 0 w 124"/>
                  <a:gd name="T61" fmla="*/ 9 h 43"/>
                  <a:gd name="T62" fmla="*/ 0 w 124"/>
                  <a:gd name="T63" fmla="*/ 11 h 43"/>
                  <a:gd name="T64" fmla="*/ 53 w 124"/>
                  <a:gd name="T65" fmla="*/ 42 h 43"/>
                  <a:gd name="T66" fmla="*/ 53 w 124"/>
                  <a:gd name="T67" fmla="*/ 42 h 43"/>
                  <a:gd name="T68" fmla="*/ 63 w 124"/>
                  <a:gd name="T69" fmla="*/ 43 h 43"/>
                  <a:gd name="T70" fmla="*/ 63 w 124"/>
                  <a:gd name="T71" fmla="*/ 43 h 43"/>
                  <a:gd name="T72" fmla="*/ 97 w 124"/>
                  <a:gd name="T73" fmla="*/ 30 h 43"/>
                  <a:gd name="T74" fmla="*/ 97 w 124"/>
                  <a:gd name="T75" fmla="*/ 30 h 43"/>
                  <a:gd name="T76" fmla="*/ 98 w 124"/>
                  <a:gd name="T77" fmla="*/ 30 h 43"/>
                  <a:gd name="T78" fmla="*/ 98 w 124"/>
                  <a:gd name="T79" fmla="*/ 29 h 43"/>
                  <a:gd name="T80" fmla="*/ 98 w 124"/>
                  <a:gd name="T81" fmla="*/ 29 h 43"/>
                  <a:gd name="T82" fmla="*/ 99 w 124"/>
                  <a:gd name="T83" fmla="*/ 29 h 43"/>
                  <a:gd name="T84" fmla="*/ 100 w 124"/>
                  <a:gd name="T85" fmla="*/ 29 h 43"/>
                  <a:gd name="T86" fmla="*/ 124 w 124"/>
                  <a:gd name="T87" fmla="*/ 9 h 43"/>
                  <a:gd name="T88" fmla="*/ 124 w 124"/>
                  <a:gd name="T89" fmla="*/ 9 h 43"/>
                  <a:gd name="T90" fmla="*/ 113 w 124"/>
                  <a:gd name="T91" fmla="*/ 7 h 43"/>
                  <a:gd name="T92" fmla="*/ 111 w 124"/>
                  <a:gd name="T93" fmla="*/ 7 h 43"/>
                  <a:gd name="T94" fmla="*/ 110 w 124"/>
                  <a:gd name="T95" fmla="*/ 7 h 43"/>
                  <a:gd name="T96" fmla="*/ 107 w 124"/>
                  <a:gd name="T97" fmla="*/ 7 h 43"/>
                  <a:gd name="T98" fmla="*/ 102 w 124"/>
                  <a:gd name="T99" fmla="*/ 8 h 43"/>
                  <a:gd name="T100" fmla="*/ 101 w 124"/>
                  <a:gd name="T101" fmla="*/ 8 h 43"/>
                  <a:gd name="T102" fmla="*/ 94 w 124"/>
                  <a:gd name="T103" fmla="*/ 7 h 43"/>
                  <a:gd name="T104" fmla="*/ 94 w 124"/>
                  <a:gd name="T105" fmla="*/ 7 h 43"/>
                  <a:gd name="T106" fmla="*/ 93 w 124"/>
                  <a:gd name="T107" fmla="*/ 7 h 43"/>
                  <a:gd name="T108" fmla="*/ 93 w 124"/>
                  <a:gd name="T109" fmla="*/ 7 h 43"/>
                  <a:gd name="T110" fmla="*/ 92 w 124"/>
                  <a:gd name="T111" fmla="*/ 6 h 43"/>
                  <a:gd name="T112" fmla="*/ 59 w 124"/>
                  <a:gd name="T1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24" h="43">
                    <a:moveTo>
                      <a:pt x="63" y="3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5" y="3"/>
                      <a:pt x="67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69" y="3"/>
                      <a:pt x="69" y="3"/>
                      <a:pt x="69" y="3"/>
                    </a:cubicBezTo>
                    <a:cubicBezTo>
                      <a:pt x="77" y="4"/>
                      <a:pt x="84" y="7"/>
                      <a:pt x="90" y="9"/>
                    </a:cubicBezTo>
                    <a:cubicBezTo>
                      <a:pt x="97" y="12"/>
                      <a:pt x="105" y="12"/>
                      <a:pt x="111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08" y="23"/>
                      <a:pt x="98" y="26"/>
                      <a:pt x="91" y="30"/>
                    </a:cubicBezTo>
                    <a:cubicBezTo>
                      <a:pt x="91" y="30"/>
                      <a:pt x="91" y="30"/>
                      <a:pt x="91" y="30"/>
                    </a:cubicBezTo>
                    <a:cubicBezTo>
                      <a:pt x="91" y="31"/>
                      <a:pt x="90" y="31"/>
                      <a:pt x="90" y="31"/>
                    </a:cubicBezTo>
                    <a:cubicBezTo>
                      <a:pt x="82" y="35"/>
                      <a:pt x="73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59" y="41"/>
                      <a:pt x="55" y="40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45" y="37"/>
                      <a:pt x="39" y="33"/>
                      <a:pt x="30" y="29"/>
                    </a:cubicBezTo>
                    <a:cubicBezTo>
                      <a:pt x="24" y="26"/>
                      <a:pt x="11" y="21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1" y="11"/>
                      <a:pt x="26" y="10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9"/>
                      <a:pt x="31" y="9"/>
                      <a:pt x="32" y="9"/>
                    </a:cubicBezTo>
                    <a:cubicBezTo>
                      <a:pt x="32" y="9"/>
                      <a:pt x="32" y="8"/>
                      <a:pt x="32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42" y="6"/>
                      <a:pt x="51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3"/>
                      <a:pt x="63" y="3"/>
                      <a:pt x="63" y="3"/>
                    </a:cubicBezTo>
                    <a:moveTo>
                      <a:pt x="59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7" y="0"/>
                      <a:pt x="55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5" y="1"/>
                      <a:pt x="38" y="5"/>
                      <a:pt x="29" y="6"/>
                    </a:cubicBezTo>
                    <a:cubicBezTo>
                      <a:pt x="29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7"/>
                      <a:pt x="26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2" y="7"/>
                      <a:pt x="20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5" y="6"/>
                      <a:pt x="13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7" y="6"/>
                      <a:pt x="4" y="6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21"/>
                      <a:pt x="13" y="25"/>
                      <a:pt x="23" y="29"/>
                    </a:cubicBezTo>
                    <a:cubicBezTo>
                      <a:pt x="33" y="32"/>
                      <a:pt x="43" y="39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6" y="43"/>
                      <a:pt x="60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76" y="43"/>
                      <a:pt x="86" y="35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7" y="30"/>
                      <a:pt x="97" y="30"/>
                      <a:pt x="98" y="30"/>
                    </a:cubicBezTo>
                    <a:cubicBezTo>
                      <a:pt x="98" y="30"/>
                      <a:pt x="98" y="30"/>
                      <a:pt x="98" y="30"/>
                    </a:cubicBezTo>
                    <a:cubicBezTo>
                      <a:pt x="98" y="30"/>
                      <a:pt x="98" y="29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99" y="29"/>
                      <a:pt x="100" y="29"/>
                      <a:pt x="100" y="29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110" y="24"/>
                      <a:pt x="124" y="22"/>
                      <a:pt x="124" y="11"/>
                    </a:cubicBezTo>
                    <a:cubicBezTo>
                      <a:pt x="124" y="11"/>
                      <a:pt x="124" y="10"/>
                      <a:pt x="124" y="9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4" y="9"/>
                      <a:pt x="124" y="9"/>
                      <a:pt x="124" y="9"/>
                    </a:cubicBezTo>
                    <a:cubicBezTo>
                      <a:pt x="121" y="8"/>
                      <a:pt x="117" y="7"/>
                      <a:pt x="113" y="7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3" y="7"/>
                      <a:pt x="113" y="7"/>
                      <a:pt x="113" y="7"/>
                    </a:cubicBezTo>
                    <a:cubicBezTo>
                      <a:pt x="112" y="7"/>
                      <a:pt x="112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0" y="7"/>
                    </a:cubicBezTo>
                    <a:cubicBezTo>
                      <a:pt x="110" y="7"/>
                      <a:pt x="110" y="7"/>
                      <a:pt x="110" y="7"/>
                    </a:cubicBezTo>
                    <a:cubicBezTo>
                      <a:pt x="109" y="7"/>
                      <a:pt x="108" y="7"/>
                      <a:pt x="107" y="7"/>
                    </a:cubicBezTo>
                    <a:cubicBezTo>
                      <a:pt x="105" y="8"/>
                      <a:pt x="104" y="8"/>
                      <a:pt x="102" y="8"/>
                    </a:cubicBezTo>
                    <a:cubicBezTo>
                      <a:pt x="102" y="8"/>
                      <a:pt x="102" y="8"/>
                      <a:pt x="102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8"/>
                      <a:pt x="101" y="8"/>
                      <a:pt x="100" y="8"/>
                    </a:cubicBezTo>
                    <a:cubicBezTo>
                      <a:pt x="98" y="8"/>
                      <a:pt x="96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2" y="7"/>
                      <a:pt x="92" y="7"/>
                    </a:cubicBezTo>
                    <a:cubicBezTo>
                      <a:pt x="92" y="7"/>
                      <a:pt x="92" y="7"/>
                      <a:pt x="92" y="6"/>
                    </a:cubicBezTo>
                    <a:cubicBezTo>
                      <a:pt x="80" y="4"/>
                      <a:pt x="71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4" name="Freeform 647"/>
              <p:cNvSpPr/>
              <p:nvPr/>
            </p:nvSpPr>
            <p:spPr bwMode="auto">
              <a:xfrm>
                <a:off x="4194" y="789"/>
                <a:ext cx="63" cy="77"/>
              </a:xfrm>
              <a:custGeom>
                <a:avLst/>
                <a:gdLst>
                  <a:gd name="T0" fmla="*/ 5 w 18"/>
                  <a:gd name="T1" fmla="*/ 0 h 22"/>
                  <a:gd name="T2" fmla="*/ 5 w 18"/>
                  <a:gd name="T3" fmla="*/ 0 h 22"/>
                  <a:gd name="T4" fmla="*/ 1 w 18"/>
                  <a:gd name="T5" fmla="*/ 2 h 22"/>
                  <a:gd name="T6" fmla="*/ 1 w 18"/>
                  <a:gd name="T7" fmla="*/ 2 h 22"/>
                  <a:gd name="T8" fmla="*/ 0 w 18"/>
                  <a:gd name="T9" fmla="*/ 3 h 22"/>
                  <a:gd name="T10" fmla="*/ 6 w 18"/>
                  <a:gd name="T11" fmla="*/ 13 h 22"/>
                  <a:gd name="T12" fmla="*/ 6 w 18"/>
                  <a:gd name="T13" fmla="*/ 13 h 22"/>
                  <a:gd name="T14" fmla="*/ 15 w 18"/>
                  <a:gd name="T15" fmla="*/ 22 h 22"/>
                  <a:gd name="T16" fmla="*/ 15 w 18"/>
                  <a:gd name="T17" fmla="*/ 22 h 22"/>
                  <a:gd name="T18" fmla="*/ 15 w 18"/>
                  <a:gd name="T19" fmla="*/ 22 h 22"/>
                  <a:gd name="T20" fmla="*/ 15 w 18"/>
                  <a:gd name="T21" fmla="*/ 22 h 22"/>
                  <a:gd name="T22" fmla="*/ 18 w 18"/>
                  <a:gd name="T23" fmla="*/ 20 h 22"/>
                  <a:gd name="T24" fmla="*/ 18 w 18"/>
                  <a:gd name="T25" fmla="*/ 20 h 22"/>
                  <a:gd name="T26" fmla="*/ 18 w 18"/>
                  <a:gd name="T27" fmla="*/ 20 h 22"/>
                  <a:gd name="T28" fmla="*/ 18 w 18"/>
                  <a:gd name="T29" fmla="*/ 20 h 22"/>
                  <a:gd name="T30" fmla="*/ 18 w 18"/>
                  <a:gd name="T31" fmla="*/ 20 h 22"/>
                  <a:gd name="T32" fmla="*/ 18 w 18"/>
                  <a:gd name="T33" fmla="*/ 19 h 22"/>
                  <a:gd name="T34" fmla="*/ 18 w 18"/>
                  <a:gd name="T35" fmla="*/ 19 h 22"/>
                  <a:gd name="T36" fmla="*/ 18 w 18"/>
                  <a:gd name="T37" fmla="*/ 19 h 22"/>
                  <a:gd name="T38" fmla="*/ 5 w 18"/>
                  <a:gd name="T39" fmla="*/ 0 h 22"/>
                  <a:gd name="T40" fmla="*/ 5 w 18"/>
                  <a:gd name="T41" fmla="*/ 0 h 22"/>
                  <a:gd name="T42" fmla="*/ 5 w 18"/>
                  <a:gd name="T4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8" h="22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6"/>
                      <a:pt x="3" y="9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17"/>
                      <a:pt x="12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7" y="21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0"/>
                      <a:pt x="18" y="20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1"/>
                      <a:pt x="1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5" name="Freeform 648"/>
              <p:cNvSpPr>
                <a:spLocks noEditPoints="1"/>
              </p:cNvSpPr>
              <p:nvPr/>
            </p:nvSpPr>
            <p:spPr bwMode="auto">
              <a:xfrm>
                <a:off x="3664" y="734"/>
                <a:ext cx="349" cy="132"/>
              </a:xfrm>
              <a:custGeom>
                <a:avLst/>
                <a:gdLst>
                  <a:gd name="T0" fmla="*/ 48 w 100"/>
                  <a:gd name="T1" fmla="*/ 3 h 38"/>
                  <a:gd name="T2" fmla="*/ 49 w 100"/>
                  <a:gd name="T3" fmla="*/ 3 h 38"/>
                  <a:gd name="T4" fmla="*/ 50 w 100"/>
                  <a:gd name="T5" fmla="*/ 3 h 38"/>
                  <a:gd name="T6" fmla="*/ 51 w 100"/>
                  <a:gd name="T7" fmla="*/ 3 h 38"/>
                  <a:gd name="T8" fmla="*/ 87 w 100"/>
                  <a:gd name="T9" fmla="*/ 15 h 38"/>
                  <a:gd name="T10" fmla="*/ 87 w 100"/>
                  <a:gd name="T11" fmla="*/ 16 h 38"/>
                  <a:gd name="T12" fmla="*/ 75 w 100"/>
                  <a:gd name="T13" fmla="*/ 27 h 38"/>
                  <a:gd name="T14" fmla="*/ 57 w 100"/>
                  <a:gd name="T15" fmla="*/ 34 h 38"/>
                  <a:gd name="T16" fmla="*/ 51 w 100"/>
                  <a:gd name="T17" fmla="*/ 34 h 38"/>
                  <a:gd name="T18" fmla="*/ 51 w 100"/>
                  <a:gd name="T19" fmla="*/ 34 h 38"/>
                  <a:gd name="T20" fmla="*/ 51 w 100"/>
                  <a:gd name="T21" fmla="*/ 34 h 38"/>
                  <a:gd name="T22" fmla="*/ 29 w 100"/>
                  <a:gd name="T23" fmla="*/ 27 h 38"/>
                  <a:gd name="T24" fmla="*/ 28 w 100"/>
                  <a:gd name="T25" fmla="*/ 27 h 38"/>
                  <a:gd name="T26" fmla="*/ 28 w 100"/>
                  <a:gd name="T27" fmla="*/ 27 h 38"/>
                  <a:gd name="T28" fmla="*/ 28 w 100"/>
                  <a:gd name="T29" fmla="*/ 27 h 38"/>
                  <a:gd name="T30" fmla="*/ 13 w 100"/>
                  <a:gd name="T31" fmla="*/ 15 h 38"/>
                  <a:gd name="T32" fmla="*/ 45 w 100"/>
                  <a:gd name="T33" fmla="*/ 3 h 38"/>
                  <a:gd name="T34" fmla="*/ 45 w 100"/>
                  <a:gd name="T35" fmla="*/ 3 h 38"/>
                  <a:gd name="T36" fmla="*/ 48 w 100"/>
                  <a:gd name="T37" fmla="*/ 3 h 38"/>
                  <a:gd name="T38" fmla="*/ 52 w 100"/>
                  <a:gd name="T39" fmla="*/ 0 h 38"/>
                  <a:gd name="T40" fmla="*/ 21 w 100"/>
                  <a:gd name="T41" fmla="*/ 5 h 38"/>
                  <a:gd name="T42" fmla="*/ 21 w 100"/>
                  <a:gd name="T43" fmla="*/ 6 h 38"/>
                  <a:gd name="T44" fmla="*/ 20 w 100"/>
                  <a:gd name="T45" fmla="*/ 6 h 38"/>
                  <a:gd name="T46" fmla="*/ 0 w 100"/>
                  <a:gd name="T47" fmla="*/ 12 h 38"/>
                  <a:gd name="T48" fmla="*/ 19 w 100"/>
                  <a:gd name="T49" fmla="*/ 26 h 38"/>
                  <a:gd name="T50" fmla="*/ 41 w 100"/>
                  <a:gd name="T51" fmla="*/ 36 h 38"/>
                  <a:gd name="T52" fmla="*/ 51 w 100"/>
                  <a:gd name="T53" fmla="*/ 38 h 38"/>
                  <a:gd name="T54" fmla="*/ 51 w 100"/>
                  <a:gd name="T55" fmla="*/ 38 h 38"/>
                  <a:gd name="T56" fmla="*/ 80 w 100"/>
                  <a:gd name="T57" fmla="*/ 27 h 38"/>
                  <a:gd name="T58" fmla="*/ 100 w 100"/>
                  <a:gd name="T59" fmla="*/ 13 h 38"/>
                  <a:gd name="T60" fmla="*/ 79 w 100"/>
                  <a:gd name="T61" fmla="*/ 6 h 38"/>
                  <a:gd name="T62" fmla="*/ 58 w 100"/>
                  <a:gd name="T63" fmla="*/ 0 h 38"/>
                  <a:gd name="T64" fmla="*/ 58 w 100"/>
                  <a:gd name="T65" fmla="*/ 0 h 38"/>
                  <a:gd name="T66" fmla="*/ 52 w 100"/>
                  <a:gd name="T67" fmla="*/ 0 h 38"/>
                  <a:gd name="T68" fmla="*/ 52 w 100"/>
                  <a:gd name="T6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0" h="38">
                    <a:moveTo>
                      <a:pt x="48" y="3"/>
                    </a:move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1" y="3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64" y="4"/>
                      <a:pt x="85" y="9"/>
                      <a:pt x="87" y="15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87" y="20"/>
                      <a:pt x="78" y="25"/>
                      <a:pt x="75" y="27"/>
                    </a:cubicBezTo>
                    <a:cubicBezTo>
                      <a:pt x="68" y="31"/>
                      <a:pt x="64" y="33"/>
                      <a:pt x="57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5" y="34"/>
                      <a:pt x="53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43" y="34"/>
                      <a:pt x="36" y="31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9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4" y="24"/>
                      <a:pt x="13" y="20"/>
                      <a:pt x="13" y="16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0"/>
                      <a:pt x="38" y="4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6" y="3"/>
                      <a:pt x="47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moveTo>
                      <a:pt x="52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40" y="0"/>
                      <a:pt x="31" y="3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6"/>
                      <a:pt x="21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7"/>
                      <a:pt x="0" y="8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8"/>
                      <a:pt x="13" y="23"/>
                      <a:pt x="19" y="26"/>
                    </a:cubicBezTo>
                    <a:cubicBezTo>
                      <a:pt x="28" y="30"/>
                      <a:pt x="34" y="34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4" y="37"/>
                      <a:pt x="48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62" y="38"/>
                      <a:pt x="71" y="32"/>
                      <a:pt x="79" y="28"/>
                    </a:cubicBezTo>
                    <a:cubicBezTo>
                      <a:pt x="79" y="28"/>
                      <a:pt x="80" y="28"/>
                      <a:pt x="80" y="27"/>
                    </a:cubicBezTo>
                    <a:cubicBezTo>
                      <a:pt x="80" y="27"/>
                      <a:pt x="80" y="27"/>
                      <a:pt x="80" y="27"/>
                    </a:cubicBezTo>
                    <a:cubicBezTo>
                      <a:pt x="87" y="23"/>
                      <a:pt x="97" y="20"/>
                      <a:pt x="100" y="13"/>
                    </a:cubicBezTo>
                    <a:cubicBezTo>
                      <a:pt x="100" y="13"/>
                      <a:pt x="100" y="13"/>
                      <a:pt x="100" y="13"/>
                    </a:cubicBezTo>
                    <a:cubicBezTo>
                      <a:pt x="94" y="9"/>
                      <a:pt x="86" y="9"/>
                      <a:pt x="79" y="6"/>
                    </a:cubicBezTo>
                    <a:cubicBezTo>
                      <a:pt x="73" y="4"/>
                      <a:pt x="66" y="1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6" y="0"/>
                      <a:pt x="54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6" name="Freeform 649"/>
              <p:cNvSpPr/>
              <p:nvPr/>
            </p:nvSpPr>
            <p:spPr bwMode="auto">
              <a:xfrm>
                <a:off x="3427" y="789"/>
                <a:ext cx="66" cy="74"/>
              </a:xfrm>
              <a:custGeom>
                <a:avLst/>
                <a:gdLst>
                  <a:gd name="T0" fmla="*/ 14 w 19"/>
                  <a:gd name="T1" fmla="*/ 0 h 21"/>
                  <a:gd name="T2" fmla="*/ 14 w 19"/>
                  <a:gd name="T3" fmla="*/ 0 h 21"/>
                  <a:gd name="T4" fmla="*/ 2 w 19"/>
                  <a:gd name="T5" fmla="*/ 21 h 21"/>
                  <a:gd name="T6" fmla="*/ 2 w 19"/>
                  <a:gd name="T7" fmla="*/ 21 h 21"/>
                  <a:gd name="T8" fmla="*/ 2 w 19"/>
                  <a:gd name="T9" fmla="*/ 21 h 21"/>
                  <a:gd name="T10" fmla="*/ 2 w 19"/>
                  <a:gd name="T11" fmla="*/ 21 h 21"/>
                  <a:gd name="T12" fmla="*/ 2 w 19"/>
                  <a:gd name="T13" fmla="*/ 21 h 21"/>
                  <a:gd name="T14" fmla="*/ 5 w 19"/>
                  <a:gd name="T15" fmla="*/ 21 h 21"/>
                  <a:gd name="T16" fmla="*/ 19 w 19"/>
                  <a:gd name="T17" fmla="*/ 1 h 21"/>
                  <a:gd name="T18" fmla="*/ 19 w 19"/>
                  <a:gd name="T19" fmla="*/ 1 h 21"/>
                  <a:gd name="T20" fmla="*/ 14 w 19"/>
                  <a:gd name="T21" fmla="*/ 0 h 21"/>
                  <a:gd name="T22" fmla="*/ 14 w 19"/>
                  <a:gd name="T23" fmla="*/ 0 h 21"/>
                  <a:gd name="T24" fmla="*/ 14 w 19"/>
                  <a:gd name="T2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9" h="21">
                    <a:moveTo>
                      <a:pt x="14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13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1"/>
                      <a:pt x="4" y="21"/>
                      <a:pt x="5" y="21"/>
                    </a:cubicBezTo>
                    <a:cubicBezTo>
                      <a:pt x="10" y="14"/>
                      <a:pt x="17" y="1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7" y="0"/>
                      <a:pt x="16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EFE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7" name="Freeform 650"/>
              <p:cNvSpPr/>
              <p:nvPr/>
            </p:nvSpPr>
            <p:spPr bwMode="auto">
              <a:xfrm>
                <a:off x="3019" y="765"/>
                <a:ext cx="94" cy="94"/>
              </a:xfrm>
              <a:custGeom>
                <a:avLst/>
                <a:gdLst>
                  <a:gd name="T0" fmla="*/ 13 w 27"/>
                  <a:gd name="T1" fmla="*/ 0 h 27"/>
                  <a:gd name="T2" fmla="*/ 13 w 27"/>
                  <a:gd name="T3" fmla="*/ 0 h 27"/>
                  <a:gd name="T4" fmla="*/ 12 w 27"/>
                  <a:gd name="T5" fmla="*/ 0 h 27"/>
                  <a:gd name="T6" fmla="*/ 12 w 27"/>
                  <a:gd name="T7" fmla="*/ 0 h 27"/>
                  <a:gd name="T8" fmla="*/ 0 w 27"/>
                  <a:gd name="T9" fmla="*/ 15 h 27"/>
                  <a:gd name="T10" fmla="*/ 4 w 27"/>
                  <a:gd name="T11" fmla="*/ 27 h 27"/>
                  <a:gd name="T12" fmla="*/ 27 w 27"/>
                  <a:gd name="T13" fmla="*/ 12 h 27"/>
                  <a:gd name="T14" fmla="*/ 27 w 27"/>
                  <a:gd name="T15" fmla="*/ 12 h 27"/>
                  <a:gd name="T16" fmla="*/ 13 w 27"/>
                  <a:gd name="T17" fmla="*/ 0 h 27"/>
                  <a:gd name="T18" fmla="*/ 13 w 27"/>
                  <a:gd name="T19" fmla="*/ 0 h 27"/>
                  <a:gd name="T20" fmla="*/ 13 w 27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27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" y="1"/>
                      <a:pt x="0" y="8"/>
                      <a:pt x="0" y="15"/>
                    </a:cubicBezTo>
                    <a:cubicBezTo>
                      <a:pt x="0" y="20"/>
                      <a:pt x="1" y="24"/>
                      <a:pt x="4" y="27"/>
                    </a:cubicBezTo>
                    <a:cubicBezTo>
                      <a:pt x="14" y="25"/>
                      <a:pt x="27" y="22"/>
                      <a:pt x="27" y="12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7" y="4"/>
                      <a:pt x="19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8" name="Freeform 651"/>
              <p:cNvSpPr>
                <a:spLocks noEditPoints="1"/>
              </p:cNvSpPr>
              <p:nvPr/>
            </p:nvSpPr>
            <p:spPr bwMode="auto">
              <a:xfrm>
                <a:off x="2488" y="772"/>
                <a:ext cx="115" cy="87"/>
              </a:xfrm>
              <a:custGeom>
                <a:avLst/>
                <a:gdLst>
                  <a:gd name="T0" fmla="*/ 16 w 33"/>
                  <a:gd name="T1" fmla="*/ 6 h 25"/>
                  <a:gd name="T2" fmla="*/ 16 w 33"/>
                  <a:gd name="T3" fmla="*/ 6 h 25"/>
                  <a:gd name="T4" fmla="*/ 16 w 33"/>
                  <a:gd name="T5" fmla="*/ 6 h 25"/>
                  <a:gd name="T6" fmla="*/ 23 w 33"/>
                  <a:gd name="T7" fmla="*/ 13 h 25"/>
                  <a:gd name="T8" fmla="*/ 23 w 33"/>
                  <a:gd name="T9" fmla="*/ 13 h 25"/>
                  <a:gd name="T10" fmla="*/ 23 w 33"/>
                  <a:gd name="T11" fmla="*/ 13 h 25"/>
                  <a:gd name="T12" fmla="*/ 23 w 33"/>
                  <a:gd name="T13" fmla="*/ 13 h 25"/>
                  <a:gd name="T14" fmla="*/ 19 w 33"/>
                  <a:gd name="T15" fmla="*/ 14 h 25"/>
                  <a:gd name="T16" fmla="*/ 19 w 33"/>
                  <a:gd name="T17" fmla="*/ 14 h 25"/>
                  <a:gd name="T18" fmla="*/ 19 w 33"/>
                  <a:gd name="T19" fmla="*/ 14 h 25"/>
                  <a:gd name="T20" fmla="*/ 19 w 33"/>
                  <a:gd name="T21" fmla="*/ 14 h 25"/>
                  <a:gd name="T22" fmla="*/ 19 w 33"/>
                  <a:gd name="T23" fmla="*/ 14 h 25"/>
                  <a:gd name="T24" fmla="*/ 12 w 33"/>
                  <a:gd name="T25" fmla="*/ 9 h 25"/>
                  <a:gd name="T26" fmla="*/ 12 w 33"/>
                  <a:gd name="T27" fmla="*/ 9 h 25"/>
                  <a:gd name="T28" fmla="*/ 12 w 33"/>
                  <a:gd name="T29" fmla="*/ 9 h 25"/>
                  <a:gd name="T30" fmla="*/ 12 w 33"/>
                  <a:gd name="T31" fmla="*/ 9 h 25"/>
                  <a:gd name="T32" fmla="*/ 12 w 33"/>
                  <a:gd name="T33" fmla="*/ 9 h 25"/>
                  <a:gd name="T34" fmla="*/ 16 w 33"/>
                  <a:gd name="T35" fmla="*/ 6 h 25"/>
                  <a:gd name="T36" fmla="*/ 16 w 33"/>
                  <a:gd name="T37" fmla="*/ 6 h 25"/>
                  <a:gd name="T38" fmla="*/ 16 w 33"/>
                  <a:gd name="T39" fmla="*/ 6 h 25"/>
                  <a:gd name="T40" fmla="*/ 13 w 33"/>
                  <a:gd name="T41" fmla="*/ 0 h 25"/>
                  <a:gd name="T42" fmla="*/ 13 w 33"/>
                  <a:gd name="T43" fmla="*/ 0 h 25"/>
                  <a:gd name="T44" fmla="*/ 0 w 33"/>
                  <a:gd name="T45" fmla="*/ 5 h 25"/>
                  <a:gd name="T46" fmla="*/ 0 w 33"/>
                  <a:gd name="T47" fmla="*/ 5 h 25"/>
                  <a:gd name="T48" fmla="*/ 0 w 33"/>
                  <a:gd name="T49" fmla="*/ 6 h 25"/>
                  <a:gd name="T50" fmla="*/ 31 w 33"/>
                  <a:gd name="T51" fmla="*/ 25 h 25"/>
                  <a:gd name="T52" fmla="*/ 33 w 33"/>
                  <a:gd name="T53" fmla="*/ 19 h 25"/>
                  <a:gd name="T54" fmla="*/ 24 w 33"/>
                  <a:gd name="T55" fmla="*/ 2 h 25"/>
                  <a:gd name="T56" fmla="*/ 24 w 33"/>
                  <a:gd name="T57" fmla="*/ 2 h 25"/>
                  <a:gd name="T58" fmla="*/ 24 w 33"/>
                  <a:gd name="T59" fmla="*/ 2 h 25"/>
                  <a:gd name="T60" fmla="*/ 24 w 33"/>
                  <a:gd name="T61" fmla="*/ 2 h 25"/>
                  <a:gd name="T62" fmla="*/ 24 w 33"/>
                  <a:gd name="T63" fmla="*/ 2 h 25"/>
                  <a:gd name="T64" fmla="*/ 13 w 33"/>
                  <a:gd name="T65" fmla="*/ 0 h 25"/>
                  <a:gd name="T66" fmla="*/ 13 w 33"/>
                  <a:gd name="T67" fmla="*/ 0 h 25"/>
                  <a:gd name="T68" fmla="*/ 13 w 33"/>
                  <a:gd name="T6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3" h="25">
                    <a:moveTo>
                      <a:pt x="16" y="6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20" y="6"/>
                      <a:pt x="25" y="9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4"/>
                      <a:pt x="21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6" y="14"/>
                      <a:pt x="13" y="12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7"/>
                      <a:pt x="14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7" y="0"/>
                      <a:pt x="1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16"/>
                      <a:pt x="26" y="23"/>
                      <a:pt x="31" y="25"/>
                    </a:cubicBezTo>
                    <a:cubicBezTo>
                      <a:pt x="32" y="24"/>
                      <a:pt x="33" y="21"/>
                      <a:pt x="33" y="19"/>
                    </a:cubicBezTo>
                    <a:cubicBezTo>
                      <a:pt x="33" y="12"/>
                      <a:pt x="29" y="5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1" y="1"/>
                      <a:pt x="17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9" name="Freeform 652"/>
              <p:cNvSpPr>
                <a:spLocks noEditPoints="1"/>
              </p:cNvSpPr>
              <p:nvPr/>
            </p:nvSpPr>
            <p:spPr bwMode="auto">
              <a:xfrm>
                <a:off x="5066" y="772"/>
                <a:ext cx="125" cy="80"/>
              </a:xfrm>
              <a:custGeom>
                <a:avLst/>
                <a:gdLst>
                  <a:gd name="T0" fmla="*/ 21 w 36"/>
                  <a:gd name="T1" fmla="*/ 7 h 23"/>
                  <a:gd name="T2" fmla="*/ 21 w 36"/>
                  <a:gd name="T3" fmla="*/ 7 h 23"/>
                  <a:gd name="T4" fmla="*/ 21 w 36"/>
                  <a:gd name="T5" fmla="*/ 7 h 23"/>
                  <a:gd name="T6" fmla="*/ 23 w 36"/>
                  <a:gd name="T7" fmla="*/ 9 h 23"/>
                  <a:gd name="T8" fmla="*/ 23 w 36"/>
                  <a:gd name="T9" fmla="*/ 9 h 23"/>
                  <a:gd name="T10" fmla="*/ 19 w 36"/>
                  <a:gd name="T11" fmla="*/ 12 h 23"/>
                  <a:gd name="T12" fmla="*/ 19 w 36"/>
                  <a:gd name="T13" fmla="*/ 12 h 23"/>
                  <a:gd name="T14" fmla="*/ 19 w 36"/>
                  <a:gd name="T15" fmla="*/ 12 h 23"/>
                  <a:gd name="T16" fmla="*/ 19 w 36"/>
                  <a:gd name="T17" fmla="*/ 12 h 23"/>
                  <a:gd name="T18" fmla="*/ 19 w 36"/>
                  <a:gd name="T19" fmla="*/ 12 h 23"/>
                  <a:gd name="T20" fmla="*/ 17 w 36"/>
                  <a:gd name="T21" fmla="*/ 12 h 23"/>
                  <a:gd name="T22" fmla="*/ 17 w 36"/>
                  <a:gd name="T23" fmla="*/ 12 h 23"/>
                  <a:gd name="T24" fmla="*/ 21 w 36"/>
                  <a:gd name="T25" fmla="*/ 7 h 23"/>
                  <a:gd name="T26" fmla="*/ 21 w 36"/>
                  <a:gd name="T27" fmla="*/ 7 h 23"/>
                  <a:gd name="T28" fmla="*/ 21 w 36"/>
                  <a:gd name="T29" fmla="*/ 7 h 23"/>
                  <a:gd name="T30" fmla="*/ 25 w 36"/>
                  <a:gd name="T31" fmla="*/ 0 h 23"/>
                  <a:gd name="T32" fmla="*/ 25 w 36"/>
                  <a:gd name="T33" fmla="*/ 0 h 23"/>
                  <a:gd name="T34" fmla="*/ 8 w 36"/>
                  <a:gd name="T35" fmla="*/ 23 h 23"/>
                  <a:gd name="T36" fmla="*/ 36 w 36"/>
                  <a:gd name="T37" fmla="*/ 5 h 23"/>
                  <a:gd name="T38" fmla="*/ 36 w 36"/>
                  <a:gd name="T39" fmla="*/ 5 h 23"/>
                  <a:gd name="T40" fmla="*/ 36 w 36"/>
                  <a:gd name="T41" fmla="*/ 5 h 23"/>
                  <a:gd name="T42" fmla="*/ 36 w 36"/>
                  <a:gd name="T43" fmla="*/ 5 h 23"/>
                  <a:gd name="T44" fmla="*/ 36 w 36"/>
                  <a:gd name="T45" fmla="*/ 5 h 23"/>
                  <a:gd name="T46" fmla="*/ 36 w 36"/>
                  <a:gd name="T47" fmla="*/ 5 h 23"/>
                  <a:gd name="T48" fmla="*/ 25 w 36"/>
                  <a:gd name="T49" fmla="*/ 0 h 23"/>
                  <a:gd name="T50" fmla="*/ 25 w 36"/>
                  <a:gd name="T51" fmla="*/ 0 h 23"/>
                  <a:gd name="T52" fmla="*/ 25 w 36"/>
                  <a:gd name="T5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23">
                    <a:moveTo>
                      <a:pt x="21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2" y="7"/>
                      <a:pt x="23" y="8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1"/>
                      <a:pt x="21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18" y="12"/>
                      <a:pt x="17" y="12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9"/>
                      <a:pt x="19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3" y="0"/>
                      <a:pt x="0" y="11"/>
                      <a:pt x="8" y="23"/>
                    </a:cubicBezTo>
                    <a:cubicBezTo>
                      <a:pt x="19" y="21"/>
                      <a:pt x="35" y="16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3" y="2"/>
                      <a:pt x="29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0" name="Freeform 653"/>
              <p:cNvSpPr>
                <a:spLocks noEditPoints="1"/>
              </p:cNvSpPr>
              <p:nvPr/>
            </p:nvSpPr>
            <p:spPr bwMode="auto">
              <a:xfrm>
                <a:off x="3709" y="744"/>
                <a:ext cx="258" cy="108"/>
              </a:xfrm>
              <a:custGeom>
                <a:avLst/>
                <a:gdLst>
                  <a:gd name="T0" fmla="*/ 39 w 74"/>
                  <a:gd name="T1" fmla="*/ 6 h 31"/>
                  <a:gd name="T2" fmla="*/ 39 w 74"/>
                  <a:gd name="T3" fmla="*/ 6 h 31"/>
                  <a:gd name="T4" fmla="*/ 39 w 74"/>
                  <a:gd name="T5" fmla="*/ 6 h 31"/>
                  <a:gd name="T6" fmla="*/ 44 w 74"/>
                  <a:gd name="T7" fmla="*/ 6 h 31"/>
                  <a:gd name="T8" fmla="*/ 44 w 74"/>
                  <a:gd name="T9" fmla="*/ 6 h 31"/>
                  <a:gd name="T10" fmla="*/ 44 w 74"/>
                  <a:gd name="T11" fmla="*/ 6 h 31"/>
                  <a:gd name="T12" fmla="*/ 44 w 74"/>
                  <a:gd name="T13" fmla="*/ 6 h 31"/>
                  <a:gd name="T14" fmla="*/ 44 w 74"/>
                  <a:gd name="T15" fmla="*/ 6 h 31"/>
                  <a:gd name="T16" fmla="*/ 60 w 74"/>
                  <a:gd name="T17" fmla="*/ 14 h 31"/>
                  <a:gd name="T18" fmla="*/ 60 w 74"/>
                  <a:gd name="T19" fmla="*/ 15 h 31"/>
                  <a:gd name="T20" fmla="*/ 43 w 74"/>
                  <a:gd name="T21" fmla="*/ 26 h 31"/>
                  <a:gd name="T22" fmla="*/ 40 w 74"/>
                  <a:gd name="T23" fmla="*/ 26 h 31"/>
                  <a:gd name="T24" fmla="*/ 40 w 74"/>
                  <a:gd name="T25" fmla="*/ 26 h 31"/>
                  <a:gd name="T26" fmla="*/ 40 w 74"/>
                  <a:gd name="T27" fmla="*/ 26 h 31"/>
                  <a:gd name="T28" fmla="*/ 40 w 74"/>
                  <a:gd name="T29" fmla="*/ 26 h 31"/>
                  <a:gd name="T30" fmla="*/ 39 w 74"/>
                  <a:gd name="T31" fmla="*/ 26 h 31"/>
                  <a:gd name="T32" fmla="*/ 15 w 74"/>
                  <a:gd name="T33" fmla="*/ 15 h 31"/>
                  <a:gd name="T34" fmla="*/ 15 w 74"/>
                  <a:gd name="T35" fmla="*/ 15 h 31"/>
                  <a:gd name="T36" fmla="*/ 15 w 74"/>
                  <a:gd name="T37" fmla="*/ 15 h 31"/>
                  <a:gd name="T38" fmla="*/ 15 w 74"/>
                  <a:gd name="T39" fmla="*/ 15 h 31"/>
                  <a:gd name="T40" fmla="*/ 15 w 74"/>
                  <a:gd name="T41" fmla="*/ 15 h 31"/>
                  <a:gd name="T42" fmla="*/ 39 w 74"/>
                  <a:gd name="T43" fmla="*/ 6 h 31"/>
                  <a:gd name="T44" fmla="*/ 39 w 74"/>
                  <a:gd name="T45" fmla="*/ 6 h 31"/>
                  <a:gd name="T46" fmla="*/ 39 w 74"/>
                  <a:gd name="T47" fmla="*/ 6 h 31"/>
                  <a:gd name="T48" fmla="*/ 35 w 74"/>
                  <a:gd name="T49" fmla="*/ 0 h 31"/>
                  <a:gd name="T50" fmla="*/ 35 w 74"/>
                  <a:gd name="T51" fmla="*/ 0 h 31"/>
                  <a:gd name="T52" fmla="*/ 32 w 74"/>
                  <a:gd name="T53" fmla="*/ 0 h 31"/>
                  <a:gd name="T54" fmla="*/ 32 w 74"/>
                  <a:gd name="T55" fmla="*/ 0 h 31"/>
                  <a:gd name="T56" fmla="*/ 32 w 74"/>
                  <a:gd name="T57" fmla="*/ 0 h 31"/>
                  <a:gd name="T58" fmla="*/ 32 w 74"/>
                  <a:gd name="T59" fmla="*/ 0 h 31"/>
                  <a:gd name="T60" fmla="*/ 0 w 74"/>
                  <a:gd name="T61" fmla="*/ 12 h 31"/>
                  <a:gd name="T62" fmla="*/ 0 w 74"/>
                  <a:gd name="T63" fmla="*/ 13 h 31"/>
                  <a:gd name="T64" fmla="*/ 15 w 74"/>
                  <a:gd name="T65" fmla="*/ 24 h 31"/>
                  <a:gd name="T66" fmla="*/ 15 w 74"/>
                  <a:gd name="T67" fmla="*/ 24 h 31"/>
                  <a:gd name="T68" fmla="*/ 15 w 74"/>
                  <a:gd name="T69" fmla="*/ 24 h 31"/>
                  <a:gd name="T70" fmla="*/ 15 w 74"/>
                  <a:gd name="T71" fmla="*/ 24 h 31"/>
                  <a:gd name="T72" fmla="*/ 15 w 74"/>
                  <a:gd name="T73" fmla="*/ 24 h 31"/>
                  <a:gd name="T74" fmla="*/ 16 w 74"/>
                  <a:gd name="T75" fmla="*/ 24 h 31"/>
                  <a:gd name="T76" fmla="*/ 16 w 74"/>
                  <a:gd name="T77" fmla="*/ 24 h 31"/>
                  <a:gd name="T78" fmla="*/ 16 w 74"/>
                  <a:gd name="T79" fmla="*/ 24 h 31"/>
                  <a:gd name="T80" fmla="*/ 38 w 74"/>
                  <a:gd name="T81" fmla="*/ 31 h 31"/>
                  <a:gd name="T82" fmla="*/ 38 w 74"/>
                  <a:gd name="T83" fmla="*/ 31 h 31"/>
                  <a:gd name="T84" fmla="*/ 38 w 74"/>
                  <a:gd name="T85" fmla="*/ 31 h 31"/>
                  <a:gd name="T86" fmla="*/ 38 w 74"/>
                  <a:gd name="T87" fmla="*/ 31 h 31"/>
                  <a:gd name="T88" fmla="*/ 44 w 74"/>
                  <a:gd name="T89" fmla="*/ 31 h 31"/>
                  <a:gd name="T90" fmla="*/ 44 w 74"/>
                  <a:gd name="T91" fmla="*/ 31 h 31"/>
                  <a:gd name="T92" fmla="*/ 44 w 74"/>
                  <a:gd name="T93" fmla="*/ 31 h 31"/>
                  <a:gd name="T94" fmla="*/ 62 w 74"/>
                  <a:gd name="T95" fmla="*/ 24 h 31"/>
                  <a:gd name="T96" fmla="*/ 74 w 74"/>
                  <a:gd name="T97" fmla="*/ 13 h 31"/>
                  <a:gd name="T98" fmla="*/ 74 w 74"/>
                  <a:gd name="T99" fmla="*/ 13 h 31"/>
                  <a:gd name="T100" fmla="*/ 74 w 74"/>
                  <a:gd name="T101" fmla="*/ 13 h 31"/>
                  <a:gd name="T102" fmla="*/ 74 w 74"/>
                  <a:gd name="T103" fmla="*/ 12 h 31"/>
                  <a:gd name="T104" fmla="*/ 38 w 74"/>
                  <a:gd name="T105" fmla="*/ 0 h 31"/>
                  <a:gd name="T106" fmla="*/ 38 w 74"/>
                  <a:gd name="T107" fmla="*/ 0 h 31"/>
                  <a:gd name="T108" fmla="*/ 37 w 74"/>
                  <a:gd name="T109" fmla="*/ 0 h 31"/>
                  <a:gd name="T110" fmla="*/ 37 w 74"/>
                  <a:gd name="T111" fmla="*/ 0 h 31"/>
                  <a:gd name="T112" fmla="*/ 36 w 74"/>
                  <a:gd name="T113" fmla="*/ 0 h 31"/>
                  <a:gd name="T114" fmla="*/ 36 w 74"/>
                  <a:gd name="T115" fmla="*/ 0 h 31"/>
                  <a:gd name="T116" fmla="*/ 36 w 74"/>
                  <a:gd name="T117" fmla="*/ 0 h 31"/>
                  <a:gd name="T118" fmla="*/ 35 w 74"/>
                  <a:gd name="T119" fmla="*/ 0 h 31"/>
                  <a:gd name="T120" fmla="*/ 35 w 74"/>
                  <a:gd name="T1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4" h="31">
                    <a:moveTo>
                      <a:pt x="39" y="6"/>
                    </a:move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0" y="6"/>
                      <a:pt x="42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9" y="7"/>
                      <a:pt x="60" y="10"/>
                      <a:pt x="60" y="14"/>
                    </a:cubicBezTo>
                    <a:cubicBezTo>
                      <a:pt x="60" y="14"/>
                      <a:pt x="60" y="15"/>
                      <a:pt x="60" y="15"/>
                    </a:cubicBezTo>
                    <a:cubicBezTo>
                      <a:pt x="60" y="21"/>
                      <a:pt x="49" y="25"/>
                      <a:pt x="43" y="26"/>
                    </a:cubicBezTo>
                    <a:cubicBezTo>
                      <a:pt x="42" y="26"/>
                      <a:pt x="41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30" y="26"/>
                      <a:pt x="15" y="22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8"/>
                      <a:pt x="28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9" y="6"/>
                    </a:cubicBezTo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5" y="1"/>
                      <a:pt x="0" y="7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0" y="17"/>
                      <a:pt x="11" y="21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23" y="28"/>
                      <a:pt x="30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40" y="31"/>
                      <a:pt x="42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51" y="30"/>
                      <a:pt x="55" y="28"/>
                      <a:pt x="62" y="24"/>
                    </a:cubicBezTo>
                    <a:cubicBezTo>
                      <a:pt x="65" y="22"/>
                      <a:pt x="74" y="17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3"/>
                    </a:cubicBezTo>
                    <a:cubicBezTo>
                      <a:pt x="74" y="13"/>
                      <a:pt x="74" y="13"/>
                      <a:pt x="74" y="12"/>
                    </a:cubicBezTo>
                    <a:cubicBezTo>
                      <a:pt x="72" y="6"/>
                      <a:pt x="51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1" name="Freeform 654"/>
              <p:cNvSpPr>
                <a:spLocks noEditPoints="1"/>
              </p:cNvSpPr>
              <p:nvPr/>
            </p:nvSpPr>
            <p:spPr bwMode="auto">
              <a:xfrm>
                <a:off x="4096" y="594"/>
                <a:ext cx="311" cy="241"/>
              </a:xfrm>
              <a:custGeom>
                <a:avLst/>
                <a:gdLst>
                  <a:gd name="T0" fmla="*/ 36 w 89"/>
                  <a:gd name="T1" fmla="*/ 2 h 69"/>
                  <a:gd name="T2" fmla="*/ 55 w 89"/>
                  <a:gd name="T3" fmla="*/ 7 h 69"/>
                  <a:gd name="T4" fmla="*/ 55 w 89"/>
                  <a:gd name="T5" fmla="*/ 7 h 69"/>
                  <a:gd name="T6" fmla="*/ 86 w 89"/>
                  <a:gd name="T7" fmla="*/ 50 h 69"/>
                  <a:gd name="T8" fmla="*/ 72 w 89"/>
                  <a:gd name="T9" fmla="*/ 66 h 69"/>
                  <a:gd name="T10" fmla="*/ 69 w 89"/>
                  <a:gd name="T11" fmla="*/ 66 h 69"/>
                  <a:gd name="T12" fmla="*/ 69 w 89"/>
                  <a:gd name="T13" fmla="*/ 66 h 69"/>
                  <a:gd name="T14" fmla="*/ 49 w 89"/>
                  <a:gd name="T15" fmla="*/ 42 h 69"/>
                  <a:gd name="T16" fmla="*/ 49 w 89"/>
                  <a:gd name="T17" fmla="*/ 42 h 69"/>
                  <a:gd name="T18" fmla="*/ 49 w 89"/>
                  <a:gd name="T19" fmla="*/ 42 h 69"/>
                  <a:gd name="T20" fmla="*/ 47 w 89"/>
                  <a:gd name="T21" fmla="*/ 41 h 69"/>
                  <a:gd name="T22" fmla="*/ 47 w 89"/>
                  <a:gd name="T23" fmla="*/ 40 h 69"/>
                  <a:gd name="T24" fmla="*/ 47 w 89"/>
                  <a:gd name="T25" fmla="*/ 40 h 69"/>
                  <a:gd name="T26" fmla="*/ 46 w 89"/>
                  <a:gd name="T27" fmla="*/ 40 h 69"/>
                  <a:gd name="T28" fmla="*/ 9 w 89"/>
                  <a:gd name="T29" fmla="*/ 26 h 69"/>
                  <a:gd name="T30" fmla="*/ 18 w 89"/>
                  <a:gd name="T31" fmla="*/ 5 h 69"/>
                  <a:gd name="T32" fmla="*/ 18 w 89"/>
                  <a:gd name="T33" fmla="*/ 5 h 69"/>
                  <a:gd name="T34" fmla="*/ 36 w 89"/>
                  <a:gd name="T35" fmla="*/ 2 h 69"/>
                  <a:gd name="T36" fmla="*/ 36 w 89"/>
                  <a:gd name="T37" fmla="*/ 2 h 69"/>
                  <a:gd name="T38" fmla="*/ 30 w 89"/>
                  <a:gd name="T39" fmla="*/ 0 h 69"/>
                  <a:gd name="T40" fmla="*/ 16 w 89"/>
                  <a:gd name="T41" fmla="*/ 1 h 69"/>
                  <a:gd name="T42" fmla="*/ 0 w 89"/>
                  <a:gd name="T43" fmla="*/ 29 h 69"/>
                  <a:gd name="T44" fmla="*/ 21 w 89"/>
                  <a:gd name="T45" fmla="*/ 38 h 69"/>
                  <a:gd name="T46" fmla="*/ 44 w 89"/>
                  <a:gd name="T47" fmla="*/ 42 h 69"/>
                  <a:gd name="T48" fmla="*/ 44 w 89"/>
                  <a:gd name="T49" fmla="*/ 42 h 69"/>
                  <a:gd name="T50" fmla="*/ 47 w 89"/>
                  <a:gd name="T51" fmla="*/ 45 h 69"/>
                  <a:gd name="T52" fmla="*/ 68 w 89"/>
                  <a:gd name="T53" fmla="*/ 69 h 69"/>
                  <a:gd name="T54" fmla="*/ 68 w 89"/>
                  <a:gd name="T55" fmla="*/ 69 h 69"/>
                  <a:gd name="T56" fmla="*/ 70 w 89"/>
                  <a:gd name="T57" fmla="*/ 69 h 69"/>
                  <a:gd name="T58" fmla="*/ 89 w 89"/>
                  <a:gd name="T59" fmla="*/ 51 h 69"/>
                  <a:gd name="T60" fmla="*/ 66 w 89"/>
                  <a:gd name="T61" fmla="*/ 26 h 69"/>
                  <a:gd name="T62" fmla="*/ 53 w 89"/>
                  <a:gd name="T63" fmla="*/ 3 h 69"/>
                  <a:gd name="T64" fmla="*/ 30 w 89"/>
                  <a:gd name="T65" fmla="*/ 0 h 69"/>
                  <a:gd name="T66" fmla="*/ 30 w 89"/>
                  <a:gd name="T67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9" h="69">
                    <a:moveTo>
                      <a:pt x="36" y="2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44" y="2"/>
                      <a:pt x="52" y="4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60" y="11"/>
                      <a:pt x="60" y="20"/>
                      <a:pt x="63" y="27"/>
                    </a:cubicBezTo>
                    <a:cubicBezTo>
                      <a:pt x="68" y="36"/>
                      <a:pt x="85" y="37"/>
                      <a:pt x="86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6" y="58"/>
                      <a:pt x="77" y="64"/>
                      <a:pt x="72" y="66"/>
                    </a:cubicBezTo>
                    <a:cubicBezTo>
                      <a:pt x="71" y="66"/>
                      <a:pt x="70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57" y="66"/>
                      <a:pt x="55" y="49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1"/>
                      <a:pt x="48" y="41"/>
                      <a:pt x="47" y="41"/>
                    </a:cubicBezTo>
                    <a:cubicBezTo>
                      <a:pt x="47" y="41"/>
                      <a:pt x="47" y="41"/>
                      <a:pt x="47" y="41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7" y="40"/>
                      <a:pt x="47" y="40"/>
                      <a:pt x="47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46" y="40"/>
                      <a:pt x="46" y="40"/>
                      <a:pt x="46" y="40"/>
                    </a:cubicBezTo>
                    <a:cubicBezTo>
                      <a:pt x="38" y="35"/>
                      <a:pt x="12" y="37"/>
                      <a:pt x="9" y="26"/>
                    </a:cubicBezTo>
                    <a:cubicBezTo>
                      <a:pt x="9" y="25"/>
                      <a:pt x="8" y="24"/>
                      <a:pt x="8" y="22"/>
                    </a:cubicBezTo>
                    <a:cubicBezTo>
                      <a:pt x="8" y="15"/>
                      <a:pt x="14" y="8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2" y="3"/>
                      <a:pt x="29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36" y="2"/>
                      <a:pt x="36" y="2"/>
                      <a:pt x="36" y="2"/>
                    </a:cubicBezTo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5" y="0"/>
                      <a:pt x="20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1" y="3"/>
                      <a:pt x="8" y="9"/>
                      <a:pt x="5" y="14"/>
                    </a:cubicBezTo>
                    <a:cubicBezTo>
                      <a:pt x="3" y="18"/>
                      <a:pt x="0" y="24"/>
                      <a:pt x="0" y="29"/>
                    </a:cubicBezTo>
                    <a:cubicBezTo>
                      <a:pt x="0" y="30"/>
                      <a:pt x="0" y="31"/>
                      <a:pt x="0" y="33"/>
                    </a:cubicBezTo>
                    <a:cubicBezTo>
                      <a:pt x="3" y="39"/>
                      <a:pt x="13" y="37"/>
                      <a:pt x="21" y="38"/>
                    </a:cubicBezTo>
                    <a:cubicBezTo>
                      <a:pt x="30" y="39"/>
                      <a:pt x="39" y="39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3"/>
                      <a:pt x="46" y="44"/>
                      <a:pt x="47" y="45"/>
                    </a:cubicBezTo>
                    <a:cubicBezTo>
                      <a:pt x="54" y="52"/>
                      <a:pt x="57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8" y="69"/>
                      <a:pt x="68" y="69"/>
                      <a:pt x="68" y="69"/>
                    </a:cubicBezTo>
                    <a:cubicBezTo>
                      <a:pt x="69" y="69"/>
                      <a:pt x="69" y="69"/>
                      <a:pt x="70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0" y="69"/>
                      <a:pt x="70" y="69"/>
                      <a:pt x="70" y="69"/>
                    </a:cubicBezTo>
                    <a:cubicBezTo>
                      <a:pt x="79" y="68"/>
                      <a:pt x="89" y="58"/>
                      <a:pt x="89" y="51"/>
                    </a:cubicBezTo>
                    <a:cubicBezTo>
                      <a:pt x="89" y="50"/>
                      <a:pt x="89" y="50"/>
                      <a:pt x="89" y="50"/>
                    </a:cubicBezTo>
                    <a:cubicBezTo>
                      <a:pt x="89" y="37"/>
                      <a:pt x="73" y="37"/>
                      <a:pt x="66" y="26"/>
                    </a:cubicBezTo>
                    <a:cubicBezTo>
                      <a:pt x="61" y="18"/>
                      <a:pt x="61" y="7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49" y="1"/>
                      <a:pt x="39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2" name="Freeform 655"/>
              <p:cNvSpPr>
                <a:spLocks noEditPoints="1"/>
              </p:cNvSpPr>
              <p:nvPr/>
            </p:nvSpPr>
            <p:spPr bwMode="auto">
              <a:xfrm>
                <a:off x="3284" y="597"/>
                <a:ext cx="300" cy="241"/>
              </a:xfrm>
              <a:custGeom>
                <a:avLst/>
                <a:gdLst>
                  <a:gd name="T0" fmla="*/ 50 w 86"/>
                  <a:gd name="T1" fmla="*/ 2 h 69"/>
                  <a:gd name="T2" fmla="*/ 71 w 86"/>
                  <a:gd name="T3" fmla="*/ 7 h 69"/>
                  <a:gd name="T4" fmla="*/ 71 w 86"/>
                  <a:gd name="T5" fmla="*/ 7 h 69"/>
                  <a:gd name="T6" fmla="*/ 77 w 86"/>
                  <a:gd name="T7" fmla="*/ 25 h 69"/>
                  <a:gd name="T8" fmla="*/ 20 w 86"/>
                  <a:gd name="T9" fmla="*/ 65 h 69"/>
                  <a:gd name="T10" fmla="*/ 20 w 86"/>
                  <a:gd name="T11" fmla="*/ 65 h 69"/>
                  <a:gd name="T12" fmla="*/ 19 w 86"/>
                  <a:gd name="T13" fmla="*/ 65 h 69"/>
                  <a:gd name="T14" fmla="*/ 19 w 86"/>
                  <a:gd name="T15" fmla="*/ 65 h 69"/>
                  <a:gd name="T16" fmla="*/ 4 w 86"/>
                  <a:gd name="T17" fmla="*/ 49 h 69"/>
                  <a:gd name="T18" fmla="*/ 4 w 86"/>
                  <a:gd name="T19" fmla="*/ 49 h 69"/>
                  <a:gd name="T20" fmla="*/ 33 w 86"/>
                  <a:gd name="T21" fmla="*/ 6 h 69"/>
                  <a:gd name="T22" fmla="*/ 33 w 86"/>
                  <a:gd name="T23" fmla="*/ 6 h 69"/>
                  <a:gd name="T24" fmla="*/ 50 w 86"/>
                  <a:gd name="T25" fmla="*/ 2 h 69"/>
                  <a:gd name="T26" fmla="*/ 50 w 86"/>
                  <a:gd name="T27" fmla="*/ 2 h 69"/>
                  <a:gd name="T28" fmla="*/ 47 w 86"/>
                  <a:gd name="T29" fmla="*/ 0 h 69"/>
                  <a:gd name="T30" fmla="*/ 31 w 86"/>
                  <a:gd name="T31" fmla="*/ 4 h 69"/>
                  <a:gd name="T32" fmla="*/ 1 w 86"/>
                  <a:gd name="T33" fmla="*/ 49 h 69"/>
                  <a:gd name="T34" fmla="*/ 1 w 86"/>
                  <a:gd name="T35" fmla="*/ 49 h 69"/>
                  <a:gd name="T36" fmla="*/ 19 w 86"/>
                  <a:gd name="T37" fmla="*/ 69 h 69"/>
                  <a:gd name="T38" fmla="*/ 19 w 86"/>
                  <a:gd name="T39" fmla="*/ 69 h 69"/>
                  <a:gd name="T40" fmla="*/ 41 w 86"/>
                  <a:gd name="T41" fmla="*/ 41 h 69"/>
                  <a:gd name="T42" fmla="*/ 62 w 86"/>
                  <a:gd name="T43" fmla="*/ 36 h 69"/>
                  <a:gd name="T44" fmla="*/ 65 w 86"/>
                  <a:gd name="T45" fmla="*/ 36 h 69"/>
                  <a:gd name="T46" fmla="*/ 65 w 86"/>
                  <a:gd name="T47" fmla="*/ 36 h 69"/>
                  <a:gd name="T48" fmla="*/ 67 w 86"/>
                  <a:gd name="T49" fmla="*/ 36 h 69"/>
                  <a:gd name="T50" fmla="*/ 72 w 86"/>
                  <a:gd name="T51" fmla="*/ 36 h 69"/>
                  <a:gd name="T52" fmla="*/ 72 w 86"/>
                  <a:gd name="T53" fmla="*/ 36 h 69"/>
                  <a:gd name="T54" fmla="*/ 73 w 86"/>
                  <a:gd name="T55" fmla="*/ 36 h 69"/>
                  <a:gd name="T56" fmla="*/ 85 w 86"/>
                  <a:gd name="T57" fmla="*/ 32 h 69"/>
                  <a:gd name="T58" fmla="*/ 86 w 86"/>
                  <a:gd name="T59" fmla="*/ 28 h 69"/>
                  <a:gd name="T60" fmla="*/ 70 w 86"/>
                  <a:gd name="T61" fmla="*/ 0 h 69"/>
                  <a:gd name="T62" fmla="*/ 63 w 86"/>
                  <a:gd name="T63" fmla="*/ 1 h 69"/>
                  <a:gd name="T64" fmla="*/ 63 w 86"/>
                  <a:gd name="T65" fmla="*/ 1 h 69"/>
                  <a:gd name="T66" fmla="*/ 55 w 86"/>
                  <a:gd name="T67" fmla="*/ 0 h 69"/>
                  <a:gd name="T68" fmla="*/ 55 w 86"/>
                  <a:gd name="T69" fmla="*/ 0 h 69"/>
                  <a:gd name="T70" fmla="*/ 54 w 86"/>
                  <a:gd name="T71" fmla="*/ 0 h 69"/>
                  <a:gd name="T72" fmla="*/ 47 w 86"/>
                  <a:gd name="T73" fmla="*/ 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6" h="69">
                    <a:moveTo>
                      <a:pt x="50" y="2"/>
                    </a:move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9" y="2"/>
                      <a:pt x="67" y="3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1" y="7"/>
                      <a:pt x="71" y="7"/>
                      <a:pt x="71" y="7"/>
                    </a:cubicBezTo>
                    <a:cubicBezTo>
                      <a:pt x="74" y="9"/>
                      <a:pt x="77" y="16"/>
                      <a:pt x="77" y="21"/>
                    </a:cubicBezTo>
                    <a:cubicBezTo>
                      <a:pt x="77" y="23"/>
                      <a:pt x="77" y="24"/>
                      <a:pt x="77" y="25"/>
                    </a:cubicBezTo>
                    <a:cubicBezTo>
                      <a:pt x="73" y="35"/>
                      <a:pt x="46" y="32"/>
                      <a:pt x="38" y="38"/>
                    </a:cubicBezTo>
                    <a:cubicBezTo>
                      <a:pt x="30" y="45"/>
                      <a:pt x="34" y="62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20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9" y="65"/>
                      <a:pt x="19" y="65"/>
                      <a:pt x="19" y="65"/>
                    </a:cubicBezTo>
                    <a:cubicBezTo>
                      <a:pt x="12" y="65"/>
                      <a:pt x="4" y="57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5" y="37"/>
                      <a:pt x="22" y="37"/>
                      <a:pt x="26" y="28"/>
                    </a:cubicBezTo>
                    <a:cubicBezTo>
                      <a:pt x="30" y="20"/>
                      <a:pt x="28" y="10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6" y="3"/>
                      <a:pt x="43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moveTo>
                      <a:pt x="4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1" y="0"/>
                      <a:pt x="35" y="1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25" y="10"/>
                      <a:pt x="27" y="19"/>
                      <a:pt x="23" y="27"/>
                    </a:cubicBezTo>
                    <a:cubicBezTo>
                      <a:pt x="18" y="35"/>
                      <a:pt x="1" y="37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0" y="57"/>
                      <a:pt x="10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20" y="69"/>
                      <a:pt x="20" y="69"/>
                      <a:pt x="20" y="69"/>
                    </a:cubicBezTo>
                    <a:cubicBezTo>
                      <a:pt x="32" y="68"/>
                      <a:pt x="35" y="46"/>
                      <a:pt x="41" y="41"/>
                    </a:cubicBezTo>
                    <a:cubicBezTo>
                      <a:pt x="46" y="37"/>
                      <a:pt x="54" y="36"/>
                      <a:pt x="62" y="36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62" y="36"/>
                      <a:pt x="62" y="36"/>
                      <a:pt x="63" y="36"/>
                    </a:cubicBezTo>
                    <a:cubicBezTo>
                      <a:pt x="63" y="36"/>
                      <a:pt x="64" y="36"/>
                      <a:pt x="65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6"/>
                      <a:pt x="66" y="36"/>
                      <a:pt x="67" y="36"/>
                    </a:cubicBezTo>
                    <a:cubicBezTo>
                      <a:pt x="67" y="36"/>
                      <a:pt x="68" y="36"/>
                      <a:pt x="68" y="36"/>
                    </a:cubicBezTo>
                    <a:cubicBezTo>
                      <a:pt x="69" y="36"/>
                      <a:pt x="71" y="3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36"/>
                      <a:pt x="72" y="36"/>
                      <a:pt x="73" y="36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8" y="36"/>
                      <a:pt x="83" y="35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5" y="32"/>
                      <a:pt x="85" y="32"/>
                      <a:pt x="85" y="32"/>
                    </a:cubicBezTo>
                    <a:cubicBezTo>
                      <a:pt x="86" y="31"/>
                      <a:pt x="86" y="29"/>
                      <a:pt x="86" y="28"/>
                    </a:cubicBezTo>
                    <a:cubicBezTo>
                      <a:pt x="86" y="23"/>
                      <a:pt x="83" y="17"/>
                      <a:pt x="82" y="13"/>
                    </a:cubicBezTo>
                    <a:cubicBezTo>
                      <a:pt x="78" y="7"/>
                      <a:pt x="76" y="3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8" y="1"/>
                      <a:pt x="65" y="1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61" y="1"/>
                      <a:pt x="58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2" y="0"/>
                      <a:pt x="49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</a:path>
                </a:pathLst>
              </a:custGeom>
              <a:solidFill>
                <a:srgbClr val="E0D4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3" name="Freeform 656"/>
              <p:cNvSpPr/>
              <p:nvPr/>
            </p:nvSpPr>
            <p:spPr bwMode="auto">
              <a:xfrm>
                <a:off x="3761" y="765"/>
                <a:ext cx="157" cy="70"/>
              </a:xfrm>
              <a:custGeom>
                <a:avLst/>
                <a:gdLst>
                  <a:gd name="T0" fmla="*/ 24 w 45"/>
                  <a:gd name="T1" fmla="*/ 0 h 20"/>
                  <a:gd name="T2" fmla="*/ 24 w 45"/>
                  <a:gd name="T3" fmla="*/ 0 h 20"/>
                  <a:gd name="T4" fmla="*/ 0 w 45"/>
                  <a:gd name="T5" fmla="*/ 9 h 20"/>
                  <a:gd name="T6" fmla="*/ 0 w 45"/>
                  <a:gd name="T7" fmla="*/ 9 h 20"/>
                  <a:gd name="T8" fmla="*/ 0 w 45"/>
                  <a:gd name="T9" fmla="*/ 9 h 20"/>
                  <a:gd name="T10" fmla="*/ 0 w 45"/>
                  <a:gd name="T11" fmla="*/ 9 h 20"/>
                  <a:gd name="T12" fmla="*/ 24 w 45"/>
                  <a:gd name="T13" fmla="*/ 20 h 20"/>
                  <a:gd name="T14" fmla="*/ 25 w 45"/>
                  <a:gd name="T15" fmla="*/ 20 h 20"/>
                  <a:gd name="T16" fmla="*/ 25 w 45"/>
                  <a:gd name="T17" fmla="*/ 20 h 20"/>
                  <a:gd name="T18" fmla="*/ 25 w 45"/>
                  <a:gd name="T19" fmla="*/ 20 h 20"/>
                  <a:gd name="T20" fmla="*/ 28 w 45"/>
                  <a:gd name="T21" fmla="*/ 20 h 20"/>
                  <a:gd name="T22" fmla="*/ 45 w 45"/>
                  <a:gd name="T23" fmla="*/ 9 h 20"/>
                  <a:gd name="T24" fmla="*/ 45 w 45"/>
                  <a:gd name="T25" fmla="*/ 8 h 20"/>
                  <a:gd name="T26" fmla="*/ 29 w 45"/>
                  <a:gd name="T27" fmla="*/ 0 h 20"/>
                  <a:gd name="T28" fmla="*/ 29 w 45"/>
                  <a:gd name="T29" fmla="*/ 0 h 20"/>
                  <a:gd name="T30" fmla="*/ 29 w 45"/>
                  <a:gd name="T31" fmla="*/ 0 h 20"/>
                  <a:gd name="T32" fmla="*/ 29 w 45"/>
                  <a:gd name="T33" fmla="*/ 0 h 20"/>
                  <a:gd name="T34" fmla="*/ 29 w 45"/>
                  <a:gd name="T35" fmla="*/ 0 h 20"/>
                  <a:gd name="T36" fmla="*/ 24 w 45"/>
                  <a:gd name="T37" fmla="*/ 0 h 20"/>
                  <a:gd name="T38" fmla="*/ 24 w 45"/>
                  <a:gd name="T39" fmla="*/ 0 h 20"/>
                  <a:gd name="T40" fmla="*/ 24 w 45"/>
                  <a:gd name="T4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" h="20">
                    <a:moveTo>
                      <a:pt x="24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0" y="2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6"/>
                      <a:pt x="15" y="20"/>
                      <a:pt x="24" y="20"/>
                    </a:cubicBezTo>
                    <a:cubicBezTo>
                      <a:pt x="24" y="20"/>
                      <a:pt x="24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7" y="20"/>
                      <a:pt x="28" y="20"/>
                    </a:cubicBezTo>
                    <a:cubicBezTo>
                      <a:pt x="34" y="19"/>
                      <a:pt x="45" y="15"/>
                      <a:pt x="45" y="9"/>
                    </a:cubicBezTo>
                    <a:cubicBezTo>
                      <a:pt x="45" y="9"/>
                      <a:pt x="45" y="8"/>
                      <a:pt x="45" y="8"/>
                    </a:cubicBezTo>
                    <a:cubicBezTo>
                      <a:pt x="45" y="4"/>
                      <a:pt x="34" y="1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7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4" name="Freeform 657"/>
              <p:cNvSpPr>
                <a:spLocks noEditPoints="1"/>
              </p:cNvSpPr>
              <p:nvPr/>
            </p:nvSpPr>
            <p:spPr bwMode="auto">
              <a:xfrm>
                <a:off x="4124" y="601"/>
                <a:ext cx="272" cy="223"/>
              </a:xfrm>
              <a:custGeom>
                <a:avLst/>
                <a:gdLst>
                  <a:gd name="T0" fmla="*/ 32 w 78"/>
                  <a:gd name="T1" fmla="*/ 2 h 64"/>
                  <a:gd name="T2" fmla="*/ 45 w 78"/>
                  <a:gd name="T3" fmla="*/ 6 h 64"/>
                  <a:gd name="T4" fmla="*/ 73 w 78"/>
                  <a:gd name="T5" fmla="*/ 48 h 64"/>
                  <a:gd name="T6" fmla="*/ 62 w 78"/>
                  <a:gd name="T7" fmla="*/ 60 h 64"/>
                  <a:gd name="T8" fmla="*/ 61 w 78"/>
                  <a:gd name="T9" fmla="*/ 60 h 64"/>
                  <a:gd name="T10" fmla="*/ 61 w 78"/>
                  <a:gd name="T11" fmla="*/ 60 h 64"/>
                  <a:gd name="T12" fmla="*/ 44 w 78"/>
                  <a:gd name="T13" fmla="*/ 37 h 64"/>
                  <a:gd name="T14" fmla="*/ 44 w 78"/>
                  <a:gd name="T15" fmla="*/ 36 h 64"/>
                  <a:gd name="T16" fmla="*/ 44 w 78"/>
                  <a:gd name="T17" fmla="*/ 36 h 64"/>
                  <a:gd name="T18" fmla="*/ 43 w 78"/>
                  <a:gd name="T19" fmla="*/ 36 h 64"/>
                  <a:gd name="T20" fmla="*/ 43 w 78"/>
                  <a:gd name="T21" fmla="*/ 36 h 64"/>
                  <a:gd name="T22" fmla="*/ 43 w 78"/>
                  <a:gd name="T23" fmla="*/ 35 h 64"/>
                  <a:gd name="T24" fmla="*/ 8 w 78"/>
                  <a:gd name="T25" fmla="*/ 19 h 64"/>
                  <a:gd name="T26" fmla="*/ 8 w 78"/>
                  <a:gd name="T27" fmla="*/ 19 h 64"/>
                  <a:gd name="T28" fmla="*/ 32 w 78"/>
                  <a:gd name="T29" fmla="*/ 2 h 64"/>
                  <a:gd name="T30" fmla="*/ 28 w 78"/>
                  <a:gd name="T31" fmla="*/ 0 h 64"/>
                  <a:gd name="T32" fmla="*/ 10 w 78"/>
                  <a:gd name="T33" fmla="*/ 3 h 64"/>
                  <a:gd name="T34" fmla="*/ 10 w 78"/>
                  <a:gd name="T35" fmla="*/ 3 h 64"/>
                  <a:gd name="T36" fmla="*/ 0 w 78"/>
                  <a:gd name="T37" fmla="*/ 20 h 64"/>
                  <a:gd name="T38" fmla="*/ 38 w 78"/>
                  <a:gd name="T39" fmla="*/ 38 h 64"/>
                  <a:gd name="T40" fmla="*/ 38 w 78"/>
                  <a:gd name="T41" fmla="*/ 38 h 64"/>
                  <a:gd name="T42" fmla="*/ 39 w 78"/>
                  <a:gd name="T43" fmla="*/ 38 h 64"/>
                  <a:gd name="T44" fmla="*/ 39 w 78"/>
                  <a:gd name="T45" fmla="*/ 38 h 64"/>
                  <a:gd name="T46" fmla="*/ 39 w 78"/>
                  <a:gd name="T47" fmla="*/ 39 h 64"/>
                  <a:gd name="T48" fmla="*/ 41 w 78"/>
                  <a:gd name="T49" fmla="*/ 40 h 64"/>
                  <a:gd name="T50" fmla="*/ 41 w 78"/>
                  <a:gd name="T51" fmla="*/ 40 h 64"/>
                  <a:gd name="T52" fmla="*/ 61 w 78"/>
                  <a:gd name="T53" fmla="*/ 64 h 64"/>
                  <a:gd name="T54" fmla="*/ 61 w 78"/>
                  <a:gd name="T55" fmla="*/ 64 h 64"/>
                  <a:gd name="T56" fmla="*/ 64 w 78"/>
                  <a:gd name="T57" fmla="*/ 64 h 64"/>
                  <a:gd name="T58" fmla="*/ 78 w 78"/>
                  <a:gd name="T59" fmla="*/ 48 h 64"/>
                  <a:gd name="T60" fmla="*/ 47 w 78"/>
                  <a:gd name="T61" fmla="*/ 5 h 64"/>
                  <a:gd name="T62" fmla="*/ 47 w 78"/>
                  <a:gd name="T63" fmla="*/ 5 h 64"/>
                  <a:gd name="T64" fmla="*/ 28 w 78"/>
                  <a:gd name="T65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8" h="64">
                    <a:moveTo>
                      <a:pt x="32" y="2"/>
                    </a:move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7" y="2"/>
                      <a:pt x="42" y="3"/>
                      <a:pt x="45" y="6"/>
                    </a:cubicBezTo>
                    <a:cubicBezTo>
                      <a:pt x="51" y="11"/>
                      <a:pt x="47" y="21"/>
                      <a:pt x="52" y="29"/>
                    </a:cubicBezTo>
                    <a:cubicBezTo>
                      <a:pt x="58" y="39"/>
                      <a:pt x="73" y="36"/>
                      <a:pt x="73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56"/>
                      <a:pt x="67" y="60"/>
                      <a:pt x="62" y="60"/>
                    </a:cubicBezTo>
                    <a:cubicBezTo>
                      <a:pt x="62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49" y="60"/>
                      <a:pt x="51" y="44"/>
                      <a:pt x="44" y="37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44" y="36"/>
                      <a:pt x="44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32" y="27"/>
                      <a:pt x="10" y="33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9"/>
                      <a:pt x="20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2" y="2"/>
                      <a:pt x="32" y="2"/>
                      <a:pt x="32" y="2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1" y="0"/>
                      <a:pt x="14" y="1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6" y="6"/>
                      <a:pt x="0" y="13"/>
                      <a:pt x="0" y="20"/>
                    </a:cubicBezTo>
                    <a:cubicBezTo>
                      <a:pt x="0" y="22"/>
                      <a:pt x="1" y="23"/>
                      <a:pt x="1" y="24"/>
                    </a:cubicBezTo>
                    <a:cubicBezTo>
                      <a:pt x="4" y="35"/>
                      <a:pt x="30" y="33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8"/>
                      <a:pt x="39" y="38"/>
                      <a:pt x="39" y="39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40" y="39"/>
                      <a:pt x="40" y="39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7" y="47"/>
                      <a:pt x="49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2" y="64"/>
                      <a:pt x="63" y="64"/>
                      <a:pt x="64" y="64"/>
                    </a:cubicBezTo>
                    <a:cubicBezTo>
                      <a:pt x="69" y="62"/>
                      <a:pt x="78" y="56"/>
                      <a:pt x="78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35"/>
                      <a:pt x="60" y="34"/>
                      <a:pt x="55" y="25"/>
                    </a:cubicBezTo>
                    <a:cubicBezTo>
                      <a:pt x="52" y="18"/>
                      <a:pt x="52" y="9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4" y="2"/>
                      <a:pt x="36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5" name="Freeform 658"/>
              <p:cNvSpPr>
                <a:spLocks noEditPoints="1"/>
              </p:cNvSpPr>
              <p:nvPr/>
            </p:nvSpPr>
            <p:spPr bwMode="auto">
              <a:xfrm>
                <a:off x="3298" y="604"/>
                <a:ext cx="254" cy="220"/>
              </a:xfrm>
              <a:custGeom>
                <a:avLst/>
                <a:gdLst>
                  <a:gd name="T0" fmla="*/ 20 w 73"/>
                  <a:gd name="T1" fmla="*/ 36 h 63"/>
                  <a:gd name="T2" fmla="*/ 24 w 73"/>
                  <a:gd name="T3" fmla="*/ 37 h 63"/>
                  <a:gd name="T4" fmla="*/ 24 w 73"/>
                  <a:gd name="T5" fmla="*/ 37 h 63"/>
                  <a:gd name="T6" fmla="*/ 15 w 73"/>
                  <a:gd name="T7" fmla="*/ 59 h 63"/>
                  <a:gd name="T8" fmla="*/ 14 w 73"/>
                  <a:gd name="T9" fmla="*/ 59 h 63"/>
                  <a:gd name="T10" fmla="*/ 14 w 73"/>
                  <a:gd name="T11" fmla="*/ 59 h 63"/>
                  <a:gd name="T12" fmla="*/ 4 w 73"/>
                  <a:gd name="T13" fmla="*/ 48 h 63"/>
                  <a:gd name="T14" fmla="*/ 4 w 73"/>
                  <a:gd name="T15" fmla="*/ 48 h 63"/>
                  <a:gd name="T16" fmla="*/ 20 w 73"/>
                  <a:gd name="T17" fmla="*/ 36 h 63"/>
                  <a:gd name="T18" fmla="*/ 20 w 73"/>
                  <a:gd name="T19" fmla="*/ 36 h 63"/>
                  <a:gd name="T20" fmla="*/ 42 w 73"/>
                  <a:gd name="T21" fmla="*/ 2 h 63"/>
                  <a:gd name="T22" fmla="*/ 65 w 73"/>
                  <a:gd name="T23" fmla="*/ 16 h 63"/>
                  <a:gd name="T24" fmla="*/ 35 w 73"/>
                  <a:gd name="T25" fmla="*/ 29 h 63"/>
                  <a:gd name="T26" fmla="*/ 35 w 73"/>
                  <a:gd name="T27" fmla="*/ 29 h 63"/>
                  <a:gd name="T28" fmla="*/ 35 w 73"/>
                  <a:gd name="T29" fmla="*/ 29 h 63"/>
                  <a:gd name="T30" fmla="*/ 30 w 73"/>
                  <a:gd name="T31" fmla="*/ 29 h 63"/>
                  <a:gd name="T32" fmla="*/ 35 w 73"/>
                  <a:gd name="T33" fmla="*/ 3 h 63"/>
                  <a:gd name="T34" fmla="*/ 42 w 73"/>
                  <a:gd name="T35" fmla="*/ 2 h 63"/>
                  <a:gd name="T36" fmla="*/ 42 w 73"/>
                  <a:gd name="T37" fmla="*/ 2 h 63"/>
                  <a:gd name="T38" fmla="*/ 46 w 73"/>
                  <a:gd name="T39" fmla="*/ 0 h 63"/>
                  <a:gd name="T40" fmla="*/ 29 w 73"/>
                  <a:gd name="T41" fmla="*/ 4 h 63"/>
                  <a:gd name="T42" fmla="*/ 29 w 73"/>
                  <a:gd name="T43" fmla="*/ 4 h 63"/>
                  <a:gd name="T44" fmla="*/ 0 w 73"/>
                  <a:gd name="T45" fmla="*/ 47 h 63"/>
                  <a:gd name="T46" fmla="*/ 0 w 73"/>
                  <a:gd name="T47" fmla="*/ 47 h 63"/>
                  <a:gd name="T48" fmla="*/ 15 w 73"/>
                  <a:gd name="T49" fmla="*/ 63 h 63"/>
                  <a:gd name="T50" fmla="*/ 15 w 73"/>
                  <a:gd name="T51" fmla="*/ 63 h 63"/>
                  <a:gd name="T52" fmla="*/ 16 w 73"/>
                  <a:gd name="T53" fmla="*/ 63 h 63"/>
                  <a:gd name="T54" fmla="*/ 34 w 73"/>
                  <a:gd name="T55" fmla="*/ 36 h 63"/>
                  <a:gd name="T56" fmla="*/ 73 w 73"/>
                  <a:gd name="T57" fmla="*/ 19 h 63"/>
                  <a:gd name="T58" fmla="*/ 67 w 73"/>
                  <a:gd name="T59" fmla="*/ 5 h 63"/>
                  <a:gd name="T60" fmla="*/ 46 w 73"/>
                  <a:gd name="T61" fmla="*/ 0 h 63"/>
                  <a:gd name="T62" fmla="*/ 46 w 73"/>
                  <a:gd name="T63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3" h="63">
                    <a:moveTo>
                      <a:pt x="20" y="36"/>
                    </a:move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2" y="36"/>
                      <a:pt x="23" y="36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4" y="37"/>
                      <a:pt x="24" y="37"/>
                      <a:pt x="24" y="37"/>
                    </a:cubicBezTo>
                    <a:cubicBezTo>
                      <a:pt x="25" y="39"/>
                      <a:pt x="25" y="41"/>
                      <a:pt x="25" y="43"/>
                    </a:cubicBezTo>
                    <a:cubicBezTo>
                      <a:pt x="25" y="51"/>
                      <a:pt x="21" y="59"/>
                      <a:pt x="15" y="59"/>
                    </a:cubicBezTo>
                    <a:cubicBezTo>
                      <a:pt x="15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9" y="59"/>
                      <a:pt x="4" y="54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5" y="41"/>
                      <a:pt x="12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moveTo>
                      <a:pt x="42" y="2"/>
                    </a:move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53" y="2"/>
                      <a:pt x="65" y="8"/>
                      <a:pt x="65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27"/>
                      <a:pt x="48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3" y="29"/>
                      <a:pt x="32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28" y="25"/>
                      <a:pt x="27" y="21"/>
                      <a:pt x="27" y="17"/>
                    </a:cubicBezTo>
                    <a:cubicBezTo>
                      <a:pt x="27" y="11"/>
                      <a:pt x="29" y="5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7" y="2"/>
                      <a:pt x="40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cubicBezTo>
                      <a:pt x="42" y="2"/>
                      <a:pt x="42" y="2"/>
                      <a:pt x="42" y="2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39" y="0"/>
                      <a:pt x="32" y="1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4" y="8"/>
                      <a:pt x="26" y="18"/>
                      <a:pt x="22" y="26"/>
                    </a:cubicBezTo>
                    <a:cubicBezTo>
                      <a:pt x="18" y="35"/>
                      <a:pt x="1" y="35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55"/>
                      <a:pt x="8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5" y="63"/>
                      <a:pt x="15" y="63"/>
                    </a:cubicBezTo>
                    <a:cubicBezTo>
                      <a:pt x="15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30" y="60"/>
                      <a:pt x="26" y="43"/>
                      <a:pt x="34" y="36"/>
                    </a:cubicBezTo>
                    <a:cubicBezTo>
                      <a:pt x="42" y="30"/>
                      <a:pt x="69" y="33"/>
                      <a:pt x="73" y="23"/>
                    </a:cubicBezTo>
                    <a:cubicBezTo>
                      <a:pt x="73" y="22"/>
                      <a:pt x="73" y="21"/>
                      <a:pt x="73" y="19"/>
                    </a:cubicBezTo>
                    <a:cubicBezTo>
                      <a:pt x="73" y="14"/>
                      <a:pt x="70" y="7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3" y="1"/>
                      <a:pt x="55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6" name="Freeform 659"/>
              <p:cNvSpPr/>
              <p:nvPr/>
            </p:nvSpPr>
            <p:spPr bwMode="auto">
              <a:xfrm>
                <a:off x="2530" y="793"/>
                <a:ext cx="46" cy="28"/>
              </a:xfrm>
              <a:custGeom>
                <a:avLst/>
                <a:gdLst>
                  <a:gd name="T0" fmla="*/ 4 w 13"/>
                  <a:gd name="T1" fmla="*/ 0 h 8"/>
                  <a:gd name="T2" fmla="*/ 4 w 13"/>
                  <a:gd name="T3" fmla="*/ 0 h 8"/>
                  <a:gd name="T4" fmla="*/ 0 w 13"/>
                  <a:gd name="T5" fmla="*/ 3 h 8"/>
                  <a:gd name="T6" fmla="*/ 0 w 13"/>
                  <a:gd name="T7" fmla="*/ 3 h 8"/>
                  <a:gd name="T8" fmla="*/ 0 w 13"/>
                  <a:gd name="T9" fmla="*/ 3 h 8"/>
                  <a:gd name="T10" fmla="*/ 0 w 13"/>
                  <a:gd name="T11" fmla="*/ 3 h 8"/>
                  <a:gd name="T12" fmla="*/ 7 w 13"/>
                  <a:gd name="T13" fmla="*/ 8 h 8"/>
                  <a:gd name="T14" fmla="*/ 7 w 13"/>
                  <a:gd name="T15" fmla="*/ 8 h 8"/>
                  <a:gd name="T16" fmla="*/ 7 w 13"/>
                  <a:gd name="T17" fmla="*/ 8 h 8"/>
                  <a:gd name="T18" fmla="*/ 7 w 13"/>
                  <a:gd name="T19" fmla="*/ 8 h 8"/>
                  <a:gd name="T20" fmla="*/ 11 w 13"/>
                  <a:gd name="T21" fmla="*/ 7 h 8"/>
                  <a:gd name="T22" fmla="*/ 11 w 13"/>
                  <a:gd name="T23" fmla="*/ 7 h 8"/>
                  <a:gd name="T24" fmla="*/ 11 w 13"/>
                  <a:gd name="T25" fmla="*/ 7 h 8"/>
                  <a:gd name="T26" fmla="*/ 11 w 13"/>
                  <a:gd name="T27" fmla="*/ 7 h 8"/>
                  <a:gd name="T28" fmla="*/ 4 w 13"/>
                  <a:gd name="T29" fmla="*/ 0 h 8"/>
                  <a:gd name="T30" fmla="*/ 4 w 13"/>
                  <a:gd name="T31" fmla="*/ 0 h 8"/>
                  <a:gd name="T32" fmla="*/ 4 w 13"/>
                  <a:gd name="T3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3" h="8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6"/>
                      <a:pt x="4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9" y="8"/>
                      <a:pt x="10" y="8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3"/>
                      <a:pt x="8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7" name="Freeform 660"/>
              <p:cNvSpPr/>
              <p:nvPr/>
            </p:nvSpPr>
            <p:spPr bwMode="auto">
              <a:xfrm>
                <a:off x="5122" y="796"/>
                <a:ext cx="24" cy="18"/>
              </a:xfrm>
              <a:custGeom>
                <a:avLst/>
                <a:gdLst>
                  <a:gd name="T0" fmla="*/ 5 w 7"/>
                  <a:gd name="T1" fmla="*/ 0 h 5"/>
                  <a:gd name="T2" fmla="*/ 5 w 7"/>
                  <a:gd name="T3" fmla="*/ 0 h 5"/>
                  <a:gd name="T4" fmla="*/ 1 w 7"/>
                  <a:gd name="T5" fmla="*/ 5 h 5"/>
                  <a:gd name="T6" fmla="*/ 1 w 7"/>
                  <a:gd name="T7" fmla="*/ 5 h 5"/>
                  <a:gd name="T8" fmla="*/ 3 w 7"/>
                  <a:gd name="T9" fmla="*/ 5 h 5"/>
                  <a:gd name="T10" fmla="*/ 3 w 7"/>
                  <a:gd name="T11" fmla="*/ 5 h 5"/>
                  <a:gd name="T12" fmla="*/ 3 w 7"/>
                  <a:gd name="T13" fmla="*/ 5 h 5"/>
                  <a:gd name="T14" fmla="*/ 3 w 7"/>
                  <a:gd name="T15" fmla="*/ 5 h 5"/>
                  <a:gd name="T16" fmla="*/ 7 w 7"/>
                  <a:gd name="T17" fmla="*/ 2 h 5"/>
                  <a:gd name="T18" fmla="*/ 7 w 7"/>
                  <a:gd name="T19" fmla="*/ 2 h 5"/>
                  <a:gd name="T20" fmla="*/ 5 w 7"/>
                  <a:gd name="T21" fmla="*/ 0 h 5"/>
                  <a:gd name="T22" fmla="*/ 5 w 7"/>
                  <a:gd name="T23" fmla="*/ 0 h 5"/>
                  <a:gd name="T24" fmla="*/ 5 w 7"/>
                  <a:gd name="T2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7" y="4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8" name="Freeform 661"/>
              <p:cNvSpPr>
                <a:spLocks noEditPoints="1"/>
              </p:cNvSpPr>
              <p:nvPr/>
            </p:nvSpPr>
            <p:spPr bwMode="auto">
              <a:xfrm>
                <a:off x="4149" y="608"/>
                <a:ext cx="233" cy="202"/>
              </a:xfrm>
              <a:custGeom>
                <a:avLst/>
                <a:gdLst>
                  <a:gd name="T0" fmla="*/ 54 w 67"/>
                  <a:gd name="T1" fmla="*/ 43 h 58"/>
                  <a:gd name="T2" fmla="*/ 54 w 67"/>
                  <a:gd name="T3" fmla="*/ 43 h 58"/>
                  <a:gd name="T4" fmla="*/ 55 w 67"/>
                  <a:gd name="T5" fmla="*/ 43 h 58"/>
                  <a:gd name="T6" fmla="*/ 55 w 67"/>
                  <a:gd name="T7" fmla="*/ 43 h 58"/>
                  <a:gd name="T8" fmla="*/ 56 w 67"/>
                  <a:gd name="T9" fmla="*/ 43 h 58"/>
                  <a:gd name="T10" fmla="*/ 56 w 67"/>
                  <a:gd name="T11" fmla="*/ 43 h 58"/>
                  <a:gd name="T12" fmla="*/ 56 w 67"/>
                  <a:gd name="T13" fmla="*/ 43 h 58"/>
                  <a:gd name="T14" fmla="*/ 56 w 67"/>
                  <a:gd name="T15" fmla="*/ 43 h 58"/>
                  <a:gd name="T16" fmla="*/ 54 w 67"/>
                  <a:gd name="T17" fmla="*/ 49 h 58"/>
                  <a:gd name="T18" fmla="*/ 54 w 67"/>
                  <a:gd name="T19" fmla="*/ 49 h 58"/>
                  <a:gd name="T20" fmla="*/ 51 w 67"/>
                  <a:gd name="T21" fmla="*/ 44 h 58"/>
                  <a:gd name="T22" fmla="*/ 52 w 67"/>
                  <a:gd name="T23" fmla="*/ 43 h 58"/>
                  <a:gd name="T24" fmla="*/ 54 w 67"/>
                  <a:gd name="T25" fmla="*/ 43 h 58"/>
                  <a:gd name="T26" fmla="*/ 54 w 67"/>
                  <a:gd name="T27" fmla="*/ 43 h 58"/>
                  <a:gd name="T28" fmla="*/ 27 w 67"/>
                  <a:gd name="T29" fmla="*/ 5 h 58"/>
                  <a:gd name="T30" fmla="*/ 30 w 67"/>
                  <a:gd name="T31" fmla="*/ 5 h 58"/>
                  <a:gd name="T32" fmla="*/ 30 w 67"/>
                  <a:gd name="T33" fmla="*/ 5 h 58"/>
                  <a:gd name="T34" fmla="*/ 31 w 67"/>
                  <a:gd name="T35" fmla="*/ 24 h 58"/>
                  <a:gd name="T36" fmla="*/ 31 w 67"/>
                  <a:gd name="T37" fmla="*/ 24 h 58"/>
                  <a:gd name="T38" fmla="*/ 27 w 67"/>
                  <a:gd name="T39" fmla="*/ 24 h 58"/>
                  <a:gd name="T40" fmla="*/ 27 w 67"/>
                  <a:gd name="T41" fmla="*/ 24 h 58"/>
                  <a:gd name="T42" fmla="*/ 12 w 67"/>
                  <a:gd name="T43" fmla="*/ 15 h 58"/>
                  <a:gd name="T44" fmla="*/ 12 w 67"/>
                  <a:gd name="T45" fmla="*/ 15 h 58"/>
                  <a:gd name="T46" fmla="*/ 27 w 67"/>
                  <a:gd name="T47" fmla="*/ 5 h 58"/>
                  <a:gd name="T48" fmla="*/ 27 w 67"/>
                  <a:gd name="T49" fmla="*/ 5 h 58"/>
                  <a:gd name="T50" fmla="*/ 25 w 67"/>
                  <a:gd name="T51" fmla="*/ 0 h 58"/>
                  <a:gd name="T52" fmla="*/ 1 w 67"/>
                  <a:gd name="T53" fmla="*/ 17 h 58"/>
                  <a:gd name="T54" fmla="*/ 36 w 67"/>
                  <a:gd name="T55" fmla="*/ 33 h 58"/>
                  <a:gd name="T56" fmla="*/ 36 w 67"/>
                  <a:gd name="T57" fmla="*/ 34 h 58"/>
                  <a:gd name="T58" fmla="*/ 36 w 67"/>
                  <a:gd name="T59" fmla="*/ 34 h 58"/>
                  <a:gd name="T60" fmla="*/ 37 w 67"/>
                  <a:gd name="T61" fmla="*/ 34 h 58"/>
                  <a:gd name="T62" fmla="*/ 37 w 67"/>
                  <a:gd name="T63" fmla="*/ 34 h 58"/>
                  <a:gd name="T64" fmla="*/ 37 w 67"/>
                  <a:gd name="T65" fmla="*/ 34 h 58"/>
                  <a:gd name="T66" fmla="*/ 54 w 67"/>
                  <a:gd name="T67" fmla="*/ 58 h 58"/>
                  <a:gd name="T68" fmla="*/ 54 w 67"/>
                  <a:gd name="T69" fmla="*/ 58 h 58"/>
                  <a:gd name="T70" fmla="*/ 55 w 67"/>
                  <a:gd name="T71" fmla="*/ 58 h 58"/>
                  <a:gd name="T72" fmla="*/ 66 w 67"/>
                  <a:gd name="T73" fmla="*/ 46 h 58"/>
                  <a:gd name="T74" fmla="*/ 38 w 67"/>
                  <a:gd name="T75" fmla="*/ 4 h 58"/>
                  <a:gd name="T76" fmla="*/ 25 w 67"/>
                  <a:gd name="T7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7" h="58">
                    <a:moveTo>
                      <a:pt x="54" y="43"/>
                    </a:move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9" y="46"/>
                      <a:pt x="57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3" y="49"/>
                      <a:pt x="51" y="47"/>
                      <a:pt x="51" y="44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51" y="44"/>
                      <a:pt x="52" y="43"/>
                      <a:pt x="52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2" y="43"/>
                      <a:pt x="53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54" y="43"/>
                      <a:pt x="54" y="43"/>
                      <a:pt x="54" y="43"/>
                    </a:cubicBezTo>
                    <a:moveTo>
                      <a:pt x="27" y="5"/>
                    </a:move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9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5" y="6"/>
                      <a:pt x="38" y="11"/>
                      <a:pt x="38" y="15"/>
                    </a:cubicBezTo>
                    <a:cubicBezTo>
                      <a:pt x="38" y="19"/>
                      <a:pt x="36" y="23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0" y="24"/>
                      <a:pt x="29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1" y="24"/>
                      <a:pt x="13" y="21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9"/>
                      <a:pt x="20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3" y="0"/>
                      <a:pt x="0" y="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" y="31"/>
                      <a:pt x="25" y="25"/>
                      <a:pt x="36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3"/>
                      <a:pt x="36" y="33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5"/>
                    </a:cubicBezTo>
                    <a:cubicBezTo>
                      <a:pt x="44" y="42"/>
                      <a:pt x="42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4" y="58"/>
                      <a:pt x="55" y="58"/>
                      <a:pt x="55" y="58"/>
                    </a:cubicBezTo>
                    <a:cubicBezTo>
                      <a:pt x="60" y="58"/>
                      <a:pt x="67" y="54"/>
                      <a:pt x="67" y="46"/>
                    </a:cubicBezTo>
                    <a:cubicBezTo>
                      <a:pt x="67" y="46"/>
                      <a:pt x="67" y="46"/>
                      <a:pt x="66" y="46"/>
                    </a:cubicBezTo>
                    <a:cubicBezTo>
                      <a:pt x="66" y="34"/>
                      <a:pt x="51" y="37"/>
                      <a:pt x="45" y="27"/>
                    </a:cubicBezTo>
                    <a:cubicBezTo>
                      <a:pt x="40" y="19"/>
                      <a:pt x="44" y="9"/>
                      <a:pt x="38" y="4"/>
                    </a:cubicBezTo>
                    <a:cubicBezTo>
                      <a:pt x="35" y="1"/>
                      <a:pt x="3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39" name="Freeform 662"/>
              <p:cNvSpPr/>
              <p:nvPr/>
            </p:nvSpPr>
            <p:spPr bwMode="auto">
              <a:xfrm>
                <a:off x="3312" y="730"/>
                <a:ext cx="73" cy="80"/>
              </a:xfrm>
              <a:custGeom>
                <a:avLst/>
                <a:gdLst>
                  <a:gd name="T0" fmla="*/ 16 w 21"/>
                  <a:gd name="T1" fmla="*/ 0 h 23"/>
                  <a:gd name="T2" fmla="*/ 16 w 21"/>
                  <a:gd name="T3" fmla="*/ 0 h 23"/>
                  <a:gd name="T4" fmla="*/ 0 w 21"/>
                  <a:gd name="T5" fmla="*/ 12 h 23"/>
                  <a:gd name="T6" fmla="*/ 0 w 21"/>
                  <a:gd name="T7" fmla="*/ 12 h 23"/>
                  <a:gd name="T8" fmla="*/ 0 w 21"/>
                  <a:gd name="T9" fmla="*/ 12 h 23"/>
                  <a:gd name="T10" fmla="*/ 0 w 21"/>
                  <a:gd name="T11" fmla="*/ 12 h 23"/>
                  <a:gd name="T12" fmla="*/ 10 w 21"/>
                  <a:gd name="T13" fmla="*/ 23 h 23"/>
                  <a:gd name="T14" fmla="*/ 10 w 21"/>
                  <a:gd name="T15" fmla="*/ 23 h 23"/>
                  <a:gd name="T16" fmla="*/ 10 w 21"/>
                  <a:gd name="T17" fmla="*/ 23 h 23"/>
                  <a:gd name="T18" fmla="*/ 10 w 21"/>
                  <a:gd name="T19" fmla="*/ 23 h 23"/>
                  <a:gd name="T20" fmla="*/ 11 w 21"/>
                  <a:gd name="T21" fmla="*/ 23 h 23"/>
                  <a:gd name="T22" fmla="*/ 21 w 21"/>
                  <a:gd name="T23" fmla="*/ 7 h 23"/>
                  <a:gd name="T24" fmla="*/ 20 w 21"/>
                  <a:gd name="T25" fmla="*/ 1 h 23"/>
                  <a:gd name="T26" fmla="*/ 20 w 21"/>
                  <a:gd name="T27" fmla="*/ 1 h 23"/>
                  <a:gd name="T28" fmla="*/ 20 w 21"/>
                  <a:gd name="T29" fmla="*/ 1 h 23"/>
                  <a:gd name="T30" fmla="*/ 16 w 21"/>
                  <a:gd name="T31" fmla="*/ 0 h 23"/>
                  <a:gd name="T32" fmla="*/ 16 w 21"/>
                  <a:gd name="T33" fmla="*/ 0 h 23"/>
                  <a:gd name="T34" fmla="*/ 16 w 21"/>
                  <a:gd name="T3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" h="23"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8" y="0"/>
                      <a:pt x="1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5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1" y="23"/>
                      <a:pt x="11" y="23"/>
                    </a:cubicBezTo>
                    <a:cubicBezTo>
                      <a:pt x="17" y="23"/>
                      <a:pt x="21" y="15"/>
                      <a:pt x="21" y="7"/>
                    </a:cubicBezTo>
                    <a:cubicBezTo>
                      <a:pt x="21" y="5"/>
                      <a:pt x="21" y="3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0" name="Freeform 663"/>
              <p:cNvSpPr/>
              <p:nvPr/>
            </p:nvSpPr>
            <p:spPr bwMode="auto">
              <a:xfrm>
                <a:off x="4326" y="758"/>
                <a:ext cx="28" cy="21"/>
              </a:xfrm>
              <a:custGeom>
                <a:avLst/>
                <a:gdLst>
                  <a:gd name="T0" fmla="*/ 3 w 8"/>
                  <a:gd name="T1" fmla="*/ 0 h 6"/>
                  <a:gd name="T2" fmla="*/ 3 w 8"/>
                  <a:gd name="T3" fmla="*/ 0 h 6"/>
                  <a:gd name="T4" fmla="*/ 1 w 8"/>
                  <a:gd name="T5" fmla="*/ 0 h 6"/>
                  <a:gd name="T6" fmla="*/ 1 w 8"/>
                  <a:gd name="T7" fmla="*/ 0 h 6"/>
                  <a:gd name="T8" fmla="*/ 0 w 8"/>
                  <a:gd name="T9" fmla="*/ 1 h 6"/>
                  <a:gd name="T10" fmla="*/ 0 w 8"/>
                  <a:gd name="T11" fmla="*/ 1 h 6"/>
                  <a:gd name="T12" fmla="*/ 3 w 8"/>
                  <a:gd name="T13" fmla="*/ 6 h 6"/>
                  <a:gd name="T14" fmla="*/ 3 w 8"/>
                  <a:gd name="T15" fmla="*/ 6 h 6"/>
                  <a:gd name="T16" fmla="*/ 3 w 8"/>
                  <a:gd name="T17" fmla="*/ 6 h 6"/>
                  <a:gd name="T18" fmla="*/ 3 w 8"/>
                  <a:gd name="T19" fmla="*/ 6 h 6"/>
                  <a:gd name="T20" fmla="*/ 5 w 8"/>
                  <a:gd name="T21" fmla="*/ 0 h 6"/>
                  <a:gd name="T22" fmla="*/ 5 w 8"/>
                  <a:gd name="T23" fmla="*/ 0 h 6"/>
                  <a:gd name="T24" fmla="*/ 5 w 8"/>
                  <a:gd name="T25" fmla="*/ 0 h 6"/>
                  <a:gd name="T26" fmla="*/ 5 w 8"/>
                  <a:gd name="T27" fmla="*/ 0 h 6"/>
                  <a:gd name="T28" fmla="*/ 5 w 8"/>
                  <a:gd name="T29" fmla="*/ 0 h 6"/>
                  <a:gd name="T30" fmla="*/ 5 w 8"/>
                  <a:gd name="T31" fmla="*/ 0 h 6"/>
                  <a:gd name="T32" fmla="*/ 5 w 8"/>
                  <a:gd name="T33" fmla="*/ 0 h 6"/>
                  <a:gd name="T34" fmla="*/ 5 w 8"/>
                  <a:gd name="T35" fmla="*/ 0 h 6"/>
                  <a:gd name="T36" fmla="*/ 5 w 8"/>
                  <a:gd name="T37" fmla="*/ 0 h 6"/>
                  <a:gd name="T38" fmla="*/ 4 w 8"/>
                  <a:gd name="T39" fmla="*/ 0 h 6"/>
                  <a:gd name="T40" fmla="*/ 4 w 8"/>
                  <a:gd name="T41" fmla="*/ 0 h 6"/>
                  <a:gd name="T42" fmla="*/ 4 w 8"/>
                  <a:gd name="T43" fmla="*/ 0 h 6"/>
                  <a:gd name="T44" fmla="*/ 4 w 8"/>
                  <a:gd name="T45" fmla="*/ 0 h 6"/>
                  <a:gd name="T46" fmla="*/ 3 w 8"/>
                  <a:gd name="T47" fmla="*/ 0 h 6"/>
                  <a:gd name="T48" fmla="*/ 3 w 8"/>
                  <a:gd name="T49" fmla="*/ 0 h 6"/>
                  <a:gd name="T50" fmla="*/ 3 w 8"/>
                  <a:gd name="T51" fmla="*/ 0 h 6"/>
                  <a:gd name="T52" fmla="*/ 3 w 8"/>
                  <a:gd name="T5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6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2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6" y="6"/>
                      <a:pt x="8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1" name="Freeform 664"/>
              <p:cNvSpPr>
                <a:spLocks noEditPoints="1"/>
              </p:cNvSpPr>
              <p:nvPr/>
            </p:nvSpPr>
            <p:spPr bwMode="auto">
              <a:xfrm>
                <a:off x="3392" y="611"/>
                <a:ext cx="132" cy="95"/>
              </a:xfrm>
              <a:custGeom>
                <a:avLst/>
                <a:gdLst>
                  <a:gd name="T0" fmla="*/ 13 w 38"/>
                  <a:gd name="T1" fmla="*/ 5 h 27"/>
                  <a:gd name="T2" fmla="*/ 13 w 38"/>
                  <a:gd name="T3" fmla="*/ 5 h 27"/>
                  <a:gd name="T4" fmla="*/ 13 w 38"/>
                  <a:gd name="T5" fmla="*/ 5 h 27"/>
                  <a:gd name="T6" fmla="*/ 19 w 38"/>
                  <a:gd name="T7" fmla="*/ 19 h 27"/>
                  <a:gd name="T8" fmla="*/ 19 w 38"/>
                  <a:gd name="T9" fmla="*/ 19 h 27"/>
                  <a:gd name="T10" fmla="*/ 19 w 38"/>
                  <a:gd name="T11" fmla="*/ 19 h 27"/>
                  <a:gd name="T12" fmla="*/ 19 w 38"/>
                  <a:gd name="T13" fmla="*/ 19 h 27"/>
                  <a:gd name="T14" fmla="*/ 18 w 38"/>
                  <a:gd name="T15" fmla="*/ 19 h 27"/>
                  <a:gd name="T16" fmla="*/ 18 w 38"/>
                  <a:gd name="T17" fmla="*/ 19 h 27"/>
                  <a:gd name="T18" fmla="*/ 18 w 38"/>
                  <a:gd name="T19" fmla="*/ 19 h 27"/>
                  <a:gd name="T20" fmla="*/ 18 w 38"/>
                  <a:gd name="T21" fmla="*/ 19 h 27"/>
                  <a:gd name="T22" fmla="*/ 14 w 38"/>
                  <a:gd name="T23" fmla="*/ 20 h 27"/>
                  <a:gd name="T24" fmla="*/ 14 w 38"/>
                  <a:gd name="T25" fmla="*/ 20 h 27"/>
                  <a:gd name="T26" fmla="*/ 14 w 38"/>
                  <a:gd name="T27" fmla="*/ 20 h 27"/>
                  <a:gd name="T28" fmla="*/ 14 w 38"/>
                  <a:gd name="T29" fmla="*/ 20 h 27"/>
                  <a:gd name="T30" fmla="*/ 14 w 38"/>
                  <a:gd name="T31" fmla="*/ 20 h 27"/>
                  <a:gd name="T32" fmla="*/ 6 w 38"/>
                  <a:gd name="T33" fmla="*/ 10 h 27"/>
                  <a:gd name="T34" fmla="*/ 6 w 38"/>
                  <a:gd name="T35" fmla="*/ 10 h 27"/>
                  <a:gd name="T36" fmla="*/ 6 w 38"/>
                  <a:gd name="T37" fmla="*/ 10 h 27"/>
                  <a:gd name="T38" fmla="*/ 6 w 38"/>
                  <a:gd name="T39" fmla="*/ 10 h 27"/>
                  <a:gd name="T40" fmla="*/ 6 w 38"/>
                  <a:gd name="T41" fmla="*/ 10 h 27"/>
                  <a:gd name="T42" fmla="*/ 6 w 38"/>
                  <a:gd name="T43" fmla="*/ 10 h 27"/>
                  <a:gd name="T44" fmla="*/ 13 w 38"/>
                  <a:gd name="T45" fmla="*/ 5 h 27"/>
                  <a:gd name="T46" fmla="*/ 13 w 38"/>
                  <a:gd name="T47" fmla="*/ 5 h 27"/>
                  <a:gd name="T48" fmla="*/ 13 w 38"/>
                  <a:gd name="T49" fmla="*/ 5 h 27"/>
                  <a:gd name="T50" fmla="*/ 15 w 38"/>
                  <a:gd name="T51" fmla="*/ 0 h 27"/>
                  <a:gd name="T52" fmla="*/ 15 w 38"/>
                  <a:gd name="T53" fmla="*/ 0 h 27"/>
                  <a:gd name="T54" fmla="*/ 8 w 38"/>
                  <a:gd name="T55" fmla="*/ 1 h 27"/>
                  <a:gd name="T56" fmla="*/ 8 w 38"/>
                  <a:gd name="T57" fmla="*/ 1 h 27"/>
                  <a:gd name="T58" fmla="*/ 0 w 38"/>
                  <a:gd name="T59" fmla="*/ 15 h 27"/>
                  <a:gd name="T60" fmla="*/ 3 w 38"/>
                  <a:gd name="T61" fmla="*/ 27 h 27"/>
                  <a:gd name="T62" fmla="*/ 3 w 38"/>
                  <a:gd name="T63" fmla="*/ 27 h 27"/>
                  <a:gd name="T64" fmla="*/ 8 w 38"/>
                  <a:gd name="T65" fmla="*/ 27 h 27"/>
                  <a:gd name="T66" fmla="*/ 8 w 38"/>
                  <a:gd name="T67" fmla="*/ 27 h 27"/>
                  <a:gd name="T68" fmla="*/ 8 w 38"/>
                  <a:gd name="T69" fmla="*/ 27 h 27"/>
                  <a:gd name="T70" fmla="*/ 8 w 38"/>
                  <a:gd name="T71" fmla="*/ 27 h 27"/>
                  <a:gd name="T72" fmla="*/ 38 w 38"/>
                  <a:gd name="T73" fmla="*/ 14 h 27"/>
                  <a:gd name="T74" fmla="*/ 38 w 38"/>
                  <a:gd name="T75" fmla="*/ 14 h 27"/>
                  <a:gd name="T76" fmla="*/ 15 w 38"/>
                  <a:gd name="T77" fmla="*/ 0 h 27"/>
                  <a:gd name="T78" fmla="*/ 15 w 38"/>
                  <a:gd name="T79" fmla="*/ 0 h 27"/>
                  <a:gd name="T80" fmla="*/ 15 w 38"/>
                  <a:gd name="T8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8" h="27">
                    <a:moveTo>
                      <a:pt x="13" y="5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2" y="5"/>
                      <a:pt x="33" y="15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5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9" y="20"/>
                      <a:pt x="5" y="17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6"/>
                      <a:pt x="10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0" y="0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2" y="3"/>
                      <a:pt x="0" y="9"/>
                      <a:pt x="0" y="15"/>
                    </a:cubicBezTo>
                    <a:cubicBezTo>
                      <a:pt x="0" y="19"/>
                      <a:pt x="1" y="23"/>
                      <a:pt x="3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5" y="27"/>
                      <a:pt x="6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21" y="27"/>
                      <a:pt x="38" y="25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6"/>
                      <a:pt x="2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2" name="Freeform 665"/>
              <p:cNvSpPr/>
              <p:nvPr/>
            </p:nvSpPr>
            <p:spPr bwMode="auto">
              <a:xfrm>
                <a:off x="4190" y="625"/>
                <a:ext cx="91" cy="67"/>
              </a:xfrm>
              <a:custGeom>
                <a:avLst/>
                <a:gdLst>
                  <a:gd name="T0" fmla="*/ 15 w 26"/>
                  <a:gd name="T1" fmla="*/ 0 h 19"/>
                  <a:gd name="T2" fmla="*/ 15 w 26"/>
                  <a:gd name="T3" fmla="*/ 0 h 19"/>
                  <a:gd name="T4" fmla="*/ 0 w 26"/>
                  <a:gd name="T5" fmla="*/ 10 h 19"/>
                  <a:gd name="T6" fmla="*/ 0 w 26"/>
                  <a:gd name="T7" fmla="*/ 10 h 19"/>
                  <a:gd name="T8" fmla="*/ 0 w 26"/>
                  <a:gd name="T9" fmla="*/ 10 h 19"/>
                  <a:gd name="T10" fmla="*/ 0 w 26"/>
                  <a:gd name="T11" fmla="*/ 10 h 19"/>
                  <a:gd name="T12" fmla="*/ 15 w 26"/>
                  <a:gd name="T13" fmla="*/ 19 h 19"/>
                  <a:gd name="T14" fmla="*/ 15 w 26"/>
                  <a:gd name="T15" fmla="*/ 19 h 19"/>
                  <a:gd name="T16" fmla="*/ 15 w 26"/>
                  <a:gd name="T17" fmla="*/ 19 h 19"/>
                  <a:gd name="T18" fmla="*/ 15 w 26"/>
                  <a:gd name="T19" fmla="*/ 19 h 19"/>
                  <a:gd name="T20" fmla="*/ 19 w 26"/>
                  <a:gd name="T21" fmla="*/ 19 h 19"/>
                  <a:gd name="T22" fmla="*/ 19 w 26"/>
                  <a:gd name="T23" fmla="*/ 19 h 19"/>
                  <a:gd name="T24" fmla="*/ 19 w 26"/>
                  <a:gd name="T25" fmla="*/ 19 h 19"/>
                  <a:gd name="T26" fmla="*/ 26 w 26"/>
                  <a:gd name="T27" fmla="*/ 10 h 19"/>
                  <a:gd name="T28" fmla="*/ 18 w 26"/>
                  <a:gd name="T29" fmla="*/ 0 h 19"/>
                  <a:gd name="T30" fmla="*/ 18 w 26"/>
                  <a:gd name="T31" fmla="*/ 0 h 19"/>
                  <a:gd name="T32" fmla="*/ 18 w 26"/>
                  <a:gd name="T33" fmla="*/ 0 h 19"/>
                  <a:gd name="T34" fmla="*/ 15 w 26"/>
                  <a:gd name="T35" fmla="*/ 0 h 19"/>
                  <a:gd name="T36" fmla="*/ 15 w 26"/>
                  <a:gd name="T37" fmla="*/ 0 h 19"/>
                  <a:gd name="T38" fmla="*/ 15 w 26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6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6"/>
                      <a:pt x="9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7" y="19"/>
                      <a:pt x="18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4" y="18"/>
                      <a:pt x="26" y="14"/>
                      <a:pt x="26" y="10"/>
                    </a:cubicBezTo>
                    <a:cubicBezTo>
                      <a:pt x="26" y="6"/>
                      <a:pt x="23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3" name="Freeform 666"/>
              <p:cNvSpPr>
                <a:spLocks noEditPoints="1"/>
              </p:cNvSpPr>
              <p:nvPr/>
            </p:nvSpPr>
            <p:spPr bwMode="auto">
              <a:xfrm>
                <a:off x="4735" y="573"/>
                <a:ext cx="122" cy="115"/>
              </a:xfrm>
              <a:custGeom>
                <a:avLst/>
                <a:gdLst>
                  <a:gd name="T0" fmla="*/ 17 w 35"/>
                  <a:gd name="T1" fmla="*/ 3 h 33"/>
                  <a:gd name="T2" fmla="*/ 17 w 35"/>
                  <a:gd name="T3" fmla="*/ 3 h 33"/>
                  <a:gd name="T4" fmla="*/ 17 w 35"/>
                  <a:gd name="T5" fmla="*/ 3 h 33"/>
                  <a:gd name="T6" fmla="*/ 30 w 35"/>
                  <a:gd name="T7" fmla="*/ 11 h 33"/>
                  <a:gd name="T8" fmla="*/ 30 w 35"/>
                  <a:gd name="T9" fmla="*/ 11 h 33"/>
                  <a:gd name="T10" fmla="*/ 31 w 35"/>
                  <a:gd name="T11" fmla="*/ 11 h 33"/>
                  <a:gd name="T12" fmla="*/ 31 w 35"/>
                  <a:gd name="T13" fmla="*/ 14 h 33"/>
                  <a:gd name="T14" fmla="*/ 20 w 35"/>
                  <a:gd name="T15" fmla="*/ 29 h 33"/>
                  <a:gd name="T16" fmla="*/ 19 w 35"/>
                  <a:gd name="T17" fmla="*/ 29 h 33"/>
                  <a:gd name="T18" fmla="*/ 19 w 35"/>
                  <a:gd name="T19" fmla="*/ 29 h 33"/>
                  <a:gd name="T20" fmla="*/ 19 w 35"/>
                  <a:gd name="T21" fmla="*/ 29 h 33"/>
                  <a:gd name="T22" fmla="*/ 19 w 35"/>
                  <a:gd name="T23" fmla="*/ 29 h 33"/>
                  <a:gd name="T24" fmla="*/ 19 w 35"/>
                  <a:gd name="T25" fmla="*/ 29 h 33"/>
                  <a:gd name="T26" fmla="*/ 15 w 35"/>
                  <a:gd name="T27" fmla="*/ 3 h 33"/>
                  <a:gd name="T28" fmla="*/ 15 w 35"/>
                  <a:gd name="T29" fmla="*/ 3 h 33"/>
                  <a:gd name="T30" fmla="*/ 15 w 35"/>
                  <a:gd name="T31" fmla="*/ 3 h 33"/>
                  <a:gd name="T32" fmla="*/ 15 w 35"/>
                  <a:gd name="T33" fmla="*/ 3 h 33"/>
                  <a:gd name="T34" fmla="*/ 15 w 35"/>
                  <a:gd name="T35" fmla="*/ 3 h 33"/>
                  <a:gd name="T36" fmla="*/ 15 w 35"/>
                  <a:gd name="T37" fmla="*/ 3 h 33"/>
                  <a:gd name="T38" fmla="*/ 17 w 35"/>
                  <a:gd name="T39" fmla="*/ 3 h 33"/>
                  <a:gd name="T40" fmla="*/ 17 w 35"/>
                  <a:gd name="T41" fmla="*/ 3 h 33"/>
                  <a:gd name="T42" fmla="*/ 17 w 35"/>
                  <a:gd name="T43" fmla="*/ 3 h 33"/>
                  <a:gd name="T44" fmla="*/ 16 w 35"/>
                  <a:gd name="T45" fmla="*/ 0 h 33"/>
                  <a:gd name="T46" fmla="*/ 16 w 35"/>
                  <a:gd name="T47" fmla="*/ 0 h 33"/>
                  <a:gd name="T48" fmla="*/ 2 w 35"/>
                  <a:gd name="T49" fmla="*/ 13 h 33"/>
                  <a:gd name="T50" fmla="*/ 2 w 35"/>
                  <a:gd name="T51" fmla="*/ 13 h 33"/>
                  <a:gd name="T52" fmla="*/ 2 w 35"/>
                  <a:gd name="T53" fmla="*/ 13 h 33"/>
                  <a:gd name="T54" fmla="*/ 2 w 35"/>
                  <a:gd name="T55" fmla="*/ 13 h 33"/>
                  <a:gd name="T56" fmla="*/ 2 w 35"/>
                  <a:gd name="T57" fmla="*/ 13 h 33"/>
                  <a:gd name="T58" fmla="*/ 2 w 35"/>
                  <a:gd name="T59" fmla="*/ 13 h 33"/>
                  <a:gd name="T60" fmla="*/ 20 w 35"/>
                  <a:gd name="T61" fmla="*/ 33 h 33"/>
                  <a:gd name="T62" fmla="*/ 20 w 35"/>
                  <a:gd name="T63" fmla="*/ 33 h 33"/>
                  <a:gd name="T64" fmla="*/ 20 w 35"/>
                  <a:gd name="T65" fmla="*/ 33 h 33"/>
                  <a:gd name="T66" fmla="*/ 20 w 35"/>
                  <a:gd name="T67" fmla="*/ 33 h 33"/>
                  <a:gd name="T68" fmla="*/ 22 w 35"/>
                  <a:gd name="T69" fmla="*/ 33 h 33"/>
                  <a:gd name="T70" fmla="*/ 35 w 35"/>
                  <a:gd name="T71" fmla="*/ 15 h 33"/>
                  <a:gd name="T72" fmla="*/ 35 w 35"/>
                  <a:gd name="T73" fmla="*/ 13 h 33"/>
                  <a:gd name="T74" fmla="*/ 35 w 35"/>
                  <a:gd name="T75" fmla="*/ 13 h 33"/>
                  <a:gd name="T76" fmla="*/ 35 w 35"/>
                  <a:gd name="T77" fmla="*/ 13 h 33"/>
                  <a:gd name="T78" fmla="*/ 35 w 35"/>
                  <a:gd name="T79" fmla="*/ 13 h 33"/>
                  <a:gd name="T80" fmla="*/ 35 w 35"/>
                  <a:gd name="T81" fmla="*/ 12 h 33"/>
                  <a:gd name="T82" fmla="*/ 35 w 35"/>
                  <a:gd name="T83" fmla="*/ 12 h 33"/>
                  <a:gd name="T84" fmla="*/ 35 w 35"/>
                  <a:gd name="T85" fmla="*/ 12 h 33"/>
                  <a:gd name="T86" fmla="*/ 16 w 35"/>
                  <a:gd name="T87" fmla="*/ 0 h 33"/>
                  <a:gd name="T88" fmla="*/ 16 w 35"/>
                  <a:gd name="T89" fmla="*/ 0 h 33"/>
                  <a:gd name="T90" fmla="*/ 16 w 35"/>
                  <a:gd name="T9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5" h="33"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3" y="3"/>
                      <a:pt x="27" y="6"/>
                      <a:pt x="30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31" y="13"/>
                      <a:pt x="31" y="14"/>
                    </a:cubicBezTo>
                    <a:cubicBezTo>
                      <a:pt x="31" y="22"/>
                      <a:pt x="27" y="28"/>
                      <a:pt x="20" y="29"/>
                    </a:cubicBezTo>
                    <a:cubicBezTo>
                      <a:pt x="20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5" y="29"/>
                      <a:pt x="0" y="5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9" y="0"/>
                      <a:pt x="2" y="4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23"/>
                      <a:pt x="11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1" y="33"/>
                      <a:pt x="22" y="33"/>
                    </a:cubicBezTo>
                    <a:cubicBezTo>
                      <a:pt x="29" y="31"/>
                      <a:pt x="35" y="24"/>
                      <a:pt x="35" y="15"/>
                    </a:cubicBezTo>
                    <a:cubicBezTo>
                      <a:pt x="35" y="15"/>
                      <a:pt x="35" y="14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3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3" y="5"/>
                      <a:pt x="24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4" name="Freeform 667"/>
              <p:cNvSpPr>
                <a:spLocks noEditPoints="1"/>
              </p:cNvSpPr>
              <p:nvPr/>
            </p:nvSpPr>
            <p:spPr bwMode="auto">
              <a:xfrm>
                <a:off x="2834" y="569"/>
                <a:ext cx="111" cy="119"/>
              </a:xfrm>
              <a:custGeom>
                <a:avLst/>
                <a:gdLst>
                  <a:gd name="T0" fmla="*/ 17 w 32"/>
                  <a:gd name="T1" fmla="*/ 3 h 34"/>
                  <a:gd name="T2" fmla="*/ 17 w 32"/>
                  <a:gd name="T3" fmla="*/ 3 h 34"/>
                  <a:gd name="T4" fmla="*/ 17 w 32"/>
                  <a:gd name="T5" fmla="*/ 3 h 34"/>
                  <a:gd name="T6" fmla="*/ 27 w 32"/>
                  <a:gd name="T7" fmla="*/ 8 h 34"/>
                  <a:gd name="T8" fmla="*/ 29 w 32"/>
                  <a:gd name="T9" fmla="*/ 15 h 34"/>
                  <a:gd name="T10" fmla="*/ 18 w 32"/>
                  <a:gd name="T11" fmla="*/ 29 h 34"/>
                  <a:gd name="T12" fmla="*/ 15 w 32"/>
                  <a:gd name="T13" fmla="*/ 30 h 34"/>
                  <a:gd name="T14" fmla="*/ 15 w 32"/>
                  <a:gd name="T15" fmla="*/ 30 h 34"/>
                  <a:gd name="T16" fmla="*/ 15 w 32"/>
                  <a:gd name="T17" fmla="*/ 30 h 34"/>
                  <a:gd name="T18" fmla="*/ 15 w 32"/>
                  <a:gd name="T19" fmla="*/ 30 h 34"/>
                  <a:gd name="T20" fmla="*/ 15 w 32"/>
                  <a:gd name="T21" fmla="*/ 30 h 34"/>
                  <a:gd name="T22" fmla="*/ 3 w 32"/>
                  <a:gd name="T23" fmla="*/ 15 h 34"/>
                  <a:gd name="T24" fmla="*/ 3 w 32"/>
                  <a:gd name="T25" fmla="*/ 15 h 34"/>
                  <a:gd name="T26" fmla="*/ 3 w 32"/>
                  <a:gd name="T27" fmla="*/ 14 h 34"/>
                  <a:gd name="T28" fmla="*/ 3 w 32"/>
                  <a:gd name="T29" fmla="*/ 14 h 34"/>
                  <a:gd name="T30" fmla="*/ 17 w 32"/>
                  <a:gd name="T31" fmla="*/ 3 h 34"/>
                  <a:gd name="T32" fmla="*/ 17 w 32"/>
                  <a:gd name="T33" fmla="*/ 3 h 34"/>
                  <a:gd name="T34" fmla="*/ 17 w 32"/>
                  <a:gd name="T35" fmla="*/ 3 h 34"/>
                  <a:gd name="T36" fmla="*/ 16 w 32"/>
                  <a:gd name="T37" fmla="*/ 0 h 34"/>
                  <a:gd name="T38" fmla="*/ 16 w 32"/>
                  <a:gd name="T39" fmla="*/ 0 h 34"/>
                  <a:gd name="T40" fmla="*/ 0 w 32"/>
                  <a:gd name="T41" fmla="*/ 17 h 34"/>
                  <a:gd name="T42" fmla="*/ 0 w 32"/>
                  <a:gd name="T43" fmla="*/ 17 h 34"/>
                  <a:gd name="T44" fmla="*/ 0 w 32"/>
                  <a:gd name="T45" fmla="*/ 17 h 34"/>
                  <a:gd name="T46" fmla="*/ 0 w 32"/>
                  <a:gd name="T47" fmla="*/ 17 h 34"/>
                  <a:gd name="T48" fmla="*/ 14 w 32"/>
                  <a:gd name="T49" fmla="*/ 34 h 34"/>
                  <a:gd name="T50" fmla="*/ 15 w 32"/>
                  <a:gd name="T51" fmla="*/ 34 h 34"/>
                  <a:gd name="T52" fmla="*/ 17 w 32"/>
                  <a:gd name="T53" fmla="*/ 34 h 34"/>
                  <a:gd name="T54" fmla="*/ 17 w 32"/>
                  <a:gd name="T55" fmla="*/ 34 h 34"/>
                  <a:gd name="T56" fmla="*/ 17 w 32"/>
                  <a:gd name="T57" fmla="*/ 34 h 34"/>
                  <a:gd name="T58" fmla="*/ 32 w 32"/>
                  <a:gd name="T59" fmla="*/ 15 h 34"/>
                  <a:gd name="T60" fmla="*/ 32 w 32"/>
                  <a:gd name="T61" fmla="*/ 11 h 34"/>
                  <a:gd name="T62" fmla="*/ 20 w 32"/>
                  <a:gd name="T63" fmla="*/ 0 h 34"/>
                  <a:gd name="T64" fmla="*/ 20 w 32"/>
                  <a:gd name="T65" fmla="*/ 0 h 34"/>
                  <a:gd name="T66" fmla="*/ 20 w 32"/>
                  <a:gd name="T67" fmla="*/ 0 h 34"/>
                  <a:gd name="T68" fmla="*/ 16 w 32"/>
                  <a:gd name="T69" fmla="*/ 0 h 34"/>
                  <a:gd name="T70" fmla="*/ 16 w 32"/>
                  <a:gd name="T71" fmla="*/ 0 h 34"/>
                  <a:gd name="T72" fmla="*/ 16 w 32"/>
                  <a:gd name="T7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2" h="34">
                    <a:moveTo>
                      <a:pt x="17" y="3"/>
                    </a:move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21" y="3"/>
                      <a:pt x="25" y="5"/>
                      <a:pt x="27" y="8"/>
                    </a:cubicBezTo>
                    <a:cubicBezTo>
                      <a:pt x="28" y="10"/>
                      <a:pt x="29" y="13"/>
                      <a:pt x="29" y="15"/>
                    </a:cubicBezTo>
                    <a:cubicBezTo>
                      <a:pt x="29" y="21"/>
                      <a:pt x="24" y="28"/>
                      <a:pt x="18" y="29"/>
                    </a:cubicBezTo>
                    <a:cubicBezTo>
                      <a:pt x="17" y="30"/>
                      <a:pt x="16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7" y="30"/>
                      <a:pt x="2" y="23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8"/>
                      <a:pt x="11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moveTo>
                      <a:pt x="16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5" y="0"/>
                      <a:pt x="0" y="8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5"/>
                      <a:pt x="5" y="34"/>
                      <a:pt x="14" y="34"/>
                    </a:cubicBezTo>
                    <a:cubicBezTo>
                      <a:pt x="14" y="34"/>
                      <a:pt x="14" y="34"/>
                      <a:pt x="15" y="34"/>
                    </a:cubicBezTo>
                    <a:cubicBezTo>
                      <a:pt x="15" y="34"/>
                      <a:pt x="16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25" y="32"/>
                      <a:pt x="32" y="25"/>
                      <a:pt x="32" y="15"/>
                    </a:cubicBezTo>
                    <a:cubicBezTo>
                      <a:pt x="32" y="14"/>
                      <a:pt x="32" y="13"/>
                      <a:pt x="32" y="11"/>
                    </a:cubicBezTo>
                    <a:cubicBezTo>
                      <a:pt x="31" y="5"/>
                      <a:pt x="24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7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5" name="Freeform 668"/>
              <p:cNvSpPr/>
              <p:nvPr/>
            </p:nvSpPr>
            <p:spPr bwMode="auto">
              <a:xfrm>
                <a:off x="3409" y="629"/>
                <a:ext cx="98" cy="52"/>
              </a:xfrm>
              <a:custGeom>
                <a:avLst/>
                <a:gdLst>
                  <a:gd name="T0" fmla="*/ 8 w 28"/>
                  <a:gd name="T1" fmla="*/ 0 h 15"/>
                  <a:gd name="T2" fmla="*/ 8 w 28"/>
                  <a:gd name="T3" fmla="*/ 0 h 15"/>
                  <a:gd name="T4" fmla="*/ 1 w 28"/>
                  <a:gd name="T5" fmla="*/ 5 h 15"/>
                  <a:gd name="T6" fmla="*/ 1 w 28"/>
                  <a:gd name="T7" fmla="*/ 5 h 15"/>
                  <a:gd name="T8" fmla="*/ 1 w 28"/>
                  <a:gd name="T9" fmla="*/ 5 h 15"/>
                  <a:gd name="T10" fmla="*/ 1 w 28"/>
                  <a:gd name="T11" fmla="*/ 5 h 15"/>
                  <a:gd name="T12" fmla="*/ 1 w 28"/>
                  <a:gd name="T13" fmla="*/ 5 h 15"/>
                  <a:gd name="T14" fmla="*/ 1 w 28"/>
                  <a:gd name="T15" fmla="*/ 5 h 15"/>
                  <a:gd name="T16" fmla="*/ 9 w 28"/>
                  <a:gd name="T17" fmla="*/ 15 h 15"/>
                  <a:gd name="T18" fmla="*/ 9 w 28"/>
                  <a:gd name="T19" fmla="*/ 15 h 15"/>
                  <a:gd name="T20" fmla="*/ 9 w 28"/>
                  <a:gd name="T21" fmla="*/ 15 h 15"/>
                  <a:gd name="T22" fmla="*/ 9 w 28"/>
                  <a:gd name="T23" fmla="*/ 15 h 15"/>
                  <a:gd name="T24" fmla="*/ 13 w 28"/>
                  <a:gd name="T25" fmla="*/ 14 h 15"/>
                  <a:gd name="T26" fmla="*/ 13 w 28"/>
                  <a:gd name="T27" fmla="*/ 14 h 15"/>
                  <a:gd name="T28" fmla="*/ 13 w 28"/>
                  <a:gd name="T29" fmla="*/ 14 h 15"/>
                  <a:gd name="T30" fmla="*/ 13 w 28"/>
                  <a:gd name="T31" fmla="*/ 14 h 15"/>
                  <a:gd name="T32" fmla="*/ 14 w 28"/>
                  <a:gd name="T33" fmla="*/ 14 h 15"/>
                  <a:gd name="T34" fmla="*/ 14 w 28"/>
                  <a:gd name="T35" fmla="*/ 14 h 15"/>
                  <a:gd name="T36" fmla="*/ 14 w 28"/>
                  <a:gd name="T37" fmla="*/ 14 h 15"/>
                  <a:gd name="T38" fmla="*/ 14 w 28"/>
                  <a:gd name="T39" fmla="*/ 14 h 15"/>
                  <a:gd name="T40" fmla="*/ 8 w 28"/>
                  <a:gd name="T41" fmla="*/ 0 h 15"/>
                  <a:gd name="T42" fmla="*/ 8 w 28"/>
                  <a:gd name="T43" fmla="*/ 0 h 15"/>
                  <a:gd name="T44" fmla="*/ 8 w 28"/>
                  <a:gd name="T4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15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1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12"/>
                      <a:pt x="4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2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3" y="14"/>
                      <a:pt x="13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28" y="10"/>
                      <a:pt x="1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6" name="Freeform 669"/>
              <p:cNvSpPr>
                <a:spLocks noEditPoints="1"/>
              </p:cNvSpPr>
              <p:nvPr/>
            </p:nvSpPr>
            <p:spPr bwMode="auto">
              <a:xfrm>
                <a:off x="4735" y="583"/>
                <a:ext cx="108" cy="91"/>
              </a:xfrm>
              <a:custGeom>
                <a:avLst/>
                <a:gdLst>
                  <a:gd name="T0" fmla="*/ 17 w 31"/>
                  <a:gd name="T1" fmla="*/ 7 h 26"/>
                  <a:gd name="T2" fmla="*/ 17 w 31"/>
                  <a:gd name="T3" fmla="*/ 7 h 26"/>
                  <a:gd name="T4" fmla="*/ 17 w 31"/>
                  <a:gd name="T5" fmla="*/ 7 h 26"/>
                  <a:gd name="T6" fmla="*/ 20 w 31"/>
                  <a:gd name="T7" fmla="*/ 18 h 26"/>
                  <a:gd name="T8" fmla="*/ 20 w 31"/>
                  <a:gd name="T9" fmla="*/ 18 h 26"/>
                  <a:gd name="T10" fmla="*/ 19 w 31"/>
                  <a:gd name="T11" fmla="*/ 18 h 26"/>
                  <a:gd name="T12" fmla="*/ 19 w 31"/>
                  <a:gd name="T13" fmla="*/ 18 h 26"/>
                  <a:gd name="T14" fmla="*/ 19 w 31"/>
                  <a:gd name="T15" fmla="*/ 18 h 26"/>
                  <a:gd name="T16" fmla="*/ 19 w 31"/>
                  <a:gd name="T17" fmla="*/ 18 h 26"/>
                  <a:gd name="T18" fmla="*/ 18 w 31"/>
                  <a:gd name="T19" fmla="*/ 18 h 26"/>
                  <a:gd name="T20" fmla="*/ 18 w 31"/>
                  <a:gd name="T21" fmla="*/ 18 h 26"/>
                  <a:gd name="T22" fmla="*/ 18 w 31"/>
                  <a:gd name="T23" fmla="*/ 18 h 26"/>
                  <a:gd name="T24" fmla="*/ 18 w 31"/>
                  <a:gd name="T25" fmla="*/ 18 h 26"/>
                  <a:gd name="T26" fmla="*/ 18 w 31"/>
                  <a:gd name="T27" fmla="*/ 18 h 26"/>
                  <a:gd name="T28" fmla="*/ 13 w 31"/>
                  <a:gd name="T29" fmla="*/ 9 h 26"/>
                  <a:gd name="T30" fmla="*/ 13 w 31"/>
                  <a:gd name="T31" fmla="*/ 9 h 26"/>
                  <a:gd name="T32" fmla="*/ 13 w 31"/>
                  <a:gd name="T33" fmla="*/ 9 h 26"/>
                  <a:gd name="T34" fmla="*/ 13 w 31"/>
                  <a:gd name="T35" fmla="*/ 8 h 26"/>
                  <a:gd name="T36" fmla="*/ 13 w 31"/>
                  <a:gd name="T37" fmla="*/ 8 h 26"/>
                  <a:gd name="T38" fmla="*/ 13 w 31"/>
                  <a:gd name="T39" fmla="*/ 8 h 26"/>
                  <a:gd name="T40" fmla="*/ 17 w 31"/>
                  <a:gd name="T41" fmla="*/ 7 h 26"/>
                  <a:gd name="T42" fmla="*/ 17 w 31"/>
                  <a:gd name="T43" fmla="*/ 7 h 26"/>
                  <a:gd name="T44" fmla="*/ 17 w 31"/>
                  <a:gd name="T45" fmla="*/ 7 h 26"/>
                  <a:gd name="T46" fmla="*/ 17 w 31"/>
                  <a:gd name="T47" fmla="*/ 0 h 26"/>
                  <a:gd name="T48" fmla="*/ 17 w 31"/>
                  <a:gd name="T49" fmla="*/ 0 h 26"/>
                  <a:gd name="T50" fmla="*/ 15 w 31"/>
                  <a:gd name="T51" fmla="*/ 0 h 26"/>
                  <a:gd name="T52" fmla="*/ 15 w 31"/>
                  <a:gd name="T53" fmla="*/ 0 h 26"/>
                  <a:gd name="T54" fmla="*/ 15 w 31"/>
                  <a:gd name="T55" fmla="*/ 0 h 26"/>
                  <a:gd name="T56" fmla="*/ 15 w 31"/>
                  <a:gd name="T57" fmla="*/ 0 h 26"/>
                  <a:gd name="T58" fmla="*/ 15 w 31"/>
                  <a:gd name="T59" fmla="*/ 0 h 26"/>
                  <a:gd name="T60" fmla="*/ 15 w 31"/>
                  <a:gd name="T61" fmla="*/ 0 h 26"/>
                  <a:gd name="T62" fmla="*/ 19 w 31"/>
                  <a:gd name="T63" fmla="*/ 26 h 26"/>
                  <a:gd name="T64" fmla="*/ 19 w 31"/>
                  <a:gd name="T65" fmla="*/ 26 h 26"/>
                  <a:gd name="T66" fmla="*/ 19 w 31"/>
                  <a:gd name="T67" fmla="*/ 26 h 26"/>
                  <a:gd name="T68" fmla="*/ 19 w 31"/>
                  <a:gd name="T69" fmla="*/ 26 h 26"/>
                  <a:gd name="T70" fmla="*/ 20 w 31"/>
                  <a:gd name="T71" fmla="*/ 26 h 26"/>
                  <a:gd name="T72" fmla="*/ 31 w 31"/>
                  <a:gd name="T73" fmla="*/ 11 h 26"/>
                  <a:gd name="T74" fmla="*/ 31 w 31"/>
                  <a:gd name="T75" fmla="*/ 8 h 26"/>
                  <a:gd name="T76" fmla="*/ 30 w 31"/>
                  <a:gd name="T77" fmla="*/ 8 h 26"/>
                  <a:gd name="T78" fmla="*/ 30 w 31"/>
                  <a:gd name="T79" fmla="*/ 8 h 26"/>
                  <a:gd name="T80" fmla="*/ 17 w 31"/>
                  <a:gd name="T81" fmla="*/ 0 h 26"/>
                  <a:gd name="T82" fmla="*/ 17 w 31"/>
                  <a:gd name="T83" fmla="*/ 0 h 26"/>
                  <a:gd name="T84" fmla="*/ 17 w 31"/>
                  <a:gd name="T8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1" h="26">
                    <a:moveTo>
                      <a:pt x="17" y="7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2" y="7"/>
                      <a:pt x="27" y="16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8"/>
                      <a:pt x="19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4" y="18"/>
                      <a:pt x="10" y="13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4" y="7"/>
                      <a:pt x="16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2"/>
                      <a:pt x="5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7" y="25"/>
                      <a:pt x="31" y="19"/>
                      <a:pt x="31" y="11"/>
                    </a:cubicBezTo>
                    <a:cubicBezTo>
                      <a:pt x="31" y="10"/>
                      <a:pt x="31" y="9"/>
                      <a:pt x="31" y="8"/>
                    </a:cubicBezTo>
                    <a:cubicBezTo>
                      <a:pt x="31" y="8"/>
                      <a:pt x="31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7" y="3"/>
                      <a:pt x="23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7" name="Freeform 670"/>
              <p:cNvSpPr>
                <a:spLocks noEditPoints="1"/>
              </p:cNvSpPr>
              <p:nvPr/>
            </p:nvSpPr>
            <p:spPr bwMode="auto">
              <a:xfrm>
                <a:off x="2841" y="580"/>
                <a:ext cx="94" cy="94"/>
              </a:xfrm>
              <a:custGeom>
                <a:avLst/>
                <a:gdLst>
                  <a:gd name="T0" fmla="*/ 14 w 27"/>
                  <a:gd name="T1" fmla="*/ 7 h 27"/>
                  <a:gd name="T2" fmla="*/ 14 w 27"/>
                  <a:gd name="T3" fmla="*/ 7 h 27"/>
                  <a:gd name="T4" fmla="*/ 14 w 27"/>
                  <a:gd name="T5" fmla="*/ 7 h 27"/>
                  <a:gd name="T6" fmla="*/ 16 w 27"/>
                  <a:gd name="T7" fmla="*/ 8 h 27"/>
                  <a:gd name="T8" fmla="*/ 17 w 27"/>
                  <a:gd name="T9" fmla="*/ 8 h 27"/>
                  <a:gd name="T10" fmla="*/ 17 w 27"/>
                  <a:gd name="T11" fmla="*/ 8 h 27"/>
                  <a:gd name="T12" fmla="*/ 20 w 27"/>
                  <a:gd name="T13" fmla="*/ 12 h 27"/>
                  <a:gd name="T14" fmla="*/ 15 w 27"/>
                  <a:gd name="T15" fmla="*/ 19 h 27"/>
                  <a:gd name="T16" fmla="*/ 15 w 27"/>
                  <a:gd name="T17" fmla="*/ 19 h 27"/>
                  <a:gd name="T18" fmla="*/ 15 w 27"/>
                  <a:gd name="T19" fmla="*/ 19 h 27"/>
                  <a:gd name="T20" fmla="*/ 15 w 27"/>
                  <a:gd name="T21" fmla="*/ 19 h 27"/>
                  <a:gd name="T22" fmla="*/ 15 w 27"/>
                  <a:gd name="T23" fmla="*/ 19 h 27"/>
                  <a:gd name="T24" fmla="*/ 13 w 27"/>
                  <a:gd name="T25" fmla="*/ 19 h 27"/>
                  <a:gd name="T26" fmla="*/ 13 w 27"/>
                  <a:gd name="T27" fmla="*/ 19 h 27"/>
                  <a:gd name="T28" fmla="*/ 13 w 27"/>
                  <a:gd name="T29" fmla="*/ 19 h 27"/>
                  <a:gd name="T30" fmla="*/ 13 w 27"/>
                  <a:gd name="T31" fmla="*/ 19 h 27"/>
                  <a:gd name="T32" fmla="*/ 13 w 27"/>
                  <a:gd name="T33" fmla="*/ 19 h 27"/>
                  <a:gd name="T34" fmla="*/ 8 w 27"/>
                  <a:gd name="T35" fmla="*/ 14 h 27"/>
                  <a:gd name="T36" fmla="*/ 8 w 27"/>
                  <a:gd name="T37" fmla="*/ 13 h 27"/>
                  <a:gd name="T38" fmla="*/ 8 w 27"/>
                  <a:gd name="T39" fmla="*/ 13 h 27"/>
                  <a:gd name="T40" fmla="*/ 8 w 27"/>
                  <a:gd name="T41" fmla="*/ 13 h 27"/>
                  <a:gd name="T42" fmla="*/ 14 w 27"/>
                  <a:gd name="T43" fmla="*/ 7 h 27"/>
                  <a:gd name="T44" fmla="*/ 14 w 27"/>
                  <a:gd name="T45" fmla="*/ 7 h 27"/>
                  <a:gd name="T46" fmla="*/ 14 w 27"/>
                  <a:gd name="T47" fmla="*/ 7 h 27"/>
                  <a:gd name="T48" fmla="*/ 15 w 27"/>
                  <a:gd name="T49" fmla="*/ 0 h 27"/>
                  <a:gd name="T50" fmla="*/ 15 w 27"/>
                  <a:gd name="T51" fmla="*/ 0 h 27"/>
                  <a:gd name="T52" fmla="*/ 1 w 27"/>
                  <a:gd name="T53" fmla="*/ 11 h 27"/>
                  <a:gd name="T54" fmla="*/ 1 w 27"/>
                  <a:gd name="T55" fmla="*/ 11 h 27"/>
                  <a:gd name="T56" fmla="*/ 1 w 27"/>
                  <a:gd name="T57" fmla="*/ 12 h 27"/>
                  <a:gd name="T58" fmla="*/ 1 w 27"/>
                  <a:gd name="T59" fmla="*/ 12 h 27"/>
                  <a:gd name="T60" fmla="*/ 13 w 27"/>
                  <a:gd name="T61" fmla="*/ 27 h 27"/>
                  <a:gd name="T62" fmla="*/ 13 w 27"/>
                  <a:gd name="T63" fmla="*/ 27 h 27"/>
                  <a:gd name="T64" fmla="*/ 13 w 27"/>
                  <a:gd name="T65" fmla="*/ 27 h 27"/>
                  <a:gd name="T66" fmla="*/ 13 w 27"/>
                  <a:gd name="T67" fmla="*/ 27 h 27"/>
                  <a:gd name="T68" fmla="*/ 16 w 27"/>
                  <a:gd name="T69" fmla="*/ 26 h 27"/>
                  <a:gd name="T70" fmla="*/ 27 w 27"/>
                  <a:gd name="T71" fmla="*/ 12 h 27"/>
                  <a:gd name="T72" fmla="*/ 25 w 27"/>
                  <a:gd name="T73" fmla="*/ 5 h 27"/>
                  <a:gd name="T74" fmla="*/ 15 w 27"/>
                  <a:gd name="T75" fmla="*/ 0 h 27"/>
                  <a:gd name="T76" fmla="*/ 15 w 27"/>
                  <a:gd name="T77" fmla="*/ 0 h 27"/>
                  <a:gd name="T78" fmla="*/ 15 w 27"/>
                  <a:gd name="T7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7" h="27">
                    <a:moveTo>
                      <a:pt x="14" y="7"/>
                    </a:move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7"/>
                      <a:pt x="16" y="7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9" y="8"/>
                      <a:pt x="20" y="10"/>
                      <a:pt x="20" y="12"/>
                    </a:cubicBezTo>
                    <a:cubicBezTo>
                      <a:pt x="20" y="15"/>
                      <a:pt x="18" y="18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0" y="19"/>
                      <a:pt x="8" y="17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0"/>
                      <a:pt x="11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2" y="5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20"/>
                      <a:pt x="5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7"/>
                      <a:pt x="15" y="27"/>
                      <a:pt x="16" y="26"/>
                    </a:cubicBezTo>
                    <a:cubicBezTo>
                      <a:pt x="22" y="25"/>
                      <a:pt x="27" y="18"/>
                      <a:pt x="27" y="12"/>
                    </a:cubicBezTo>
                    <a:cubicBezTo>
                      <a:pt x="27" y="10"/>
                      <a:pt x="26" y="7"/>
                      <a:pt x="25" y="5"/>
                    </a:cubicBezTo>
                    <a:cubicBezTo>
                      <a:pt x="23" y="2"/>
                      <a:pt x="19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D9CB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8" name="Freeform 671"/>
              <p:cNvSpPr/>
              <p:nvPr/>
            </p:nvSpPr>
            <p:spPr bwMode="auto">
              <a:xfrm>
                <a:off x="4769" y="608"/>
                <a:ext cx="60" cy="38"/>
              </a:xfrm>
              <a:custGeom>
                <a:avLst/>
                <a:gdLst>
                  <a:gd name="T0" fmla="*/ 7 w 17"/>
                  <a:gd name="T1" fmla="*/ 0 h 11"/>
                  <a:gd name="T2" fmla="*/ 7 w 17"/>
                  <a:gd name="T3" fmla="*/ 0 h 11"/>
                  <a:gd name="T4" fmla="*/ 3 w 17"/>
                  <a:gd name="T5" fmla="*/ 1 h 11"/>
                  <a:gd name="T6" fmla="*/ 3 w 17"/>
                  <a:gd name="T7" fmla="*/ 1 h 11"/>
                  <a:gd name="T8" fmla="*/ 3 w 17"/>
                  <a:gd name="T9" fmla="*/ 1 h 11"/>
                  <a:gd name="T10" fmla="*/ 3 w 17"/>
                  <a:gd name="T11" fmla="*/ 2 h 11"/>
                  <a:gd name="T12" fmla="*/ 3 w 17"/>
                  <a:gd name="T13" fmla="*/ 2 h 11"/>
                  <a:gd name="T14" fmla="*/ 3 w 17"/>
                  <a:gd name="T15" fmla="*/ 2 h 11"/>
                  <a:gd name="T16" fmla="*/ 8 w 17"/>
                  <a:gd name="T17" fmla="*/ 11 h 11"/>
                  <a:gd name="T18" fmla="*/ 8 w 17"/>
                  <a:gd name="T19" fmla="*/ 11 h 11"/>
                  <a:gd name="T20" fmla="*/ 8 w 17"/>
                  <a:gd name="T21" fmla="*/ 11 h 11"/>
                  <a:gd name="T22" fmla="*/ 8 w 17"/>
                  <a:gd name="T23" fmla="*/ 11 h 11"/>
                  <a:gd name="T24" fmla="*/ 9 w 17"/>
                  <a:gd name="T25" fmla="*/ 11 h 11"/>
                  <a:gd name="T26" fmla="*/ 9 w 17"/>
                  <a:gd name="T27" fmla="*/ 11 h 11"/>
                  <a:gd name="T28" fmla="*/ 9 w 17"/>
                  <a:gd name="T29" fmla="*/ 11 h 11"/>
                  <a:gd name="T30" fmla="*/ 9 w 17"/>
                  <a:gd name="T31" fmla="*/ 11 h 11"/>
                  <a:gd name="T32" fmla="*/ 10 w 17"/>
                  <a:gd name="T33" fmla="*/ 11 h 11"/>
                  <a:gd name="T34" fmla="*/ 10 w 17"/>
                  <a:gd name="T35" fmla="*/ 11 h 11"/>
                  <a:gd name="T36" fmla="*/ 7 w 17"/>
                  <a:gd name="T37" fmla="*/ 0 h 11"/>
                  <a:gd name="T38" fmla="*/ 7 w 17"/>
                  <a:gd name="T39" fmla="*/ 0 h 11"/>
                  <a:gd name="T40" fmla="*/ 7 w 17"/>
                  <a:gd name="T4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" h="11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6"/>
                      <a:pt x="4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7" y="9"/>
                      <a:pt x="12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9" name="Freeform 672"/>
              <p:cNvSpPr/>
              <p:nvPr/>
            </p:nvSpPr>
            <p:spPr bwMode="auto">
              <a:xfrm>
                <a:off x="2869" y="604"/>
                <a:ext cx="41" cy="42"/>
              </a:xfrm>
              <a:custGeom>
                <a:avLst/>
                <a:gdLst>
                  <a:gd name="T0" fmla="*/ 6 w 12"/>
                  <a:gd name="T1" fmla="*/ 0 h 12"/>
                  <a:gd name="T2" fmla="*/ 6 w 12"/>
                  <a:gd name="T3" fmla="*/ 0 h 12"/>
                  <a:gd name="T4" fmla="*/ 0 w 12"/>
                  <a:gd name="T5" fmla="*/ 6 h 12"/>
                  <a:gd name="T6" fmla="*/ 0 w 12"/>
                  <a:gd name="T7" fmla="*/ 6 h 12"/>
                  <a:gd name="T8" fmla="*/ 0 w 12"/>
                  <a:gd name="T9" fmla="*/ 6 h 12"/>
                  <a:gd name="T10" fmla="*/ 0 w 12"/>
                  <a:gd name="T11" fmla="*/ 7 h 12"/>
                  <a:gd name="T12" fmla="*/ 5 w 12"/>
                  <a:gd name="T13" fmla="*/ 12 h 12"/>
                  <a:gd name="T14" fmla="*/ 5 w 12"/>
                  <a:gd name="T15" fmla="*/ 12 h 12"/>
                  <a:gd name="T16" fmla="*/ 5 w 12"/>
                  <a:gd name="T17" fmla="*/ 12 h 12"/>
                  <a:gd name="T18" fmla="*/ 5 w 12"/>
                  <a:gd name="T19" fmla="*/ 12 h 12"/>
                  <a:gd name="T20" fmla="*/ 7 w 12"/>
                  <a:gd name="T21" fmla="*/ 12 h 12"/>
                  <a:gd name="T22" fmla="*/ 7 w 12"/>
                  <a:gd name="T23" fmla="*/ 12 h 12"/>
                  <a:gd name="T24" fmla="*/ 7 w 12"/>
                  <a:gd name="T25" fmla="*/ 12 h 12"/>
                  <a:gd name="T26" fmla="*/ 7 w 12"/>
                  <a:gd name="T27" fmla="*/ 12 h 12"/>
                  <a:gd name="T28" fmla="*/ 7 w 12"/>
                  <a:gd name="T29" fmla="*/ 12 h 12"/>
                  <a:gd name="T30" fmla="*/ 12 w 12"/>
                  <a:gd name="T31" fmla="*/ 5 h 12"/>
                  <a:gd name="T32" fmla="*/ 9 w 12"/>
                  <a:gd name="T33" fmla="*/ 1 h 12"/>
                  <a:gd name="T34" fmla="*/ 9 w 12"/>
                  <a:gd name="T35" fmla="*/ 1 h 12"/>
                  <a:gd name="T36" fmla="*/ 8 w 12"/>
                  <a:gd name="T37" fmla="*/ 1 h 12"/>
                  <a:gd name="T38" fmla="*/ 6 w 12"/>
                  <a:gd name="T39" fmla="*/ 0 h 12"/>
                  <a:gd name="T40" fmla="*/ 6 w 12"/>
                  <a:gd name="T41" fmla="*/ 0 h 12"/>
                  <a:gd name="T42" fmla="*/ 6 w 12"/>
                  <a:gd name="T4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1" y="3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10" y="11"/>
                      <a:pt x="12" y="8"/>
                      <a:pt x="12" y="5"/>
                    </a:cubicBezTo>
                    <a:cubicBezTo>
                      <a:pt x="12" y="3"/>
                      <a:pt x="11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D2C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0" name="Freeform 673"/>
              <p:cNvSpPr/>
              <p:nvPr/>
            </p:nvSpPr>
            <p:spPr bwMode="auto">
              <a:xfrm>
                <a:off x="4271" y="3314"/>
                <a:ext cx="62" cy="60"/>
              </a:xfrm>
              <a:custGeom>
                <a:avLst/>
                <a:gdLst>
                  <a:gd name="T0" fmla="*/ 10 w 18"/>
                  <a:gd name="T1" fmla="*/ 0 h 17"/>
                  <a:gd name="T2" fmla="*/ 10 w 18"/>
                  <a:gd name="T3" fmla="*/ 0 h 17"/>
                  <a:gd name="T4" fmla="*/ 1 w 18"/>
                  <a:gd name="T5" fmla="*/ 10 h 17"/>
                  <a:gd name="T6" fmla="*/ 1 w 18"/>
                  <a:gd name="T7" fmla="*/ 10 h 17"/>
                  <a:gd name="T8" fmla="*/ 1 w 18"/>
                  <a:gd name="T9" fmla="*/ 10 h 17"/>
                  <a:gd name="T10" fmla="*/ 1 w 18"/>
                  <a:gd name="T11" fmla="*/ 10 h 17"/>
                  <a:gd name="T12" fmla="*/ 1 w 18"/>
                  <a:gd name="T13" fmla="*/ 10 h 17"/>
                  <a:gd name="T14" fmla="*/ 1 w 18"/>
                  <a:gd name="T15" fmla="*/ 10 h 17"/>
                  <a:gd name="T16" fmla="*/ 8 w 18"/>
                  <a:gd name="T17" fmla="*/ 17 h 17"/>
                  <a:gd name="T18" fmla="*/ 8 w 18"/>
                  <a:gd name="T19" fmla="*/ 17 h 17"/>
                  <a:gd name="T20" fmla="*/ 8 w 18"/>
                  <a:gd name="T21" fmla="*/ 17 h 17"/>
                  <a:gd name="T22" fmla="*/ 8 w 18"/>
                  <a:gd name="T23" fmla="*/ 17 h 17"/>
                  <a:gd name="T24" fmla="*/ 12 w 18"/>
                  <a:gd name="T25" fmla="*/ 16 h 17"/>
                  <a:gd name="T26" fmla="*/ 12 w 18"/>
                  <a:gd name="T27" fmla="*/ 16 h 17"/>
                  <a:gd name="T28" fmla="*/ 12 w 18"/>
                  <a:gd name="T29" fmla="*/ 16 h 17"/>
                  <a:gd name="T30" fmla="*/ 18 w 18"/>
                  <a:gd name="T31" fmla="*/ 10 h 17"/>
                  <a:gd name="T32" fmla="*/ 18 w 18"/>
                  <a:gd name="T33" fmla="*/ 10 h 17"/>
                  <a:gd name="T34" fmla="*/ 10 w 18"/>
                  <a:gd name="T35" fmla="*/ 0 h 17"/>
                  <a:gd name="T36" fmla="*/ 10 w 18"/>
                  <a:gd name="T37" fmla="*/ 0 h 17"/>
                  <a:gd name="T38" fmla="*/ 10 w 18"/>
                  <a:gd name="T3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17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4"/>
                      <a:pt x="4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0" y="17"/>
                      <a:pt x="11" y="17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6" y="15"/>
                      <a:pt x="18" y="12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3"/>
                      <a:pt x="1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DDD0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1" name="Freeform 674"/>
              <p:cNvSpPr/>
              <p:nvPr/>
            </p:nvSpPr>
            <p:spPr bwMode="auto">
              <a:xfrm>
                <a:off x="3475" y="3332"/>
                <a:ext cx="684" cy="276"/>
              </a:xfrm>
              <a:custGeom>
                <a:avLst/>
                <a:gdLst>
                  <a:gd name="T0" fmla="*/ 19 w 196"/>
                  <a:gd name="T1" fmla="*/ 52 h 79"/>
                  <a:gd name="T2" fmla="*/ 30 w 196"/>
                  <a:gd name="T3" fmla="*/ 63 h 79"/>
                  <a:gd name="T4" fmla="*/ 80 w 196"/>
                  <a:gd name="T5" fmla="*/ 68 h 79"/>
                  <a:gd name="T6" fmla="*/ 98 w 196"/>
                  <a:gd name="T7" fmla="*/ 39 h 79"/>
                  <a:gd name="T8" fmla="*/ 110 w 196"/>
                  <a:gd name="T9" fmla="*/ 63 h 79"/>
                  <a:gd name="T10" fmla="*/ 164 w 196"/>
                  <a:gd name="T11" fmla="*/ 65 h 79"/>
                  <a:gd name="T12" fmla="*/ 177 w 196"/>
                  <a:gd name="T13" fmla="*/ 52 h 79"/>
                  <a:gd name="T14" fmla="*/ 191 w 196"/>
                  <a:gd name="T15" fmla="*/ 51 h 79"/>
                  <a:gd name="T16" fmla="*/ 193 w 196"/>
                  <a:gd name="T17" fmla="*/ 56 h 79"/>
                  <a:gd name="T18" fmla="*/ 192 w 196"/>
                  <a:gd name="T19" fmla="*/ 58 h 79"/>
                  <a:gd name="T20" fmla="*/ 191 w 196"/>
                  <a:gd name="T21" fmla="*/ 59 h 79"/>
                  <a:gd name="T22" fmla="*/ 186 w 196"/>
                  <a:gd name="T23" fmla="*/ 57 h 79"/>
                  <a:gd name="T24" fmla="*/ 183 w 196"/>
                  <a:gd name="T25" fmla="*/ 55 h 79"/>
                  <a:gd name="T26" fmla="*/ 192 w 196"/>
                  <a:gd name="T27" fmla="*/ 61 h 79"/>
                  <a:gd name="T28" fmla="*/ 193 w 196"/>
                  <a:gd name="T29" fmla="*/ 50 h 79"/>
                  <a:gd name="T30" fmla="*/ 177 w 196"/>
                  <a:gd name="T31" fmla="*/ 49 h 79"/>
                  <a:gd name="T32" fmla="*/ 170 w 196"/>
                  <a:gd name="T33" fmla="*/ 56 h 79"/>
                  <a:gd name="T34" fmla="*/ 152 w 196"/>
                  <a:gd name="T35" fmla="*/ 28 h 79"/>
                  <a:gd name="T36" fmla="*/ 138 w 196"/>
                  <a:gd name="T37" fmla="*/ 38 h 79"/>
                  <a:gd name="T38" fmla="*/ 151 w 196"/>
                  <a:gd name="T39" fmla="*/ 54 h 79"/>
                  <a:gd name="T40" fmla="*/ 153 w 196"/>
                  <a:gd name="T41" fmla="*/ 54 h 79"/>
                  <a:gd name="T42" fmla="*/ 161 w 196"/>
                  <a:gd name="T43" fmla="*/ 45 h 79"/>
                  <a:gd name="T44" fmla="*/ 151 w 196"/>
                  <a:gd name="T45" fmla="*/ 49 h 79"/>
                  <a:gd name="T46" fmla="*/ 144 w 196"/>
                  <a:gd name="T47" fmla="*/ 37 h 79"/>
                  <a:gd name="T48" fmla="*/ 150 w 196"/>
                  <a:gd name="T49" fmla="*/ 46 h 79"/>
                  <a:gd name="T50" fmla="*/ 148 w 196"/>
                  <a:gd name="T51" fmla="*/ 36 h 79"/>
                  <a:gd name="T52" fmla="*/ 164 w 196"/>
                  <a:gd name="T53" fmla="*/ 36 h 79"/>
                  <a:gd name="T54" fmla="*/ 168 w 196"/>
                  <a:gd name="T55" fmla="*/ 46 h 79"/>
                  <a:gd name="T56" fmla="*/ 156 w 196"/>
                  <a:gd name="T57" fmla="*/ 67 h 79"/>
                  <a:gd name="T58" fmla="*/ 107 w 196"/>
                  <a:gd name="T59" fmla="*/ 56 h 79"/>
                  <a:gd name="T60" fmla="*/ 114 w 196"/>
                  <a:gd name="T61" fmla="*/ 0 h 79"/>
                  <a:gd name="T62" fmla="*/ 114 w 196"/>
                  <a:gd name="T63" fmla="*/ 0 h 79"/>
                  <a:gd name="T64" fmla="*/ 98 w 196"/>
                  <a:gd name="T65" fmla="*/ 31 h 79"/>
                  <a:gd name="T66" fmla="*/ 89 w 196"/>
                  <a:gd name="T67" fmla="*/ 7 h 79"/>
                  <a:gd name="T68" fmla="*/ 82 w 196"/>
                  <a:gd name="T69" fmla="*/ 0 h 79"/>
                  <a:gd name="T70" fmla="*/ 82 w 196"/>
                  <a:gd name="T71" fmla="*/ 0 h 79"/>
                  <a:gd name="T72" fmla="*/ 89 w 196"/>
                  <a:gd name="T73" fmla="*/ 56 h 79"/>
                  <a:gd name="T74" fmla="*/ 40 w 196"/>
                  <a:gd name="T75" fmla="*/ 67 h 79"/>
                  <a:gd name="T76" fmla="*/ 28 w 196"/>
                  <a:gd name="T77" fmla="*/ 46 h 79"/>
                  <a:gd name="T78" fmla="*/ 32 w 196"/>
                  <a:gd name="T79" fmla="*/ 35 h 79"/>
                  <a:gd name="T80" fmla="*/ 48 w 196"/>
                  <a:gd name="T81" fmla="*/ 36 h 79"/>
                  <a:gd name="T82" fmla="*/ 46 w 196"/>
                  <a:gd name="T83" fmla="*/ 46 h 79"/>
                  <a:gd name="T84" fmla="*/ 52 w 196"/>
                  <a:gd name="T85" fmla="*/ 37 h 79"/>
                  <a:gd name="T86" fmla="*/ 45 w 196"/>
                  <a:gd name="T87" fmla="*/ 49 h 79"/>
                  <a:gd name="T88" fmla="*/ 35 w 196"/>
                  <a:gd name="T89" fmla="*/ 45 h 79"/>
                  <a:gd name="T90" fmla="*/ 45 w 196"/>
                  <a:gd name="T91" fmla="*/ 54 h 79"/>
                  <a:gd name="T92" fmla="*/ 47 w 196"/>
                  <a:gd name="T93" fmla="*/ 54 h 79"/>
                  <a:gd name="T94" fmla="*/ 49 w 196"/>
                  <a:gd name="T95" fmla="*/ 29 h 79"/>
                  <a:gd name="T96" fmla="*/ 30 w 196"/>
                  <a:gd name="T97" fmla="*/ 33 h 79"/>
                  <a:gd name="T98" fmla="*/ 26 w 196"/>
                  <a:gd name="T99" fmla="*/ 56 h 79"/>
                  <a:gd name="T100" fmla="*/ 27 w 196"/>
                  <a:gd name="T101" fmla="*/ 57 h 79"/>
                  <a:gd name="T102" fmla="*/ 20 w 196"/>
                  <a:gd name="T103" fmla="*/ 50 h 79"/>
                  <a:gd name="T104" fmla="*/ 3 w 196"/>
                  <a:gd name="T105" fmla="*/ 50 h 79"/>
                  <a:gd name="T106" fmla="*/ 4 w 196"/>
                  <a:gd name="T107" fmla="*/ 61 h 79"/>
                  <a:gd name="T108" fmla="*/ 13 w 196"/>
                  <a:gd name="T109" fmla="*/ 55 h 79"/>
                  <a:gd name="T110" fmla="*/ 10 w 196"/>
                  <a:gd name="T111" fmla="*/ 57 h 79"/>
                  <a:gd name="T112" fmla="*/ 5 w 196"/>
                  <a:gd name="T113" fmla="*/ 59 h 79"/>
                  <a:gd name="T114" fmla="*/ 3 w 196"/>
                  <a:gd name="T115" fmla="*/ 56 h 79"/>
                  <a:gd name="T116" fmla="*/ 5 w 196"/>
                  <a:gd name="T117" fmla="*/ 51 h 79"/>
                  <a:gd name="T118" fmla="*/ 19 w 196"/>
                  <a:gd name="T119" fmla="*/ 5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6" h="79">
                    <a:moveTo>
                      <a:pt x="19" y="52"/>
                    </a:moveTo>
                    <a:cubicBezTo>
                      <a:pt x="24" y="54"/>
                      <a:pt x="27" y="59"/>
                      <a:pt x="30" y="63"/>
                    </a:cubicBezTo>
                    <a:cubicBezTo>
                      <a:pt x="42" y="77"/>
                      <a:pt x="66" y="78"/>
                      <a:pt x="80" y="68"/>
                    </a:cubicBezTo>
                    <a:cubicBezTo>
                      <a:pt x="91" y="61"/>
                      <a:pt x="97" y="50"/>
                      <a:pt x="98" y="39"/>
                    </a:cubicBezTo>
                    <a:cubicBezTo>
                      <a:pt x="99" y="48"/>
                      <a:pt x="103" y="57"/>
                      <a:pt x="110" y="63"/>
                    </a:cubicBezTo>
                    <a:cubicBezTo>
                      <a:pt x="123" y="78"/>
                      <a:pt x="149" y="79"/>
                      <a:pt x="164" y="65"/>
                    </a:cubicBezTo>
                    <a:cubicBezTo>
                      <a:pt x="168" y="61"/>
                      <a:pt x="172" y="55"/>
                      <a:pt x="177" y="52"/>
                    </a:cubicBezTo>
                    <a:cubicBezTo>
                      <a:pt x="181" y="49"/>
                      <a:pt x="187" y="47"/>
                      <a:pt x="191" y="51"/>
                    </a:cubicBezTo>
                    <a:cubicBezTo>
                      <a:pt x="193" y="52"/>
                      <a:pt x="193" y="54"/>
                      <a:pt x="193" y="56"/>
                    </a:cubicBezTo>
                    <a:cubicBezTo>
                      <a:pt x="193" y="57"/>
                      <a:pt x="192" y="57"/>
                      <a:pt x="192" y="58"/>
                    </a:cubicBezTo>
                    <a:cubicBezTo>
                      <a:pt x="191" y="59"/>
                      <a:pt x="191" y="59"/>
                      <a:pt x="191" y="59"/>
                    </a:cubicBezTo>
                    <a:cubicBezTo>
                      <a:pt x="189" y="60"/>
                      <a:pt x="188" y="60"/>
                      <a:pt x="186" y="57"/>
                    </a:cubicBezTo>
                    <a:cubicBezTo>
                      <a:pt x="187" y="55"/>
                      <a:pt x="184" y="54"/>
                      <a:pt x="183" y="55"/>
                    </a:cubicBezTo>
                    <a:cubicBezTo>
                      <a:pt x="180" y="62"/>
                      <a:pt x="188" y="64"/>
                      <a:pt x="192" y="61"/>
                    </a:cubicBezTo>
                    <a:cubicBezTo>
                      <a:pt x="196" y="59"/>
                      <a:pt x="196" y="53"/>
                      <a:pt x="193" y="50"/>
                    </a:cubicBezTo>
                    <a:cubicBezTo>
                      <a:pt x="189" y="45"/>
                      <a:pt x="182" y="46"/>
                      <a:pt x="177" y="49"/>
                    </a:cubicBezTo>
                    <a:cubicBezTo>
                      <a:pt x="174" y="51"/>
                      <a:pt x="172" y="53"/>
                      <a:pt x="170" y="56"/>
                    </a:cubicBezTo>
                    <a:cubicBezTo>
                      <a:pt x="175" y="43"/>
                      <a:pt x="168" y="27"/>
                      <a:pt x="152" y="28"/>
                    </a:cubicBezTo>
                    <a:cubicBezTo>
                      <a:pt x="146" y="28"/>
                      <a:pt x="140" y="32"/>
                      <a:pt x="138" y="38"/>
                    </a:cubicBezTo>
                    <a:cubicBezTo>
                      <a:pt x="137" y="45"/>
                      <a:pt x="142" y="55"/>
                      <a:pt x="151" y="54"/>
                    </a:cubicBezTo>
                    <a:cubicBezTo>
                      <a:pt x="151" y="54"/>
                      <a:pt x="152" y="54"/>
                      <a:pt x="153" y="54"/>
                    </a:cubicBezTo>
                    <a:cubicBezTo>
                      <a:pt x="161" y="52"/>
                      <a:pt x="161" y="45"/>
                      <a:pt x="161" y="45"/>
                    </a:cubicBezTo>
                    <a:cubicBezTo>
                      <a:pt x="161" y="45"/>
                      <a:pt x="157" y="50"/>
                      <a:pt x="151" y="49"/>
                    </a:cubicBezTo>
                    <a:cubicBezTo>
                      <a:pt x="144" y="48"/>
                      <a:pt x="142" y="41"/>
                      <a:pt x="144" y="37"/>
                    </a:cubicBezTo>
                    <a:cubicBezTo>
                      <a:pt x="144" y="37"/>
                      <a:pt x="144" y="45"/>
                      <a:pt x="150" y="46"/>
                    </a:cubicBezTo>
                    <a:cubicBezTo>
                      <a:pt x="150" y="46"/>
                      <a:pt x="146" y="41"/>
                      <a:pt x="148" y="36"/>
                    </a:cubicBezTo>
                    <a:cubicBezTo>
                      <a:pt x="150" y="32"/>
                      <a:pt x="158" y="30"/>
                      <a:pt x="164" y="36"/>
                    </a:cubicBezTo>
                    <a:cubicBezTo>
                      <a:pt x="166" y="38"/>
                      <a:pt x="168" y="42"/>
                      <a:pt x="168" y="46"/>
                    </a:cubicBezTo>
                    <a:cubicBezTo>
                      <a:pt x="169" y="55"/>
                      <a:pt x="163" y="63"/>
                      <a:pt x="156" y="67"/>
                    </a:cubicBezTo>
                    <a:cubicBezTo>
                      <a:pt x="139" y="77"/>
                      <a:pt x="118" y="72"/>
                      <a:pt x="107" y="56"/>
                    </a:cubicBezTo>
                    <a:cubicBezTo>
                      <a:pt x="94" y="39"/>
                      <a:pt x="101" y="15"/>
                      <a:pt x="114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05" y="9"/>
                      <a:pt x="99" y="18"/>
                      <a:pt x="98" y="31"/>
                    </a:cubicBezTo>
                    <a:cubicBezTo>
                      <a:pt x="97" y="23"/>
                      <a:pt x="94" y="14"/>
                      <a:pt x="89" y="7"/>
                    </a:cubicBezTo>
                    <a:cubicBezTo>
                      <a:pt x="87" y="5"/>
                      <a:pt x="84" y="2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6" y="15"/>
                      <a:pt x="102" y="38"/>
                      <a:pt x="89" y="56"/>
                    </a:cubicBezTo>
                    <a:cubicBezTo>
                      <a:pt x="79" y="72"/>
                      <a:pt x="57" y="76"/>
                      <a:pt x="40" y="67"/>
                    </a:cubicBezTo>
                    <a:cubicBezTo>
                      <a:pt x="32" y="63"/>
                      <a:pt x="28" y="55"/>
                      <a:pt x="28" y="46"/>
                    </a:cubicBezTo>
                    <a:cubicBezTo>
                      <a:pt x="28" y="42"/>
                      <a:pt x="30" y="38"/>
                      <a:pt x="32" y="35"/>
                    </a:cubicBezTo>
                    <a:cubicBezTo>
                      <a:pt x="39" y="30"/>
                      <a:pt x="46" y="32"/>
                      <a:pt x="48" y="36"/>
                    </a:cubicBezTo>
                    <a:cubicBezTo>
                      <a:pt x="50" y="41"/>
                      <a:pt x="46" y="46"/>
                      <a:pt x="46" y="46"/>
                    </a:cubicBezTo>
                    <a:cubicBezTo>
                      <a:pt x="52" y="45"/>
                      <a:pt x="52" y="37"/>
                      <a:pt x="52" y="37"/>
                    </a:cubicBezTo>
                    <a:cubicBezTo>
                      <a:pt x="54" y="41"/>
                      <a:pt x="52" y="48"/>
                      <a:pt x="45" y="49"/>
                    </a:cubicBezTo>
                    <a:cubicBezTo>
                      <a:pt x="39" y="50"/>
                      <a:pt x="35" y="45"/>
                      <a:pt x="35" y="45"/>
                    </a:cubicBezTo>
                    <a:cubicBezTo>
                      <a:pt x="35" y="45"/>
                      <a:pt x="34" y="53"/>
                      <a:pt x="45" y="54"/>
                    </a:cubicBezTo>
                    <a:cubicBezTo>
                      <a:pt x="45" y="54"/>
                      <a:pt x="46" y="54"/>
                      <a:pt x="47" y="54"/>
                    </a:cubicBezTo>
                    <a:cubicBezTo>
                      <a:pt x="58" y="53"/>
                      <a:pt x="63" y="34"/>
                      <a:pt x="49" y="29"/>
                    </a:cubicBezTo>
                    <a:cubicBezTo>
                      <a:pt x="42" y="26"/>
                      <a:pt x="35" y="28"/>
                      <a:pt x="30" y="33"/>
                    </a:cubicBezTo>
                    <a:cubicBezTo>
                      <a:pt x="23" y="38"/>
                      <a:pt x="23" y="49"/>
                      <a:pt x="26" y="56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5" y="54"/>
                      <a:pt x="23" y="52"/>
                      <a:pt x="20" y="50"/>
                    </a:cubicBezTo>
                    <a:cubicBezTo>
                      <a:pt x="15" y="46"/>
                      <a:pt x="7" y="44"/>
                      <a:pt x="3" y="50"/>
                    </a:cubicBezTo>
                    <a:cubicBezTo>
                      <a:pt x="0" y="53"/>
                      <a:pt x="1" y="58"/>
                      <a:pt x="4" y="61"/>
                    </a:cubicBezTo>
                    <a:cubicBezTo>
                      <a:pt x="8" y="65"/>
                      <a:pt x="16" y="61"/>
                      <a:pt x="13" y="55"/>
                    </a:cubicBezTo>
                    <a:cubicBezTo>
                      <a:pt x="12" y="54"/>
                      <a:pt x="9" y="55"/>
                      <a:pt x="10" y="57"/>
                    </a:cubicBezTo>
                    <a:cubicBezTo>
                      <a:pt x="8" y="60"/>
                      <a:pt x="7" y="60"/>
                      <a:pt x="5" y="59"/>
                    </a:cubicBezTo>
                    <a:cubicBezTo>
                      <a:pt x="4" y="58"/>
                      <a:pt x="4" y="57"/>
                      <a:pt x="3" y="56"/>
                    </a:cubicBezTo>
                    <a:cubicBezTo>
                      <a:pt x="3" y="54"/>
                      <a:pt x="4" y="52"/>
                      <a:pt x="5" y="51"/>
                    </a:cubicBezTo>
                    <a:cubicBezTo>
                      <a:pt x="9" y="46"/>
                      <a:pt x="15" y="49"/>
                      <a:pt x="19" y="52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2" name="Freeform 675"/>
              <p:cNvSpPr/>
              <p:nvPr/>
            </p:nvSpPr>
            <p:spPr bwMode="auto">
              <a:xfrm>
                <a:off x="3465" y="3259"/>
                <a:ext cx="269" cy="171"/>
              </a:xfrm>
              <a:custGeom>
                <a:avLst/>
                <a:gdLst>
                  <a:gd name="T0" fmla="*/ 28 w 77"/>
                  <a:gd name="T1" fmla="*/ 3 h 49"/>
                  <a:gd name="T2" fmla="*/ 0 w 77"/>
                  <a:gd name="T3" fmla="*/ 30 h 49"/>
                  <a:gd name="T4" fmla="*/ 20 w 77"/>
                  <a:gd name="T5" fmla="*/ 45 h 49"/>
                  <a:gd name="T6" fmla="*/ 27 w 77"/>
                  <a:gd name="T7" fmla="*/ 34 h 49"/>
                  <a:gd name="T8" fmla="*/ 20 w 77"/>
                  <a:gd name="T9" fmla="*/ 26 h 49"/>
                  <a:gd name="T10" fmla="*/ 12 w 77"/>
                  <a:gd name="T11" fmla="*/ 29 h 49"/>
                  <a:gd name="T12" fmla="*/ 19 w 77"/>
                  <a:gd name="T13" fmla="*/ 31 h 49"/>
                  <a:gd name="T14" fmla="*/ 18 w 77"/>
                  <a:gd name="T15" fmla="*/ 40 h 49"/>
                  <a:gd name="T16" fmla="*/ 19 w 77"/>
                  <a:gd name="T17" fmla="*/ 35 h 49"/>
                  <a:gd name="T18" fmla="*/ 14 w 77"/>
                  <a:gd name="T19" fmla="*/ 39 h 49"/>
                  <a:gd name="T20" fmla="*/ 4 w 77"/>
                  <a:gd name="T21" fmla="*/ 36 h 49"/>
                  <a:gd name="T22" fmla="*/ 9 w 77"/>
                  <a:gd name="T23" fmla="*/ 14 h 49"/>
                  <a:gd name="T24" fmla="*/ 41 w 77"/>
                  <a:gd name="T25" fmla="*/ 5 h 49"/>
                  <a:gd name="T26" fmla="*/ 77 w 77"/>
                  <a:gd name="T27" fmla="*/ 15 h 49"/>
                  <a:gd name="T28" fmla="*/ 77 w 77"/>
                  <a:gd name="T29" fmla="*/ 15 h 49"/>
                  <a:gd name="T30" fmla="*/ 28 w 77"/>
                  <a:gd name="T31" fmla="*/ 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49">
                    <a:moveTo>
                      <a:pt x="28" y="3"/>
                    </a:moveTo>
                    <a:cubicBezTo>
                      <a:pt x="14" y="5"/>
                      <a:pt x="0" y="14"/>
                      <a:pt x="0" y="30"/>
                    </a:cubicBezTo>
                    <a:cubicBezTo>
                      <a:pt x="0" y="40"/>
                      <a:pt x="10" y="49"/>
                      <a:pt x="20" y="45"/>
                    </a:cubicBezTo>
                    <a:cubicBezTo>
                      <a:pt x="24" y="43"/>
                      <a:pt x="27" y="38"/>
                      <a:pt x="27" y="34"/>
                    </a:cubicBezTo>
                    <a:cubicBezTo>
                      <a:pt x="27" y="29"/>
                      <a:pt x="23" y="27"/>
                      <a:pt x="20" y="26"/>
                    </a:cubicBezTo>
                    <a:cubicBezTo>
                      <a:pt x="16" y="25"/>
                      <a:pt x="12" y="29"/>
                      <a:pt x="12" y="29"/>
                    </a:cubicBezTo>
                    <a:cubicBezTo>
                      <a:pt x="12" y="29"/>
                      <a:pt x="17" y="28"/>
                      <a:pt x="19" y="31"/>
                    </a:cubicBezTo>
                    <a:cubicBezTo>
                      <a:pt x="23" y="36"/>
                      <a:pt x="18" y="40"/>
                      <a:pt x="18" y="40"/>
                    </a:cubicBezTo>
                    <a:cubicBezTo>
                      <a:pt x="20" y="36"/>
                      <a:pt x="19" y="35"/>
                      <a:pt x="19" y="35"/>
                    </a:cubicBezTo>
                    <a:cubicBezTo>
                      <a:pt x="19" y="35"/>
                      <a:pt x="18" y="38"/>
                      <a:pt x="14" y="39"/>
                    </a:cubicBezTo>
                    <a:cubicBezTo>
                      <a:pt x="9" y="41"/>
                      <a:pt x="6" y="38"/>
                      <a:pt x="4" y="36"/>
                    </a:cubicBezTo>
                    <a:cubicBezTo>
                      <a:pt x="1" y="29"/>
                      <a:pt x="4" y="19"/>
                      <a:pt x="9" y="14"/>
                    </a:cubicBezTo>
                    <a:cubicBezTo>
                      <a:pt x="18" y="6"/>
                      <a:pt x="30" y="5"/>
                      <a:pt x="41" y="5"/>
                    </a:cubicBezTo>
                    <a:cubicBezTo>
                      <a:pt x="53" y="5"/>
                      <a:pt x="67" y="8"/>
                      <a:pt x="77" y="15"/>
                    </a:cubicBezTo>
                    <a:cubicBezTo>
                      <a:pt x="77" y="15"/>
                      <a:pt x="77" y="15"/>
                      <a:pt x="77" y="15"/>
                    </a:cubicBezTo>
                    <a:cubicBezTo>
                      <a:pt x="63" y="3"/>
                      <a:pt x="46" y="0"/>
                      <a:pt x="28" y="3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3" name="Freeform 676"/>
              <p:cNvSpPr/>
              <p:nvPr/>
            </p:nvSpPr>
            <p:spPr bwMode="auto">
              <a:xfrm>
                <a:off x="3678" y="3293"/>
                <a:ext cx="129" cy="224"/>
              </a:xfrm>
              <a:custGeom>
                <a:avLst/>
                <a:gdLst>
                  <a:gd name="T0" fmla="*/ 16 w 37"/>
                  <a:gd name="T1" fmla="*/ 33 h 64"/>
                  <a:gd name="T2" fmla="*/ 12 w 37"/>
                  <a:gd name="T3" fmla="*/ 38 h 64"/>
                  <a:gd name="T4" fmla="*/ 9 w 37"/>
                  <a:gd name="T5" fmla="*/ 57 h 64"/>
                  <a:gd name="T6" fmla="*/ 28 w 37"/>
                  <a:gd name="T7" fmla="*/ 59 h 64"/>
                  <a:gd name="T8" fmla="*/ 34 w 37"/>
                  <a:gd name="T9" fmla="*/ 50 h 64"/>
                  <a:gd name="T10" fmla="*/ 27 w 37"/>
                  <a:gd name="T11" fmla="*/ 19 h 64"/>
                  <a:gd name="T12" fmla="*/ 0 w 37"/>
                  <a:gd name="T13" fmla="*/ 0 h 64"/>
                  <a:gd name="T14" fmla="*/ 0 w 37"/>
                  <a:gd name="T15" fmla="*/ 0 h 64"/>
                  <a:gd name="T16" fmla="*/ 30 w 37"/>
                  <a:gd name="T17" fmla="*/ 31 h 64"/>
                  <a:gd name="T18" fmla="*/ 30 w 37"/>
                  <a:gd name="T19" fmla="*/ 52 h 64"/>
                  <a:gd name="T20" fmla="*/ 23 w 37"/>
                  <a:gd name="T21" fmla="*/ 58 h 64"/>
                  <a:gd name="T22" fmla="*/ 17 w 37"/>
                  <a:gd name="T23" fmla="*/ 58 h 64"/>
                  <a:gd name="T24" fmla="*/ 15 w 37"/>
                  <a:gd name="T25" fmla="*/ 49 h 64"/>
                  <a:gd name="T26" fmla="*/ 18 w 37"/>
                  <a:gd name="T27" fmla="*/ 50 h 64"/>
                  <a:gd name="T28" fmla="*/ 19 w 37"/>
                  <a:gd name="T29" fmla="*/ 53 h 64"/>
                  <a:gd name="T30" fmla="*/ 20 w 37"/>
                  <a:gd name="T31" fmla="*/ 50 h 64"/>
                  <a:gd name="T32" fmla="*/ 20 w 37"/>
                  <a:gd name="T33" fmla="*/ 47 h 64"/>
                  <a:gd name="T34" fmla="*/ 22 w 37"/>
                  <a:gd name="T35" fmla="*/ 47 h 64"/>
                  <a:gd name="T36" fmla="*/ 25 w 37"/>
                  <a:gd name="T37" fmla="*/ 54 h 64"/>
                  <a:gd name="T38" fmla="*/ 23 w 37"/>
                  <a:gd name="T39" fmla="*/ 40 h 64"/>
                  <a:gd name="T40" fmla="*/ 18 w 37"/>
                  <a:gd name="T41" fmla="*/ 39 h 64"/>
                  <a:gd name="T42" fmla="*/ 18 w 37"/>
                  <a:gd name="T43" fmla="*/ 35 h 64"/>
                  <a:gd name="T44" fmla="*/ 16 w 37"/>
                  <a:gd name="T45" fmla="*/ 3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64">
                    <a:moveTo>
                      <a:pt x="16" y="33"/>
                    </a:moveTo>
                    <a:cubicBezTo>
                      <a:pt x="16" y="33"/>
                      <a:pt x="15" y="36"/>
                      <a:pt x="12" y="38"/>
                    </a:cubicBezTo>
                    <a:cubicBezTo>
                      <a:pt x="7" y="41"/>
                      <a:pt x="3" y="49"/>
                      <a:pt x="9" y="57"/>
                    </a:cubicBezTo>
                    <a:cubicBezTo>
                      <a:pt x="15" y="64"/>
                      <a:pt x="25" y="63"/>
                      <a:pt x="28" y="59"/>
                    </a:cubicBezTo>
                    <a:cubicBezTo>
                      <a:pt x="31" y="57"/>
                      <a:pt x="33" y="54"/>
                      <a:pt x="34" y="50"/>
                    </a:cubicBezTo>
                    <a:cubicBezTo>
                      <a:pt x="37" y="40"/>
                      <a:pt x="32" y="27"/>
                      <a:pt x="27" y="19"/>
                    </a:cubicBezTo>
                    <a:cubicBezTo>
                      <a:pt x="20" y="10"/>
                      <a:pt x="10" y="4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7"/>
                      <a:pt x="25" y="17"/>
                      <a:pt x="30" y="31"/>
                    </a:cubicBezTo>
                    <a:cubicBezTo>
                      <a:pt x="32" y="38"/>
                      <a:pt x="33" y="45"/>
                      <a:pt x="30" y="52"/>
                    </a:cubicBezTo>
                    <a:cubicBezTo>
                      <a:pt x="28" y="55"/>
                      <a:pt x="26" y="57"/>
                      <a:pt x="23" y="58"/>
                    </a:cubicBezTo>
                    <a:cubicBezTo>
                      <a:pt x="21" y="59"/>
                      <a:pt x="19" y="58"/>
                      <a:pt x="17" y="58"/>
                    </a:cubicBezTo>
                    <a:cubicBezTo>
                      <a:pt x="14" y="57"/>
                      <a:pt x="13" y="51"/>
                      <a:pt x="15" y="49"/>
                    </a:cubicBezTo>
                    <a:cubicBezTo>
                      <a:pt x="16" y="48"/>
                      <a:pt x="18" y="48"/>
                      <a:pt x="18" y="50"/>
                    </a:cubicBezTo>
                    <a:cubicBezTo>
                      <a:pt x="18" y="53"/>
                      <a:pt x="19" y="53"/>
                      <a:pt x="19" y="53"/>
                    </a:cubicBezTo>
                    <a:cubicBezTo>
                      <a:pt x="19" y="53"/>
                      <a:pt x="19" y="51"/>
                      <a:pt x="20" y="50"/>
                    </a:cubicBezTo>
                    <a:cubicBezTo>
                      <a:pt x="21" y="50"/>
                      <a:pt x="22" y="47"/>
                      <a:pt x="20" y="47"/>
                    </a:cubicBezTo>
                    <a:cubicBezTo>
                      <a:pt x="19" y="46"/>
                      <a:pt x="21" y="45"/>
                      <a:pt x="22" y="47"/>
                    </a:cubicBezTo>
                    <a:cubicBezTo>
                      <a:pt x="23" y="51"/>
                      <a:pt x="25" y="51"/>
                      <a:pt x="25" y="54"/>
                    </a:cubicBezTo>
                    <a:cubicBezTo>
                      <a:pt x="25" y="54"/>
                      <a:pt x="30" y="43"/>
                      <a:pt x="23" y="40"/>
                    </a:cubicBezTo>
                    <a:cubicBezTo>
                      <a:pt x="20" y="39"/>
                      <a:pt x="19" y="41"/>
                      <a:pt x="18" y="39"/>
                    </a:cubicBezTo>
                    <a:cubicBezTo>
                      <a:pt x="17" y="38"/>
                      <a:pt x="18" y="37"/>
                      <a:pt x="18" y="35"/>
                    </a:cubicBezTo>
                    <a:cubicBezTo>
                      <a:pt x="18" y="35"/>
                      <a:pt x="17" y="33"/>
                      <a:pt x="16" y="33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4" name="Freeform 677"/>
              <p:cNvSpPr/>
              <p:nvPr/>
            </p:nvSpPr>
            <p:spPr bwMode="auto">
              <a:xfrm>
                <a:off x="3284" y="3210"/>
                <a:ext cx="300" cy="377"/>
              </a:xfrm>
              <a:custGeom>
                <a:avLst/>
                <a:gdLst>
                  <a:gd name="T0" fmla="*/ 31 w 86"/>
                  <a:gd name="T1" fmla="*/ 96 h 108"/>
                  <a:gd name="T2" fmla="*/ 59 w 86"/>
                  <a:gd name="T3" fmla="*/ 106 h 108"/>
                  <a:gd name="T4" fmla="*/ 86 w 86"/>
                  <a:gd name="T5" fmla="*/ 106 h 108"/>
                  <a:gd name="T6" fmla="*/ 59 w 86"/>
                  <a:gd name="T7" fmla="*/ 105 h 108"/>
                  <a:gd name="T8" fmla="*/ 19 w 86"/>
                  <a:gd name="T9" fmla="*/ 74 h 108"/>
                  <a:gd name="T10" fmla="*/ 26 w 86"/>
                  <a:gd name="T11" fmla="*/ 83 h 108"/>
                  <a:gd name="T12" fmla="*/ 85 w 86"/>
                  <a:gd name="T13" fmla="*/ 102 h 108"/>
                  <a:gd name="T14" fmla="*/ 85 w 86"/>
                  <a:gd name="T15" fmla="*/ 102 h 108"/>
                  <a:gd name="T16" fmla="*/ 41 w 86"/>
                  <a:gd name="T17" fmla="*/ 90 h 108"/>
                  <a:gd name="T18" fmla="*/ 18 w 86"/>
                  <a:gd name="T19" fmla="*/ 68 h 108"/>
                  <a:gd name="T20" fmla="*/ 19 w 86"/>
                  <a:gd name="T21" fmla="*/ 64 h 108"/>
                  <a:gd name="T22" fmla="*/ 45 w 86"/>
                  <a:gd name="T23" fmla="*/ 50 h 108"/>
                  <a:gd name="T24" fmla="*/ 51 w 86"/>
                  <a:gd name="T25" fmla="*/ 73 h 108"/>
                  <a:gd name="T26" fmla="*/ 37 w 86"/>
                  <a:gd name="T27" fmla="*/ 67 h 108"/>
                  <a:gd name="T28" fmla="*/ 40 w 86"/>
                  <a:gd name="T29" fmla="*/ 61 h 108"/>
                  <a:gd name="T30" fmla="*/ 37 w 86"/>
                  <a:gd name="T31" fmla="*/ 67 h 108"/>
                  <a:gd name="T32" fmla="*/ 52 w 86"/>
                  <a:gd name="T33" fmla="*/ 74 h 108"/>
                  <a:gd name="T34" fmla="*/ 46 w 86"/>
                  <a:gd name="T35" fmla="*/ 49 h 108"/>
                  <a:gd name="T36" fmla="*/ 16 w 86"/>
                  <a:gd name="T37" fmla="*/ 64 h 108"/>
                  <a:gd name="T38" fmla="*/ 16 w 86"/>
                  <a:gd name="T39" fmla="*/ 64 h 108"/>
                  <a:gd name="T40" fmla="*/ 11 w 86"/>
                  <a:gd name="T41" fmla="*/ 52 h 108"/>
                  <a:gd name="T42" fmla="*/ 15 w 86"/>
                  <a:gd name="T43" fmla="*/ 6 h 108"/>
                  <a:gd name="T44" fmla="*/ 35 w 86"/>
                  <a:gd name="T45" fmla="*/ 13 h 108"/>
                  <a:gd name="T46" fmla="*/ 35 w 86"/>
                  <a:gd name="T47" fmla="*/ 18 h 108"/>
                  <a:gd name="T48" fmla="*/ 34 w 86"/>
                  <a:gd name="T49" fmla="*/ 20 h 108"/>
                  <a:gd name="T50" fmla="*/ 29 w 86"/>
                  <a:gd name="T51" fmla="*/ 16 h 108"/>
                  <a:gd name="T52" fmla="*/ 25 w 86"/>
                  <a:gd name="T53" fmla="*/ 17 h 108"/>
                  <a:gd name="T54" fmla="*/ 23 w 86"/>
                  <a:gd name="T55" fmla="*/ 21 h 108"/>
                  <a:gd name="T56" fmla="*/ 23 w 86"/>
                  <a:gd name="T57" fmla="*/ 17 h 108"/>
                  <a:gd name="T58" fmla="*/ 20 w 86"/>
                  <a:gd name="T59" fmla="*/ 11 h 108"/>
                  <a:gd name="T60" fmla="*/ 18 w 86"/>
                  <a:gd name="T61" fmla="*/ 22 h 108"/>
                  <a:gd name="T62" fmla="*/ 19 w 86"/>
                  <a:gd name="T63" fmla="*/ 25 h 108"/>
                  <a:gd name="T64" fmla="*/ 16 w 86"/>
                  <a:gd name="T65" fmla="*/ 24 h 108"/>
                  <a:gd name="T66" fmla="*/ 12 w 86"/>
                  <a:gd name="T67" fmla="*/ 24 h 108"/>
                  <a:gd name="T68" fmla="*/ 15 w 86"/>
                  <a:gd name="T69" fmla="*/ 28 h 108"/>
                  <a:gd name="T70" fmla="*/ 30 w 86"/>
                  <a:gd name="T71" fmla="*/ 32 h 108"/>
                  <a:gd name="T72" fmla="*/ 39 w 86"/>
                  <a:gd name="T73" fmla="*/ 16 h 108"/>
                  <a:gd name="T74" fmla="*/ 38 w 86"/>
                  <a:gd name="T75" fmla="*/ 11 h 108"/>
                  <a:gd name="T76" fmla="*/ 17 w 86"/>
                  <a:gd name="T77" fmla="*/ 1 h 108"/>
                  <a:gd name="T78" fmla="*/ 2 w 86"/>
                  <a:gd name="T79" fmla="*/ 21 h 108"/>
                  <a:gd name="T80" fmla="*/ 16 w 86"/>
                  <a:gd name="T81" fmla="*/ 71 h 108"/>
                  <a:gd name="T82" fmla="*/ 31 w 86"/>
                  <a:gd name="T83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31" y="96"/>
                    </a:moveTo>
                    <a:cubicBezTo>
                      <a:pt x="40" y="103"/>
                      <a:pt x="51" y="106"/>
                      <a:pt x="59" y="106"/>
                    </a:cubicBezTo>
                    <a:cubicBezTo>
                      <a:pt x="76" y="108"/>
                      <a:pt x="86" y="106"/>
                      <a:pt x="86" y="106"/>
                    </a:cubicBezTo>
                    <a:cubicBezTo>
                      <a:pt x="86" y="106"/>
                      <a:pt x="76" y="108"/>
                      <a:pt x="59" y="105"/>
                    </a:cubicBezTo>
                    <a:cubicBezTo>
                      <a:pt x="46" y="104"/>
                      <a:pt x="23" y="95"/>
                      <a:pt x="19" y="74"/>
                    </a:cubicBezTo>
                    <a:cubicBezTo>
                      <a:pt x="21" y="77"/>
                      <a:pt x="24" y="80"/>
                      <a:pt x="26" y="83"/>
                    </a:cubicBezTo>
                    <a:cubicBezTo>
                      <a:pt x="41" y="97"/>
                      <a:pt x="64" y="106"/>
                      <a:pt x="85" y="102"/>
                    </a:cubicBezTo>
                    <a:cubicBezTo>
                      <a:pt x="85" y="102"/>
                      <a:pt x="85" y="102"/>
                      <a:pt x="85" y="102"/>
                    </a:cubicBezTo>
                    <a:cubicBezTo>
                      <a:pt x="70" y="103"/>
                      <a:pt x="54" y="98"/>
                      <a:pt x="41" y="90"/>
                    </a:cubicBezTo>
                    <a:cubicBezTo>
                      <a:pt x="31" y="85"/>
                      <a:pt x="24" y="77"/>
                      <a:pt x="18" y="68"/>
                    </a:cubicBezTo>
                    <a:cubicBezTo>
                      <a:pt x="18" y="67"/>
                      <a:pt x="18" y="66"/>
                      <a:pt x="19" y="64"/>
                    </a:cubicBezTo>
                    <a:cubicBezTo>
                      <a:pt x="21" y="52"/>
                      <a:pt x="36" y="47"/>
                      <a:pt x="45" y="50"/>
                    </a:cubicBezTo>
                    <a:cubicBezTo>
                      <a:pt x="56" y="53"/>
                      <a:pt x="58" y="68"/>
                      <a:pt x="51" y="73"/>
                    </a:cubicBezTo>
                    <a:cubicBezTo>
                      <a:pt x="44" y="78"/>
                      <a:pt x="37" y="71"/>
                      <a:pt x="37" y="67"/>
                    </a:cubicBezTo>
                    <a:cubicBezTo>
                      <a:pt x="37" y="62"/>
                      <a:pt x="41" y="61"/>
                      <a:pt x="40" y="61"/>
                    </a:cubicBezTo>
                    <a:cubicBezTo>
                      <a:pt x="41" y="61"/>
                      <a:pt x="37" y="61"/>
                      <a:pt x="37" y="67"/>
                    </a:cubicBezTo>
                    <a:cubicBezTo>
                      <a:pt x="36" y="71"/>
                      <a:pt x="44" y="80"/>
                      <a:pt x="52" y="74"/>
                    </a:cubicBezTo>
                    <a:cubicBezTo>
                      <a:pt x="60" y="68"/>
                      <a:pt x="58" y="52"/>
                      <a:pt x="46" y="49"/>
                    </a:cubicBezTo>
                    <a:cubicBezTo>
                      <a:pt x="36" y="44"/>
                      <a:pt x="19" y="50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4" y="61"/>
                      <a:pt x="12" y="57"/>
                      <a:pt x="11" y="52"/>
                    </a:cubicBezTo>
                    <a:cubicBezTo>
                      <a:pt x="6" y="40"/>
                      <a:pt x="0" y="14"/>
                      <a:pt x="15" y="6"/>
                    </a:cubicBezTo>
                    <a:cubicBezTo>
                      <a:pt x="22" y="2"/>
                      <a:pt x="32" y="6"/>
                      <a:pt x="35" y="13"/>
                    </a:cubicBezTo>
                    <a:cubicBezTo>
                      <a:pt x="35" y="15"/>
                      <a:pt x="36" y="16"/>
                      <a:pt x="35" y="18"/>
                    </a:cubicBezTo>
                    <a:cubicBezTo>
                      <a:pt x="35" y="19"/>
                      <a:pt x="35" y="20"/>
                      <a:pt x="34" y="20"/>
                    </a:cubicBezTo>
                    <a:cubicBezTo>
                      <a:pt x="31" y="22"/>
                      <a:pt x="27" y="19"/>
                      <a:pt x="29" y="16"/>
                    </a:cubicBezTo>
                    <a:cubicBezTo>
                      <a:pt x="29" y="16"/>
                      <a:pt x="26" y="15"/>
                      <a:pt x="25" y="17"/>
                    </a:cubicBezTo>
                    <a:cubicBezTo>
                      <a:pt x="24" y="19"/>
                      <a:pt x="25" y="21"/>
                      <a:pt x="23" y="21"/>
                    </a:cubicBezTo>
                    <a:cubicBezTo>
                      <a:pt x="21" y="21"/>
                      <a:pt x="22" y="19"/>
                      <a:pt x="23" y="17"/>
                    </a:cubicBezTo>
                    <a:cubicBezTo>
                      <a:pt x="24" y="16"/>
                      <a:pt x="23" y="12"/>
                      <a:pt x="20" y="11"/>
                    </a:cubicBezTo>
                    <a:cubicBezTo>
                      <a:pt x="20" y="11"/>
                      <a:pt x="14" y="17"/>
                      <a:pt x="18" y="22"/>
                    </a:cubicBezTo>
                    <a:cubicBezTo>
                      <a:pt x="18" y="22"/>
                      <a:pt x="20" y="24"/>
                      <a:pt x="19" y="25"/>
                    </a:cubicBezTo>
                    <a:cubicBezTo>
                      <a:pt x="17" y="26"/>
                      <a:pt x="17" y="25"/>
                      <a:pt x="16" y="24"/>
                    </a:cubicBezTo>
                    <a:cubicBezTo>
                      <a:pt x="16" y="23"/>
                      <a:pt x="14" y="22"/>
                      <a:pt x="12" y="24"/>
                    </a:cubicBezTo>
                    <a:cubicBezTo>
                      <a:pt x="12" y="24"/>
                      <a:pt x="14" y="24"/>
                      <a:pt x="15" y="28"/>
                    </a:cubicBezTo>
                    <a:cubicBezTo>
                      <a:pt x="16" y="31"/>
                      <a:pt x="21" y="35"/>
                      <a:pt x="30" y="32"/>
                    </a:cubicBezTo>
                    <a:cubicBezTo>
                      <a:pt x="36" y="29"/>
                      <a:pt x="40" y="21"/>
                      <a:pt x="39" y="16"/>
                    </a:cubicBezTo>
                    <a:cubicBezTo>
                      <a:pt x="39" y="14"/>
                      <a:pt x="38" y="12"/>
                      <a:pt x="38" y="11"/>
                    </a:cubicBezTo>
                    <a:cubicBezTo>
                      <a:pt x="34" y="3"/>
                      <a:pt x="25" y="0"/>
                      <a:pt x="17" y="1"/>
                    </a:cubicBezTo>
                    <a:cubicBezTo>
                      <a:pt x="8" y="3"/>
                      <a:pt x="3" y="13"/>
                      <a:pt x="2" y="21"/>
                    </a:cubicBezTo>
                    <a:cubicBezTo>
                      <a:pt x="0" y="38"/>
                      <a:pt x="6" y="56"/>
                      <a:pt x="16" y="71"/>
                    </a:cubicBezTo>
                    <a:cubicBezTo>
                      <a:pt x="17" y="81"/>
                      <a:pt x="23" y="91"/>
                      <a:pt x="31" y="96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5" name="Freeform 678"/>
              <p:cNvSpPr>
                <a:spLocks noEditPoints="1"/>
              </p:cNvSpPr>
              <p:nvPr/>
            </p:nvSpPr>
            <p:spPr bwMode="auto">
              <a:xfrm>
                <a:off x="2293" y="3276"/>
                <a:ext cx="1287" cy="451"/>
              </a:xfrm>
              <a:custGeom>
                <a:avLst/>
                <a:gdLst>
                  <a:gd name="T0" fmla="*/ 78 w 369"/>
                  <a:gd name="T1" fmla="*/ 31 h 129"/>
                  <a:gd name="T2" fmla="*/ 101 w 369"/>
                  <a:gd name="T3" fmla="*/ 30 h 129"/>
                  <a:gd name="T4" fmla="*/ 36 w 369"/>
                  <a:gd name="T5" fmla="*/ 91 h 129"/>
                  <a:gd name="T6" fmla="*/ 39 w 369"/>
                  <a:gd name="T7" fmla="*/ 77 h 129"/>
                  <a:gd name="T8" fmla="*/ 40 w 369"/>
                  <a:gd name="T9" fmla="*/ 71 h 129"/>
                  <a:gd name="T10" fmla="*/ 139 w 369"/>
                  <a:gd name="T11" fmla="*/ 29 h 129"/>
                  <a:gd name="T12" fmla="*/ 125 w 369"/>
                  <a:gd name="T13" fmla="*/ 101 h 129"/>
                  <a:gd name="T14" fmla="*/ 192 w 369"/>
                  <a:gd name="T15" fmla="*/ 103 h 129"/>
                  <a:gd name="T16" fmla="*/ 153 w 369"/>
                  <a:gd name="T17" fmla="*/ 99 h 129"/>
                  <a:gd name="T18" fmla="*/ 159 w 369"/>
                  <a:gd name="T19" fmla="*/ 109 h 129"/>
                  <a:gd name="T20" fmla="*/ 176 w 369"/>
                  <a:gd name="T21" fmla="*/ 107 h 129"/>
                  <a:gd name="T22" fmla="*/ 166 w 369"/>
                  <a:gd name="T23" fmla="*/ 90 h 129"/>
                  <a:gd name="T24" fmla="*/ 187 w 369"/>
                  <a:gd name="T25" fmla="*/ 111 h 129"/>
                  <a:gd name="T26" fmla="*/ 143 w 369"/>
                  <a:gd name="T27" fmla="*/ 98 h 129"/>
                  <a:gd name="T28" fmla="*/ 131 w 369"/>
                  <a:gd name="T29" fmla="*/ 92 h 129"/>
                  <a:gd name="T30" fmla="*/ 143 w 369"/>
                  <a:gd name="T31" fmla="*/ 98 h 129"/>
                  <a:gd name="T32" fmla="*/ 156 w 369"/>
                  <a:gd name="T33" fmla="*/ 38 h 129"/>
                  <a:gd name="T34" fmla="*/ 219 w 369"/>
                  <a:gd name="T35" fmla="*/ 47 h 129"/>
                  <a:gd name="T36" fmla="*/ 203 w 369"/>
                  <a:gd name="T37" fmla="*/ 58 h 129"/>
                  <a:gd name="T38" fmla="*/ 217 w 369"/>
                  <a:gd name="T39" fmla="*/ 59 h 129"/>
                  <a:gd name="T40" fmla="*/ 223 w 369"/>
                  <a:gd name="T41" fmla="*/ 66 h 129"/>
                  <a:gd name="T42" fmla="*/ 269 w 369"/>
                  <a:gd name="T43" fmla="*/ 74 h 129"/>
                  <a:gd name="T44" fmla="*/ 303 w 369"/>
                  <a:gd name="T45" fmla="*/ 99 h 129"/>
                  <a:gd name="T46" fmla="*/ 298 w 369"/>
                  <a:gd name="T47" fmla="*/ 112 h 129"/>
                  <a:gd name="T48" fmla="*/ 319 w 369"/>
                  <a:gd name="T49" fmla="*/ 112 h 129"/>
                  <a:gd name="T50" fmla="*/ 343 w 369"/>
                  <a:gd name="T51" fmla="*/ 98 h 129"/>
                  <a:gd name="T52" fmla="*/ 369 w 369"/>
                  <a:gd name="T53" fmla="*/ 93 h 129"/>
                  <a:gd name="T54" fmla="*/ 193 w 369"/>
                  <a:gd name="T55" fmla="*/ 35 h 129"/>
                  <a:gd name="T56" fmla="*/ 369 w 369"/>
                  <a:gd name="T57" fmla="*/ 90 h 129"/>
                  <a:gd name="T58" fmla="*/ 194 w 369"/>
                  <a:gd name="T59" fmla="*/ 28 h 129"/>
                  <a:gd name="T60" fmla="*/ 158 w 369"/>
                  <a:gd name="T61" fmla="*/ 24 h 129"/>
                  <a:gd name="T62" fmla="*/ 242 w 369"/>
                  <a:gd name="T63" fmla="*/ 36 h 129"/>
                  <a:gd name="T64" fmla="*/ 220 w 369"/>
                  <a:gd name="T65" fmla="*/ 25 h 129"/>
                  <a:gd name="T66" fmla="*/ 204 w 369"/>
                  <a:gd name="T67" fmla="*/ 0 h 129"/>
                  <a:gd name="T68" fmla="*/ 184 w 369"/>
                  <a:gd name="T69" fmla="*/ 3 h 129"/>
                  <a:gd name="T70" fmla="*/ 190 w 369"/>
                  <a:gd name="T71" fmla="*/ 13 h 129"/>
                  <a:gd name="T72" fmla="*/ 189 w 369"/>
                  <a:gd name="T73" fmla="*/ 17 h 129"/>
                  <a:gd name="T74" fmla="*/ 108 w 369"/>
                  <a:gd name="T75" fmla="*/ 22 h 129"/>
                  <a:gd name="T76" fmla="*/ 105 w 369"/>
                  <a:gd name="T77" fmla="*/ 15 h 129"/>
                  <a:gd name="T78" fmla="*/ 113 w 369"/>
                  <a:gd name="T79" fmla="*/ 11 h 129"/>
                  <a:gd name="T80" fmla="*/ 105 w 369"/>
                  <a:gd name="T81" fmla="*/ 22 h 129"/>
                  <a:gd name="T82" fmla="*/ 2 w 369"/>
                  <a:gd name="T83" fmla="*/ 53 h 129"/>
                  <a:gd name="T84" fmla="*/ 165 w 369"/>
                  <a:gd name="T85" fmla="*/ 31 h 129"/>
                  <a:gd name="T86" fmla="*/ 123 w 369"/>
                  <a:gd name="T87" fmla="*/ 99 h 129"/>
                  <a:gd name="T88" fmla="*/ 143 w 369"/>
                  <a:gd name="T89" fmla="*/ 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9" h="129">
                    <a:moveTo>
                      <a:pt x="1" y="53"/>
                    </a:moveTo>
                    <a:cubicBezTo>
                      <a:pt x="3" y="58"/>
                      <a:pt x="11" y="62"/>
                      <a:pt x="19" y="59"/>
                    </a:cubicBezTo>
                    <a:cubicBezTo>
                      <a:pt x="36" y="55"/>
                      <a:pt x="54" y="38"/>
                      <a:pt x="78" y="31"/>
                    </a:cubicBezTo>
                    <a:cubicBezTo>
                      <a:pt x="108" y="22"/>
                      <a:pt x="135" y="21"/>
                      <a:pt x="152" y="23"/>
                    </a:cubicBezTo>
                    <a:cubicBezTo>
                      <a:pt x="149" y="24"/>
                      <a:pt x="146" y="25"/>
                      <a:pt x="143" y="26"/>
                    </a:cubicBezTo>
                    <a:cubicBezTo>
                      <a:pt x="129" y="26"/>
                      <a:pt x="115" y="27"/>
                      <a:pt x="101" y="30"/>
                    </a:cubicBezTo>
                    <a:cubicBezTo>
                      <a:pt x="86" y="33"/>
                      <a:pt x="73" y="38"/>
                      <a:pt x="60" y="45"/>
                    </a:cubicBezTo>
                    <a:cubicBezTo>
                      <a:pt x="50" y="51"/>
                      <a:pt x="40" y="58"/>
                      <a:pt x="33" y="68"/>
                    </a:cubicBezTo>
                    <a:cubicBezTo>
                      <a:pt x="29" y="75"/>
                      <a:pt x="26" y="87"/>
                      <a:pt x="36" y="91"/>
                    </a:cubicBezTo>
                    <a:cubicBezTo>
                      <a:pt x="43" y="94"/>
                      <a:pt x="50" y="83"/>
                      <a:pt x="43" y="78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1" y="77"/>
                      <a:pt x="39" y="77"/>
                      <a:pt x="39" y="77"/>
                    </a:cubicBezTo>
                    <a:cubicBezTo>
                      <a:pt x="42" y="83"/>
                      <a:pt x="36" y="85"/>
                      <a:pt x="34" y="80"/>
                    </a:cubicBezTo>
                    <a:cubicBezTo>
                      <a:pt x="32" y="75"/>
                      <a:pt x="37" y="69"/>
                      <a:pt x="37" y="69"/>
                    </a:cubicBezTo>
                    <a:cubicBezTo>
                      <a:pt x="37" y="72"/>
                      <a:pt x="40" y="71"/>
                      <a:pt x="40" y="71"/>
                    </a:cubicBezTo>
                    <a:cubicBezTo>
                      <a:pt x="40" y="66"/>
                      <a:pt x="45" y="60"/>
                      <a:pt x="48" y="56"/>
                    </a:cubicBezTo>
                    <a:cubicBezTo>
                      <a:pt x="58" y="48"/>
                      <a:pt x="71" y="42"/>
                      <a:pt x="83" y="37"/>
                    </a:cubicBezTo>
                    <a:cubicBezTo>
                      <a:pt x="100" y="31"/>
                      <a:pt x="120" y="29"/>
                      <a:pt x="139" y="29"/>
                    </a:cubicBezTo>
                    <a:cubicBezTo>
                      <a:pt x="121" y="39"/>
                      <a:pt x="108" y="59"/>
                      <a:pt x="110" y="77"/>
                    </a:cubicBezTo>
                    <a:cubicBezTo>
                      <a:pt x="111" y="86"/>
                      <a:pt x="115" y="95"/>
                      <a:pt x="122" y="100"/>
                    </a:cubicBezTo>
                    <a:cubicBezTo>
                      <a:pt x="123" y="101"/>
                      <a:pt x="124" y="101"/>
                      <a:pt x="125" y="101"/>
                    </a:cubicBezTo>
                    <a:cubicBezTo>
                      <a:pt x="126" y="103"/>
                      <a:pt x="126" y="105"/>
                      <a:pt x="127" y="107"/>
                    </a:cubicBezTo>
                    <a:cubicBezTo>
                      <a:pt x="133" y="121"/>
                      <a:pt x="149" y="129"/>
                      <a:pt x="164" y="129"/>
                    </a:cubicBezTo>
                    <a:cubicBezTo>
                      <a:pt x="178" y="128"/>
                      <a:pt x="191" y="119"/>
                      <a:pt x="192" y="103"/>
                    </a:cubicBezTo>
                    <a:cubicBezTo>
                      <a:pt x="194" y="91"/>
                      <a:pt x="185" y="80"/>
                      <a:pt x="173" y="80"/>
                    </a:cubicBezTo>
                    <a:cubicBezTo>
                      <a:pt x="167" y="80"/>
                      <a:pt x="162" y="81"/>
                      <a:pt x="158" y="85"/>
                    </a:cubicBezTo>
                    <a:cubicBezTo>
                      <a:pt x="155" y="87"/>
                      <a:pt x="152" y="92"/>
                      <a:pt x="153" y="99"/>
                    </a:cubicBezTo>
                    <a:cubicBezTo>
                      <a:pt x="155" y="108"/>
                      <a:pt x="150" y="105"/>
                      <a:pt x="150" y="103"/>
                    </a:cubicBezTo>
                    <a:cubicBezTo>
                      <a:pt x="150" y="103"/>
                      <a:pt x="147" y="107"/>
                      <a:pt x="149" y="110"/>
                    </a:cubicBezTo>
                    <a:cubicBezTo>
                      <a:pt x="152" y="114"/>
                      <a:pt x="157" y="112"/>
                      <a:pt x="159" y="109"/>
                    </a:cubicBezTo>
                    <a:cubicBezTo>
                      <a:pt x="161" y="105"/>
                      <a:pt x="162" y="106"/>
                      <a:pt x="163" y="109"/>
                    </a:cubicBezTo>
                    <a:cubicBezTo>
                      <a:pt x="165" y="112"/>
                      <a:pt x="174" y="117"/>
                      <a:pt x="180" y="111"/>
                    </a:cubicBezTo>
                    <a:cubicBezTo>
                      <a:pt x="180" y="111"/>
                      <a:pt x="176" y="109"/>
                      <a:pt x="176" y="107"/>
                    </a:cubicBezTo>
                    <a:cubicBezTo>
                      <a:pt x="176" y="105"/>
                      <a:pt x="174" y="97"/>
                      <a:pt x="165" y="98"/>
                    </a:cubicBezTo>
                    <a:cubicBezTo>
                      <a:pt x="156" y="100"/>
                      <a:pt x="161" y="92"/>
                      <a:pt x="168" y="96"/>
                    </a:cubicBezTo>
                    <a:cubicBezTo>
                      <a:pt x="168" y="96"/>
                      <a:pt x="169" y="91"/>
                      <a:pt x="166" y="90"/>
                    </a:cubicBezTo>
                    <a:cubicBezTo>
                      <a:pt x="163" y="89"/>
                      <a:pt x="163" y="86"/>
                      <a:pt x="166" y="85"/>
                    </a:cubicBezTo>
                    <a:cubicBezTo>
                      <a:pt x="169" y="84"/>
                      <a:pt x="173" y="84"/>
                      <a:pt x="176" y="84"/>
                    </a:cubicBezTo>
                    <a:cubicBezTo>
                      <a:pt x="188" y="86"/>
                      <a:pt x="191" y="102"/>
                      <a:pt x="187" y="111"/>
                    </a:cubicBezTo>
                    <a:cubicBezTo>
                      <a:pt x="181" y="124"/>
                      <a:pt x="165" y="127"/>
                      <a:pt x="153" y="124"/>
                    </a:cubicBezTo>
                    <a:cubicBezTo>
                      <a:pt x="142" y="121"/>
                      <a:pt x="134" y="113"/>
                      <a:pt x="130" y="103"/>
                    </a:cubicBezTo>
                    <a:cubicBezTo>
                      <a:pt x="135" y="103"/>
                      <a:pt x="140" y="102"/>
                      <a:pt x="143" y="98"/>
                    </a:cubicBezTo>
                    <a:cubicBezTo>
                      <a:pt x="148" y="93"/>
                      <a:pt x="147" y="85"/>
                      <a:pt x="143" y="81"/>
                    </a:cubicBezTo>
                    <a:cubicBezTo>
                      <a:pt x="139" y="77"/>
                      <a:pt x="133" y="78"/>
                      <a:pt x="130" y="81"/>
                    </a:cubicBezTo>
                    <a:cubicBezTo>
                      <a:pt x="125" y="88"/>
                      <a:pt x="130" y="92"/>
                      <a:pt x="131" y="92"/>
                    </a:cubicBezTo>
                    <a:cubicBezTo>
                      <a:pt x="130" y="92"/>
                      <a:pt x="125" y="88"/>
                      <a:pt x="131" y="82"/>
                    </a:cubicBezTo>
                    <a:cubicBezTo>
                      <a:pt x="133" y="79"/>
                      <a:pt x="139" y="78"/>
                      <a:pt x="143" y="82"/>
                    </a:cubicBezTo>
                    <a:cubicBezTo>
                      <a:pt x="147" y="85"/>
                      <a:pt x="147" y="93"/>
                      <a:pt x="143" y="98"/>
                    </a:cubicBezTo>
                    <a:cubicBezTo>
                      <a:pt x="139" y="101"/>
                      <a:pt x="134" y="102"/>
                      <a:pt x="129" y="101"/>
                    </a:cubicBezTo>
                    <a:cubicBezTo>
                      <a:pt x="128" y="99"/>
                      <a:pt x="128" y="98"/>
                      <a:pt x="128" y="96"/>
                    </a:cubicBezTo>
                    <a:cubicBezTo>
                      <a:pt x="121" y="71"/>
                      <a:pt x="133" y="49"/>
                      <a:pt x="156" y="38"/>
                    </a:cubicBezTo>
                    <a:cubicBezTo>
                      <a:pt x="161" y="35"/>
                      <a:pt x="167" y="34"/>
                      <a:pt x="173" y="33"/>
                    </a:cubicBezTo>
                    <a:cubicBezTo>
                      <a:pt x="176" y="33"/>
                      <a:pt x="179" y="34"/>
                      <a:pt x="181" y="34"/>
                    </a:cubicBezTo>
                    <a:cubicBezTo>
                      <a:pt x="194" y="37"/>
                      <a:pt x="207" y="42"/>
                      <a:pt x="219" y="47"/>
                    </a:cubicBezTo>
                    <a:cubicBezTo>
                      <a:pt x="204" y="44"/>
                      <a:pt x="201" y="53"/>
                      <a:pt x="201" y="53"/>
                    </a:cubicBezTo>
                    <a:cubicBezTo>
                      <a:pt x="201" y="53"/>
                      <a:pt x="210" y="49"/>
                      <a:pt x="212" y="52"/>
                    </a:cubicBezTo>
                    <a:cubicBezTo>
                      <a:pt x="214" y="55"/>
                      <a:pt x="209" y="53"/>
                      <a:pt x="203" y="58"/>
                    </a:cubicBezTo>
                    <a:cubicBezTo>
                      <a:pt x="198" y="63"/>
                      <a:pt x="201" y="72"/>
                      <a:pt x="201" y="72"/>
                    </a:cubicBezTo>
                    <a:cubicBezTo>
                      <a:pt x="200" y="70"/>
                      <a:pt x="207" y="68"/>
                      <a:pt x="210" y="66"/>
                    </a:cubicBezTo>
                    <a:cubicBezTo>
                      <a:pt x="214" y="65"/>
                      <a:pt x="216" y="62"/>
                      <a:pt x="217" y="59"/>
                    </a:cubicBezTo>
                    <a:cubicBezTo>
                      <a:pt x="217" y="57"/>
                      <a:pt x="223" y="56"/>
                      <a:pt x="220" y="61"/>
                    </a:cubicBezTo>
                    <a:cubicBezTo>
                      <a:pt x="216" y="66"/>
                      <a:pt x="221" y="71"/>
                      <a:pt x="221" y="71"/>
                    </a:cubicBezTo>
                    <a:cubicBezTo>
                      <a:pt x="221" y="71"/>
                      <a:pt x="220" y="69"/>
                      <a:pt x="223" y="66"/>
                    </a:cubicBezTo>
                    <a:cubicBezTo>
                      <a:pt x="226" y="63"/>
                      <a:pt x="222" y="64"/>
                      <a:pt x="229" y="59"/>
                    </a:cubicBezTo>
                    <a:cubicBezTo>
                      <a:pt x="232" y="56"/>
                      <a:pt x="238" y="57"/>
                      <a:pt x="243" y="59"/>
                    </a:cubicBezTo>
                    <a:cubicBezTo>
                      <a:pt x="252" y="64"/>
                      <a:pt x="260" y="69"/>
                      <a:pt x="269" y="74"/>
                    </a:cubicBezTo>
                    <a:cubicBezTo>
                      <a:pt x="287" y="84"/>
                      <a:pt x="306" y="93"/>
                      <a:pt x="326" y="96"/>
                    </a:cubicBezTo>
                    <a:cubicBezTo>
                      <a:pt x="322" y="96"/>
                      <a:pt x="319" y="96"/>
                      <a:pt x="316" y="95"/>
                    </a:cubicBezTo>
                    <a:cubicBezTo>
                      <a:pt x="306" y="92"/>
                      <a:pt x="303" y="99"/>
                      <a:pt x="303" y="99"/>
                    </a:cubicBezTo>
                    <a:cubicBezTo>
                      <a:pt x="307" y="96"/>
                      <a:pt x="311" y="98"/>
                      <a:pt x="308" y="99"/>
                    </a:cubicBezTo>
                    <a:cubicBezTo>
                      <a:pt x="306" y="99"/>
                      <a:pt x="304" y="103"/>
                      <a:pt x="304" y="106"/>
                    </a:cubicBezTo>
                    <a:cubicBezTo>
                      <a:pt x="303" y="111"/>
                      <a:pt x="298" y="112"/>
                      <a:pt x="298" y="112"/>
                    </a:cubicBezTo>
                    <a:cubicBezTo>
                      <a:pt x="305" y="113"/>
                      <a:pt x="314" y="109"/>
                      <a:pt x="317" y="104"/>
                    </a:cubicBezTo>
                    <a:cubicBezTo>
                      <a:pt x="319" y="100"/>
                      <a:pt x="323" y="103"/>
                      <a:pt x="319" y="105"/>
                    </a:cubicBezTo>
                    <a:cubicBezTo>
                      <a:pt x="316" y="107"/>
                      <a:pt x="319" y="112"/>
                      <a:pt x="319" y="112"/>
                    </a:cubicBezTo>
                    <a:cubicBezTo>
                      <a:pt x="319" y="112"/>
                      <a:pt x="320" y="106"/>
                      <a:pt x="326" y="107"/>
                    </a:cubicBezTo>
                    <a:cubicBezTo>
                      <a:pt x="332" y="107"/>
                      <a:pt x="332" y="104"/>
                      <a:pt x="335" y="101"/>
                    </a:cubicBezTo>
                    <a:cubicBezTo>
                      <a:pt x="337" y="100"/>
                      <a:pt x="340" y="99"/>
                      <a:pt x="343" y="98"/>
                    </a:cubicBezTo>
                    <a:cubicBezTo>
                      <a:pt x="346" y="98"/>
                      <a:pt x="348" y="98"/>
                      <a:pt x="350" y="97"/>
                    </a:cubicBezTo>
                    <a:cubicBezTo>
                      <a:pt x="350" y="97"/>
                      <a:pt x="351" y="97"/>
                      <a:pt x="352" y="97"/>
                    </a:cubicBezTo>
                    <a:cubicBezTo>
                      <a:pt x="358" y="96"/>
                      <a:pt x="364" y="95"/>
                      <a:pt x="369" y="93"/>
                    </a:cubicBezTo>
                    <a:cubicBezTo>
                      <a:pt x="369" y="92"/>
                      <a:pt x="369" y="92"/>
                      <a:pt x="369" y="92"/>
                    </a:cubicBezTo>
                    <a:cubicBezTo>
                      <a:pt x="337" y="102"/>
                      <a:pt x="306" y="91"/>
                      <a:pt x="277" y="75"/>
                    </a:cubicBezTo>
                    <a:cubicBezTo>
                      <a:pt x="249" y="61"/>
                      <a:pt x="223" y="45"/>
                      <a:pt x="193" y="35"/>
                    </a:cubicBezTo>
                    <a:cubicBezTo>
                      <a:pt x="189" y="34"/>
                      <a:pt x="185" y="33"/>
                      <a:pt x="181" y="32"/>
                    </a:cubicBezTo>
                    <a:cubicBezTo>
                      <a:pt x="199" y="30"/>
                      <a:pt x="216" y="35"/>
                      <a:pt x="232" y="41"/>
                    </a:cubicBezTo>
                    <a:cubicBezTo>
                      <a:pt x="276" y="59"/>
                      <a:pt x="318" y="102"/>
                      <a:pt x="369" y="90"/>
                    </a:cubicBezTo>
                    <a:cubicBezTo>
                      <a:pt x="369" y="90"/>
                      <a:pt x="369" y="90"/>
                      <a:pt x="369" y="90"/>
                    </a:cubicBezTo>
                    <a:cubicBezTo>
                      <a:pt x="335" y="97"/>
                      <a:pt x="304" y="78"/>
                      <a:pt x="277" y="61"/>
                    </a:cubicBezTo>
                    <a:cubicBezTo>
                      <a:pt x="251" y="46"/>
                      <a:pt x="224" y="31"/>
                      <a:pt x="194" y="28"/>
                    </a:cubicBezTo>
                    <a:cubicBezTo>
                      <a:pt x="187" y="27"/>
                      <a:pt x="179" y="28"/>
                      <a:pt x="171" y="29"/>
                    </a:cubicBezTo>
                    <a:cubicBezTo>
                      <a:pt x="164" y="28"/>
                      <a:pt x="156" y="27"/>
                      <a:pt x="149" y="27"/>
                    </a:cubicBezTo>
                    <a:cubicBezTo>
                      <a:pt x="152" y="25"/>
                      <a:pt x="155" y="24"/>
                      <a:pt x="158" y="24"/>
                    </a:cubicBezTo>
                    <a:cubicBezTo>
                      <a:pt x="166" y="25"/>
                      <a:pt x="170" y="26"/>
                      <a:pt x="170" y="26"/>
                    </a:cubicBezTo>
                    <a:cubicBezTo>
                      <a:pt x="170" y="26"/>
                      <a:pt x="166" y="24"/>
                      <a:pt x="159" y="23"/>
                    </a:cubicBezTo>
                    <a:cubicBezTo>
                      <a:pt x="191" y="15"/>
                      <a:pt x="222" y="26"/>
                      <a:pt x="242" y="36"/>
                    </a:cubicBezTo>
                    <a:cubicBezTo>
                      <a:pt x="266" y="48"/>
                      <a:pt x="280" y="58"/>
                      <a:pt x="280" y="58"/>
                    </a:cubicBezTo>
                    <a:cubicBezTo>
                      <a:pt x="280" y="58"/>
                      <a:pt x="267" y="47"/>
                      <a:pt x="242" y="35"/>
                    </a:cubicBezTo>
                    <a:cubicBezTo>
                      <a:pt x="236" y="32"/>
                      <a:pt x="229" y="28"/>
                      <a:pt x="220" y="25"/>
                    </a:cubicBezTo>
                    <a:cubicBezTo>
                      <a:pt x="215" y="23"/>
                      <a:pt x="210" y="19"/>
                      <a:pt x="209" y="15"/>
                    </a:cubicBezTo>
                    <a:cubicBezTo>
                      <a:pt x="207" y="12"/>
                      <a:pt x="205" y="10"/>
                      <a:pt x="203" y="8"/>
                    </a:cubicBezTo>
                    <a:cubicBezTo>
                      <a:pt x="201" y="6"/>
                      <a:pt x="204" y="0"/>
                      <a:pt x="204" y="0"/>
                    </a:cubicBezTo>
                    <a:cubicBezTo>
                      <a:pt x="201" y="1"/>
                      <a:pt x="198" y="4"/>
                      <a:pt x="199" y="6"/>
                    </a:cubicBezTo>
                    <a:cubicBezTo>
                      <a:pt x="200" y="8"/>
                      <a:pt x="198" y="12"/>
                      <a:pt x="196" y="6"/>
                    </a:cubicBezTo>
                    <a:cubicBezTo>
                      <a:pt x="194" y="0"/>
                      <a:pt x="186" y="2"/>
                      <a:pt x="184" y="3"/>
                    </a:cubicBezTo>
                    <a:cubicBezTo>
                      <a:pt x="182" y="3"/>
                      <a:pt x="180" y="0"/>
                      <a:pt x="180" y="0"/>
                    </a:cubicBezTo>
                    <a:cubicBezTo>
                      <a:pt x="179" y="3"/>
                      <a:pt x="181" y="7"/>
                      <a:pt x="184" y="8"/>
                    </a:cubicBezTo>
                    <a:cubicBezTo>
                      <a:pt x="187" y="9"/>
                      <a:pt x="193" y="11"/>
                      <a:pt x="190" y="13"/>
                    </a:cubicBezTo>
                    <a:cubicBezTo>
                      <a:pt x="188" y="15"/>
                      <a:pt x="185" y="9"/>
                      <a:pt x="184" y="10"/>
                    </a:cubicBezTo>
                    <a:cubicBezTo>
                      <a:pt x="182" y="11"/>
                      <a:pt x="179" y="9"/>
                      <a:pt x="179" y="9"/>
                    </a:cubicBezTo>
                    <a:cubicBezTo>
                      <a:pt x="180" y="13"/>
                      <a:pt x="182" y="16"/>
                      <a:pt x="189" y="17"/>
                    </a:cubicBezTo>
                    <a:cubicBezTo>
                      <a:pt x="192" y="18"/>
                      <a:pt x="196" y="19"/>
                      <a:pt x="200" y="20"/>
                    </a:cubicBezTo>
                    <a:cubicBezTo>
                      <a:pt x="185" y="18"/>
                      <a:pt x="170" y="18"/>
                      <a:pt x="154" y="22"/>
                    </a:cubicBezTo>
                    <a:cubicBezTo>
                      <a:pt x="143" y="21"/>
                      <a:pt x="127" y="20"/>
                      <a:pt x="108" y="22"/>
                    </a:cubicBezTo>
                    <a:cubicBezTo>
                      <a:pt x="108" y="22"/>
                      <a:pt x="107" y="22"/>
                      <a:pt x="106" y="21"/>
                    </a:cubicBezTo>
                    <a:cubicBezTo>
                      <a:pt x="102" y="16"/>
                      <a:pt x="108" y="16"/>
                      <a:pt x="108" y="16"/>
                    </a:cubicBezTo>
                    <a:cubicBezTo>
                      <a:pt x="107" y="14"/>
                      <a:pt x="106" y="15"/>
                      <a:pt x="105" y="15"/>
                    </a:cubicBezTo>
                    <a:cubicBezTo>
                      <a:pt x="103" y="15"/>
                      <a:pt x="100" y="12"/>
                      <a:pt x="104" y="12"/>
                    </a:cubicBezTo>
                    <a:cubicBezTo>
                      <a:pt x="106" y="11"/>
                      <a:pt x="107" y="13"/>
                      <a:pt x="110" y="11"/>
                    </a:cubicBezTo>
                    <a:cubicBezTo>
                      <a:pt x="111" y="10"/>
                      <a:pt x="113" y="11"/>
                      <a:pt x="113" y="11"/>
                    </a:cubicBezTo>
                    <a:cubicBezTo>
                      <a:pt x="111" y="6"/>
                      <a:pt x="108" y="5"/>
                      <a:pt x="106" y="6"/>
                    </a:cubicBezTo>
                    <a:cubicBezTo>
                      <a:pt x="103" y="6"/>
                      <a:pt x="99" y="9"/>
                      <a:pt x="99" y="14"/>
                    </a:cubicBezTo>
                    <a:cubicBezTo>
                      <a:pt x="99" y="18"/>
                      <a:pt x="102" y="22"/>
                      <a:pt x="105" y="22"/>
                    </a:cubicBezTo>
                    <a:cubicBezTo>
                      <a:pt x="96" y="24"/>
                      <a:pt x="87" y="26"/>
                      <a:pt x="78" y="28"/>
                    </a:cubicBezTo>
                    <a:cubicBezTo>
                      <a:pt x="52" y="36"/>
                      <a:pt x="35" y="53"/>
                      <a:pt x="19" y="58"/>
                    </a:cubicBezTo>
                    <a:cubicBezTo>
                      <a:pt x="11" y="61"/>
                      <a:pt x="4" y="58"/>
                      <a:pt x="2" y="53"/>
                    </a:cubicBezTo>
                    <a:cubicBezTo>
                      <a:pt x="0" y="49"/>
                      <a:pt x="2" y="47"/>
                      <a:pt x="3" y="47"/>
                    </a:cubicBezTo>
                    <a:cubicBezTo>
                      <a:pt x="2" y="47"/>
                      <a:pt x="0" y="49"/>
                      <a:pt x="1" y="53"/>
                    </a:cubicBezTo>
                    <a:close/>
                    <a:moveTo>
                      <a:pt x="165" y="31"/>
                    </a:moveTo>
                    <a:cubicBezTo>
                      <a:pt x="155" y="34"/>
                      <a:pt x="145" y="39"/>
                      <a:pt x="137" y="47"/>
                    </a:cubicBezTo>
                    <a:cubicBezTo>
                      <a:pt x="123" y="61"/>
                      <a:pt x="119" y="81"/>
                      <a:pt x="125" y="100"/>
                    </a:cubicBezTo>
                    <a:cubicBezTo>
                      <a:pt x="124" y="99"/>
                      <a:pt x="123" y="99"/>
                      <a:pt x="123" y="99"/>
                    </a:cubicBezTo>
                    <a:cubicBezTo>
                      <a:pt x="116" y="94"/>
                      <a:pt x="113" y="86"/>
                      <a:pt x="112" y="77"/>
                    </a:cubicBezTo>
                    <a:cubicBezTo>
                      <a:pt x="110" y="59"/>
                      <a:pt x="123" y="40"/>
                      <a:pt x="140" y="30"/>
                    </a:cubicBezTo>
                    <a:cubicBezTo>
                      <a:pt x="141" y="30"/>
                      <a:pt x="142" y="29"/>
                      <a:pt x="143" y="29"/>
                    </a:cubicBezTo>
                    <a:cubicBezTo>
                      <a:pt x="150" y="29"/>
                      <a:pt x="158" y="30"/>
                      <a:pt x="165" y="31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6" name="Freeform 679"/>
              <p:cNvSpPr/>
              <p:nvPr/>
            </p:nvSpPr>
            <p:spPr bwMode="auto">
              <a:xfrm>
                <a:off x="3566" y="3279"/>
                <a:ext cx="115" cy="81"/>
              </a:xfrm>
              <a:custGeom>
                <a:avLst/>
                <a:gdLst>
                  <a:gd name="T0" fmla="*/ 13 w 33"/>
                  <a:gd name="T1" fmla="*/ 14 h 23"/>
                  <a:gd name="T2" fmla="*/ 10 w 33"/>
                  <a:gd name="T3" fmla="*/ 14 h 23"/>
                  <a:gd name="T4" fmla="*/ 9 w 33"/>
                  <a:gd name="T5" fmla="*/ 23 h 23"/>
                  <a:gd name="T6" fmla="*/ 18 w 33"/>
                  <a:gd name="T7" fmla="*/ 18 h 23"/>
                  <a:gd name="T8" fmla="*/ 33 w 33"/>
                  <a:gd name="T9" fmla="*/ 9 h 23"/>
                  <a:gd name="T10" fmla="*/ 28 w 33"/>
                  <a:gd name="T11" fmla="*/ 5 h 23"/>
                  <a:gd name="T12" fmla="*/ 23 w 33"/>
                  <a:gd name="T13" fmla="*/ 3 h 23"/>
                  <a:gd name="T14" fmla="*/ 18 w 33"/>
                  <a:gd name="T15" fmla="*/ 4 h 23"/>
                  <a:gd name="T16" fmla="*/ 4 w 33"/>
                  <a:gd name="T17" fmla="*/ 6 h 23"/>
                  <a:gd name="T18" fmla="*/ 1 w 33"/>
                  <a:gd name="T19" fmla="*/ 4 h 23"/>
                  <a:gd name="T20" fmla="*/ 3 w 33"/>
                  <a:gd name="T21" fmla="*/ 10 h 23"/>
                  <a:gd name="T22" fmla="*/ 14 w 33"/>
                  <a:gd name="T23" fmla="*/ 11 h 23"/>
                  <a:gd name="T24" fmla="*/ 13 w 33"/>
                  <a:gd name="T25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" h="23">
                    <a:moveTo>
                      <a:pt x="13" y="14"/>
                    </a:moveTo>
                    <a:cubicBezTo>
                      <a:pt x="12" y="14"/>
                      <a:pt x="10" y="14"/>
                      <a:pt x="10" y="14"/>
                    </a:cubicBezTo>
                    <a:cubicBezTo>
                      <a:pt x="5" y="17"/>
                      <a:pt x="9" y="23"/>
                      <a:pt x="9" y="23"/>
                    </a:cubicBezTo>
                    <a:cubicBezTo>
                      <a:pt x="9" y="23"/>
                      <a:pt x="11" y="18"/>
                      <a:pt x="18" y="18"/>
                    </a:cubicBezTo>
                    <a:cubicBezTo>
                      <a:pt x="26" y="18"/>
                      <a:pt x="33" y="9"/>
                      <a:pt x="33" y="9"/>
                    </a:cubicBezTo>
                    <a:cubicBezTo>
                      <a:pt x="31" y="10"/>
                      <a:pt x="30" y="8"/>
                      <a:pt x="28" y="5"/>
                    </a:cubicBezTo>
                    <a:cubicBezTo>
                      <a:pt x="25" y="2"/>
                      <a:pt x="23" y="3"/>
                      <a:pt x="23" y="3"/>
                    </a:cubicBezTo>
                    <a:cubicBezTo>
                      <a:pt x="24" y="5"/>
                      <a:pt x="24" y="9"/>
                      <a:pt x="18" y="4"/>
                    </a:cubicBezTo>
                    <a:cubicBezTo>
                      <a:pt x="12" y="0"/>
                      <a:pt x="6" y="5"/>
                      <a:pt x="4" y="6"/>
                    </a:cubicBezTo>
                    <a:cubicBezTo>
                      <a:pt x="2" y="7"/>
                      <a:pt x="1" y="4"/>
                      <a:pt x="1" y="4"/>
                    </a:cubicBezTo>
                    <a:cubicBezTo>
                      <a:pt x="1" y="4"/>
                      <a:pt x="0" y="7"/>
                      <a:pt x="3" y="10"/>
                    </a:cubicBezTo>
                    <a:cubicBezTo>
                      <a:pt x="8" y="15"/>
                      <a:pt x="13" y="10"/>
                      <a:pt x="14" y="11"/>
                    </a:cubicBezTo>
                    <a:cubicBezTo>
                      <a:pt x="14" y="13"/>
                      <a:pt x="13" y="13"/>
                      <a:pt x="13" y="14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7" name="Freeform 680"/>
              <p:cNvSpPr/>
              <p:nvPr/>
            </p:nvSpPr>
            <p:spPr bwMode="auto">
              <a:xfrm>
                <a:off x="2499" y="3426"/>
                <a:ext cx="70" cy="98"/>
              </a:xfrm>
              <a:custGeom>
                <a:avLst/>
                <a:gdLst>
                  <a:gd name="T0" fmla="*/ 1 w 20"/>
                  <a:gd name="T1" fmla="*/ 14 h 28"/>
                  <a:gd name="T2" fmla="*/ 4 w 20"/>
                  <a:gd name="T3" fmla="*/ 19 h 28"/>
                  <a:gd name="T4" fmla="*/ 6 w 20"/>
                  <a:gd name="T5" fmla="*/ 20 h 28"/>
                  <a:gd name="T6" fmla="*/ 13 w 20"/>
                  <a:gd name="T7" fmla="*/ 28 h 28"/>
                  <a:gd name="T8" fmla="*/ 11 w 20"/>
                  <a:gd name="T9" fmla="*/ 21 h 28"/>
                  <a:gd name="T10" fmla="*/ 11 w 20"/>
                  <a:gd name="T11" fmla="*/ 16 h 28"/>
                  <a:gd name="T12" fmla="*/ 12 w 20"/>
                  <a:gd name="T13" fmla="*/ 17 h 28"/>
                  <a:gd name="T14" fmla="*/ 16 w 20"/>
                  <a:gd name="T15" fmla="*/ 21 h 28"/>
                  <a:gd name="T16" fmla="*/ 17 w 20"/>
                  <a:gd name="T17" fmla="*/ 15 h 28"/>
                  <a:gd name="T18" fmla="*/ 17 w 20"/>
                  <a:gd name="T19" fmla="*/ 6 h 28"/>
                  <a:gd name="T20" fmla="*/ 19 w 20"/>
                  <a:gd name="T21" fmla="*/ 0 h 28"/>
                  <a:gd name="T22" fmla="*/ 8 w 20"/>
                  <a:gd name="T23" fmla="*/ 6 h 28"/>
                  <a:gd name="T24" fmla="*/ 1 w 20"/>
                  <a:gd name="T2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28">
                    <a:moveTo>
                      <a:pt x="1" y="14"/>
                    </a:moveTo>
                    <a:cubicBezTo>
                      <a:pt x="0" y="19"/>
                      <a:pt x="4" y="19"/>
                      <a:pt x="4" y="19"/>
                    </a:cubicBezTo>
                    <a:cubicBezTo>
                      <a:pt x="3" y="17"/>
                      <a:pt x="7" y="16"/>
                      <a:pt x="6" y="20"/>
                    </a:cubicBezTo>
                    <a:cubicBezTo>
                      <a:pt x="4" y="26"/>
                      <a:pt x="13" y="28"/>
                      <a:pt x="13" y="28"/>
                    </a:cubicBezTo>
                    <a:cubicBezTo>
                      <a:pt x="11" y="27"/>
                      <a:pt x="10" y="24"/>
                      <a:pt x="11" y="21"/>
                    </a:cubicBezTo>
                    <a:cubicBezTo>
                      <a:pt x="12" y="19"/>
                      <a:pt x="11" y="18"/>
                      <a:pt x="11" y="16"/>
                    </a:cubicBezTo>
                    <a:cubicBezTo>
                      <a:pt x="10" y="15"/>
                      <a:pt x="13" y="13"/>
                      <a:pt x="12" y="17"/>
                    </a:cubicBezTo>
                    <a:cubicBezTo>
                      <a:pt x="11" y="20"/>
                      <a:pt x="16" y="21"/>
                      <a:pt x="16" y="21"/>
                    </a:cubicBezTo>
                    <a:cubicBezTo>
                      <a:pt x="16" y="21"/>
                      <a:pt x="14" y="19"/>
                      <a:pt x="17" y="15"/>
                    </a:cubicBezTo>
                    <a:cubicBezTo>
                      <a:pt x="20" y="11"/>
                      <a:pt x="17" y="10"/>
                      <a:pt x="17" y="6"/>
                    </a:cubicBezTo>
                    <a:cubicBezTo>
                      <a:pt x="17" y="2"/>
                      <a:pt x="19" y="0"/>
                      <a:pt x="19" y="0"/>
                    </a:cubicBezTo>
                    <a:cubicBezTo>
                      <a:pt x="16" y="1"/>
                      <a:pt x="11" y="3"/>
                      <a:pt x="8" y="6"/>
                    </a:cubicBezTo>
                    <a:cubicBezTo>
                      <a:pt x="3" y="9"/>
                      <a:pt x="1" y="12"/>
                      <a:pt x="1" y="14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8" name="Freeform 681"/>
              <p:cNvSpPr/>
              <p:nvPr/>
            </p:nvSpPr>
            <p:spPr bwMode="auto">
              <a:xfrm>
                <a:off x="2792" y="3402"/>
                <a:ext cx="97" cy="139"/>
              </a:xfrm>
              <a:custGeom>
                <a:avLst/>
                <a:gdLst>
                  <a:gd name="T0" fmla="*/ 28 w 28"/>
                  <a:gd name="T1" fmla="*/ 0 h 40"/>
                  <a:gd name="T2" fmla="*/ 10 w 28"/>
                  <a:gd name="T3" fmla="*/ 6 h 40"/>
                  <a:gd name="T4" fmla="*/ 1 w 28"/>
                  <a:gd name="T5" fmla="*/ 20 h 40"/>
                  <a:gd name="T6" fmla="*/ 6 w 28"/>
                  <a:gd name="T7" fmla="*/ 17 h 40"/>
                  <a:gd name="T8" fmla="*/ 5 w 28"/>
                  <a:gd name="T9" fmla="*/ 20 h 40"/>
                  <a:gd name="T10" fmla="*/ 11 w 28"/>
                  <a:gd name="T11" fmla="*/ 40 h 40"/>
                  <a:gd name="T12" fmla="*/ 13 w 28"/>
                  <a:gd name="T13" fmla="*/ 29 h 40"/>
                  <a:gd name="T14" fmla="*/ 13 w 28"/>
                  <a:gd name="T15" fmla="*/ 19 h 40"/>
                  <a:gd name="T16" fmla="*/ 16 w 28"/>
                  <a:gd name="T17" fmla="*/ 19 h 40"/>
                  <a:gd name="T18" fmla="*/ 21 w 28"/>
                  <a:gd name="T19" fmla="*/ 30 h 40"/>
                  <a:gd name="T20" fmla="*/ 22 w 28"/>
                  <a:gd name="T21" fmla="*/ 22 h 40"/>
                  <a:gd name="T22" fmla="*/ 21 w 28"/>
                  <a:gd name="T23" fmla="*/ 12 h 40"/>
                  <a:gd name="T24" fmla="*/ 28 w 28"/>
                  <a:gd name="T2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8" h="40">
                    <a:moveTo>
                      <a:pt x="28" y="0"/>
                    </a:moveTo>
                    <a:cubicBezTo>
                      <a:pt x="28" y="0"/>
                      <a:pt x="17" y="3"/>
                      <a:pt x="10" y="6"/>
                    </a:cubicBezTo>
                    <a:cubicBezTo>
                      <a:pt x="0" y="11"/>
                      <a:pt x="1" y="20"/>
                      <a:pt x="1" y="20"/>
                    </a:cubicBezTo>
                    <a:cubicBezTo>
                      <a:pt x="1" y="20"/>
                      <a:pt x="4" y="16"/>
                      <a:pt x="6" y="17"/>
                    </a:cubicBezTo>
                    <a:cubicBezTo>
                      <a:pt x="7" y="18"/>
                      <a:pt x="5" y="20"/>
                      <a:pt x="5" y="20"/>
                    </a:cubicBezTo>
                    <a:cubicBezTo>
                      <a:pt x="0" y="30"/>
                      <a:pt x="11" y="40"/>
                      <a:pt x="11" y="40"/>
                    </a:cubicBezTo>
                    <a:cubicBezTo>
                      <a:pt x="11" y="40"/>
                      <a:pt x="10" y="33"/>
                      <a:pt x="13" y="29"/>
                    </a:cubicBezTo>
                    <a:cubicBezTo>
                      <a:pt x="15" y="26"/>
                      <a:pt x="13" y="22"/>
                      <a:pt x="13" y="19"/>
                    </a:cubicBezTo>
                    <a:cubicBezTo>
                      <a:pt x="12" y="15"/>
                      <a:pt x="17" y="13"/>
                      <a:pt x="16" y="19"/>
                    </a:cubicBezTo>
                    <a:cubicBezTo>
                      <a:pt x="14" y="26"/>
                      <a:pt x="21" y="30"/>
                      <a:pt x="21" y="30"/>
                    </a:cubicBezTo>
                    <a:cubicBezTo>
                      <a:pt x="21" y="30"/>
                      <a:pt x="20" y="26"/>
                      <a:pt x="22" y="22"/>
                    </a:cubicBezTo>
                    <a:cubicBezTo>
                      <a:pt x="24" y="19"/>
                      <a:pt x="22" y="17"/>
                      <a:pt x="21" y="12"/>
                    </a:cubicBezTo>
                    <a:cubicBezTo>
                      <a:pt x="20" y="5"/>
                      <a:pt x="28" y="0"/>
                      <a:pt x="28" y="0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9" name="Freeform 682"/>
              <p:cNvSpPr/>
              <p:nvPr/>
            </p:nvSpPr>
            <p:spPr bwMode="auto">
              <a:xfrm>
                <a:off x="2544" y="3293"/>
                <a:ext cx="77" cy="70"/>
              </a:xfrm>
              <a:custGeom>
                <a:avLst/>
                <a:gdLst>
                  <a:gd name="T0" fmla="*/ 5 w 22"/>
                  <a:gd name="T1" fmla="*/ 18 h 20"/>
                  <a:gd name="T2" fmla="*/ 9 w 22"/>
                  <a:gd name="T3" fmla="*/ 20 h 20"/>
                  <a:gd name="T4" fmla="*/ 22 w 22"/>
                  <a:gd name="T5" fmla="*/ 17 h 20"/>
                  <a:gd name="T6" fmla="*/ 17 w 22"/>
                  <a:gd name="T7" fmla="*/ 11 h 20"/>
                  <a:gd name="T8" fmla="*/ 16 w 22"/>
                  <a:gd name="T9" fmla="*/ 3 h 20"/>
                  <a:gd name="T10" fmla="*/ 12 w 22"/>
                  <a:gd name="T11" fmla="*/ 0 h 20"/>
                  <a:gd name="T12" fmla="*/ 11 w 22"/>
                  <a:gd name="T13" fmla="*/ 5 h 20"/>
                  <a:gd name="T14" fmla="*/ 10 w 22"/>
                  <a:gd name="T15" fmla="*/ 10 h 20"/>
                  <a:gd name="T16" fmla="*/ 6 w 22"/>
                  <a:gd name="T17" fmla="*/ 4 h 20"/>
                  <a:gd name="T18" fmla="*/ 0 w 22"/>
                  <a:gd name="T19" fmla="*/ 2 h 20"/>
                  <a:gd name="T20" fmla="*/ 1 w 22"/>
                  <a:gd name="T21" fmla="*/ 7 h 20"/>
                  <a:gd name="T22" fmla="*/ 7 w 22"/>
                  <a:gd name="T23" fmla="*/ 15 h 20"/>
                  <a:gd name="T24" fmla="*/ 5 w 22"/>
                  <a:gd name="T25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20">
                    <a:moveTo>
                      <a:pt x="5" y="18"/>
                    </a:moveTo>
                    <a:cubicBezTo>
                      <a:pt x="5" y="18"/>
                      <a:pt x="6" y="20"/>
                      <a:pt x="9" y="20"/>
                    </a:cubicBezTo>
                    <a:cubicBezTo>
                      <a:pt x="12" y="20"/>
                      <a:pt x="17" y="18"/>
                      <a:pt x="22" y="17"/>
                    </a:cubicBezTo>
                    <a:cubicBezTo>
                      <a:pt x="22" y="17"/>
                      <a:pt x="16" y="15"/>
                      <a:pt x="17" y="11"/>
                    </a:cubicBezTo>
                    <a:cubicBezTo>
                      <a:pt x="17" y="8"/>
                      <a:pt x="19" y="4"/>
                      <a:pt x="16" y="3"/>
                    </a:cubicBezTo>
                    <a:cubicBezTo>
                      <a:pt x="13" y="2"/>
                      <a:pt x="12" y="0"/>
                      <a:pt x="12" y="0"/>
                    </a:cubicBezTo>
                    <a:cubicBezTo>
                      <a:pt x="12" y="0"/>
                      <a:pt x="11" y="1"/>
                      <a:pt x="11" y="5"/>
                    </a:cubicBezTo>
                    <a:cubicBezTo>
                      <a:pt x="11" y="8"/>
                      <a:pt x="12" y="9"/>
                      <a:pt x="10" y="10"/>
                    </a:cubicBezTo>
                    <a:cubicBezTo>
                      <a:pt x="8" y="10"/>
                      <a:pt x="5" y="7"/>
                      <a:pt x="6" y="4"/>
                    </a:cubicBezTo>
                    <a:cubicBezTo>
                      <a:pt x="7" y="1"/>
                      <a:pt x="1" y="1"/>
                      <a:pt x="0" y="2"/>
                    </a:cubicBezTo>
                    <a:cubicBezTo>
                      <a:pt x="0" y="2"/>
                      <a:pt x="1" y="3"/>
                      <a:pt x="1" y="7"/>
                    </a:cubicBezTo>
                    <a:cubicBezTo>
                      <a:pt x="0" y="10"/>
                      <a:pt x="0" y="13"/>
                      <a:pt x="7" y="15"/>
                    </a:cubicBezTo>
                    <a:cubicBezTo>
                      <a:pt x="11" y="16"/>
                      <a:pt x="8" y="18"/>
                      <a:pt x="5" y="18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0" name="Freeform 683"/>
              <p:cNvSpPr/>
              <p:nvPr/>
            </p:nvSpPr>
            <p:spPr bwMode="auto">
              <a:xfrm>
                <a:off x="3273" y="3426"/>
                <a:ext cx="73" cy="91"/>
              </a:xfrm>
              <a:custGeom>
                <a:avLst/>
                <a:gdLst>
                  <a:gd name="T0" fmla="*/ 5 w 21"/>
                  <a:gd name="T1" fmla="*/ 20 h 26"/>
                  <a:gd name="T2" fmla="*/ 13 w 21"/>
                  <a:gd name="T3" fmla="*/ 25 h 26"/>
                  <a:gd name="T4" fmla="*/ 21 w 21"/>
                  <a:gd name="T5" fmla="*/ 25 h 26"/>
                  <a:gd name="T6" fmla="*/ 15 w 21"/>
                  <a:gd name="T7" fmla="*/ 14 h 26"/>
                  <a:gd name="T8" fmla="*/ 15 w 21"/>
                  <a:gd name="T9" fmla="*/ 6 h 26"/>
                  <a:gd name="T10" fmla="*/ 12 w 21"/>
                  <a:gd name="T11" fmla="*/ 8 h 26"/>
                  <a:gd name="T12" fmla="*/ 9 w 21"/>
                  <a:gd name="T13" fmla="*/ 11 h 26"/>
                  <a:gd name="T14" fmla="*/ 4 w 21"/>
                  <a:gd name="T15" fmla="*/ 0 h 26"/>
                  <a:gd name="T16" fmla="*/ 3 w 21"/>
                  <a:gd name="T17" fmla="*/ 5 h 26"/>
                  <a:gd name="T18" fmla="*/ 8 w 21"/>
                  <a:gd name="T19" fmla="*/ 17 h 26"/>
                  <a:gd name="T20" fmla="*/ 11 w 21"/>
                  <a:gd name="T21" fmla="*/ 20 h 26"/>
                  <a:gd name="T22" fmla="*/ 5 w 21"/>
                  <a:gd name="T23" fmla="*/ 2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26">
                    <a:moveTo>
                      <a:pt x="5" y="20"/>
                    </a:moveTo>
                    <a:cubicBezTo>
                      <a:pt x="5" y="20"/>
                      <a:pt x="8" y="25"/>
                      <a:pt x="13" y="25"/>
                    </a:cubicBezTo>
                    <a:cubicBezTo>
                      <a:pt x="17" y="26"/>
                      <a:pt x="21" y="25"/>
                      <a:pt x="21" y="25"/>
                    </a:cubicBezTo>
                    <a:cubicBezTo>
                      <a:pt x="21" y="25"/>
                      <a:pt x="15" y="19"/>
                      <a:pt x="15" y="14"/>
                    </a:cubicBezTo>
                    <a:cubicBezTo>
                      <a:pt x="16" y="9"/>
                      <a:pt x="15" y="6"/>
                      <a:pt x="15" y="6"/>
                    </a:cubicBezTo>
                    <a:cubicBezTo>
                      <a:pt x="15" y="6"/>
                      <a:pt x="12" y="5"/>
                      <a:pt x="12" y="8"/>
                    </a:cubicBezTo>
                    <a:cubicBezTo>
                      <a:pt x="12" y="12"/>
                      <a:pt x="10" y="14"/>
                      <a:pt x="9" y="11"/>
                    </a:cubicBezTo>
                    <a:cubicBezTo>
                      <a:pt x="9" y="9"/>
                      <a:pt x="11" y="3"/>
                      <a:pt x="4" y="0"/>
                    </a:cubicBezTo>
                    <a:cubicBezTo>
                      <a:pt x="4" y="0"/>
                      <a:pt x="5" y="3"/>
                      <a:pt x="3" y="5"/>
                    </a:cubicBezTo>
                    <a:cubicBezTo>
                      <a:pt x="1" y="7"/>
                      <a:pt x="0" y="14"/>
                      <a:pt x="8" y="17"/>
                    </a:cubicBezTo>
                    <a:cubicBezTo>
                      <a:pt x="8" y="17"/>
                      <a:pt x="11" y="18"/>
                      <a:pt x="11" y="20"/>
                    </a:cubicBezTo>
                    <a:cubicBezTo>
                      <a:pt x="10" y="21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rgbClr val="3245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13" name="Freeform 685"/>
            <p:cNvSpPr/>
            <p:nvPr/>
          </p:nvSpPr>
          <p:spPr bwMode="auto">
            <a:xfrm>
              <a:off x="3475" y="3506"/>
              <a:ext cx="684" cy="214"/>
            </a:xfrm>
            <a:custGeom>
              <a:avLst/>
              <a:gdLst>
                <a:gd name="T0" fmla="*/ 12 w 196"/>
                <a:gd name="T1" fmla="*/ 61 h 61"/>
                <a:gd name="T2" fmla="*/ 21 w 196"/>
                <a:gd name="T3" fmla="*/ 55 h 61"/>
                <a:gd name="T4" fmla="*/ 13 w 196"/>
                <a:gd name="T5" fmla="*/ 47 h 61"/>
                <a:gd name="T6" fmla="*/ 13 w 196"/>
                <a:gd name="T7" fmla="*/ 47 h 61"/>
                <a:gd name="T8" fmla="*/ 13 w 196"/>
                <a:gd name="T9" fmla="*/ 57 h 61"/>
                <a:gd name="T10" fmla="*/ 16 w 196"/>
                <a:gd name="T11" fmla="*/ 51 h 61"/>
                <a:gd name="T12" fmla="*/ 9 w 196"/>
                <a:gd name="T13" fmla="*/ 51 h 61"/>
                <a:gd name="T14" fmla="*/ 8 w 196"/>
                <a:gd name="T15" fmla="*/ 43 h 61"/>
                <a:gd name="T16" fmla="*/ 40 w 196"/>
                <a:gd name="T17" fmla="*/ 33 h 61"/>
                <a:gd name="T18" fmla="*/ 98 w 196"/>
                <a:gd name="T19" fmla="*/ 0 h 61"/>
                <a:gd name="T20" fmla="*/ 156 w 196"/>
                <a:gd name="T21" fmla="*/ 33 h 61"/>
                <a:gd name="T22" fmla="*/ 188 w 196"/>
                <a:gd name="T23" fmla="*/ 43 h 61"/>
                <a:gd name="T24" fmla="*/ 187 w 196"/>
                <a:gd name="T25" fmla="*/ 51 h 61"/>
                <a:gd name="T26" fmla="*/ 180 w 196"/>
                <a:gd name="T27" fmla="*/ 51 h 61"/>
                <a:gd name="T28" fmla="*/ 183 w 196"/>
                <a:gd name="T29" fmla="*/ 57 h 61"/>
                <a:gd name="T30" fmla="*/ 183 w 196"/>
                <a:gd name="T31" fmla="*/ 47 h 61"/>
                <a:gd name="T32" fmla="*/ 183 w 196"/>
                <a:gd name="T33" fmla="*/ 47 h 61"/>
                <a:gd name="T34" fmla="*/ 174 w 196"/>
                <a:gd name="T35" fmla="*/ 54 h 61"/>
                <a:gd name="T36" fmla="*/ 183 w 196"/>
                <a:gd name="T37" fmla="*/ 61 h 61"/>
                <a:gd name="T38" fmla="*/ 188 w 196"/>
                <a:gd name="T39" fmla="*/ 37 h 61"/>
                <a:gd name="T40" fmla="*/ 146 w 196"/>
                <a:gd name="T41" fmla="*/ 31 h 61"/>
                <a:gd name="T42" fmla="*/ 98 w 196"/>
                <a:gd name="T43" fmla="*/ 0 h 61"/>
                <a:gd name="T44" fmla="*/ 98 w 196"/>
                <a:gd name="T45" fmla="*/ 0 h 61"/>
                <a:gd name="T46" fmla="*/ 98 w 196"/>
                <a:gd name="T47" fmla="*/ 0 h 61"/>
                <a:gd name="T48" fmla="*/ 98 w 196"/>
                <a:gd name="T49" fmla="*/ 0 h 61"/>
                <a:gd name="T50" fmla="*/ 98 w 196"/>
                <a:gd name="T51" fmla="*/ 0 h 61"/>
                <a:gd name="T52" fmla="*/ 52 w 196"/>
                <a:gd name="T53" fmla="*/ 31 h 61"/>
                <a:gd name="T54" fmla="*/ 9 w 196"/>
                <a:gd name="T55" fmla="*/ 37 h 61"/>
                <a:gd name="T56" fmla="*/ 12 w 196"/>
                <a:gd name="T5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61">
                  <a:moveTo>
                    <a:pt x="12" y="61"/>
                  </a:moveTo>
                  <a:cubicBezTo>
                    <a:pt x="16" y="61"/>
                    <a:pt x="20" y="59"/>
                    <a:pt x="21" y="55"/>
                  </a:cubicBezTo>
                  <a:cubicBezTo>
                    <a:pt x="24" y="50"/>
                    <a:pt x="18" y="46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9" y="46"/>
                    <a:pt x="19" y="56"/>
                    <a:pt x="13" y="57"/>
                  </a:cubicBezTo>
                  <a:cubicBezTo>
                    <a:pt x="17" y="55"/>
                    <a:pt x="16" y="51"/>
                    <a:pt x="16" y="51"/>
                  </a:cubicBezTo>
                  <a:cubicBezTo>
                    <a:pt x="15" y="53"/>
                    <a:pt x="13" y="56"/>
                    <a:pt x="9" y="51"/>
                  </a:cubicBezTo>
                  <a:cubicBezTo>
                    <a:pt x="7" y="49"/>
                    <a:pt x="7" y="46"/>
                    <a:pt x="8" y="43"/>
                  </a:cubicBezTo>
                  <a:cubicBezTo>
                    <a:pt x="13" y="33"/>
                    <a:pt x="30" y="33"/>
                    <a:pt x="40" y="33"/>
                  </a:cubicBezTo>
                  <a:cubicBezTo>
                    <a:pt x="65" y="34"/>
                    <a:pt x="90" y="26"/>
                    <a:pt x="98" y="0"/>
                  </a:cubicBezTo>
                  <a:cubicBezTo>
                    <a:pt x="106" y="26"/>
                    <a:pt x="131" y="34"/>
                    <a:pt x="156" y="33"/>
                  </a:cubicBezTo>
                  <a:cubicBezTo>
                    <a:pt x="166" y="33"/>
                    <a:pt x="182" y="33"/>
                    <a:pt x="188" y="43"/>
                  </a:cubicBezTo>
                  <a:cubicBezTo>
                    <a:pt x="189" y="46"/>
                    <a:pt x="189" y="49"/>
                    <a:pt x="187" y="51"/>
                  </a:cubicBezTo>
                  <a:cubicBezTo>
                    <a:pt x="183" y="56"/>
                    <a:pt x="181" y="53"/>
                    <a:pt x="180" y="51"/>
                  </a:cubicBezTo>
                  <a:cubicBezTo>
                    <a:pt x="180" y="51"/>
                    <a:pt x="179" y="55"/>
                    <a:pt x="183" y="57"/>
                  </a:cubicBezTo>
                  <a:cubicBezTo>
                    <a:pt x="176" y="56"/>
                    <a:pt x="177" y="46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78" y="46"/>
                    <a:pt x="173" y="49"/>
                    <a:pt x="174" y="54"/>
                  </a:cubicBezTo>
                  <a:cubicBezTo>
                    <a:pt x="175" y="58"/>
                    <a:pt x="179" y="60"/>
                    <a:pt x="183" y="61"/>
                  </a:cubicBezTo>
                  <a:cubicBezTo>
                    <a:pt x="196" y="61"/>
                    <a:pt x="194" y="43"/>
                    <a:pt x="188" y="37"/>
                  </a:cubicBezTo>
                  <a:cubicBezTo>
                    <a:pt x="177" y="28"/>
                    <a:pt x="159" y="31"/>
                    <a:pt x="146" y="31"/>
                  </a:cubicBezTo>
                  <a:cubicBezTo>
                    <a:pt x="125" y="30"/>
                    <a:pt x="105" y="2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1" y="20"/>
                    <a:pt x="72" y="29"/>
                    <a:pt x="52" y="31"/>
                  </a:cubicBezTo>
                  <a:cubicBezTo>
                    <a:pt x="38" y="32"/>
                    <a:pt x="21" y="28"/>
                    <a:pt x="9" y="37"/>
                  </a:cubicBezTo>
                  <a:cubicBezTo>
                    <a:pt x="1" y="43"/>
                    <a:pt x="0" y="59"/>
                    <a:pt x="12" y="6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4" name="Freeform 686"/>
            <p:cNvSpPr/>
            <p:nvPr/>
          </p:nvSpPr>
          <p:spPr bwMode="auto">
            <a:xfrm>
              <a:off x="3901" y="3259"/>
              <a:ext cx="272" cy="174"/>
            </a:xfrm>
            <a:custGeom>
              <a:avLst/>
              <a:gdLst>
                <a:gd name="T0" fmla="*/ 65 w 78"/>
                <a:gd name="T1" fmla="*/ 29 h 50"/>
                <a:gd name="T2" fmla="*/ 58 w 78"/>
                <a:gd name="T3" fmla="*/ 26 h 50"/>
                <a:gd name="T4" fmla="*/ 50 w 78"/>
                <a:gd name="T5" fmla="*/ 33 h 50"/>
                <a:gd name="T6" fmla="*/ 57 w 78"/>
                <a:gd name="T7" fmla="*/ 45 h 50"/>
                <a:gd name="T8" fmla="*/ 77 w 78"/>
                <a:gd name="T9" fmla="*/ 30 h 50"/>
                <a:gd name="T10" fmla="*/ 51 w 78"/>
                <a:gd name="T11" fmla="*/ 3 h 50"/>
                <a:gd name="T12" fmla="*/ 0 w 78"/>
                <a:gd name="T13" fmla="*/ 15 h 50"/>
                <a:gd name="T14" fmla="*/ 0 w 78"/>
                <a:gd name="T15" fmla="*/ 15 h 50"/>
                <a:gd name="T16" fmla="*/ 34 w 78"/>
                <a:gd name="T17" fmla="*/ 5 h 50"/>
                <a:gd name="T18" fmla="*/ 67 w 78"/>
                <a:gd name="T19" fmla="*/ 13 h 50"/>
                <a:gd name="T20" fmla="*/ 72 w 78"/>
                <a:gd name="T21" fmla="*/ 37 h 50"/>
                <a:gd name="T22" fmla="*/ 63 w 78"/>
                <a:gd name="T23" fmla="*/ 39 h 50"/>
                <a:gd name="T24" fmla="*/ 58 w 78"/>
                <a:gd name="T25" fmla="*/ 35 h 50"/>
                <a:gd name="T26" fmla="*/ 59 w 78"/>
                <a:gd name="T27" fmla="*/ 40 h 50"/>
                <a:gd name="T28" fmla="*/ 58 w 78"/>
                <a:gd name="T29" fmla="*/ 31 h 50"/>
                <a:gd name="T30" fmla="*/ 65 w 78"/>
                <a:gd name="T31" fmla="*/ 2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8" h="50">
                  <a:moveTo>
                    <a:pt x="65" y="29"/>
                  </a:moveTo>
                  <a:cubicBezTo>
                    <a:pt x="65" y="29"/>
                    <a:pt x="62" y="26"/>
                    <a:pt x="58" y="26"/>
                  </a:cubicBezTo>
                  <a:cubicBezTo>
                    <a:pt x="54" y="26"/>
                    <a:pt x="51" y="29"/>
                    <a:pt x="50" y="33"/>
                  </a:cubicBezTo>
                  <a:cubicBezTo>
                    <a:pt x="49" y="38"/>
                    <a:pt x="53" y="43"/>
                    <a:pt x="57" y="45"/>
                  </a:cubicBezTo>
                  <a:cubicBezTo>
                    <a:pt x="67" y="50"/>
                    <a:pt x="76" y="39"/>
                    <a:pt x="77" y="30"/>
                  </a:cubicBezTo>
                  <a:cubicBezTo>
                    <a:pt x="78" y="15"/>
                    <a:pt x="63" y="5"/>
                    <a:pt x="51" y="3"/>
                  </a:cubicBezTo>
                  <a:cubicBezTo>
                    <a:pt x="33" y="0"/>
                    <a:pt x="14" y="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0" y="8"/>
                    <a:pt x="22" y="5"/>
                    <a:pt x="34" y="5"/>
                  </a:cubicBezTo>
                  <a:cubicBezTo>
                    <a:pt x="46" y="4"/>
                    <a:pt x="57" y="5"/>
                    <a:pt x="67" y="13"/>
                  </a:cubicBezTo>
                  <a:cubicBezTo>
                    <a:pt x="73" y="19"/>
                    <a:pt x="77" y="30"/>
                    <a:pt x="72" y="37"/>
                  </a:cubicBezTo>
                  <a:cubicBezTo>
                    <a:pt x="70" y="39"/>
                    <a:pt x="67" y="40"/>
                    <a:pt x="63" y="39"/>
                  </a:cubicBezTo>
                  <a:cubicBezTo>
                    <a:pt x="59" y="38"/>
                    <a:pt x="58" y="35"/>
                    <a:pt x="58" y="35"/>
                  </a:cubicBezTo>
                  <a:cubicBezTo>
                    <a:pt x="58" y="35"/>
                    <a:pt x="57" y="36"/>
                    <a:pt x="59" y="40"/>
                  </a:cubicBezTo>
                  <a:cubicBezTo>
                    <a:pt x="59" y="40"/>
                    <a:pt x="54" y="36"/>
                    <a:pt x="58" y="31"/>
                  </a:cubicBezTo>
                  <a:cubicBezTo>
                    <a:pt x="60" y="28"/>
                    <a:pt x="65" y="29"/>
                    <a:pt x="65" y="2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5" name="Freeform 687"/>
            <p:cNvSpPr/>
            <p:nvPr/>
          </p:nvSpPr>
          <p:spPr bwMode="auto">
            <a:xfrm>
              <a:off x="3824" y="3293"/>
              <a:ext cx="133" cy="224"/>
            </a:xfrm>
            <a:custGeom>
              <a:avLst/>
              <a:gdLst>
                <a:gd name="T0" fmla="*/ 4 w 38"/>
                <a:gd name="T1" fmla="*/ 49 h 64"/>
                <a:gd name="T2" fmla="*/ 10 w 38"/>
                <a:gd name="T3" fmla="*/ 60 h 64"/>
                <a:gd name="T4" fmla="*/ 29 w 38"/>
                <a:gd name="T5" fmla="*/ 57 h 64"/>
                <a:gd name="T6" fmla="*/ 26 w 38"/>
                <a:gd name="T7" fmla="*/ 38 h 64"/>
                <a:gd name="T8" fmla="*/ 22 w 38"/>
                <a:gd name="T9" fmla="*/ 33 h 64"/>
                <a:gd name="T10" fmla="*/ 20 w 38"/>
                <a:gd name="T11" fmla="*/ 35 h 64"/>
                <a:gd name="T12" fmla="*/ 20 w 38"/>
                <a:gd name="T13" fmla="*/ 39 h 64"/>
                <a:gd name="T14" fmla="*/ 15 w 38"/>
                <a:gd name="T15" fmla="*/ 40 h 64"/>
                <a:gd name="T16" fmla="*/ 13 w 38"/>
                <a:gd name="T17" fmla="*/ 54 h 64"/>
                <a:gd name="T18" fmla="*/ 16 w 38"/>
                <a:gd name="T19" fmla="*/ 47 h 64"/>
                <a:gd name="T20" fmla="*/ 18 w 38"/>
                <a:gd name="T21" fmla="*/ 47 h 64"/>
                <a:gd name="T22" fmla="*/ 18 w 38"/>
                <a:gd name="T23" fmla="*/ 50 h 64"/>
                <a:gd name="T24" fmla="*/ 19 w 38"/>
                <a:gd name="T25" fmla="*/ 53 h 64"/>
                <a:gd name="T26" fmla="*/ 20 w 38"/>
                <a:gd name="T27" fmla="*/ 50 h 64"/>
                <a:gd name="T28" fmla="*/ 23 w 38"/>
                <a:gd name="T29" fmla="*/ 49 h 64"/>
                <a:gd name="T30" fmla="*/ 23 w 38"/>
                <a:gd name="T31" fmla="*/ 57 h 64"/>
                <a:gd name="T32" fmla="*/ 17 w 38"/>
                <a:gd name="T33" fmla="*/ 58 h 64"/>
                <a:gd name="T34" fmla="*/ 8 w 38"/>
                <a:gd name="T35" fmla="*/ 52 h 64"/>
                <a:gd name="T36" fmla="*/ 8 w 38"/>
                <a:gd name="T37" fmla="*/ 31 h 64"/>
                <a:gd name="T38" fmla="*/ 38 w 38"/>
                <a:gd name="T39" fmla="*/ 0 h 64"/>
                <a:gd name="T40" fmla="*/ 38 w 38"/>
                <a:gd name="T41" fmla="*/ 0 h 64"/>
                <a:gd name="T42" fmla="*/ 4 w 38"/>
                <a:gd name="T4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4">
                  <a:moveTo>
                    <a:pt x="4" y="49"/>
                  </a:moveTo>
                  <a:cubicBezTo>
                    <a:pt x="5" y="54"/>
                    <a:pt x="7" y="57"/>
                    <a:pt x="10" y="60"/>
                  </a:cubicBezTo>
                  <a:cubicBezTo>
                    <a:pt x="14" y="63"/>
                    <a:pt x="23" y="64"/>
                    <a:pt x="29" y="57"/>
                  </a:cubicBezTo>
                  <a:cubicBezTo>
                    <a:pt x="35" y="49"/>
                    <a:pt x="31" y="41"/>
                    <a:pt x="26" y="38"/>
                  </a:cubicBezTo>
                  <a:cubicBezTo>
                    <a:pt x="23" y="36"/>
                    <a:pt x="22" y="33"/>
                    <a:pt x="22" y="33"/>
                  </a:cubicBezTo>
                  <a:cubicBezTo>
                    <a:pt x="21" y="33"/>
                    <a:pt x="20" y="35"/>
                    <a:pt x="20" y="35"/>
                  </a:cubicBezTo>
                  <a:cubicBezTo>
                    <a:pt x="20" y="37"/>
                    <a:pt x="21" y="38"/>
                    <a:pt x="20" y="39"/>
                  </a:cubicBezTo>
                  <a:cubicBezTo>
                    <a:pt x="19" y="41"/>
                    <a:pt x="18" y="39"/>
                    <a:pt x="15" y="40"/>
                  </a:cubicBezTo>
                  <a:cubicBezTo>
                    <a:pt x="8" y="43"/>
                    <a:pt x="13" y="54"/>
                    <a:pt x="13" y="54"/>
                  </a:cubicBezTo>
                  <a:cubicBezTo>
                    <a:pt x="13" y="51"/>
                    <a:pt x="15" y="51"/>
                    <a:pt x="16" y="47"/>
                  </a:cubicBezTo>
                  <a:cubicBezTo>
                    <a:pt x="17" y="45"/>
                    <a:pt x="19" y="46"/>
                    <a:pt x="18" y="47"/>
                  </a:cubicBezTo>
                  <a:cubicBezTo>
                    <a:pt x="16" y="47"/>
                    <a:pt x="17" y="50"/>
                    <a:pt x="18" y="50"/>
                  </a:cubicBezTo>
                  <a:cubicBezTo>
                    <a:pt x="19" y="51"/>
                    <a:pt x="19" y="53"/>
                    <a:pt x="19" y="53"/>
                  </a:cubicBezTo>
                  <a:cubicBezTo>
                    <a:pt x="19" y="53"/>
                    <a:pt x="20" y="53"/>
                    <a:pt x="20" y="50"/>
                  </a:cubicBezTo>
                  <a:cubicBezTo>
                    <a:pt x="20" y="48"/>
                    <a:pt x="22" y="48"/>
                    <a:pt x="23" y="49"/>
                  </a:cubicBezTo>
                  <a:cubicBezTo>
                    <a:pt x="25" y="51"/>
                    <a:pt x="24" y="55"/>
                    <a:pt x="23" y="57"/>
                  </a:cubicBezTo>
                  <a:cubicBezTo>
                    <a:pt x="22" y="58"/>
                    <a:pt x="19" y="58"/>
                    <a:pt x="17" y="58"/>
                  </a:cubicBezTo>
                  <a:cubicBezTo>
                    <a:pt x="13" y="59"/>
                    <a:pt x="10" y="56"/>
                    <a:pt x="8" y="52"/>
                  </a:cubicBezTo>
                  <a:cubicBezTo>
                    <a:pt x="5" y="46"/>
                    <a:pt x="6" y="38"/>
                    <a:pt x="8" y="31"/>
                  </a:cubicBezTo>
                  <a:cubicBezTo>
                    <a:pt x="13" y="17"/>
                    <a:pt x="25" y="7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9" y="7"/>
                    <a:pt x="0" y="27"/>
                    <a:pt x="4" y="4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6" name="Freeform 688"/>
            <p:cNvSpPr/>
            <p:nvPr/>
          </p:nvSpPr>
          <p:spPr bwMode="auto">
            <a:xfrm>
              <a:off x="4051" y="3210"/>
              <a:ext cx="300" cy="377"/>
            </a:xfrm>
            <a:custGeom>
              <a:avLst/>
              <a:gdLst>
                <a:gd name="T0" fmla="*/ 27 w 86"/>
                <a:gd name="T1" fmla="*/ 105 h 108"/>
                <a:gd name="T2" fmla="*/ 0 w 86"/>
                <a:gd name="T3" fmla="*/ 106 h 108"/>
                <a:gd name="T4" fmla="*/ 27 w 86"/>
                <a:gd name="T5" fmla="*/ 106 h 108"/>
                <a:gd name="T6" fmla="*/ 55 w 86"/>
                <a:gd name="T7" fmla="*/ 96 h 108"/>
                <a:gd name="T8" fmla="*/ 70 w 86"/>
                <a:gd name="T9" fmla="*/ 71 h 108"/>
                <a:gd name="T10" fmla="*/ 84 w 86"/>
                <a:gd name="T11" fmla="*/ 21 h 108"/>
                <a:gd name="T12" fmla="*/ 69 w 86"/>
                <a:gd name="T13" fmla="*/ 1 h 108"/>
                <a:gd name="T14" fmla="*/ 48 w 86"/>
                <a:gd name="T15" fmla="*/ 11 h 108"/>
                <a:gd name="T16" fmla="*/ 47 w 86"/>
                <a:gd name="T17" fmla="*/ 16 h 108"/>
                <a:gd name="T18" fmla="*/ 56 w 86"/>
                <a:gd name="T19" fmla="*/ 32 h 108"/>
                <a:gd name="T20" fmla="*/ 71 w 86"/>
                <a:gd name="T21" fmla="*/ 28 h 108"/>
                <a:gd name="T22" fmla="*/ 74 w 86"/>
                <a:gd name="T23" fmla="*/ 24 h 108"/>
                <a:gd name="T24" fmla="*/ 70 w 86"/>
                <a:gd name="T25" fmla="*/ 24 h 108"/>
                <a:gd name="T26" fmla="*/ 67 w 86"/>
                <a:gd name="T27" fmla="*/ 25 h 108"/>
                <a:gd name="T28" fmla="*/ 68 w 86"/>
                <a:gd name="T29" fmla="*/ 22 h 108"/>
                <a:gd name="T30" fmla="*/ 66 w 86"/>
                <a:gd name="T31" fmla="*/ 11 h 108"/>
                <a:gd name="T32" fmla="*/ 63 w 86"/>
                <a:gd name="T33" fmla="*/ 17 h 108"/>
                <a:gd name="T34" fmla="*/ 63 w 86"/>
                <a:gd name="T35" fmla="*/ 21 h 108"/>
                <a:gd name="T36" fmla="*/ 61 w 86"/>
                <a:gd name="T37" fmla="*/ 17 h 108"/>
                <a:gd name="T38" fmla="*/ 57 w 86"/>
                <a:gd name="T39" fmla="*/ 16 h 108"/>
                <a:gd name="T40" fmla="*/ 52 w 86"/>
                <a:gd name="T41" fmla="*/ 20 h 108"/>
                <a:gd name="T42" fmla="*/ 51 w 86"/>
                <a:gd name="T43" fmla="*/ 19 h 108"/>
                <a:gd name="T44" fmla="*/ 51 w 86"/>
                <a:gd name="T45" fmla="*/ 14 h 108"/>
                <a:gd name="T46" fmla="*/ 69 w 86"/>
                <a:gd name="T47" fmla="*/ 5 h 108"/>
                <a:gd name="T48" fmla="*/ 81 w 86"/>
                <a:gd name="T49" fmla="*/ 26 h 108"/>
                <a:gd name="T50" fmla="*/ 75 w 86"/>
                <a:gd name="T51" fmla="*/ 52 h 108"/>
                <a:gd name="T52" fmla="*/ 70 w 86"/>
                <a:gd name="T53" fmla="*/ 65 h 108"/>
                <a:gd name="T54" fmla="*/ 70 w 86"/>
                <a:gd name="T55" fmla="*/ 64 h 108"/>
                <a:gd name="T56" fmla="*/ 40 w 86"/>
                <a:gd name="T57" fmla="*/ 49 h 108"/>
                <a:gd name="T58" fmla="*/ 34 w 86"/>
                <a:gd name="T59" fmla="*/ 74 h 108"/>
                <a:gd name="T60" fmla="*/ 49 w 86"/>
                <a:gd name="T61" fmla="*/ 67 h 108"/>
                <a:gd name="T62" fmla="*/ 46 w 86"/>
                <a:gd name="T63" fmla="*/ 61 h 108"/>
                <a:gd name="T64" fmla="*/ 49 w 86"/>
                <a:gd name="T65" fmla="*/ 67 h 108"/>
                <a:gd name="T66" fmla="*/ 35 w 86"/>
                <a:gd name="T67" fmla="*/ 73 h 108"/>
                <a:gd name="T68" fmla="*/ 41 w 86"/>
                <a:gd name="T69" fmla="*/ 50 h 108"/>
                <a:gd name="T70" fmla="*/ 67 w 86"/>
                <a:gd name="T71" fmla="*/ 64 h 108"/>
                <a:gd name="T72" fmla="*/ 68 w 86"/>
                <a:gd name="T73" fmla="*/ 68 h 108"/>
                <a:gd name="T74" fmla="*/ 47 w 86"/>
                <a:gd name="T75" fmla="*/ 89 h 108"/>
                <a:gd name="T76" fmla="*/ 1 w 86"/>
                <a:gd name="T77" fmla="*/ 102 h 108"/>
                <a:gd name="T78" fmla="*/ 1 w 86"/>
                <a:gd name="T79" fmla="*/ 102 h 108"/>
                <a:gd name="T80" fmla="*/ 60 w 86"/>
                <a:gd name="T81" fmla="*/ 83 h 108"/>
                <a:gd name="T82" fmla="*/ 67 w 86"/>
                <a:gd name="T83" fmla="*/ 75 h 108"/>
                <a:gd name="T84" fmla="*/ 27 w 86"/>
                <a:gd name="T85" fmla="*/ 10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6" h="108">
                  <a:moveTo>
                    <a:pt x="27" y="105"/>
                  </a:moveTo>
                  <a:cubicBezTo>
                    <a:pt x="10" y="108"/>
                    <a:pt x="0" y="106"/>
                    <a:pt x="0" y="106"/>
                  </a:cubicBezTo>
                  <a:cubicBezTo>
                    <a:pt x="0" y="106"/>
                    <a:pt x="10" y="108"/>
                    <a:pt x="27" y="106"/>
                  </a:cubicBezTo>
                  <a:cubicBezTo>
                    <a:pt x="35" y="106"/>
                    <a:pt x="46" y="103"/>
                    <a:pt x="55" y="96"/>
                  </a:cubicBezTo>
                  <a:cubicBezTo>
                    <a:pt x="63" y="91"/>
                    <a:pt x="69" y="82"/>
                    <a:pt x="70" y="71"/>
                  </a:cubicBezTo>
                  <a:cubicBezTo>
                    <a:pt x="80" y="57"/>
                    <a:pt x="86" y="38"/>
                    <a:pt x="84" y="21"/>
                  </a:cubicBezTo>
                  <a:cubicBezTo>
                    <a:pt x="83" y="12"/>
                    <a:pt x="78" y="4"/>
                    <a:pt x="69" y="1"/>
                  </a:cubicBezTo>
                  <a:cubicBezTo>
                    <a:pt x="61" y="0"/>
                    <a:pt x="51" y="3"/>
                    <a:pt x="48" y="11"/>
                  </a:cubicBezTo>
                  <a:cubicBezTo>
                    <a:pt x="47" y="12"/>
                    <a:pt x="47" y="14"/>
                    <a:pt x="47" y="16"/>
                  </a:cubicBezTo>
                  <a:cubicBezTo>
                    <a:pt x="46" y="21"/>
                    <a:pt x="50" y="30"/>
                    <a:pt x="56" y="32"/>
                  </a:cubicBezTo>
                  <a:cubicBezTo>
                    <a:pt x="65" y="35"/>
                    <a:pt x="70" y="31"/>
                    <a:pt x="71" y="28"/>
                  </a:cubicBezTo>
                  <a:cubicBezTo>
                    <a:pt x="72" y="24"/>
                    <a:pt x="74" y="24"/>
                    <a:pt x="74" y="24"/>
                  </a:cubicBezTo>
                  <a:cubicBezTo>
                    <a:pt x="72" y="22"/>
                    <a:pt x="70" y="23"/>
                    <a:pt x="70" y="24"/>
                  </a:cubicBezTo>
                  <a:cubicBezTo>
                    <a:pt x="69" y="25"/>
                    <a:pt x="69" y="26"/>
                    <a:pt x="67" y="25"/>
                  </a:cubicBezTo>
                  <a:cubicBezTo>
                    <a:pt x="66" y="24"/>
                    <a:pt x="68" y="22"/>
                    <a:pt x="68" y="22"/>
                  </a:cubicBezTo>
                  <a:cubicBezTo>
                    <a:pt x="72" y="17"/>
                    <a:pt x="66" y="11"/>
                    <a:pt x="66" y="11"/>
                  </a:cubicBezTo>
                  <a:cubicBezTo>
                    <a:pt x="63" y="12"/>
                    <a:pt x="62" y="16"/>
                    <a:pt x="63" y="17"/>
                  </a:cubicBezTo>
                  <a:cubicBezTo>
                    <a:pt x="64" y="19"/>
                    <a:pt x="65" y="21"/>
                    <a:pt x="63" y="21"/>
                  </a:cubicBezTo>
                  <a:cubicBezTo>
                    <a:pt x="61" y="21"/>
                    <a:pt x="62" y="19"/>
                    <a:pt x="61" y="17"/>
                  </a:cubicBezTo>
                  <a:cubicBezTo>
                    <a:pt x="60" y="15"/>
                    <a:pt x="57" y="16"/>
                    <a:pt x="57" y="16"/>
                  </a:cubicBezTo>
                  <a:cubicBezTo>
                    <a:pt x="59" y="19"/>
                    <a:pt x="55" y="22"/>
                    <a:pt x="52" y="20"/>
                  </a:cubicBezTo>
                  <a:cubicBezTo>
                    <a:pt x="51" y="20"/>
                    <a:pt x="51" y="19"/>
                    <a:pt x="51" y="19"/>
                  </a:cubicBezTo>
                  <a:cubicBezTo>
                    <a:pt x="51" y="17"/>
                    <a:pt x="51" y="16"/>
                    <a:pt x="51" y="14"/>
                  </a:cubicBezTo>
                  <a:cubicBezTo>
                    <a:pt x="52" y="6"/>
                    <a:pt x="62" y="4"/>
                    <a:pt x="69" y="5"/>
                  </a:cubicBezTo>
                  <a:cubicBezTo>
                    <a:pt x="78" y="8"/>
                    <a:pt x="80" y="18"/>
                    <a:pt x="81" y="26"/>
                  </a:cubicBezTo>
                  <a:cubicBezTo>
                    <a:pt x="81" y="35"/>
                    <a:pt x="78" y="44"/>
                    <a:pt x="75" y="52"/>
                  </a:cubicBezTo>
                  <a:cubicBezTo>
                    <a:pt x="74" y="57"/>
                    <a:pt x="72" y="61"/>
                    <a:pt x="70" y="65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7" y="50"/>
                    <a:pt x="50" y="44"/>
                    <a:pt x="40" y="49"/>
                  </a:cubicBezTo>
                  <a:cubicBezTo>
                    <a:pt x="28" y="52"/>
                    <a:pt x="26" y="68"/>
                    <a:pt x="34" y="74"/>
                  </a:cubicBezTo>
                  <a:cubicBezTo>
                    <a:pt x="42" y="80"/>
                    <a:pt x="50" y="71"/>
                    <a:pt x="49" y="67"/>
                  </a:cubicBezTo>
                  <a:cubicBezTo>
                    <a:pt x="49" y="61"/>
                    <a:pt x="45" y="61"/>
                    <a:pt x="46" y="61"/>
                  </a:cubicBezTo>
                  <a:cubicBezTo>
                    <a:pt x="45" y="61"/>
                    <a:pt x="49" y="62"/>
                    <a:pt x="49" y="67"/>
                  </a:cubicBezTo>
                  <a:cubicBezTo>
                    <a:pt x="49" y="71"/>
                    <a:pt x="42" y="78"/>
                    <a:pt x="35" y="73"/>
                  </a:cubicBezTo>
                  <a:cubicBezTo>
                    <a:pt x="28" y="68"/>
                    <a:pt x="30" y="53"/>
                    <a:pt x="41" y="50"/>
                  </a:cubicBezTo>
                  <a:cubicBezTo>
                    <a:pt x="50" y="47"/>
                    <a:pt x="65" y="52"/>
                    <a:pt x="67" y="64"/>
                  </a:cubicBezTo>
                  <a:cubicBezTo>
                    <a:pt x="68" y="66"/>
                    <a:pt x="68" y="67"/>
                    <a:pt x="68" y="68"/>
                  </a:cubicBezTo>
                  <a:cubicBezTo>
                    <a:pt x="62" y="77"/>
                    <a:pt x="55" y="84"/>
                    <a:pt x="47" y="89"/>
                  </a:cubicBezTo>
                  <a:cubicBezTo>
                    <a:pt x="34" y="98"/>
                    <a:pt x="17" y="103"/>
                    <a:pt x="1" y="102"/>
                  </a:cubicBezTo>
                  <a:cubicBezTo>
                    <a:pt x="1" y="102"/>
                    <a:pt x="1" y="102"/>
                    <a:pt x="1" y="102"/>
                  </a:cubicBezTo>
                  <a:cubicBezTo>
                    <a:pt x="22" y="106"/>
                    <a:pt x="44" y="97"/>
                    <a:pt x="60" y="83"/>
                  </a:cubicBezTo>
                  <a:cubicBezTo>
                    <a:pt x="62" y="80"/>
                    <a:pt x="65" y="78"/>
                    <a:pt x="67" y="75"/>
                  </a:cubicBezTo>
                  <a:cubicBezTo>
                    <a:pt x="63" y="95"/>
                    <a:pt x="40" y="104"/>
                    <a:pt x="27" y="105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7" name="Freeform 689"/>
            <p:cNvSpPr>
              <a:spLocks noEditPoints="1"/>
            </p:cNvSpPr>
            <p:nvPr/>
          </p:nvSpPr>
          <p:spPr bwMode="auto">
            <a:xfrm>
              <a:off x="4054" y="3276"/>
              <a:ext cx="1287" cy="454"/>
            </a:xfrm>
            <a:custGeom>
              <a:avLst/>
              <a:gdLst>
                <a:gd name="T0" fmla="*/ 263 w 369"/>
                <a:gd name="T1" fmla="*/ 6 h 130"/>
                <a:gd name="T2" fmla="*/ 265 w 369"/>
                <a:gd name="T3" fmla="*/ 12 h 130"/>
                <a:gd name="T4" fmla="*/ 263 w 369"/>
                <a:gd name="T5" fmla="*/ 21 h 130"/>
                <a:gd name="T6" fmla="*/ 169 w 369"/>
                <a:gd name="T7" fmla="*/ 20 h 130"/>
                <a:gd name="T8" fmla="*/ 185 w 369"/>
                <a:gd name="T9" fmla="*/ 10 h 130"/>
                <a:gd name="T10" fmla="*/ 189 w 369"/>
                <a:gd name="T11" fmla="*/ 0 h 130"/>
                <a:gd name="T12" fmla="*/ 170 w 369"/>
                <a:gd name="T13" fmla="*/ 6 h 130"/>
                <a:gd name="T14" fmla="*/ 160 w 369"/>
                <a:gd name="T15" fmla="*/ 15 h 130"/>
                <a:gd name="T16" fmla="*/ 89 w 369"/>
                <a:gd name="T17" fmla="*/ 58 h 130"/>
                <a:gd name="T18" fmla="*/ 199 w 369"/>
                <a:gd name="T19" fmla="*/ 26 h 130"/>
                <a:gd name="T20" fmla="*/ 198 w 369"/>
                <a:gd name="T21" fmla="*/ 29 h 130"/>
                <a:gd name="T22" fmla="*/ 0 w 369"/>
                <a:gd name="T23" fmla="*/ 90 h 130"/>
                <a:gd name="T24" fmla="*/ 188 w 369"/>
                <a:gd name="T25" fmla="*/ 31 h 130"/>
                <a:gd name="T26" fmla="*/ 0 w 369"/>
                <a:gd name="T27" fmla="*/ 92 h 130"/>
                <a:gd name="T28" fmla="*/ 16 w 369"/>
                <a:gd name="T29" fmla="*/ 97 h 130"/>
                <a:gd name="T30" fmla="*/ 43 w 369"/>
                <a:gd name="T31" fmla="*/ 107 h 130"/>
                <a:gd name="T32" fmla="*/ 53 w 369"/>
                <a:gd name="T33" fmla="*/ 104 h 130"/>
                <a:gd name="T34" fmla="*/ 61 w 369"/>
                <a:gd name="T35" fmla="*/ 99 h 130"/>
                <a:gd name="T36" fmla="*/ 40 w 369"/>
                <a:gd name="T37" fmla="*/ 97 h 130"/>
                <a:gd name="T38" fmla="*/ 140 w 369"/>
                <a:gd name="T39" fmla="*/ 59 h 130"/>
                <a:gd name="T40" fmla="*/ 149 w 369"/>
                <a:gd name="T41" fmla="*/ 61 h 130"/>
                <a:gd name="T42" fmla="*/ 168 w 369"/>
                <a:gd name="T43" fmla="*/ 72 h 130"/>
                <a:gd name="T44" fmla="*/ 168 w 369"/>
                <a:gd name="T45" fmla="*/ 53 h 130"/>
                <a:gd name="T46" fmla="*/ 196 w 369"/>
                <a:gd name="T47" fmla="*/ 32 h 130"/>
                <a:gd name="T48" fmla="*/ 226 w 369"/>
                <a:gd name="T49" fmla="*/ 98 h 130"/>
                <a:gd name="T50" fmla="*/ 238 w 369"/>
                <a:gd name="T51" fmla="*/ 92 h 130"/>
                <a:gd name="T52" fmla="*/ 226 w 369"/>
                <a:gd name="T53" fmla="*/ 98 h 130"/>
                <a:gd name="T54" fmla="*/ 181 w 369"/>
                <a:gd name="T55" fmla="*/ 98 h 130"/>
                <a:gd name="T56" fmla="*/ 203 w 369"/>
                <a:gd name="T57" fmla="*/ 90 h 130"/>
                <a:gd name="T58" fmla="*/ 193 w 369"/>
                <a:gd name="T59" fmla="*/ 107 h 130"/>
                <a:gd name="T60" fmla="*/ 210 w 369"/>
                <a:gd name="T61" fmla="*/ 109 h 130"/>
                <a:gd name="T62" fmla="*/ 216 w 369"/>
                <a:gd name="T63" fmla="*/ 99 h 130"/>
                <a:gd name="T64" fmla="*/ 186 w 369"/>
                <a:gd name="T65" fmla="*/ 83 h 130"/>
                <a:gd name="T66" fmla="*/ 228 w 369"/>
                <a:gd name="T67" fmla="*/ 122 h 130"/>
                <a:gd name="T68" fmla="*/ 259 w 369"/>
                <a:gd name="T69" fmla="*/ 77 h 130"/>
                <a:gd name="T70" fmla="*/ 310 w 369"/>
                <a:gd name="T71" fmla="*/ 49 h 130"/>
                <a:gd name="T72" fmla="*/ 332 w 369"/>
                <a:gd name="T73" fmla="*/ 69 h 130"/>
                <a:gd name="T74" fmla="*/ 326 w 369"/>
                <a:gd name="T75" fmla="*/ 78 h 130"/>
                <a:gd name="T76" fmla="*/ 336 w 369"/>
                <a:gd name="T77" fmla="*/ 69 h 130"/>
                <a:gd name="T78" fmla="*/ 225 w 369"/>
                <a:gd name="T79" fmla="*/ 26 h 130"/>
                <a:gd name="T80" fmla="*/ 350 w 369"/>
                <a:gd name="T81" fmla="*/ 59 h 130"/>
                <a:gd name="T82" fmla="*/ 367 w 369"/>
                <a:gd name="T83" fmla="*/ 53 h 130"/>
                <a:gd name="T84" fmla="*/ 264 w 369"/>
                <a:gd name="T85" fmla="*/ 22 h 130"/>
                <a:gd name="T86" fmla="*/ 257 w 369"/>
                <a:gd name="T87" fmla="*/ 77 h 130"/>
                <a:gd name="T88" fmla="*/ 246 w 369"/>
                <a:gd name="T89" fmla="*/ 94 h 130"/>
                <a:gd name="T90" fmla="*/ 226 w 369"/>
                <a:gd name="T91" fmla="*/ 29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9" h="130">
                  <a:moveTo>
                    <a:pt x="264" y="22"/>
                  </a:moveTo>
                  <a:cubicBezTo>
                    <a:pt x="267" y="22"/>
                    <a:pt x="270" y="18"/>
                    <a:pt x="270" y="14"/>
                  </a:cubicBezTo>
                  <a:cubicBezTo>
                    <a:pt x="270" y="9"/>
                    <a:pt x="266" y="6"/>
                    <a:pt x="263" y="6"/>
                  </a:cubicBezTo>
                  <a:cubicBezTo>
                    <a:pt x="261" y="5"/>
                    <a:pt x="258" y="6"/>
                    <a:pt x="256" y="11"/>
                  </a:cubicBezTo>
                  <a:cubicBezTo>
                    <a:pt x="256" y="11"/>
                    <a:pt x="258" y="10"/>
                    <a:pt x="259" y="11"/>
                  </a:cubicBezTo>
                  <a:cubicBezTo>
                    <a:pt x="262" y="13"/>
                    <a:pt x="263" y="11"/>
                    <a:pt x="265" y="12"/>
                  </a:cubicBezTo>
                  <a:cubicBezTo>
                    <a:pt x="269" y="12"/>
                    <a:pt x="266" y="15"/>
                    <a:pt x="264" y="15"/>
                  </a:cubicBezTo>
                  <a:cubicBezTo>
                    <a:pt x="263" y="15"/>
                    <a:pt x="262" y="14"/>
                    <a:pt x="261" y="16"/>
                  </a:cubicBezTo>
                  <a:cubicBezTo>
                    <a:pt x="261" y="16"/>
                    <a:pt x="267" y="16"/>
                    <a:pt x="263" y="21"/>
                  </a:cubicBezTo>
                  <a:cubicBezTo>
                    <a:pt x="262" y="22"/>
                    <a:pt x="261" y="22"/>
                    <a:pt x="261" y="22"/>
                  </a:cubicBezTo>
                  <a:cubicBezTo>
                    <a:pt x="242" y="20"/>
                    <a:pt x="226" y="21"/>
                    <a:pt x="215" y="22"/>
                  </a:cubicBezTo>
                  <a:cubicBezTo>
                    <a:pt x="199" y="18"/>
                    <a:pt x="184" y="18"/>
                    <a:pt x="169" y="20"/>
                  </a:cubicBezTo>
                  <a:cubicBezTo>
                    <a:pt x="173" y="19"/>
                    <a:pt x="177" y="18"/>
                    <a:pt x="180" y="17"/>
                  </a:cubicBezTo>
                  <a:cubicBezTo>
                    <a:pt x="187" y="16"/>
                    <a:pt x="189" y="13"/>
                    <a:pt x="190" y="9"/>
                  </a:cubicBezTo>
                  <a:cubicBezTo>
                    <a:pt x="190" y="9"/>
                    <a:pt x="187" y="11"/>
                    <a:pt x="185" y="10"/>
                  </a:cubicBezTo>
                  <a:cubicBezTo>
                    <a:pt x="184" y="9"/>
                    <a:pt x="182" y="15"/>
                    <a:pt x="179" y="13"/>
                  </a:cubicBezTo>
                  <a:cubicBezTo>
                    <a:pt x="176" y="11"/>
                    <a:pt x="182" y="9"/>
                    <a:pt x="185" y="8"/>
                  </a:cubicBezTo>
                  <a:cubicBezTo>
                    <a:pt x="188" y="7"/>
                    <a:pt x="190" y="3"/>
                    <a:pt x="189" y="0"/>
                  </a:cubicBezTo>
                  <a:cubicBezTo>
                    <a:pt x="189" y="0"/>
                    <a:pt x="187" y="3"/>
                    <a:pt x="185" y="3"/>
                  </a:cubicBezTo>
                  <a:cubicBezTo>
                    <a:pt x="183" y="2"/>
                    <a:pt x="175" y="0"/>
                    <a:pt x="173" y="6"/>
                  </a:cubicBezTo>
                  <a:cubicBezTo>
                    <a:pt x="171" y="12"/>
                    <a:pt x="169" y="8"/>
                    <a:pt x="170" y="6"/>
                  </a:cubicBezTo>
                  <a:cubicBezTo>
                    <a:pt x="171" y="4"/>
                    <a:pt x="168" y="1"/>
                    <a:pt x="165" y="0"/>
                  </a:cubicBezTo>
                  <a:cubicBezTo>
                    <a:pt x="165" y="0"/>
                    <a:pt x="168" y="6"/>
                    <a:pt x="166" y="8"/>
                  </a:cubicBezTo>
                  <a:cubicBezTo>
                    <a:pt x="164" y="10"/>
                    <a:pt x="162" y="12"/>
                    <a:pt x="160" y="15"/>
                  </a:cubicBezTo>
                  <a:cubicBezTo>
                    <a:pt x="159" y="19"/>
                    <a:pt x="154" y="23"/>
                    <a:pt x="149" y="25"/>
                  </a:cubicBezTo>
                  <a:cubicBezTo>
                    <a:pt x="140" y="28"/>
                    <a:pt x="133" y="32"/>
                    <a:pt x="127" y="35"/>
                  </a:cubicBezTo>
                  <a:cubicBezTo>
                    <a:pt x="102" y="47"/>
                    <a:pt x="89" y="58"/>
                    <a:pt x="89" y="58"/>
                  </a:cubicBezTo>
                  <a:cubicBezTo>
                    <a:pt x="89" y="58"/>
                    <a:pt x="103" y="48"/>
                    <a:pt x="127" y="36"/>
                  </a:cubicBezTo>
                  <a:cubicBezTo>
                    <a:pt x="147" y="26"/>
                    <a:pt x="178" y="15"/>
                    <a:pt x="210" y="23"/>
                  </a:cubicBezTo>
                  <a:cubicBezTo>
                    <a:pt x="203" y="24"/>
                    <a:pt x="199" y="26"/>
                    <a:pt x="199" y="26"/>
                  </a:cubicBezTo>
                  <a:cubicBezTo>
                    <a:pt x="199" y="26"/>
                    <a:pt x="203" y="25"/>
                    <a:pt x="211" y="24"/>
                  </a:cubicBezTo>
                  <a:cubicBezTo>
                    <a:pt x="214" y="24"/>
                    <a:pt x="217" y="25"/>
                    <a:pt x="220" y="27"/>
                  </a:cubicBezTo>
                  <a:cubicBezTo>
                    <a:pt x="213" y="27"/>
                    <a:pt x="205" y="28"/>
                    <a:pt x="198" y="29"/>
                  </a:cubicBezTo>
                  <a:cubicBezTo>
                    <a:pt x="174" y="25"/>
                    <a:pt x="149" y="32"/>
                    <a:pt x="127" y="42"/>
                  </a:cubicBezTo>
                  <a:cubicBezTo>
                    <a:pt x="87" y="61"/>
                    <a:pt x="47" y="10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0" y="97"/>
                    <a:pt x="58" y="84"/>
                    <a:pt x="84" y="69"/>
                  </a:cubicBezTo>
                  <a:cubicBezTo>
                    <a:pt x="112" y="53"/>
                    <a:pt x="140" y="36"/>
                    <a:pt x="172" y="32"/>
                  </a:cubicBezTo>
                  <a:cubicBezTo>
                    <a:pt x="178" y="31"/>
                    <a:pt x="183" y="31"/>
                    <a:pt x="188" y="31"/>
                  </a:cubicBezTo>
                  <a:cubicBezTo>
                    <a:pt x="185" y="32"/>
                    <a:pt x="181" y="33"/>
                    <a:pt x="178" y="34"/>
                  </a:cubicBezTo>
                  <a:cubicBezTo>
                    <a:pt x="148" y="43"/>
                    <a:pt x="121" y="60"/>
                    <a:pt x="94" y="74"/>
                  </a:cubicBezTo>
                  <a:cubicBezTo>
                    <a:pt x="65" y="90"/>
                    <a:pt x="33" y="10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5" y="95"/>
                    <a:pt x="11" y="96"/>
                    <a:pt x="16" y="97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7"/>
                    <a:pt x="20" y="98"/>
                    <a:pt x="26" y="98"/>
                  </a:cubicBezTo>
                  <a:cubicBezTo>
                    <a:pt x="29" y="99"/>
                    <a:pt x="32" y="100"/>
                    <a:pt x="34" y="101"/>
                  </a:cubicBezTo>
                  <a:cubicBezTo>
                    <a:pt x="37" y="104"/>
                    <a:pt x="37" y="107"/>
                    <a:pt x="43" y="107"/>
                  </a:cubicBezTo>
                  <a:cubicBezTo>
                    <a:pt x="49" y="106"/>
                    <a:pt x="50" y="112"/>
                    <a:pt x="50" y="112"/>
                  </a:cubicBezTo>
                  <a:cubicBezTo>
                    <a:pt x="50" y="112"/>
                    <a:pt x="53" y="107"/>
                    <a:pt x="50" y="105"/>
                  </a:cubicBezTo>
                  <a:cubicBezTo>
                    <a:pt x="46" y="103"/>
                    <a:pt x="50" y="100"/>
                    <a:pt x="53" y="104"/>
                  </a:cubicBezTo>
                  <a:cubicBezTo>
                    <a:pt x="55" y="109"/>
                    <a:pt x="64" y="113"/>
                    <a:pt x="71" y="112"/>
                  </a:cubicBezTo>
                  <a:cubicBezTo>
                    <a:pt x="71" y="112"/>
                    <a:pt x="66" y="111"/>
                    <a:pt x="65" y="106"/>
                  </a:cubicBezTo>
                  <a:cubicBezTo>
                    <a:pt x="65" y="103"/>
                    <a:pt x="63" y="99"/>
                    <a:pt x="61" y="99"/>
                  </a:cubicBezTo>
                  <a:cubicBezTo>
                    <a:pt x="58" y="98"/>
                    <a:pt x="62" y="96"/>
                    <a:pt x="66" y="99"/>
                  </a:cubicBezTo>
                  <a:cubicBezTo>
                    <a:pt x="66" y="99"/>
                    <a:pt x="63" y="92"/>
                    <a:pt x="53" y="95"/>
                  </a:cubicBezTo>
                  <a:cubicBezTo>
                    <a:pt x="49" y="96"/>
                    <a:pt x="45" y="96"/>
                    <a:pt x="40" y="97"/>
                  </a:cubicBezTo>
                  <a:cubicBezTo>
                    <a:pt x="55" y="95"/>
                    <a:pt x="70" y="89"/>
                    <a:pt x="84" y="82"/>
                  </a:cubicBezTo>
                  <a:cubicBezTo>
                    <a:pt x="99" y="75"/>
                    <a:pt x="114" y="66"/>
                    <a:pt x="129" y="58"/>
                  </a:cubicBezTo>
                  <a:cubicBezTo>
                    <a:pt x="133" y="57"/>
                    <a:pt x="138" y="56"/>
                    <a:pt x="140" y="59"/>
                  </a:cubicBezTo>
                  <a:cubicBezTo>
                    <a:pt x="147" y="64"/>
                    <a:pt x="143" y="63"/>
                    <a:pt x="146" y="66"/>
                  </a:cubicBezTo>
                  <a:cubicBezTo>
                    <a:pt x="149" y="69"/>
                    <a:pt x="148" y="71"/>
                    <a:pt x="148" y="71"/>
                  </a:cubicBezTo>
                  <a:cubicBezTo>
                    <a:pt x="148" y="71"/>
                    <a:pt x="153" y="66"/>
                    <a:pt x="149" y="61"/>
                  </a:cubicBezTo>
                  <a:cubicBezTo>
                    <a:pt x="146" y="56"/>
                    <a:pt x="152" y="57"/>
                    <a:pt x="152" y="59"/>
                  </a:cubicBezTo>
                  <a:cubicBezTo>
                    <a:pt x="153" y="62"/>
                    <a:pt x="155" y="65"/>
                    <a:pt x="159" y="66"/>
                  </a:cubicBezTo>
                  <a:cubicBezTo>
                    <a:pt x="162" y="68"/>
                    <a:pt x="169" y="70"/>
                    <a:pt x="168" y="72"/>
                  </a:cubicBezTo>
                  <a:cubicBezTo>
                    <a:pt x="168" y="72"/>
                    <a:pt x="171" y="63"/>
                    <a:pt x="166" y="58"/>
                  </a:cubicBezTo>
                  <a:cubicBezTo>
                    <a:pt x="160" y="53"/>
                    <a:pt x="155" y="55"/>
                    <a:pt x="157" y="52"/>
                  </a:cubicBezTo>
                  <a:cubicBezTo>
                    <a:pt x="159" y="49"/>
                    <a:pt x="168" y="53"/>
                    <a:pt x="168" y="53"/>
                  </a:cubicBezTo>
                  <a:cubicBezTo>
                    <a:pt x="168" y="53"/>
                    <a:pt x="165" y="45"/>
                    <a:pt x="151" y="47"/>
                  </a:cubicBezTo>
                  <a:cubicBezTo>
                    <a:pt x="157" y="44"/>
                    <a:pt x="163" y="42"/>
                    <a:pt x="169" y="40"/>
                  </a:cubicBezTo>
                  <a:cubicBezTo>
                    <a:pt x="178" y="37"/>
                    <a:pt x="187" y="34"/>
                    <a:pt x="196" y="32"/>
                  </a:cubicBezTo>
                  <a:cubicBezTo>
                    <a:pt x="210" y="35"/>
                    <a:pt x="223" y="42"/>
                    <a:pt x="233" y="53"/>
                  </a:cubicBezTo>
                  <a:cubicBezTo>
                    <a:pt x="244" y="66"/>
                    <a:pt x="246" y="85"/>
                    <a:pt x="240" y="101"/>
                  </a:cubicBezTo>
                  <a:cubicBezTo>
                    <a:pt x="235" y="102"/>
                    <a:pt x="230" y="101"/>
                    <a:pt x="226" y="98"/>
                  </a:cubicBezTo>
                  <a:cubicBezTo>
                    <a:pt x="222" y="93"/>
                    <a:pt x="222" y="85"/>
                    <a:pt x="226" y="82"/>
                  </a:cubicBezTo>
                  <a:cubicBezTo>
                    <a:pt x="230" y="78"/>
                    <a:pt x="236" y="79"/>
                    <a:pt x="238" y="82"/>
                  </a:cubicBezTo>
                  <a:cubicBezTo>
                    <a:pt x="244" y="88"/>
                    <a:pt x="238" y="92"/>
                    <a:pt x="238" y="92"/>
                  </a:cubicBezTo>
                  <a:cubicBezTo>
                    <a:pt x="239" y="92"/>
                    <a:pt x="244" y="88"/>
                    <a:pt x="239" y="81"/>
                  </a:cubicBezTo>
                  <a:cubicBezTo>
                    <a:pt x="236" y="78"/>
                    <a:pt x="230" y="77"/>
                    <a:pt x="226" y="81"/>
                  </a:cubicBezTo>
                  <a:cubicBezTo>
                    <a:pt x="222" y="85"/>
                    <a:pt x="221" y="93"/>
                    <a:pt x="226" y="98"/>
                  </a:cubicBezTo>
                  <a:cubicBezTo>
                    <a:pt x="229" y="102"/>
                    <a:pt x="234" y="103"/>
                    <a:pt x="240" y="102"/>
                  </a:cubicBezTo>
                  <a:cubicBezTo>
                    <a:pt x="236" y="110"/>
                    <a:pt x="231" y="116"/>
                    <a:pt x="224" y="121"/>
                  </a:cubicBezTo>
                  <a:cubicBezTo>
                    <a:pt x="207" y="130"/>
                    <a:pt x="176" y="122"/>
                    <a:pt x="181" y="98"/>
                  </a:cubicBezTo>
                  <a:cubicBezTo>
                    <a:pt x="182" y="89"/>
                    <a:pt x="189" y="84"/>
                    <a:pt x="197" y="84"/>
                  </a:cubicBezTo>
                  <a:cubicBezTo>
                    <a:pt x="199" y="84"/>
                    <a:pt x="201" y="84"/>
                    <a:pt x="203" y="85"/>
                  </a:cubicBezTo>
                  <a:cubicBezTo>
                    <a:pt x="206" y="86"/>
                    <a:pt x="206" y="89"/>
                    <a:pt x="203" y="90"/>
                  </a:cubicBezTo>
                  <a:cubicBezTo>
                    <a:pt x="200" y="91"/>
                    <a:pt x="201" y="96"/>
                    <a:pt x="201" y="96"/>
                  </a:cubicBezTo>
                  <a:cubicBezTo>
                    <a:pt x="208" y="92"/>
                    <a:pt x="213" y="100"/>
                    <a:pt x="204" y="98"/>
                  </a:cubicBezTo>
                  <a:cubicBezTo>
                    <a:pt x="195" y="97"/>
                    <a:pt x="193" y="105"/>
                    <a:pt x="193" y="107"/>
                  </a:cubicBezTo>
                  <a:cubicBezTo>
                    <a:pt x="193" y="109"/>
                    <a:pt x="189" y="111"/>
                    <a:pt x="189" y="111"/>
                  </a:cubicBezTo>
                  <a:cubicBezTo>
                    <a:pt x="195" y="117"/>
                    <a:pt x="204" y="112"/>
                    <a:pt x="206" y="109"/>
                  </a:cubicBezTo>
                  <a:cubicBezTo>
                    <a:pt x="207" y="106"/>
                    <a:pt x="208" y="105"/>
                    <a:pt x="210" y="109"/>
                  </a:cubicBezTo>
                  <a:cubicBezTo>
                    <a:pt x="212" y="112"/>
                    <a:pt x="217" y="114"/>
                    <a:pt x="220" y="110"/>
                  </a:cubicBezTo>
                  <a:cubicBezTo>
                    <a:pt x="222" y="107"/>
                    <a:pt x="219" y="103"/>
                    <a:pt x="219" y="103"/>
                  </a:cubicBezTo>
                  <a:cubicBezTo>
                    <a:pt x="219" y="105"/>
                    <a:pt x="214" y="108"/>
                    <a:pt x="216" y="99"/>
                  </a:cubicBezTo>
                  <a:cubicBezTo>
                    <a:pt x="217" y="93"/>
                    <a:pt x="215" y="88"/>
                    <a:pt x="212" y="85"/>
                  </a:cubicBezTo>
                  <a:cubicBezTo>
                    <a:pt x="210" y="84"/>
                    <a:pt x="208" y="83"/>
                    <a:pt x="206" y="82"/>
                  </a:cubicBezTo>
                  <a:cubicBezTo>
                    <a:pt x="200" y="79"/>
                    <a:pt x="191" y="79"/>
                    <a:pt x="186" y="83"/>
                  </a:cubicBezTo>
                  <a:cubicBezTo>
                    <a:pt x="178" y="88"/>
                    <a:pt x="175" y="99"/>
                    <a:pt x="177" y="108"/>
                  </a:cubicBezTo>
                  <a:cubicBezTo>
                    <a:pt x="179" y="118"/>
                    <a:pt x="188" y="125"/>
                    <a:pt x="198" y="128"/>
                  </a:cubicBezTo>
                  <a:cubicBezTo>
                    <a:pt x="208" y="130"/>
                    <a:pt x="219" y="128"/>
                    <a:pt x="228" y="122"/>
                  </a:cubicBezTo>
                  <a:cubicBezTo>
                    <a:pt x="236" y="118"/>
                    <a:pt x="241" y="110"/>
                    <a:pt x="244" y="101"/>
                  </a:cubicBezTo>
                  <a:cubicBezTo>
                    <a:pt x="245" y="101"/>
                    <a:pt x="246" y="101"/>
                    <a:pt x="247" y="100"/>
                  </a:cubicBezTo>
                  <a:cubicBezTo>
                    <a:pt x="254" y="95"/>
                    <a:pt x="258" y="86"/>
                    <a:pt x="259" y="77"/>
                  </a:cubicBezTo>
                  <a:cubicBezTo>
                    <a:pt x="261" y="59"/>
                    <a:pt x="248" y="39"/>
                    <a:pt x="231" y="29"/>
                  </a:cubicBezTo>
                  <a:cubicBezTo>
                    <a:pt x="243" y="29"/>
                    <a:pt x="255" y="30"/>
                    <a:pt x="267" y="32"/>
                  </a:cubicBezTo>
                  <a:cubicBezTo>
                    <a:pt x="283" y="35"/>
                    <a:pt x="297" y="41"/>
                    <a:pt x="310" y="49"/>
                  </a:cubicBezTo>
                  <a:cubicBezTo>
                    <a:pt x="313" y="51"/>
                    <a:pt x="317" y="53"/>
                    <a:pt x="320" y="56"/>
                  </a:cubicBezTo>
                  <a:cubicBezTo>
                    <a:pt x="324" y="59"/>
                    <a:pt x="329" y="66"/>
                    <a:pt x="329" y="71"/>
                  </a:cubicBezTo>
                  <a:cubicBezTo>
                    <a:pt x="329" y="71"/>
                    <a:pt x="332" y="72"/>
                    <a:pt x="332" y="69"/>
                  </a:cubicBezTo>
                  <a:cubicBezTo>
                    <a:pt x="332" y="69"/>
                    <a:pt x="337" y="75"/>
                    <a:pt x="335" y="80"/>
                  </a:cubicBezTo>
                  <a:cubicBezTo>
                    <a:pt x="333" y="85"/>
                    <a:pt x="327" y="83"/>
                    <a:pt x="330" y="77"/>
                  </a:cubicBezTo>
                  <a:cubicBezTo>
                    <a:pt x="330" y="77"/>
                    <a:pt x="328" y="77"/>
                    <a:pt x="326" y="78"/>
                  </a:cubicBezTo>
                  <a:cubicBezTo>
                    <a:pt x="326" y="78"/>
                    <a:pt x="326" y="78"/>
                    <a:pt x="326" y="78"/>
                  </a:cubicBezTo>
                  <a:cubicBezTo>
                    <a:pt x="319" y="83"/>
                    <a:pt x="325" y="93"/>
                    <a:pt x="333" y="91"/>
                  </a:cubicBezTo>
                  <a:cubicBezTo>
                    <a:pt x="342" y="89"/>
                    <a:pt x="340" y="76"/>
                    <a:pt x="336" y="69"/>
                  </a:cubicBezTo>
                  <a:cubicBezTo>
                    <a:pt x="331" y="59"/>
                    <a:pt x="320" y="51"/>
                    <a:pt x="310" y="46"/>
                  </a:cubicBezTo>
                  <a:cubicBezTo>
                    <a:pt x="298" y="39"/>
                    <a:pt x="284" y="33"/>
                    <a:pt x="270" y="30"/>
                  </a:cubicBezTo>
                  <a:cubicBezTo>
                    <a:pt x="256" y="27"/>
                    <a:pt x="241" y="26"/>
                    <a:pt x="225" y="26"/>
                  </a:cubicBezTo>
                  <a:cubicBezTo>
                    <a:pt x="223" y="25"/>
                    <a:pt x="220" y="24"/>
                    <a:pt x="217" y="23"/>
                  </a:cubicBezTo>
                  <a:cubicBezTo>
                    <a:pt x="234" y="21"/>
                    <a:pt x="261" y="22"/>
                    <a:pt x="291" y="31"/>
                  </a:cubicBezTo>
                  <a:cubicBezTo>
                    <a:pt x="315" y="38"/>
                    <a:pt x="333" y="55"/>
                    <a:pt x="350" y="59"/>
                  </a:cubicBezTo>
                  <a:cubicBezTo>
                    <a:pt x="358" y="62"/>
                    <a:pt x="366" y="58"/>
                    <a:pt x="368" y="53"/>
                  </a:cubicBezTo>
                  <a:cubicBezTo>
                    <a:pt x="369" y="49"/>
                    <a:pt x="367" y="47"/>
                    <a:pt x="366" y="47"/>
                  </a:cubicBezTo>
                  <a:cubicBezTo>
                    <a:pt x="367" y="47"/>
                    <a:pt x="369" y="49"/>
                    <a:pt x="367" y="53"/>
                  </a:cubicBezTo>
                  <a:cubicBezTo>
                    <a:pt x="365" y="58"/>
                    <a:pt x="358" y="61"/>
                    <a:pt x="350" y="58"/>
                  </a:cubicBezTo>
                  <a:cubicBezTo>
                    <a:pt x="334" y="53"/>
                    <a:pt x="317" y="36"/>
                    <a:pt x="291" y="28"/>
                  </a:cubicBezTo>
                  <a:cubicBezTo>
                    <a:pt x="282" y="26"/>
                    <a:pt x="273" y="24"/>
                    <a:pt x="264" y="22"/>
                  </a:cubicBezTo>
                  <a:close/>
                  <a:moveTo>
                    <a:pt x="226" y="29"/>
                  </a:moveTo>
                  <a:cubicBezTo>
                    <a:pt x="227" y="29"/>
                    <a:pt x="228" y="30"/>
                    <a:pt x="229" y="30"/>
                  </a:cubicBezTo>
                  <a:cubicBezTo>
                    <a:pt x="246" y="40"/>
                    <a:pt x="259" y="59"/>
                    <a:pt x="257" y="77"/>
                  </a:cubicBezTo>
                  <a:cubicBezTo>
                    <a:pt x="256" y="86"/>
                    <a:pt x="253" y="94"/>
                    <a:pt x="246" y="99"/>
                  </a:cubicBezTo>
                  <a:cubicBezTo>
                    <a:pt x="246" y="99"/>
                    <a:pt x="245" y="99"/>
                    <a:pt x="244" y="100"/>
                  </a:cubicBezTo>
                  <a:cubicBezTo>
                    <a:pt x="245" y="98"/>
                    <a:pt x="245" y="96"/>
                    <a:pt x="246" y="94"/>
                  </a:cubicBezTo>
                  <a:cubicBezTo>
                    <a:pt x="250" y="73"/>
                    <a:pt x="242" y="53"/>
                    <a:pt x="224" y="40"/>
                  </a:cubicBezTo>
                  <a:cubicBezTo>
                    <a:pt x="218" y="36"/>
                    <a:pt x="211" y="33"/>
                    <a:pt x="204" y="31"/>
                  </a:cubicBezTo>
                  <a:cubicBezTo>
                    <a:pt x="211" y="30"/>
                    <a:pt x="219" y="29"/>
                    <a:pt x="226" y="2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8" name="Freeform 690"/>
            <p:cNvSpPr/>
            <p:nvPr/>
          </p:nvSpPr>
          <p:spPr bwMode="auto">
            <a:xfrm>
              <a:off x="3950" y="3279"/>
              <a:ext cx="115" cy="81"/>
            </a:xfrm>
            <a:custGeom>
              <a:avLst/>
              <a:gdLst>
                <a:gd name="T0" fmla="*/ 30 w 33"/>
                <a:gd name="T1" fmla="*/ 10 h 23"/>
                <a:gd name="T2" fmla="*/ 32 w 33"/>
                <a:gd name="T3" fmla="*/ 4 h 23"/>
                <a:gd name="T4" fmla="*/ 29 w 33"/>
                <a:gd name="T5" fmla="*/ 6 h 23"/>
                <a:gd name="T6" fmla="*/ 15 w 33"/>
                <a:gd name="T7" fmla="*/ 4 h 23"/>
                <a:gd name="T8" fmla="*/ 10 w 33"/>
                <a:gd name="T9" fmla="*/ 3 h 23"/>
                <a:gd name="T10" fmla="*/ 5 w 33"/>
                <a:gd name="T11" fmla="*/ 5 h 23"/>
                <a:gd name="T12" fmla="*/ 0 w 33"/>
                <a:gd name="T13" fmla="*/ 9 h 23"/>
                <a:gd name="T14" fmla="*/ 15 w 33"/>
                <a:gd name="T15" fmla="*/ 18 h 23"/>
                <a:gd name="T16" fmla="*/ 24 w 33"/>
                <a:gd name="T17" fmla="*/ 23 h 23"/>
                <a:gd name="T18" fmla="*/ 23 w 33"/>
                <a:gd name="T19" fmla="*/ 14 h 23"/>
                <a:gd name="T20" fmla="*/ 20 w 33"/>
                <a:gd name="T21" fmla="*/ 14 h 23"/>
                <a:gd name="T22" fmla="*/ 19 w 33"/>
                <a:gd name="T23" fmla="*/ 11 h 23"/>
                <a:gd name="T24" fmla="*/ 30 w 33"/>
                <a:gd name="T25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30" y="10"/>
                  </a:moveTo>
                  <a:cubicBezTo>
                    <a:pt x="33" y="7"/>
                    <a:pt x="32" y="4"/>
                    <a:pt x="32" y="4"/>
                  </a:cubicBezTo>
                  <a:cubicBezTo>
                    <a:pt x="32" y="4"/>
                    <a:pt x="31" y="7"/>
                    <a:pt x="29" y="6"/>
                  </a:cubicBezTo>
                  <a:cubicBezTo>
                    <a:pt x="27" y="5"/>
                    <a:pt x="21" y="0"/>
                    <a:pt x="15" y="4"/>
                  </a:cubicBezTo>
                  <a:cubicBezTo>
                    <a:pt x="9" y="9"/>
                    <a:pt x="8" y="5"/>
                    <a:pt x="10" y="3"/>
                  </a:cubicBezTo>
                  <a:cubicBezTo>
                    <a:pt x="10" y="3"/>
                    <a:pt x="8" y="2"/>
                    <a:pt x="5" y="5"/>
                  </a:cubicBezTo>
                  <a:cubicBezTo>
                    <a:pt x="3" y="8"/>
                    <a:pt x="2" y="10"/>
                    <a:pt x="0" y="9"/>
                  </a:cubicBezTo>
                  <a:cubicBezTo>
                    <a:pt x="0" y="9"/>
                    <a:pt x="7" y="18"/>
                    <a:pt x="15" y="18"/>
                  </a:cubicBezTo>
                  <a:cubicBezTo>
                    <a:pt x="22" y="18"/>
                    <a:pt x="24" y="23"/>
                    <a:pt x="24" y="23"/>
                  </a:cubicBezTo>
                  <a:cubicBezTo>
                    <a:pt x="24" y="23"/>
                    <a:pt x="28" y="17"/>
                    <a:pt x="23" y="14"/>
                  </a:cubicBezTo>
                  <a:cubicBezTo>
                    <a:pt x="23" y="14"/>
                    <a:pt x="21" y="14"/>
                    <a:pt x="20" y="14"/>
                  </a:cubicBezTo>
                  <a:cubicBezTo>
                    <a:pt x="20" y="13"/>
                    <a:pt x="19" y="13"/>
                    <a:pt x="19" y="11"/>
                  </a:cubicBezTo>
                  <a:cubicBezTo>
                    <a:pt x="20" y="10"/>
                    <a:pt x="24" y="15"/>
                    <a:pt x="30" y="1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19" name="Freeform 691"/>
            <p:cNvSpPr/>
            <p:nvPr/>
          </p:nvSpPr>
          <p:spPr bwMode="auto">
            <a:xfrm>
              <a:off x="5066" y="3426"/>
              <a:ext cx="70" cy="98"/>
            </a:xfrm>
            <a:custGeom>
              <a:avLst/>
              <a:gdLst>
                <a:gd name="T0" fmla="*/ 12 w 20"/>
                <a:gd name="T1" fmla="*/ 6 h 28"/>
                <a:gd name="T2" fmla="*/ 1 w 20"/>
                <a:gd name="T3" fmla="*/ 0 h 28"/>
                <a:gd name="T4" fmla="*/ 3 w 20"/>
                <a:gd name="T5" fmla="*/ 6 h 28"/>
                <a:gd name="T6" fmla="*/ 3 w 20"/>
                <a:gd name="T7" fmla="*/ 15 h 28"/>
                <a:gd name="T8" fmla="*/ 4 w 20"/>
                <a:gd name="T9" fmla="*/ 21 h 28"/>
                <a:gd name="T10" fmla="*/ 8 w 20"/>
                <a:gd name="T11" fmla="*/ 17 h 28"/>
                <a:gd name="T12" fmla="*/ 9 w 20"/>
                <a:gd name="T13" fmla="*/ 16 h 28"/>
                <a:gd name="T14" fmla="*/ 9 w 20"/>
                <a:gd name="T15" fmla="*/ 21 h 28"/>
                <a:gd name="T16" fmla="*/ 7 w 20"/>
                <a:gd name="T17" fmla="*/ 28 h 28"/>
                <a:gd name="T18" fmla="*/ 14 w 20"/>
                <a:gd name="T19" fmla="*/ 20 h 28"/>
                <a:gd name="T20" fmla="*/ 16 w 20"/>
                <a:gd name="T21" fmla="*/ 19 h 28"/>
                <a:gd name="T22" fmla="*/ 19 w 20"/>
                <a:gd name="T23" fmla="*/ 14 h 28"/>
                <a:gd name="T24" fmla="*/ 12 w 20"/>
                <a:gd name="T2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8">
                  <a:moveTo>
                    <a:pt x="12" y="6"/>
                  </a:moveTo>
                  <a:cubicBezTo>
                    <a:pt x="9" y="3"/>
                    <a:pt x="4" y="1"/>
                    <a:pt x="1" y="0"/>
                  </a:cubicBezTo>
                  <a:cubicBezTo>
                    <a:pt x="1" y="0"/>
                    <a:pt x="3" y="2"/>
                    <a:pt x="3" y="6"/>
                  </a:cubicBezTo>
                  <a:cubicBezTo>
                    <a:pt x="3" y="10"/>
                    <a:pt x="0" y="11"/>
                    <a:pt x="3" y="15"/>
                  </a:cubicBezTo>
                  <a:cubicBezTo>
                    <a:pt x="6" y="19"/>
                    <a:pt x="4" y="21"/>
                    <a:pt x="4" y="21"/>
                  </a:cubicBezTo>
                  <a:cubicBezTo>
                    <a:pt x="4" y="21"/>
                    <a:pt x="9" y="20"/>
                    <a:pt x="8" y="17"/>
                  </a:cubicBezTo>
                  <a:cubicBezTo>
                    <a:pt x="7" y="13"/>
                    <a:pt x="10" y="15"/>
                    <a:pt x="9" y="16"/>
                  </a:cubicBezTo>
                  <a:cubicBezTo>
                    <a:pt x="9" y="18"/>
                    <a:pt x="8" y="19"/>
                    <a:pt x="9" y="21"/>
                  </a:cubicBezTo>
                  <a:cubicBezTo>
                    <a:pt x="10" y="24"/>
                    <a:pt x="9" y="27"/>
                    <a:pt x="7" y="28"/>
                  </a:cubicBezTo>
                  <a:cubicBezTo>
                    <a:pt x="7" y="28"/>
                    <a:pt x="16" y="26"/>
                    <a:pt x="14" y="20"/>
                  </a:cubicBezTo>
                  <a:cubicBezTo>
                    <a:pt x="13" y="16"/>
                    <a:pt x="17" y="17"/>
                    <a:pt x="16" y="19"/>
                  </a:cubicBezTo>
                  <a:cubicBezTo>
                    <a:pt x="16" y="19"/>
                    <a:pt x="20" y="19"/>
                    <a:pt x="19" y="14"/>
                  </a:cubicBezTo>
                  <a:cubicBezTo>
                    <a:pt x="19" y="12"/>
                    <a:pt x="17" y="9"/>
                    <a:pt x="12" y="6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0" name="Freeform 692"/>
            <p:cNvSpPr/>
            <p:nvPr/>
          </p:nvSpPr>
          <p:spPr bwMode="auto">
            <a:xfrm>
              <a:off x="4745" y="3402"/>
              <a:ext cx="98" cy="139"/>
            </a:xfrm>
            <a:custGeom>
              <a:avLst/>
              <a:gdLst>
                <a:gd name="T0" fmla="*/ 27 w 28"/>
                <a:gd name="T1" fmla="*/ 20 h 40"/>
                <a:gd name="T2" fmla="*/ 18 w 28"/>
                <a:gd name="T3" fmla="*/ 6 h 40"/>
                <a:gd name="T4" fmla="*/ 0 w 28"/>
                <a:gd name="T5" fmla="*/ 0 h 40"/>
                <a:gd name="T6" fmla="*/ 7 w 28"/>
                <a:gd name="T7" fmla="*/ 12 h 40"/>
                <a:gd name="T8" fmla="*/ 6 w 28"/>
                <a:gd name="T9" fmla="*/ 22 h 40"/>
                <a:gd name="T10" fmla="*/ 7 w 28"/>
                <a:gd name="T11" fmla="*/ 30 h 40"/>
                <a:gd name="T12" fmla="*/ 12 w 28"/>
                <a:gd name="T13" fmla="*/ 19 h 40"/>
                <a:gd name="T14" fmla="*/ 15 w 28"/>
                <a:gd name="T15" fmla="*/ 19 h 40"/>
                <a:gd name="T16" fmla="*/ 15 w 28"/>
                <a:gd name="T17" fmla="*/ 29 h 40"/>
                <a:gd name="T18" fmla="*/ 18 w 28"/>
                <a:gd name="T19" fmla="*/ 40 h 40"/>
                <a:gd name="T20" fmla="*/ 23 w 28"/>
                <a:gd name="T21" fmla="*/ 20 h 40"/>
                <a:gd name="T22" fmla="*/ 22 w 28"/>
                <a:gd name="T23" fmla="*/ 17 h 40"/>
                <a:gd name="T24" fmla="*/ 27 w 28"/>
                <a:gd name="T25" fmla="*/ 2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0">
                  <a:moveTo>
                    <a:pt x="27" y="20"/>
                  </a:moveTo>
                  <a:cubicBezTo>
                    <a:pt x="27" y="20"/>
                    <a:pt x="28" y="11"/>
                    <a:pt x="18" y="6"/>
                  </a:cubicBezTo>
                  <a:cubicBezTo>
                    <a:pt x="11" y="3"/>
                    <a:pt x="0" y="0"/>
                    <a:pt x="0" y="0"/>
                  </a:cubicBezTo>
                  <a:cubicBezTo>
                    <a:pt x="0" y="0"/>
                    <a:pt x="8" y="5"/>
                    <a:pt x="7" y="12"/>
                  </a:cubicBezTo>
                  <a:cubicBezTo>
                    <a:pt x="6" y="17"/>
                    <a:pt x="4" y="19"/>
                    <a:pt x="6" y="22"/>
                  </a:cubicBezTo>
                  <a:cubicBezTo>
                    <a:pt x="8" y="26"/>
                    <a:pt x="7" y="30"/>
                    <a:pt x="7" y="30"/>
                  </a:cubicBezTo>
                  <a:cubicBezTo>
                    <a:pt x="7" y="30"/>
                    <a:pt x="14" y="26"/>
                    <a:pt x="12" y="19"/>
                  </a:cubicBezTo>
                  <a:cubicBezTo>
                    <a:pt x="11" y="13"/>
                    <a:pt x="16" y="15"/>
                    <a:pt x="15" y="19"/>
                  </a:cubicBezTo>
                  <a:cubicBezTo>
                    <a:pt x="15" y="22"/>
                    <a:pt x="13" y="26"/>
                    <a:pt x="15" y="29"/>
                  </a:cubicBezTo>
                  <a:cubicBezTo>
                    <a:pt x="18" y="33"/>
                    <a:pt x="18" y="40"/>
                    <a:pt x="18" y="40"/>
                  </a:cubicBezTo>
                  <a:cubicBezTo>
                    <a:pt x="18" y="40"/>
                    <a:pt x="28" y="30"/>
                    <a:pt x="23" y="20"/>
                  </a:cubicBezTo>
                  <a:cubicBezTo>
                    <a:pt x="23" y="20"/>
                    <a:pt x="21" y="18"/>
                    <a:pt x="22" y="17"/>
                  </a:cubicBezTo>
                  <a:cubicBezTo>
                    <a:pt x="24" y="16"/>
                    <a:pt x="27" y="20"/>
                    <a:pt x="27" y="2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1" name="Freeform 693"/>
            <p:cNvSpPr/>
            <p:nvPr/>
          </p:nvSpPr>
          <p:spPr bwMode="auto">
            <a:xfrm>
              <a:off x="5014" y="3293"/>
              <a:ext cx="76" cy="70"/>
            </a:xfrm>
            <a:custGeom>
              <a:avLst/>
              <a:gdLst>
                <a:gd name="T0" fmla="*/ 5 w 22"/>
                <a:gd name="T1" fmla="*/ 11 h 20"/>
                <a:gd name="T2" fmla="*/ 0 w 22"/>
                <a:gd name="T3" fmla="*/ 17 h 20"/>
                <a:gd name="T4" fmla="*/ 13 w 22"/>
                <a:gd name="T5" fmla="*/ 20 h 20"/>
                <a:gd name="T6" fmla="*/ 17 w 22"/>
                <a:gd name="T7" fmla="*/ 18 h 20"/>
                <a:gd name="T8" fmla="*/ 15 w 22"/>
                <a:gd name="T9" fmla="*/ 15 h 20"/>
                <a:gd name="T10" fmla="*/ 22 w 22"/>
                <a:gd name="T11" fmla="*/ 7 h 20"/>
                <a:gd name="T12" fmla="*/ 22 w 22"/>
                <a:gd name="T13" fmla="*/ 2 h 20"/>
                <a:gd name="T14" fmla="*/ 16 w 22"/>
                <a:gd name="T15" fmla="*/ 4 h 20"/>
                <a:gd name="T16" fmla="*/ 12 w 22"/>
                <a:gd name="T17" fmla="*/ 10 h 20"/>
                <a:gd name="T18" fmla="*/ 11 w 22"/>
                <a:gd name="T19" fmla="*/ 5 h 20"/>
                <a:gd name="T20" fmla="*/ 10 w 22"/>
                <a:gd name="T21" fmla="*/ 0 h 20"/>
                <a:gd name="T22" fmla="*/ 6 w 22"/>
                <a:gd name="T23" fmla="*/ 3 h 20"/>
                <a:gd name="T24" fmla="*/ 5 w 22"/>
                <a:gd name="T25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20">
                  <a:moveTo>
                    <a:pt x="5" y="11"/>
                  </a:moveTo>
                  <a:cubicBezTo>
                    <a:pt x="6" y="15"/>
                    <a:pt x="0" y="17"/>
                    <a:pt x="0" y="17"/>
                  </a:cubicBezTo>
                  <a:cubicBezTo>
                    <a:pt x="5" y="18"/>
                    <a:pt x="10" y="20"/>
                    <a:pt x="13" y="20"/>
                  </a:cubicBezTo>
                  <a:cubicBezTo>
                    <a:pt x="16" y="20"/>
                    <a:pt x="17" y="18"/>
                    <a:pt x="17" y="18"/>
                  </a:cubicBezTo>
                  <a:cubicBezTo>
                    <a:pt x="14" y="18"/>
                    <a:pt x="11" y="16"/>
                    <a:pt x="15" y="15"/>
                  </a:cubicBezTo>
                  <a:cubicBezTo>
                    <a:pt x="22" y="13"/>
                    <a:pt x="22" y="10"/>
                    <a:pt x="22" y="7"/>
                  </a:cubicBezTo>
                  <a:cubicBezTo>
                    <a:pt x="21" y="3"/>
                    <a:pt x="22" y="2"/>
                    <a:pt x="22" y="2"/>
                  </a:cubicBezTo>
                  <a:cubicBezTo>
                    <a:pt x="21" y="1"/>
                    <a:pt x="15" y="1"/>
                    <a:pt x="16" y="4"/>
                  </a:cubicBezTo>
                  <a:cubicBezTo>
                    <a:pt x="17" y="7"/>
                    <a:pt x="14" y="10"/>
                    <a:pt x="12" y="10"/>
                  </a:cubicBezTo>
                  <a:cubicBezTo>
                    <a:pt x="10" y="9"/>
                    <a:pt x="11" y="8"/>
                    <a:pt x="11" y="5"/>
                  </a:cubicBezTo>
                  <a:cubicBezTo>
                    <a:pt x="11" y="1"/>
                    <a:pt x="10" y="0"/>
                    <a:pt x="10" y="0"/>
                  </a:cubicBezTo>
                  <a:cubicBezTo>
                    <a:pt x="10" y="0"/>
                    <a:pt x="9" y="2"/>
                    <a:pt x="6" y="3"/>
                  </a:cubicBezTo>
                  <a:cubicBezTo>
                    <a:pt x="3" y="4"/>
                    <a:pt x="5" y="8"/>
                    <a:pt x="5" y="1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2" name="Freeform 694"/>
            <p:cNvSpPr/>
            <p:nvPr/>
          </p:nvSpPr>
          <p:spPr bwMode="auto">
            <a:xfrm>
              <a:off x="4288" y="3426"/>
              <a:ext cx="73" cy="91"/>
            </a:xfrm>
            <a:custGeom>
              <a:avLst/>
              <a:gdLst>
                <a:gd name="T0" fmla="*/ 13 w 21"/>
                <a:gd name="T1" fmla="*/ 17 h 26"/>
                <a:gd name="T2" fmla="*/ 18 w 21"/>
                <a:gd name="T3" fmla="*/ 5 h 26"/>
                <a:gd name="T4" fmla="*/ 17 w 21"/>
                <a:gd name="T5" fmla="*/ 0 h 26"/>
                <a:gd name="T6" fmla="*/ 12 w 21"/>
                <a:gd name="T7" fmla="*/ 11 h 26"/>
                <a:gd name="T8" fmla="*/ 9 w 21"/>
                <a:gd name="T9" fmla="*/ 8 h 26"/>
                <a:gd name="T10" fmla="*/ 6 w 21"/>
                <a:gd name="T11" fmla="*/ 6 h 26"/>
                <a:gd name="T12" fmla="*/ 6 w 21"/>
                <a:gd name="T13" fmla="*/ 14 h 26"/>
                <a:gd name="T14" fmla="*/ 0 w 21"/>
                <a:gd name="T15" fmla="*/ 25 h 26"/>
                <a:gd name="T16" fmla="*/ 8 w 21"/>
                <a:gd name="T17" fmla="*/ 25 h 26"/>
                <a:gd name="T18" fmla="*/ 16 w 21"/>
                <a:gd name="T19" fmla="*/ 20 h 26"/>
                <a:gd name="T20" fmla="*/ 10 w 21"/>
                <a:gd name="T21" fmla="*/ 20 h 26"/>
                <a:gd name="T22" fmla="*/ 13 w 21"/>
                <a:gd name="T23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6">
                  <a:moveTo>
                    <a:pt x="13" y="17"/>
                  </a:moveTo>
                  <a:cubicBezTo>
                    <a:pt x="21" y="14"/>
                    <a:pt x="20" y="7"/>
                    <a:pt x="18" y="5"/>
                  </a:cubicBezTo>
                  <a:cubicBezTo>
                    <a:pt x="16" y="3"/>
                    <a:pt x="17" y="0"/>
                    <a:pt x="17" y="0"/>
                  </a:cubicBezTo>
                  <a:cubicBezTo>
                    <a:pt x="10" y="3"/>
                    <a:pt x="12" y="9"/>
                    <a:pt x="12" y="11"/>
                  </a:cubicBezTo>
                  <a:cubicBezTo>
                    <a:pt x="11" y="14"/>
                    <a:pt x="9" y="12"/>
                    <a:pt x="9" y="8"/>
                  </a:cubicBezTo>
                  <a:cubicBezTo>
                    <a:pt x="9" y="5"/>
                    <a:pt x="6" y="6"/>
                    <a:pt x="6" y="6"/>
                  </a:cubicBezTo>
                  <a:cubicBezTo>
                    <a:pt x="6" y="6"/>
                    <a:pt x="5" y="9"/>
                    <a:pt x="6" y="14"/>
                  </a:cubicBezTo>
                  <a:cubicBezTo>
                    <a:pt x="6" y="19"/>
                    <a:pt x="0" y="25"/>
                    <a:pt x="0" y="25"/>
                  </a:cubicBezTo>
                  <a:cubicBezTo>
                    <a:pt x="0" y="25"/>
                    <a:pt x="4" y="26"/>
                    <a:pt x="8" y="25"/>
                  </a:cubicBezTo>
                  <a:cubicBezTo>
                    <a:pt x="13" y="25"/>
                    <a:pt x="16" y="20"/>
                    <a:pt x="16" y="20"/>
                  </a:cubicBezTo>
                  <a:cubicBezTo>
                    <a:pt x="16" y="20"/>
                    <a:pt x="11" y="21"/>
                    <a:pt x="10" y="20"/>
                  </a:cubicBezTo>
                  <a:cubicBezTo>
                    <a:pt x="10" y="18"/>
                    <a:pt x="13" y="17"/>
                    <a:pt x="13" y="17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3" name="Freeform 695"/>
            <p:cNvSpPr/>
            <p:nvPr/>
          </p:nvSpPr>
          <p:spPr bwMode="auto">
            <a:xfrm>
              <a:off x="3468" y="590"/>
              <a:ext cx="684" cy="280"/>
            </a:xfrm>
            <a:custGeom>
              <a:avLst/>
              <a:gdLst>
                <a:gd name="T0" fmla="*/ 177 w 196"/>
                <a:gd name="T1" fmla="*/ 28 h 80"/>
                <a:gd name="T2" fmla="*/ 166 w 196"/>
                <a:gd name="T3" fmla="*/ 17 h 80"/>
                <a:gd name="T4" fmla="*/ 116 w 196"/>
                <a:gd name="T5" fmla="*/ 11 h 80"/>
                <a:gd name="T6" fmla="*/ 99 w 196"/>
                <a:gd name="T7" fmla="*/ 41 h 80"/>
                <a:gd name="T8" fmla="*/ 87 w 196"/>
                <a:gd name="T9" fmla="*/ 16 h 80"/>
                <a:gd name="T10" fmla="*/ 33 w 196"/>
                <a:gd name="T11" fmla="*/ 14 h 80"/>
                <a:gd name="T12" fmla="*/ 20 w 196"/>
                <a:gd name="T13" fmla="*/ 28 h 80"/>
                <a:gd name="T14" fmla="*/ 5 w 196"/>
                <a:gd name="T15" fmla="*/ 29 h 80"/>
                <a:gd name="T16" fmla="*/ 4 w 196"/>
                <a:gd name="T17" fmla="*/ 23 h 80"/>
                <a:gd name="T18" fmla="*/ 4 w 196"/>
                <a:gd name="T19" fmla="*/ 22 h 80"/>
                <a:gd name="T20" fmla="*/ 5 w 196"/>
                <a:gd name="T21" fmla="*/ 21 h 80"/>
                <a:gd name="T22" fmla="*/ 11 w 196"/>
                <a:gd name="T23" fmla="*/ 22 h 80"/>
                <a:gd name="T24" fmla="*/ 13 w 196"/>
                <a:gd name="T25" fmla="*/ 24 h 80"/>
                <a:gd name="T26" fmla="*/ 4 w 196"/>
                <a:gd name="T27" fmla="*/ 18 h 80"/>
                <a:gd name="T28" fmla="*/ 3 w 196"/>
                <a:gd name="T29" fmla="*/ 29 h 80"/>
                <a:gd name="T30" fmla="*/ 19 w 196"/>
                <a:gd name="T31" fmla="*/ 30 h 80"/>
                <a:gd name="T32" fmla="*/ 27 w 196"/>
                <a:gd name="T33" fmla="*/ 23 h 80"/>
                <a:gd name="T34" fmla="*/ 45 w 196"/>
                <a:gd name="T35" fmla="*/ 51 h 80"/>
                <a:gd name="T36" fmla="*/ 58 w 196"/>
                <a:gd name="T37" fmla="*/ 41 h 80"/>
                <a:gd name="T38" fmla="*/ 46 w 196"/>
                <a:gd name="T39" fmla="*/ 25 h 80"/>
                <a:gd name="T40" fmla="*/ 44 w 196"/>
                <a:gd name="T41" fmla="*/ 26 h 80"/>
                <a:gd name="T42" fmla="*/ 36 w 196"/>
                <a:gd name="T43" fmla="*/ 34 h 80"/>
                <a:gd name="T44" fmla="*/ 45 w 196"/>
                <a:gd name="T45" fmla="*/ 31 h 80"/>
                <a:gd name="T46" fmla="*/ 52 w 196"/>
                <a:gd name="T47" fmla="*/ 42 h 80"/>
                <a:gd name="T48" fmla="*/ 46 w 196"/>
                <a:gd name="T49" fmla="*/ 33 h 80"/>
                <a:gd name="T50" fmla="*/ 48 w 196"/>
                <a:gd name="T51" fmla="*/ 43 h 80"/>
                <a:gd name="T52" fmla="*/ 32 w 196"/>
                <a:gd name="T53" fmla="*/ 44 h 80"/>
                <a:gd name="T54" fmla="*/ 28 w 196"/>
                <a:gd name="T55" fmla="*/ 33 h 80"/>
                <a:gd name="T56" fmla="*/ 41 w 196"/>
                <a:gd name="T57" fmla="*/ 12 h 80"/>
                <a:gd name="T58" fmla="*/ 90 w 196"/>
                <a:gd name="T59" fmla="*/ 23 h 80"/>
                <a:gd name="T60" fmla="*/ 82 w 196"/>
                <a:gd name="T61" fmla="*/ 80 h 80"/>
                <a:gd name="T62" fmla="*/ 82 w 196"/>
                <a:gd name="T63" fmla="*/ 80 h 80"/>
                <a:gd name="T64" fmla="*/ 98 w 196"/>
                <a:gd name="T65" fmla="*/ 48 h 80"/>
                <a:gd name="T66" fmla="*/ 108 w 196"/>
                <a:gd name="T67" fmla="*/ 72 h 80"/>
                <a:gd name="T68" fmla="*/ 115 w 196"/>
                <a:gd name="T69" fmla="*/ 80 h 80"/>
                <a:gd name="T70" fmla="*/ 115 w 196"/>
                <a:gd name="T71" fmla="*/ 80 h 80"/>
                <a:gd name="T72" fmla="*/ 107 w 196"/>
                <a:gd name="T73" fmla="*/ 23 h 80"/>
                <a:gd name="T74" fmla="*/ 156 w 196"/>
                <a:gd name="T75" fmla="*/ 12 h 80"/>
                <a:gd name="T76" fmla="*/ 169 w 196"/>
                <a:gd name="T77" fmla="*/ 33 h 80"/>
                <a:gd name="T78" fmla="*/ 164 w 196"/>
                <a:gd name="T79" fmla="*/ 44 h 80"/>
                <a:gd name="T80" fmla="*/ 149 w 196"/>
                <a:gd name="T81" fmla="*/ 43 h 80"/>
                <a:gd name="T82" fmla="*/ 151 w 196"/>
                <a:gd name="T83" fmla="*/ 33 h 80"/>
                <a:gd name="T84" fmla="*/ 144 w 196"/>
                <a:gd name="T85" fmla="*/ 42 h 80"/>
                <a:gd name="T86" fmla="*/ 151 w 196"/>
                <a:gd name="T87" fmla="*/ 31 h 80"/>
                <a:gd name="T88" fmla="*/ 161 w 196"/>
                <a:gd name="T89" fmla="*/ 34 h 80"/>
                <a:gd name="T90" fmla="*/ 152 w 196"/>
                <a:gd name="T91" fmla="*/ 25 h 80"/>
                <a:gd name="T92" fmla="*/ 149 w 196"/>
                <a:gd name="T93" fmla="*/ 25 h 80"/>
                <a:gd name="T94" fmla="*/ 148 w 196"/>
                <a:gd name="T95" fmla="*/ 50 h 80"/>
                <a:gd name="T96" fmla="*/ 166 w 196"/>
                <a:gd name="T97" fmla="*/ 47 h 80"/>
                <a:gd name="T98" fmla="*/ 170 w 196"/>
                <a:gd name="T99" fmla="*/ 23 h 80"/>
                <a:gd name="T100" fmla="*/ 170 w 196"/>
                <a:gd name="T101" fmla="*/ 22 h 80"/>
                <a:gd name="T102" fmla="*/ 176 w 196"/>
                <a:gd name="T103" fmla="*/ 29 h 80"/>
                <a:gd name="T104" fmla="*/ 194 w 196"/>
                <a:gd name="T105" fmla="*/ 29 h 80"/>
                <a:gd name="T106" fmla="*/ 193 w 196"/>
                <a:gd name="T107" fmla="*/ 18 h 80"/>
                <a:gd name="T108" fmla="*/ 184 w 196"/>
                <a:gd name="T109" fmla="*/ 24 h 80"/>
                <a:gd name="T110" fmla="*/ 186 w 196"/>
                <a:gd name="T111" fmla="*/ 22 h 80"/>
                <a:gd name="T112" fmla="*/ 192 w 196"/>
                <a:gd name="T113" fmla="*/ 21 h 80"/>
                <a:gd name="T114" fmla="*/ 193 w 196"/>
                <a:gd name="T115" fmla="*/ 23 h 80"/>
                <a:gd name="T116" fmla="*/ 192 w 196"/>
                <a:gd name="T117" fmla="*/ 29 h 80"/>
                <a:gd name="T118" fmla="*/ 177 w 196"/>
                <a:gd name="T119" fmla="*/ 2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6" h="80">
                  <a:moveTo>
                    <a:pt x="177" y="28"/>
                  </a:moveTo>
                  <a:cubicBezTo>
                    <a:pt x="173" y="25"/>
                    <a:pt x="170" y="20"/>
                    <a:pt x="166" y="17"/>
                  </a:cubicBezTo>
                  <a:cubicBezTo>
                    <a:pt x="155" y="2"/>
                    <a:pt x="131" y="1"/>
                    <a:pt x="116" y="11"/>
                  </a:cubicBezTo>
                  <a:cubicBezTo>
                    <a:pt x="105" y="18"/>
                    <a:pt x="100" y="29"/>
                    <a:pt x="99" y="41"/>
                  </a:cubicBezTo>
                  <a:cubicBezTo>
                    <a:pt x="98" y="31"/>
                    <a:pt x="93" y="22"/>
                    <a:pt x="87" y="16"/>
                  </a:cubicBezTo>
                  <a:cubicBezTo>
                    <a:pt x="73" y="2"/>
                    <a:pt x="47" y="0"/>
                    <a:pt x="33" y="14"/>
                  </a:cubicBezTo>
                  <a:cubicBezTo>
                    <a:pt x="28" y="18"/>
                    <a:pt x="25" y="24"/>
                    <a:pt x="20" y="28"/>
                  </a:cubicBezTo>
                  <a:cubicBezTo>
                    <a:pt x="15" y="31"/>
                    <a:pt x="9" y="32"/>
                    <a:pt x="5" y="29"/>
                  </a:cubicBezTo>
                  <a:cubicBezTo>
                    <a:pt x="4" y="27"/>
                    <a:pt x="3" y="25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19"/>
                    <a:pt x="9" y="20"/>
                    <a:pt x="11" y="22"/>
                  </a:cubicBezTo>
                  <a:cubicBezTo>
                    <a:pt x="10" y="24"/>
                    <a:pt x="12" y="26"/>
                    <a:pt x="13" y="24"/>
                  </a:cubicBezTo>
                  <a:cubicBezTo>
                    <a:pt x="16" y="18"/>
                    <a:pt x="9" y="15"/>
                    <a:pt x="4" y="18"/>
                  </a:cubicBezTo>
                  <a:cubicBezTo>
                    <a:pt x="1" y="21"/>
                    <a:pt x="0" y="26"/>
                    <a:pt x="3" y="29"/>
                  </a:cubicBezTo>
                  <a:cubicBezTo>
                    <a:pt x="7" y="34"/>
                    <a:pt x="14" y="33"/>
                    <a:pt x="19" y="30"/>
                  </a:cubicBezTo>
                  <a:cubicBezTo>
                    <a:pt x="22" y="29"/>
                    <a:pt x="24" y="26"/>
                    <a:pt x="27" y="23"/>
                  </a:cubicBezTo>
                  <a:cubicBezTo>
                    <a:pt x="21" y="36"/>
                    <a:pt x="29" y="52"/>
                    <a:pt x="45" y="51"/>
                  </a:cubicBezTo>
                  <a:cubicBezTo>
                    <a:pt x="51" y="51"/>
                    <a:pt x="57" y="47"/>
                    <a:pt x="58" y="41"/>
                  </a:cubicBezTo>
                  <a:cubicBezTo>
                    <a:pt x="60" y="34"/>
                    <a:pt x="54" y="24"/>
                    <a:pt x="46" y="25"/>
                  </a:cubicBezTo>
                  <a:cubicBezTo>
                    <a:pt x="45" y="25"/>
                    <a:pt x="44" y="25"/>
                    <a:pt x="44" y="26"/>
                  </a:cubicBezTo>
                  <a:cubicBezTo>
                    <a:pt x="35" y="27"/>
                    <a:pt x="36" y="34"/>
                    <a:pt x="36" y="34"/>
                  </a:cubicBezTo>
                  <a:cubicBezTo>
                    <a:pt x="36" y="34"/>
                    <a:pt x="39" y="30"/>
                    <a:pt x="45" y="31"/>
                  </a:cubicBezTo>
                  <a:cubicBezTo>
                    <a:pt x="52" y="31"/>
                    <a:pt x="55" y="38"/>
                    <a:pt x="52" y="42"/>
                  </a:cubicBezTo>
                  <a:cubicBezTo>
                    <a:pt x="52" y="42"/>
                    <a:pt x="53" y="34"/>
                    <a:pt x="46" y="33"/>
                  </a:cubicBezTo>
                  <a:cubicBezTo>
                    <a:pt x="46" y="33"/>
                    <a:pt x="51" y="38"/>
                    <a:pt x="48" y="43"/>
                  </a:cubicBezTo>
                  <a:cubicBezTo>
                    <a:pt x="46" y="47"/>
                    <a:pt x="39" y="49"/>
                    <a:pt x="32" y="44"/>
                  </a:cubicBezTo>
                  <a:cubicBezTo>
                    <a:pt x="30" y="41"/>
                    <a:pt x="29" y="37"/>
                    <a:pt x="28" y="33"/>
                  </a:cubicBezTo>
                  <a:cubicBezTo>
                    <a:pt x="28" y="24"/>
                    <a:pt x="33" y="16"/>
                    <a:pt x="41" y="12"/>
                  </a:cubicBezTo>
                  <a:cubicBezTo>
                    <a:pt x="57" y="2"/>
                    <a:pt x="79" y="8"/>
                    <a:pt x="90" y="23"/>
                  </a:cubicBezTo>
                  <a:cubicBezTo>
                    <a:pt x="103" y="41"/>
                    <a:pt x="96" y="64"/>
                    <a:pt x="82" y="80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91" y="70"/>
                    <a:pt x="97" y="61"/>
                    <a:pt x="98" y="48"/>
                  </a:cubicBezTo>
                  <a:cubicBezTo>
                    <a:pt x="99" y="57"/>
                    <a:pt x="102" y="65"/>
                    <a:pt x="108" y="72"/>
                  </a:cubicBezTo>
                  <a:cubicBezTo>
                    <a:pt x="110" y="75"/>
                    <a:pt x="112" y="77"/>
                    <a:pt x="115" y="80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101" y="64"/>
                    <a:pt x="95" y="41"/>
                    <a:pt x="107" y="23"/>
                  </a:cubicBezTo>
                  <a:cubicBezTo>
                    <a:pt x="118" y="7"/>
                    <a:pt x="140" y="3"/>
                    <a:pt x="156" y="12"/>
                  </a:cubicBezTo>
                  <a:cubicBezTo>
                    <a:pt x="164" y="16"/>
                    <a:pt x="169" y="24"/>
                    <a:pt x="169" y="33"/>
                  </a:cubicBezTo>
                  <a:cubicBezTo>
                    <a:pt x="168" y="38"/>
                    <a:pt x="167" y="41"/>
                    <a:pt x="164" y="44"/>
                  </a:cubicBezTo>
                  <a:cubicBezTo>
                    <a:pt x="158" y="49"/>
                    <a:pt x="151" y="47"/>
                    <a:pt x="149" y="43"/>
                  </a:cubicBezTo>
                  <a:cubicBezTo>
                    <a:pt x="146" y="38"/>
                    <a:pt x="151" y="33"/>
                    <a:pt x="151" y="33"/>
                  </a:cubicBezTo>
                  <a:cubicBezTo>
                    <a:pt x="144" y="34"/>
                    <a:pt x="144" y="42"/>
                    <a:pt x="144" y="42"/>
                  </a:cubicBezTo>
                  <a:cubicBezTo>
                    <a:pt x="142" y="38"/>
                    <a:pt x="145" y="31"/>
                    <a:pt x="151" y="31"/>
                  </a:cubicBezTo>
                  <a:cubicBezTo>
                    <a:pt x="158" y="30"/>
                    <a:pt x="161" y="34"/>
                    <a:pt x="161" y="34"/>
                  </a:cubicBezTo>
                  <a:cubicBezTo>
                    <a:pt x="161" y="34"/>
                    <a:pt x="162" y="26"/>
                    <a:pt x="152" y="25"/>
                  </a:cubicBezTo>
                  <a:cubicBezTo>
                    <a:pt x="151" y="25"/>
                    <a:pt x="150" y="25"/>
                    <a:pt x="149" y="25"/>
                  </a:cubicBezTo>
                  <a:cubicBezTo>
                    <a:pt x="138" y="26"/>
                    <a:pt x="134" y="45"/>
                    <a:pt x="148" y="50"/>
                  </a:cubicBezTo>
                  <a:cubicBezTo>
                    <a:pt x="154" y="53"/>
                    <a:pt x="161" y="51"/>
                    <a:pt x="166" y="47"/>
                  </a:cubicBezTo>
                  <a:cubicBezTo>
                    <a:pt x="173" y="41"/>
                    <a:pt x="173" y="30"/>
                    <a:pt x="170" y="23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2" y="25"/>
                    <a:pt x="174" y="27"/>
                    <a:pt x="176" y="29"/>
                  </a:cubicBezTo>
                  <a:cubicBezTo>
                    <a:pt x="181" y="33"/>
                    <a:pt x="189" y="35"/>
                    <a:pt x="194" y="29"/>
                  </a:cubicBezTo>
                  <a:cubicBezTo>
                    <a:pt x="196" y="26"/>
                    <a:pt x="196" y="21"/>
                    <a:pt x="193" y="18"/>
                  </a:cubicBezTo>
                  <a:cubicBezTo>
                    <a:pt x="188" y="15"/>
                    <a:pt x="181" y="18"/>
                    <a:pt x="184" y="24"/>
                  </a:cubicBezTo>
                  <a:cubicBezTo>
                    <a:pt x="184" y="26"/>
                    <a:pt x="187" y="24"/>
                    <a:pt x="186" y="22"/>
                  </a:cubicBezTo>
                  <a:cubicBezTo>
                    <a:pt x="188" y="20"/>
                    <a:pt x="190" y="19"/>
                    <a:pt x="192" y="21"/>
                  </a:cubicBezTo>
                  <a:cubicBezTo>
                    <a:pt x="192" y="21"/>
                    <a:pt x="193" y="22"/>
                    <a:pt x="193" y="23"/>
                  </a:cubicBezTo>
                  <a:cubicBezTo>
                    <a:pt x="194" y="25"/>
                    <a:pt x="193" y="27"/>
                    <a:pt x="192" y="29"/>
                  </a:cubicBezTo>
                  <a:cubicBezTo>
                    <a:pt x="188" y="33"/>
                    <a:pt x="181" y="30"/>
                    <a:pt x="177" y="28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4" name="Freeform 696"/>
            <p:cNvSpPr/>
            <p:nvPr/>
          </p:nvSpPr>
          <p:spPr bwMode="auto">
            <a:xfrm>
              <a:off x="3894" y="772"/>
              <a:ext cx="269" cy="168"/>
            </a:xfrm>
            <a:custGeom>
              <a:avLst/>
              <a:gdLst>
                <a:gd name="T0" fmla="*/ 49 w 77"/>
                <a:gd name="T1" fmla="*/ 45 h 48"/>
                <a:gd name="T2" fmla="*/ 77 w 77"/>
                <a:gd name="T3" fmla="*/ 18 h 48"/>
                <a:gd name="T4" fmla="*/ 58 w 77"/>
                <a:gd name="T5" fmla="*/ 3 h 48"/>
                <a:gd name="T6" fmla="*/ 50 w 77"/>
                <a:gd name="T7" fmla="*/ 15 h 48"/>
                <a:gd name="T8" fmla="*/ 58 w 77"/>
                <a:gd name="T9" fmla="*/ 22 h 48"/>
                <a:gd name="T10" fmla="*/ 66 w 77"/>
                <a:gd name="T11" fmla="*/ 19 h 48"/>
                <a:gd name="T12" fmla="*/ 58 w 77"/>
                <a:gd name="T13" fmla="*/ 17 h 48"/>
                <a:gd name="T14" fmla="*/ 59 w 77"/>
                <a:gd name="T15" fmla="*/ 8 h 48"/>
                <a:gd name="T16" fmla="*/ 59 w 77"/>
                <a:gd name="T17" fmla="*/ 14 h 48"/>
                <a:gd name="T18" fmla="*/ 64 w 77"/>
                <a:gd name="T19" fmla="*/ 9 h 48"/>
                <a:gd name="T20" fmla="*/ 73 w 77"/>
                <a:gd name="T21" fmla="*/ 13 h 48"/>
                <a:gd name="T22" fmla="*/ 68 w 77"/>
                <a:gd name="T23" fmla="*/ 34 h 48"/>
                <a:gd name="T24" fmla="*/ 36 w 77"/>
                <a:gd name="T25" fmla="*/ 44 h 48"/>
                <a:gd name="T26" fmla="*/ 0 w 77"/>
                <a:gd name="T27" fmla="*/ 33 h 48"/>
                <a:gd name="T28" fmla="*/ 0 w 77"/>
                <a:gd name="T29" fmla="*/ 33 h 48"/>
                <a:gd name="T30" fmla="*/ 49 w 77"/>
                <a:gd name="T31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" h="48">
                  <a:moveTo>
                    <a:pt x="49" y="45"/>
                  </a:moveTo>
                  <a:cubicBezTo>
                    <a:pt x="63" y="43"/>
                    <a:pt x="77" y="34"/>
                    <a:pt x="77" y="18"/>
                  </a:cubicBezTo>
                  <a:cubicBezTo>
                    <a:pt x="77" y="9"/>
                    <a:pt x="67" y="0"/>
                    <a:pt x="58" y="3"/>
                  </a:cubicBezTo>
                  <a:cubicBezTo>
                    <a:pt x="53" y="5"/>
                    <a:pt x="50" y="10"/>
                    <a:pt x="50" y="15"/>
                  </a:cubicBezTo>
                  <a:cubicBezTo>
                    <a:pt x="51" y="19"/>
                    <a:pt x="54" y="22"/>
                    <a:pt x="58" y="22"/>
                  </a:cubicBezTo>
                  <a:cubicBezTo>
                    <a:pt x="62" y="23"/>
                    <a:pt x="66" y="19"/>
                    <a:pt x="66" y="19"/>
                  </a:cubicBezTo>
                  <a:cubicBezTo>
                    <a:pt x="66" y="19"/>
                    <a:pt x="60" y="20"/>
                    <a:pt x="58" y="17"/>
                  </a:cubicBezTo>
                  <a:cubicBezTo>
                    <a:pt x="54" y="13"/>
                    <a:pt x="59" y="8"/>
                    <a:pt x="59" y="8"/>
                  </a:cubicBezTo>
                  <a:cubicBezTo>
                    <a:pt x="58" y="12"/>
                    <a:pt x="59" y="14"/>
                    <a:pt x="59" y="14"/>
                  </a:cubicBezTo>
                  <a:cubicBezTo>
                    <a:pt x="59" y="14"/>
                    <a:pt x="59" y="10"/>
                    <a:pt x="64" y="9"/>
                  </a:cubicBezTo>
                  <a:cubicBezTo>
                    <a:pt x="69" y="8"/>
                    <a:pt x="71" y="10"/>
                    <a:pt x="73" y="13"/>
                  </a:cubicBezTo>
                  <a:cubicBezTo>
                    <a:pt x="77" y="19"/>
                    <a:pt x="73" y="29"/>
                    <a:pt x="68" y="34"/>
                  </a:cubicBezTo>
                  <a:cubicBezTo>
                    <a:pt x="60" y="43"/>
                    <a:pt x="47" y="44"/>
                    <a:pt x="36" y="44"/>
                  </a:cubicBezTo>
                  <a:cubicBezTo>
                    <a:pt x="24" y="44"/>
                    <a:pt x="11" y="40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4" y="45"/>
                    <a:pt x="32" y="48"/>
                    <a:pt x="49" y="45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5" name="Freeform 697"/>
            <p:cNvSpPr/>
            <p:nvPr/>
          </p:nvSpPr>
          <p:spPr bwMode="auto">
            <a:xfrm>
              <a:off x="3821" y="681"/>
              <a:ext cx="129" cy="224"/>
            </a:xfrm>
            <a:custGeom>
              <a:avLst/>
              <a:gdLst>
                <a:gd name="T0" fmla="*/ 21 w 37"/>
                <a:gd name="T1" fmla="*/ 32 h 64"/>
                <a:gd name="T2" fmla="*/ 25 w 37"/>
                <a:gd name="T3" fmla="*/ 26 h 64"/>
                <a:gd name="T4" fmla="*/ 28 w 37"/>
                <a:gd name="T5" fmla="*/ 7 h 64"/>
                <a:gd name="T6" fmla="*/ 9 w 37"/>
                <a:gd name="T7" fmla="*/ 5 h 64"/>
                <a:gd name="T8" fmla="*/ 4 w 37"/>
                <a:gd name="T9" fmla="*/ 14 h 64"/>
                <a:gd name="T10" fmla="*/ 11 w 37"/>
                <a:gd name="T11" fmla="*/ 45 h 64"/>
                <a:gd name="T12" fmla="*/ 37 w 37"/>
                <a:gd name="T13" fmla="*/ 64 h 64"/>
                <a:gd name="T14" fmla="*/ 37 w 37"/>
                <a:gd name="T15" fmla="*/ 64 h 64"/>
                <a:gd name="T16" fmla="*/ 8 w 37"/>
                <a:gd name="T17" fmla="*/ 33 h 64"/>
                <a:gd name="T18" fmla="*/ 8 w 37"/>
                <a:gd name="T19" fmla="*/ 12 h 64"/>
                <a:gd name="T20" fmla="*/ 14 w 37"/>
                <a:gd name="T21" fmla="*/ 6 h 64"/>
                <a:gd name="T22" fmla="*/ 20 w 37"/>
                <a:gd name="T23" fmla="*/ 6 h 64"/>
                <a:gd name="T24" fmla="*/ 22 w 37"/>
                <a:gd name="T25" fmla="*/ 16 h 64"/>
                <a:gd name="T26" fmla="*/ 19 w 37"/>
                <a:gd name="T27" fmla="*/ 14 h 64"/>
                <a:gd name="T28" fmla="*/ 18 w 37"/>
                <a:gd name="T29" fmla="*/ 11 h 64"/>
                <a:gd name="T30" fmla="*/ 17 w 37"/>
                <a:gd name="T31" fmla="*/ 14 h 64"/>
                <a:gd name="T32" fmla="*/ 17 w 37"/>
                <a:gd name="T33" fmla="*/ 17 h 64"/>
                <a:gd name="T34" fmla="*/ 16 w 37"/>
                <a:gd name="T35" fmla="*/ 17 h 64"/>
                <a:gd name="T36" fmla="*/ 12 w 37"/>
                <a:gd name="T37" fmla="*/ 11 h 64"/>
                <a:gd name="T38" fmla="*/ 14 w 37"/>
                <a:gd name="T39" fmla="*/ 24 h 64"/>
                <a:gd name="T40" fmla="*/ 20 w 37"/>
                <a:gd name="T41" fmla="*/ 25 h 64"/>
                <a:gd name="T42" fmla="*/ 19 w 37"/>
                <a:gd name="T43" fmla="*/ 29 h 64"/>
                <a:gd name="T44" fmla="*/ 21 w 37"/>
                <a:gd name="T4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64">
                  <a:moveTo>
                    <a:pt x="21" y="32"/>
                  </a:moveTo>
                  <a:cubicBezTo>
                    <a:pt x="21" y="32"/>
                    <a:pt x="22" y="28"/>
                    <a:pt x="25" y="26"/>
                  </a:cubicBezTo>
                  <a:cubicBezTo>
                    <a:pt x="31" y="23"/>
                    <a:pt x="34" y="15"/>
                    <a:pt x="28" y="7"/>
                  </a:cubicBezTo>
                  <a:cubicBezTo>
                    <a:pt x="22" y="0"/>
                    <a:pt x="13" y="1"/>
                    <a:pt x="9" y="5"/>
                  </a:cubicBezTo>
                  <a:cubicBezTo>
                    <a:pt x="7" y="7"/>
                    <a:pt x="5" y="11"/>
                    <a:pt x="4" y="14"/>
                  </a:cubicBezTo>
                  <a:cubicBezTo>
                    <a:pt x="0" y="24"/>
                    <a:pt x="5" y="37"/>
                    <a:pt x="11" y="45"/>
                  </a:cubicBezTo>
                  <a:cubicBezTo>
                    <a:pt x="17" y="54"/>
                    <a:pt x="27" y="60"/>
                    <a:pt x="37" y="64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25" y="57"/>
                    <a:pt x="12" y="47"/>
                    <a:pt x="8" y="33"/>
                  </a:cubicBezTo>
                  <a:cubicBezTo>
                    <a:pt x="5" y="26"/>
                    <a:pt x="5" y="19"/>
                    <a:pt x="8" y="12"/>
                  </a:cubicBezTo>
                  <a:cubicBezTo>
                    <a:pt x="9" y="9"/>
                    <a:pt x="11" y="7"/>
                    <a:pt x="14" y="6"/>
                  </a:cubicBezTo>
                  <a:cubicBezTo>
                    <a:pt x="16" y="6"/>
                    <a:pt x="18" y="6"/>
                    <a:pt x="20" y="6"/>
                  </a:cubicBezTo>
                  <a:cubicBezTo>
                    <a:pt x="24" y="7"/>
                    <a:pt x="25" y="13"/>
                    <a:pt x="22" y="16"/>
                  </a:cubicBezTo>
                  <a:cubicBezTo>
                    <a:pt x="21" y="16"/>
                    <a:pt x="19" y="16"/>
                    <a:pt x="19" y="14"/>
                  </a:cubicBezTo>
                  <a:cubicBezTo>
                    <a:pt x="19" y="12"/>
                    <a:pt x="18" y="11"/>
                    <a:pt x="18" y="11"/>
                  </a:cubicBezTo>
                  <a:cubicBezTo>
                    <a:pt x="18" y="11"/>
                    <a:pt x="18" y="13"/>
                    <a:pt x="17" y="14"/>
                  </a:cubicBezTo>
                  <a:cubicBezTo>
                    <a:pt x="16" y="15"/>
                    <a:pt x="16" y="17"/>
                    <a:pt x="17" y="17"/>
                  </a:cubicBezTo>
                  <a:cubicBezTo>
                    <a:pt x="19" y="18"/>
                    <a:pt x="17" y="20"/>
                    <a:pt x="16" y="17"/>
                  </a:cubicBezTo>
                  <a:cubicBezTo>
                    <a:pt x="15" y="13"/>
                    <a:pt x="12" y="13"/>
                    <a:pt x="12" y="11"/>
                  </a:cubicBezTo>
                  <a:cubicBezTo>
                    <a:pt x="12" y="11"/>
                    <a:pt x="8" y="21"/>
                    <a:pt x="14" y="24"/>
                  </a:cubicBezTo>
                  <a:cubicBezTo>
                    <a:pt x="18" y="26"/>
                    <a:pt x="19" y="24"/>
                    <a:pt x="20" y="25"/>
                  </a:cubicBezTo>
                  <a:cubicBezTo>
                    <a:pt x="20" y="26"/>
                    <a:pt x="19" y="27"/>
                    <a:pt x="19" y="29"/>
                  </a:cubicBezTo>
                  <a:cubicBezTo>
                    <a:pt x="19" y="29"/>
                    <a:pt x="20" y="31"/>
                    <a:pt x="21" y="3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6" name="Freeform 698"/>
            <p:cNvSpPr/>
            <p:nvPr/>
          </p:nvSpPr>
          <p:spPr bwMode="auto">
            <a:xfrm>
              <a:off x="4044" y="611"/>
              <a:ext cx="303" cy="377"/>
            </a:xfrm>
            <a:custGeom>
              <a:avLst/>
              <a:gdLst>
                <a:gd name="T0" fmla="*/ 55 w 87"/>
                <a:gd name="T1" fmla="*/ 12 h 108"/>
                <a:gd name="T2" fmla="*/ 28 w 87"/>
                <a:gd name="T3" fmla="*/ 2 h 108"/>
                <a:gd name="T4" fmla="*/ 0 w 87"/>
                <a:gd name="T5" fmla="*/ 2 h 108"/>
                <a:gd name="T6" fmla="*/ 27 w 87"/>
                <a:gd name="T7" fmla="*/ 3 h 108"/>
                <a:gd name="T8" fmla="*/ 67 w 87"/>
                <a:gd name="T9" fmla="*/ 34 h 108"/>
                <a:gd name="T10" fmla="*/ 60 w 87"/>
                <a:gd name="T11" fmla="*/ 26 h 108"/>
                <a:gd name="T12" fmla="*/ 2 w 87"/>
                <a:gd name="T13" fmla="*/ 6 h 108"/>
                <a:gd name="T14" fmla="*/ 2 w 87"/>
                <a:gd name="T15" fmla="*/ 6 h 108"/>
                <a:gd name="T16" fmla="*/ 46 w 87"/>
                <a:gd name="T17" fmla="*/ 18 h 108"/>
                <a:gd name="T18" fmla="*/ 68 w 87"/>
                <a:gd name="T19" fmla="*/ 40 h 108"/>
                <a:gd name="T20" fmla="*/ 68 w 87"/>
                <a:gd name="T21" fmla="*/ 44 h 108"/>
                <a:gd name="T22" fmla="*/ 41 w 87"/>
                <a:gd name="T23" fmla="*/ 58 h 108"/>
                <a:gd name="T24" fmla="*/ 35 w 87"/>
                <a:gd name="T25" fmla="*/ 36 h 108"/>
                <a:gd name="T26" fmla="*/ 49 w 87"/>
                <a:gd name="T27" fmla="*/ 42 h 108"/>
                <a:gd name="T28" fmla="*/ 46 w 87"/>
                <a:gd name="T29" fmla="*/ 47 h 108"/>
                <a:gd name="T30" fmla="*/ 50 w 87"/>
                <a:gd name="T31" fmla="*/ 41 h 108"/>
                <a:gd name="T32" fmla="*/ 34 w 87"/>
                <a:gd name="T33" fmla="*/ 35 h 108"/>
                <a:gd name="T34" fmla="*/ 40 w 87"/>
                <a:gd name="T35" fmla="*/ 60 h 108"/>
                <a:gd name="T36" fmla="*/ 70 w 87"/>
                <a:gd name="T37" fmla="*/ 44 h 108"/>
                <a:gd name="T38" fmla="*/ 70 w 87"/>
                <a:gd name="T39" fmla="*/ 44 h 108"/>
                <a:gd name="T40" fmla="*/ 76 w 87"/>
                <a:gd name="T41" fmla="*/ 56 h 108"/>
                <a:gd name="T42" fmla="*/ 71 w 87"/>
                <a:gd name="T43" fmla="*/ 102 h 108"/>
                <a:gd name="T44" fmla="*/ 51 w 87"/>
                <a:gd name="T45" fmla="*/ 95 h 108"/>
                <a:gd name="T46" fmla="*/ 51 w 87"/>
                <a:gd name="T47" fmla="*/ 90 h 108"/>
                <a:gd name="T48" fmla="*/ 52 w 87"/>
                <a:gd name="T49" fmla="*/ 88 h 108"/>
                <a:gd name="T50" fmla="*/ 57 w 87"/>
                <a:gd name="T51" fmla="*/ 92 h 108"/>
                <a:gd name="T52" fmla="*/ 61 w 87"/>
                <a:gd name="T53" fmla="*/ 92 h 108"/>
                <a:gd name="T54" fmla="*/ 63 w 87"/>
                <a:gd name="T55" fmla="*/ 88 h 108"/>
                <a:gd name="T56" fmla="*/ 64 w 87"/>
                <a:gd name="T57" fmla="*/ 91 h 108"/>
                <a:gd name="T58" fmla="*/ 66 w 87"/>
                <a:gd name="T59" fmla="*/ 97 h 108"/>
                <a:gd name="T60" fmla="*/ 68 w 87"/>
                <a:gd name="T61" fmla="*/ 86 h 108"/>
                <a:gd name="T62" fmla="*/ 68 w 87"/>
                <a:gd name="T63" fmla="*/ 83 h 108"/>
                <a:gd name="T64" fmla="*/ 70 w 87"/>
                <a:gd name="T65" fmla="*/ 85 h 108"/>
                <a:gd name="T66" fmla="*/ 75 w 87"/>
                <a:gd name="T67" fmla="*/ 85 h 108"/>
                <a:gd name="T68" fmla="*/ 71 w 87"/>
                <a:gd name="T69" fmla="*/ 80 h 108"/>
                <a:gd name="T70" fmla="*/ 56 w 87"/>
                <a:gd name="T71" fmla="*/ 76 h 108"/>
                <a:gd name="T72" fmla="*/ 47 w 87"/>
                <a:gd name="T73" fmla="*/ 93 h 108"/>
                <a:gd name="T74" fmla="*/ 49 w 87"/>
                <a:gd name="T75" fmla="*/ 98 h 108"/>
                <a:gd name="T76" fmla="*/ 69 w 87"/>
                <a:gd name="T77" fmla="*/ 107 h 108"/>
                <a:gd name="T78" fmla="*/ 84 w 87"/>
                <a:gd name="T79" fmla="*/ 87 h 108"/>
                <a:gd name="T80" fmla="*/ 70 w 87"/>
                <a:gd name="T81" fmla="*/ 38 h 108"/>
                <a:gd name="T82" fmla="*/ 55 w 87"/>
                <a:gd name="T83" fmla="*/ 1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7" h="108">
                  <a:moveTo>
                    <a:pt x="55" y="12"/>
                  </a:moveTo>
                  <a:cubicBezTo>
                    <a:pt x="46" y="5"/>
                    <a:pt x="36" y="3"/>
                    <a:pt x="28" y="2"/>
                  </a:cubicBezTo>
                  <a:cubicBezTo>
                    <a:pt x="11" y="0"/>
                    <a:pt x="0" y="3"/>
                    <a:pt x="0" y="2"/>
                  </a:cubicBezTo>
                  <a:cubicBezTo>
                    <a:pt x="0" y="2"/>
                    <a:pt x="11" y="1"/>
                    <a:pt x="27" y="3"/>
                  </a:cubicBezTo>
                  <a:cubicBezTo>
                    <a:pt x="40" y="4"/>
                    <a:pt x="63" y="14"/>
                    <a:pt x="67" y="34"/>
                  </a:cubicBezTo>
                  <a:cubicBezTo>
                    <a:pt x="65" y="31"/>
                    <a:pt x="63" y="28"/>
                    <a:pt x="60" y="26"/>
                  </a:cubicBezTo>
                  <a:cubicBezTo>
                    <a:pt x="45" y="11"/>
                    <a:pt x="22" y="2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7" y="5"/>
                    <a:pt x="33" y="10"/>
                    <a:pt x="46" y="18"/>
                  </a:cubicBezTo>
                  <a:cubicBezTo>
                    <a:pt x="55" y="24"/>
                    <a:pt x="62" y="31"/>
                    <a:pt x="68" y="40"/>
                  </a:cubicBezTo>
                  <a:cubicBezTo>
                    <a:pt x="68" y="42"/>
                    <a:pt x="68" y="43"/>
                    <a:pt x="68" y="44"/>
                  </a:cubicBezTo>
                  <a:cubicBezTo>
                    <a:pt x="66" y="57"/>
                    <a:pt x="51" y="62"/>
                    <a:pt x="41" y="58"/>
                  </a:cubicBezTo>
                  <a:cubicBezTo>
                    <a:pt x="30" y="55"/>
                    <a:pt x="28" y="40"/>
                    <a:pt x="35" y="36"/>
                  </a:cubicBezTo>
                  <a:cubicBezTo>
                    <a:pt x="42" y="30"/>
                    <a:pt x="50" y="37"/>
                    <a:pt x="49" y="42"/>
                  </a:cubicBezTo>
                  <a:cubicBezTo>
                    <a:pt x="50" y="47"/>
                    <a:pt x="46" y="47"/>
                    <a:pt x="46" y="47"/>
                  </a:cubicBezTo>
                  <a:cubicBezTo>
                    <a:pt x="46" y="47"/>
                    <a:pt x="50" y="47"/>
                    <a:pt x="50" y="41"/>
                  </a:cubicBezTo>
                  <a:cubicBezTo>
                    <a:pt x="50" y="37"/>
                    <a:pt x="43" y="29"/>
                    <a:pt x="34" y="35"/>
                  </a:cubicBezTo>
                  <a:cubicBezTo>
                    <a:pt x="27" y="40"/>
                    <a:pt x="29" y="56"/>
                    <a:pt x="40" y="60"/>
                  </a:cubicBezTo>
                  <a:cubicBezTo>
                    <a:pt x="51" y="64"/>
                    <a:pt x="67" y="59"/>
                    <a:pt x="7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2" y="48"/>
                    <a:pt x="74" y="52"/>
                    <a:pt x="76" y="56"/>
                  </a:cubicBezTo>
                  <a:cubicBezTo>
                    <a:pt x="81" y="69"/>
                    <a:pt x="87" y="94"/>
                    <a:pt x="71" y="102"/>
                  </a:cubicBezTo>
                  <a:cubicBezTo>
                    <a:pt x="64" y="106"/>
                    <a:pt x="54" y="103"/>
                    <a:pt x="51" y="95"/>
                  </a:cubicBezTo>
                  <a:cubicBezTo>
                    <a:pt x="51" y="94"/>
                    <a:pt x="51" y="92"/>
                    <a:pt x="51" y="90"/>
                  </a:cubicBezTo>
                  <a:cubicBezTo>
                    <a:pt x="51" y="89"/>
                    <a:pt x="52" y="88"/>
                    <a:pt x="52" y="88"/>
                  </a:cubicBezTo>
                  <a:cubicBezTo>
                    <a:pt x="56" y="86"/>
                    <a:pt x="59" y="89"/>
                    <a:pt x="57" y="92"/>
                  </a:cubicBezTo>
                  <a:cubicBezTo>
                    <a:pt x="57" y="92"/>
                    <a:pt x="61" y="94"/>
                    <a:pt x="61" y="92"/>
                  </a:cubicBezTo>
                  <a:cubicBezTo>
                    <a:pt x="62" y="90"/>
                    <a:pt x="62" y="88"/>
                    <a:pt x="63" y="88"/>
                  </a:cubicBezTo>
                  <a:cubicBezTo>
                    <a:pt x="65" y="87"/>
                    <a:pt x="65" y="90"/>
                    <a:pt x="64" y="91"/>
                  </a:cubicBezTo>
                  <a:cubicBezTo>
                    <a:pt x="63" y="92"/>
                    <a:pt x="63" y="96"/>
                    <a:pt x="66" y="97"/>
                  </a:cubicBezTo>
                  <a:cubicBezTo>
                    <a:pt x="66" y="97"/>
                    <a:pt x="72" y="91"/>
                    <a:pt x="68" y="86"/>
                  </a:cubicBezTo>
                  <a:cubicBezTo>
                    <a:pt x="68" y="86"/>
                    <a:pt x="66" y="84"/>
                    <a:pt x="68" y="83"/>
                  </a:cubicBezTo>
                  <a:cubicBezTo>
                    <a:pt x="69" y="82"/>
                    <a:pt x="70" y="83"/>
                    <a:pt x="70" y="85"/>
                  </a:cubicBezTo>
                  <a:cubicBezTo>
                    <a:pt x="70" y="86"/>
                    <a:pt x="73" y="87"/>
                    <a:pt x="75" y="85"/>
                  </a:cubicBezTo>
                  <a:cubicBezTo>
                    <a:pt x="75" y="85"/>
                    <a:pt x="73" y="84"/>
                    <a:pt x="71" y="80"/>
                  </a:cubicBezTo>
                  <a:cubicBezTo>
                    <a:pt x="70" y="77"/>
                    <a:pt x="65" y="73"/>
                    <a:pt x="56" y="76"/>
                  </a:cubicBezTo>
                  <a:cubicBezTo>
                    <a:pt x="50" y="79"/>
                    <a:pt x="47" y="87"/>
                    <a:pt x="47" y="93"/>
                  </a:cubicBezTo>
                  <a:cubicBezTo>
                    <a:pt x="47" y="94"/>
                    <a:pt x="48" y="96"/>
                    <a:pt x="49" y="98"/>
                  </a:cubicBezTo>
                  <a:cubicBezTo>
                    <a:pt x="52" y="106"/>
                    <a:pt x="61" y="108"/>
                    <a:pt x="69" y="107"/>
                  </a:cubicBezTo>
                  <a:cubicBezTo>
                    <a:pt x="78" y="105"/>
                    <a:pt x="83" y="95"/>
                    <a:pt x="84" y="87"/>
                  </a:cubicBezTo>
                  <a:cubicBezTo>
                    <a:pt x="86" y="70"/>
                    <a:pt x="80" y="52"/>
                    <a:pt x="70" y="38"/>
                  </a:cubicBezTo>
                  <a:cubicBezTo>
                    <a:pt x="69" y="27"/>
                    <a:pt x="63" y="17"/>
                    <a:pt x="55" y="1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7" name="Freeform 699"/>
            <p:cNvSpPr>
              <a:spLocks noEditPoints="1"/>
            </p:cNvSpPr>
            <p:nvPr/>
          </p:nvSpPr>
          <p:spPr bwMode="auto">
            <a:xfrm>
              <a:off x="4047" y="472"/>
              <a:ext cx="1291" cy="450"/>
            </a:xfrm>
            <a:custGeom>
              <a:avLst/>
              <a:gdLst>
                <a:gd name="T0" fmla="*/ 291 w 370"/>
                <a:gd name="T1" fmla="*/ 99 h 129"/>
                <a:gd name="T2" fmla="*/ 268 w 370"/>
                <a:gd name="T3" fmla="*/ 100 h 129"/>
                <a:gd name="T4" fmla="*/ 334 w 370"/>
                <a:gd name="T5" fmla="*/ 38 h 129"/>
                <a:gd name="T6" fmla="*/ 331 w 370"/>
                <a:gd name="T7" fmla="*/ 53 h 129"/>
                <a:gd name="T8" fmla="*/ 330 w 370"/>
                <a:gd name="T9" fmla="*/ 58 h 129"/>
                <a:gd name="T10" fmla="*/ 231 w 370"/>
                <a:gd name="T11" fmla="*/ 100 h 129"/>
                <a:gd name="T12" fmla="*/ 244 w 370"/>
                <a:gd name="T13" fmla="*/ 28 h 129"/>
                <a:gd name="T14" fmla="*/ 177 w 370"/>
                <a:gd name="T15" fmla="*/ 26 h 129"/>
                <a:gd name="T16" fmla="*/ 216 w 370"/>
                <a:gd name="T17" fmla="*/ 30 h 129"/>
                <a:gd name="T18" fmla="*/ 211 w 370"/>
                <a:gd name="T19" fmla="*/ 20 h 129"/>
                <a:gd name="T20" fmla="*/ 193 w 370"/>
                <a:gd name="T21" fmla="*/ 23 h 129"/>
                <a:gd name="T22" fmla="*/ 203 w 370"/>
                <a:gd name="T23" fmla="*/ 39 h 129"/>
                <a:gd name="T24" fmla="*/ 183 w 370"/>
                <a:gd name="T25" fmla="*/ 18 h 129"/>
                <a:gd name="T26" fmla="*/ 226 w 370"/>
                <a:gd name="T27" fmla="*/ 31 h 129"/>
                <a:gd name="T28" fmla="*/ 239 w 370"/>
                <a:gd name="T29" fmla="*/ 38 h 129"/>
                <a:gd name="T30" fmla="*/ 227 w 370"/>
                <a:gd name="T31" fmla="*/ 32 h 129"/>
                <a:gd name="T32" fmla="*/ 214 w 370"/>
                <a:gd name="T33" fmla="*/ 91 h 129"/>
                <a:gd name="T34" fmla="*/ 151 w 370"/>
                <a:gd name="T35" fmla="*/ 82 h 129"/>
                <a:gd name="T36" fmla="*/ 166 w 370"/>
                <a:gd name="T37" fmla="*/ 71 h 129"/>
                <a:gd name="T38" fmla="*/ 153 w 370"/>
                <a:gd name="T39" fmla="*/ 70 h 129"/>
                <a:gd name="T40" fmla="*/ 146 w 370"/>
                <a:gd name="T41" fmla="*/ 63 h 129"/>
                <a:gd name="T42" fmla="*/ 100 w 370"/>
                <a:gd name="T43" fmla="*/ 55 h 129"/>
                <a:gd name="T44" fmla="*/ 67 w 370"/>
                <a:gd name="T45" fmla="*/ 30 h 129"/>
                <a:gd name="T46" fmla="*/ 71 w 370"/>
                <a:gd name="T47" fmla="*/ 17 h 129"/>
                <a:gd name="T48" fmla="*/ 51 w 370"/>
                <a:gd name="T49" fmla="*/ 17 h 129"/>
                <a:gd name="T50" fmla="*/ 26 w 370"/>
                <a:gd name="T51" fmla="*/ 31 h 129"/>
                <a:gd name="T52" fmla="*/ 0 w 370"/>
                <a:gd name="T53" fmla="*/ 37 h 129"/>
                <a:gd name="T54" fmla="*/ 176 w 370"/>
                <a:gd name="T55" fmla="*/ 94 h 129"/>
                <a:gd name="T56" fmla="*/ 0 w 370"/>
                <a:gd name="T57" fmla="*/ 39 h 129"/>
                <a:gd name="T58" fmla="*/ 175 w 370"/>
                <a:gd name="T59" fmla="*/ 101 h 129"/>
                <a:gd name="T60" fmla="*/ 212 w 370"/>
                <a:gd name="T61" fmla="*/ 106 h 129"/>
                <a:gd name="T62" fmla="*/ 128 w 370"/>
                <a:gd name="T63" fmla="*/ 94 h 129"/>
                <a:gd name="T64" fmla="*/ 149 w 370"/>
                <a:gd name="T65" fmla="*/ 104 h 129"/>
                <a:gd name="T66" fmla="*/ 166 w 370"/>
                <a:gd name="T67" fmla="*/ 129 h 129"/>
                <a:gd name="T68" fmla="*/ 185 w 370"/>
                <a:gd name="T69" fmla="*/ 127 h 129"/>
                <a:gd name="T70" fmla="*/ 179 w 370"/>
                <a:gd name="T71" fmla="*/ 117 h 129"/>
                <a:gd name="T72" fmla="*/ 181 w 370"/>
                <a:gd name="T73" fmla="*/ 112 h 129"/>
                <a:gd name="T74" fmla="*/ 261 w 370"/>
                <a:gd name="T75" fmla="*/ 107 h 129"/>
                <a:gd name="T76" fmla="*/ 265 w 370"/>
                <a:gd name="T77" fmla="*/ 115 h 129"/>
                <a:gd name="T78" fmla="*/ 256 w 370"/>
                <a:gd name="T79" fmla="*/ 118 h 129"/>
                <a:gd name="T80" fmla="*/ 264 w 370"/>
                <a:gd name="T81" fmla="*/ 107 h 129"/>
                <a:gd name="T82" fmla="*/ 368 w 370"/>
                <a:gd name="T83" fmla="*/ 76 h 129"/>
                <a:gd name="T84" fmla="*/ 204 w 370"/>
                <a:gd name="T85" fmla="*/ 98 h 129"/>
                <a:gd name="T86" fmla="*/ 247 w 370"/>
                <a:gd name="T87" fmla="*/ 31 h 129"/>
                <a:gd name="T88" fmla="*/ 226 w 370"/>
                <a:gd name="T89" fmla="*/ 10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70" h="129">
                  <a:moveTo>
                    <a:pt x="368" y="76"/>
                  </a:moveTo>
                  <a:cubicBezTo>
                    <a:pt x="366" y="71"/>
                    <a:pt x="358" y="68"/>
                    <a:pt x="350" y="70"/>
                  </a:cubicBezTo>
                  <a:cubicBezTo>
                    <a:pt x="333" y="75"/>
                    <a:pt x="316" y="91"/>
                    <a:pt x="291" y="99"/>
                  </a:cubicBezTo>
                  <a:cubicBezTo>
                    <a:pt x="261" y="108"/>
                    <a:pt x="234" y="108"/>
                    <a:pt x="217" y="106"/>
                  </a:cubicBezTo>
                  <a:cubicBezTo>
                    <a:pt x="220" y="105"/>
                    <a:pt x="223" y="104"/>
                    <a:pt x="226" y="103"/>
                  </a:cubicBezTo>
                  <a:cubicBezTo>
                    <a:pt x="240" y="103"/>
                    <a:pt x="255" y="102"/>
                    <a:pt x="268" y="100"/>
                  </a:cubicBezTo>
                  <a:cubicBezTo>
                    <a:pt x="283" y="97"/>
                    <a:pt x="296" y="91"/>
                    <a:pt x="309" y="84"/>
                  </a:cubicBezTo>
                  <a:cubicBezTo>
                    <a:pt x="320" y="79"/>
                    <a:pt x="330" y="72"/>
                    <a:pt x="336" y="61"/>
                  </a:cubicBezTo>
                  <a:cubicBezTo>
                    <a:pt x="340" y="55"/>
                    <a:pt x="343" y="42"/>
                    <a:pt x="334" y="38"/>
                  </a:cubicBezTo>
                  <a:cubicBezTo>
                    <a:pt x="326" y="35"/>
                    <a:pt x="319" y="46"/>
                    <a:pt x="327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8" y="52"/>
                    <a:pt x="331" y="53"/>
                    <a:pt x="331" y="53"/>
                  </a:cubicBezTo>
                  <a:cubicBezTo>
                    <a:pt x="328" y="46"/>
                    <a:pt x="334" y="45"/>
                    <a:pt x="335" y="49"/>
                  </a:cubicBezTo>
                  <a:cubicBezTo>
                    <a:pt x="337" y="55"/>
                    <a:pt x="332" y="60"/>
                    <a:pt x="332" y="60"/>
                  </a:cubicBezTo>
                  <a:cubicBezTo>
                    <a:pt x="332" y="57"/>
                    <a:pt x="330" y="58"/>
                    <a:pt x="330" y="58"/>
                  </a:cubicBezTo>
                  <a:cubicBezTo>
                    <a:pt x="330" y="64"/>
                    <a:pt x="325" y="70"/>
                    <a:pt x="321" y="73"/>
                  </a:cubicBezTo>
                  <a:cubicBezTo>
                    <a:pt x="311" y="81"/>
                    <a:pt x="298" y="87"/>
                    <a:pt x="286" y="92"/>
                  </a:cubicBezTo>
                  <a:cubicBezTo>
                    <a:pt x="269" y="98"/>
                    <a:pt x="250" y="101"/>
                    <a:pt x="231" y="100"/>
                  </a:cubicBezTo>
                  <a:cubicBezTo>
                    <a:pt x="249" y="90"/>
                    <a:pt x="261" y="71"/>
                    <a:pt x="259" y="52"/>
                  </a:cubicBezTo>
                  <a:cubicBezTo>
                    <a:pt x="258" y="43"/>
                    <a:pt x="255" y="34"/>
                    <a:pt x="248" y="29"/>
                  </a:cubicBezTo>
                  <a:cubicBezTo>
                    <a:pt x="246" y="29"/>
                    <a:pt x="245" y="28"/>
                    <a:pt x="244" y="28"/>
                  </a:cubicBezTo>
                  <a:cubicBezTo>
                    <a:pt x="244" y="26"/>
                    <a:pt x="243" y="24"/>
                    <a:pt x="242" y="22"/>
                  </a:cubicBezTo>
                  <a:cubicBezTo>
                    <a:pt x="236" y="8"/>
                    <a:pt x="221" y="0"/>
                    <a:pt x="206" y="1"/>
                  </a:cubicBezTo>
                  <a:cubicBezTo>
                    <a:pt x="191" y="1"/>
                    <a:pt x="178" y="11"/>
                    <a:pt x="177" y="26"/>
                  </a:cubicBezTo>
                  <a:cubicBezTo>
                    <a:pt x="176" y="38"/>
                    <a:pt x="184" y="49"/>
                    <a:pt x="196" y="49"/>
                  </a:cubicBezTo>
                  <a:cubicBezTo>
                    <a:pt x="202" y="50"/>
                    <a:pt x="207" y="48"/>
                    <a:pt x="211" y="45"/>
                  </a:cubicBezTo>
                  <a:cubicBezTo>
                    <a:pt x="214" y="42"/>
                    <a:pt x="218" y="37"/>
                    <a:pt x="216" y="30"/>
                  </a:cubicBezTo>
                  <a:cubicBezTo>
                    <a:pt x="214" y="21"/>
                    <a:pt x="219" y="24"/>
                    <a:pt x="219" y="26"/>
                  </a:cubicBezTo>
                  <a:cubicBezTo>
                    <a:pt x="219" y="26"/>
                    <a:pt x="223" y="23"/>
                    <a:pt x="220" y="20"/>
                  </a:cubicBezTo>
                  <a:cubicBezTo>
                    <a:pt x="217" y="16"/>
                    <a:pt x="212" y="17"/>
                    <a:pt x="211" y="20"/>
                  </a:cubicBezTo>
                  <a:cubicBezTo>
                    <a:pt x="208" y="24"/>
                    <a:pt x="207" y="23"/>
                    <a:pt x="206" y="20"/>
                  </a:cubicBezTo>
                  <a:cubicBezTo>
                    <a:pt x="205" y="18"/>
                    <a:pt x="196" y="12"/>
                    <a:pt x="189" y="19"/>
                  </a:cubicBezTo>
                  <a:cubicBezTo>
                    <a:pt x="189" y="19"/>
                    <a:pt x="193" y="21"/>
                    <a:pt x="193" y="23"/>
                  </a:cubicBezTo>
                  <a:cubicBezTo>
                    <a:pt x="193" y="25"/>
                    <a:pt x="195" y="32"/>
                    <a:pt x="204" y="31"/>
                  </a:cubicBezTo>
                  <a:cubicBezTo>
                    <a:pt x="213" y="30"/>
                    <a:pt x="208" y="37"/>
                    <a:pt x="201" y="34"/>
                  </a:cubicBezTo>
                  <a:cubicBezTo>
                    <a:pt x="201" y="34"/>
                    <a:pt x="200" y="38"/>
                    <a:pt x="203" y="39"/>
                  </a:cubicBezTo>
                  <a:cubicBezTo>
                    <a:pt x="206" y="40"/>
                    <a:pt x="207" y="43"/>
                    <a:pt x="204" y="45"/>
                  </a:cubicBezTo>
                  <a:cubicBezTo>
                    <a:pt x="200" y="46"/>
                    <a:pt x="196" y="46"/>
                    <a:pt x="193" y="45"/>
                  </a:cubicBezTo>
                  <a:cubicBezTo>
                    <a:pt x="181" y="43"/>
                    <a:pt x="179" y="27"/>
                    <a:pt x="183" y="18"/>
                  </a:cubicBezTo>
                  <a:cubicBezTo>
                    <a:pt x="188" y="6"/>
                    <a:pt x="204" y="3"/>
                    <a:pt x="216" y="5"/>
                  </a:cubicBezTo>
                  <a:cubicBezTo>
                    <a:pt x="228" y="8"/>
                    <a:pt x="236" y="16"/>
                    <a:pt x="240" y="27"/>
                  </a:cubicBezTo>
                  <a:cubicBezTo>
                    <a:pt x="235" y="26"/>
                    <a:pt x="229" y="28"/>
                    <a:pt x="226" y="31"/>
                  </a:cubicBezTo>
                  <a:cubicBezTo>
                    <a:pt x="221" y="36"/>
                    <a:pt x="222" y="45"/>
                    <a:pt x="226" y="48"/>
                  </a:cubicBezTo>
                  <a:cubicBezTo>
                    <a:pt x="230" y="52"/>
                    <a:pt x="237" y="51"/>
                    <a:pt x="239" y="48"/>
                  </a:cubicBezTo>
                  <a:cubicBezTo>
                    <a:pt x="244" y="41"/>
                    <a:pt x="239" y="38"/>
                    <a:pt x="239" y="38"/>
                  </a:cubicBezTo>
                  <a:cubicBezTo>
                    <a:pt x="239" y="38"/>
                    <a:pt x="244" y="42"/>
                    <a:pt x="239" y="48"/>
                  </a:cubicBezTo>
                  <a:cubicBezTo>
                    <a:pt x="236" y="51"/>
                    <a:pt x="231" y="52"/>
                    <a:pt x="227" y="48"/>
                  </a:cubicBezTo>
                  <a:cubicBezTo>
                    <a:pt x="223" y="44"/>
                    <a:pt x="222" y="36"/>
                    <a:pt x="227" y="32"/>
                  </a:cubicBezTo>
                  <a:cubicBezTo>
                    <a:pt x="230" y="28"/>
                    <a:pt x="235" y="27"/>
                    <a:pt x="240" y="28"/>
                  </a:cubicBezTo>
                  <a:cubicBezTo>
                    <a:pt x="241" y="30"/>
                    <a:pt x="241" y="31"/>
                    <a:pt x="242" y="33"/>
                  </a:cubicBezTo>
                  <a:cubicBezTo>
                    <a:pt x="248" y="58"/>
                    <a:pt x="236" y="80"/>
                    <a:pt x="214" y="91"/>
                  </a:cubicBezTo>
                  <a:cubicBezTo>
                    <a:pt x="208" y="94"/>
                    <a:pt x="202" y="96"/>
                    <a:pt x="196" y="97"/>
                  </a:cubicBezTo>
                  <a:cubicBezTo>
                    <a:pt x="193" y="96"/>
                    <a:pt x="191" y="96"/>
                    <a:pt x="188" y="95"/>
                  </a:cubicBezTo>
                  <a:cubicBezTo>
                    <a:pt x="175" y="92"/>
                    <a:pt x="163" y="87"/>
                    <a:pt x="151" y="82"/>
                  </a:cubicBezTo>
                  <a:cubicBezTo>
                    <a:pt x="165" y="85"/>
                    <a:pt x="168" y="76"/>
                    <a:pt x="168" y="76"/>
                  </a:cubicBezTo>
                  <a:cubicBezTo>
                    <a:pt x="168" y="76"/>
                    <a:pt x="160" y="80"/>
                    <a:pt x="157" y="77"/>
                  </a:cubicBezTo>
                  <a:cubicBezTo>
                    <a:pt x="155" y="74"/>
                    <a:pt x="160" y="76"/>
                    <a:pt x="166" y="71"/>
                  </a:cubicBezTo>
                  <a:cubicBezTo>
                    <a:pt x="172" y="66"/>
                    <a:pt x="169" y="57"/>
                    <a:pt x="169" y="57"/>
                  </a:cubicBezTo>
                  <a:cubicBezTo>
                    <a:pt x="169" y="59"/>
                    <a:pt x="162" y="61"/>
                    <a:pt x="159" y="63"/>
                  </a:cubicBezTo>
                  <a:cubicBezTo>
                    <a:pt x="156" y="64"/>
                    <a:pt x="153" y="67"/>
                    <a:pt x="153" y="70"/>
                  </a:cubicBezTo>
                  <a:cubicBezTo>
                    <a:pt x="152" y="73"/>
                    <a:pt x="146" y="73"/>
                    <a:pt x="150" y="68"/>
                  </a:cubicBezTo>
                  <a:cubicBezTo>
                    <a:pt x="153" y="63"/>
                    <a:pt x="148" y="58"/>
                    <a:pt x="148" y="58"/>
                  </a:cubicBezTo>
                  <a:cubicBezTo>
                    <a:pt x="148" y="58"/>
                    <a:pt x="149" y="60"/>
                    <a:pt x="146" y="63"/>
                  </a:cubicBezTo>
                  <a:cubicBezTo>
                    <a:pt x="143" y="66"/>
                    <a:pt x="147" y="65"/>
                    <a:pt x="141" y="70"/>
                  </a:cubicBezTo>
                  <a:cubicBezTo>
                    <a:pt x="138" y="73"/>
                    <a:pt x="132" y="72"/>
                    <a:pt x="127" y="70"/>
                  </a:cubicBezTo>
                  <a:cubicBezTo>
                    <a:pt x="118" y="65"/>
                    <a:pt x="109" y="60"/>
                    <a:pt x="100" y="55"/>
                  </a:cubicBezTo>
                  <a:cubicBezTo>
                    <a:pt x="82" y="46"/>
                    <a:pt x="63" y="36"/>
                    <a:pt x="43" y="33"/>
                  </a:cubicBezTo>
                  <a:cubicBezTo>
                    <a:pt x="47" y="33"/>
                    <a:pt x="50" y="34"/>
                    <a:pt x="53" y="34"/>
                  </a:cubicBezTo>
                  <a:cubicBezTo>
                    <a:pt x="64" y="37"/>
                    <a:pt x="67" y="30"/>
                    <a:pt x="67" y="30"/>
                  </a:cubicBezTo>
                  <a:cubicBezTo>
                    <a:pt x="62" y="33"/>
                    <a:pt x="59" y="31"/>
                    <a:pt x="61" y="31"/>
                  </a:cubicBezTo>
                  <a:cubicBezTo>
                    <a:pt x="63" y="30"/>
                    <a:pt x="65" y="26"/>
                    <a:pt x="66" y="23"/>
                  </a:cubicBezTo>
                  <a:cubicBezTo>
                    <a:pt x="66" y="18"/>
                    <a:pt x="71" y="17"/>
                    <a:pt x="71" y="17"/>
                  </a:cubicBezTo>
                  <a:cubicBezTo>
                    <a:pt x="65" y="16"/>
                    <a:pt x="56" y="20"/>
                    <a:pt x="53" y="25"/>
                  </a:cubicBezTo>
                  <a:cubicBezTo>
                    <a:pt x="51" y="29"/>
                    <a:pt x="47" y="26"/>
                    <a:pt x="50" y="24"/>
                  </a:cubicBezTo>
                  <a:cubicBezTo>
                    <a:pt x="53" y="22"/>
                    <a:pt x="51" y="17"/>
                    <a:pt x="51" y="17"/>
                  </a:cubicBezTo>
                  <a:cubicBezTo>
                    <a:pt x="51" y="17"/>
                    <a:pt x="49" y="23"/>
                    <a:pt x="43" y="22"/>
                  </a:cubicBezTo>
                  <a:cubicBezTo>
                    <a:pt x="38" y="22"/>
                    <a:pt x="38" y="25"/>
                    <a:pt x="34" y="28"/>
                  </a:cubicBezTo>
                  <a:cubicBezTo>
                    <a:pt x="32" y="30"/>
                    <a:pt x="30" y="30"/>
                    <a:pt x="26" y="31"/>
                  </a:cubicBezTo>
                  <a:cubicBezTo>
                    <a:pt x="24" y="31"/>
                    <a:pt x="21" y="32"/>
                    <a:pt x="20" y="32"/>
                  </a:cubicBezTo>
                  <a:cubicBezTo>
                    <a:pt x="19" y="32"/>
                    <a:pt x="18" y="32"/>
                    <a:pt x="17" y="32"/>
                  </a:cubicBezTo>
                  <a:cubicBezTo>
                    <a:pt x="11" y="33"/>
                    <a:pt x="6" y="35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27"/>
                    <a:pt x="64" y="39"/>
                    <a:pt x="93" y="54"/>
                  </a:cubicBezTo>
                  <a:cubicBezTo>
                    <a:pt x="120" y="69"/>
                    <a:pt x="147" y="85"/>
                    <a:pt x="176" y="94"/>
                  </a:cubicBezTo>
                  <a:cubicBezTo>
                    <a:pt x="180" y="96"/>
                    <a:pt x="184" y="97"/>
                    <a:pt x="188" y="98"/>
                  </a:cubicBezTo>
                  <a:cubicBezTo>
                    <a:pt x="171" y="99"/>
                    <a:pt x="153" y="94"/>
                    <a:pt x="137" y="88"/>
                  </a:cubicBezTo>
                  <a:cubicBezTo>
                    <a:pt x="93" y="70"/>
                    <a:pt x="51" y="27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4" y="32"/>
                    <a:pt x="65" y="52"/>
                    <a:pt x="93" y="68"/>
                  </a:cubicBezTo>
                  <a:cubicBezTo>
                    <a:pt x="118" y="83"/>
                    <a:pt x="145" y="98"/>
                    <a:pt x="175" y="101"/>
                  </a:cubicBezTo>
                  <a:cubicBezTo>
                    <a:pt x="183" y="102"/>
                    <a:pt x="190" y="101"/>
                    <a:pt x="198" y="100"/>
                  </a:cubicBezTo>
                  <a:cubicBezTo>
                    <a:pt x="205" y="101"/>
                    <a:pt x="213" y="102"/>
                    <a:pt x="221" y="103"/>
                  </a:cubicBezTo>
                  <a:cubicBezTo>
                    <a:pt x="218" y="104"/>
                    <a:pt x="215" y="105"/>
                    <a:pt x="212" y="106"/>
                  </a:cubicBezTo>
                  <a:cubicBezTo>
                    <a:pt x="204" y="105"/>
                    <a:pt x="199" y="104"/>
                    <a:pt x="200" y="103"/>
                  </a:cubicBezTo>
                  <a:cubicBezTo>
                    <a:pt x="199" y="103"/>
                    <a:pt x="203" y="105"/>
                    <a:pt x="210" y="106"/>
                  </a:cubicBezTo>
                  <a:cubicBezTo>
                    <a:pt x="179" y="114"/>
                    <a:pt x="147" y="103"/>
                    <a:pt x="128" y="94"/>
                  </a:cubicBezTo>
                  <a:cubicBezTo>
                    <a:pt x="103" y="82"/>
                    <a:pt x="90" y="71"/>
                    <a:pt x="90" y="71"/>
                  </a:cubicBezTo>
                  <a:cubicBezTo>
                    <a:pt x="90" y="71"/>
                    <a:pt x="103" y="82"/>
                    <a:pt x="127" y="95"/>
                  </a:cubicBezTo>
                  <a:cubicBezTo>
                    <a:pt x="133" y="98"/>
                    <a:pt x="141" y="101"/>
                    <a:pt x="149" y="104"/>
                  </a:cubicBezTo>
                  <a:cubicBezTo>
                    <a:pt x="155" y="107"/>
                    <a:pt x="159" y="110"/>
                    <a:pt x="161" y="114"/>
                  </a:cubicBezTo>
                  <a:cubicBezTo>
                    <a:pt x="163" y="117"/>
                    <a:pt x="164" y="119"/>
                    <a:pt x="166" y="121"/>
                  </a:cubicBezTo>
                  <a:cubicBezTo>
                    <a:pt x="168" y="123"/>
                    <a:pt x="166" y="129"/>
                    <a:pt x="166" y="129"/>
                  </a:cubicBezTo>
                  <a:cubicBezTo>
                    <a:pt x="169" y="129"/>
                    <a:pt x="171" y="125"/>
                    <a:pt x="170" y="123"/>
                  </a:cubicBezTo>
                  <a:cubicBezTo>
                    <a:pt x="170" y="121"/>
                    <a:pt x="171" y="117"/>
                    <a:pt x="173" y="123"/>
                  </a:cubicBezTo>
                  <a:cubicBezTo>
                    <a:pt x="176" y="129"/>
                    <a:pt x="183" y="127"/>
                    <a:pt x="185" y="127"/>
                  </a:cubicBezTo>
                  <a:cubicBezTo>
                    <a:pt x="187" y="126"/>
                    <a:pt x="190" y="129"/>
                    <a:pt x="190" y="129"/>
                  </a:cubicBezTo>
                  <a:cubicBezTo>
                    <a:pt x="191" y="127"/>
                    <a:pt x="189" y="122"/>
                    <a:pt x="186" y="121"/>
                  </a:cubicBezTo>
                  <a:cubicBezTo>
                    <a:pt x="182" y="121"/>
                    <a:pt x="176" y="119"/>
                    <a:pt x="179" y="117"/>
                  </a:cubicBezTo>
                  <a:cubicBezTo>
                    <a:pt x="182" y="115"/>
                    <a:pt x="185" y="120"/>
                    <a:pt x="186" y="119"/>
                  </a:cubicBezTo>
                  <a:cubicBezTo>
                    <a:pt x="187" y="118"/>
                    <a:pt x="190" y="120"/>
                    <a:pt x="190" y="120"/>
                  </a:cubicBezTo>
                  <a:cubicBezTo>
                    <a:pt x="190" y="116"/>
                    <a:pt x="188" y="113"/>
                    <a:pt x="181" y="112"/>
                  </a:cubicBezTo>
                  <a:cubicBezTo>
                    <a:pt x="178" y="111"/>
                    <a:pt x="174" y="110"/>
                    <a:pt x="170" y="109"/>
                  </a:cubicBezTo>
                  <a:cubicBezTo>
                    <a:pt x="184" y="112"/>
                    <a:pt x="200" y="112"/>
                    <a:pt x="215" y="107"/>
                  </a:cubicBezTo>
                  <a:cubicBezTo>
                    <a:pt x="226" y="108"/>
                    <a:pt x="242" y="109"/>
                    <a:pt x="261" y="107"/>
                  </a:cubicBezTo>
                  <a:cubicBezTo>
                    <a:pt x="262" y="107"/>
                    <a:pt x="263" y="108"/>
                    <a:pt x="264" y="108"/>
                  </a:cubicBezTo>
                  <a:cubicBezTo>
                    <a:pt x="268" y="113"/>
                    <a:pt x="261" y="113"/>
                    <a:pt x="261" y="113"/>
                  </a:cubicBezTo>
                  <a:cubicBezTo>
                    <a:pt x="263" y="115"/>
                    <a:pt x="264" y="115"/>
                    <a:pt x="265" y="115"/>
                  </a:cubicBezTo>
                  <a:cubicBezTo>
                    <a:pt x="267" y="114"/>
                    <a:pt x="269" y="117"/>
                    <a:pt x="265" y="118"/>
                  </a:cubicBezTo>
                  <a:cubicBezTo>
                    <a:pt x="263" y="118"/>
                    <a:pt x="262" y="116"/>
                    <a:pt x="260" y="118"/>
                  </a:cubicBezTo>
                  <a:cubicBezTo>
                    <a:pt x="258" y="120"/>
                    <a:pt x="256" y="118"/>
                    <a:pt x="256" y="118"/>
                  </a:cubicBezTo>
                  <a:cubicBezTo>
                    <a:pt x="258" y="124"/>
                    <a:pt x="261" y="124"/>
                    <a:pt x="263" y="124"/>
                  </a:cubicBezTo>
                  <a:cubicBezTo>
                    <a:pt x="266" y="123"/>
                    <a:pt x="270" y="120"/>
                    <a:pt x="270" y="116"/>
                  </a:cubicBezTo>
                  <a:cubicBezTo>
                    <a:pt x="270" y="111"/>
                    <a:pt x="267" y="108"/>
                    <a:pt x="264" y="107"/>
                  </a:cubicBezTo>
                  <a:cubicBezTo>
                    <a:pt x="273" y="106"/>
                    <a:pt x="282" y="104"/>
                    <a:pt x="292" y="101"/>
                  </a:cubicBezTo>
                  <a:cubicBezTo>
                    <a:pt x="317" y="93"/>
                    <a:pt x="334" y="76"/>
                    <a:pt x="350" y="71"/>
                  </a:cubicBezTo>
                  <a:cubicBezTo>
                    <a:pt x="358" y="68"/>
                    <a:pt x="366" y="71"/>
                    <a:pt x="368" y="76"/>
                  </a:cubicBezTo>
                  <a:cubicBezTo>
                    <a:pt x="369" y="80"/>
                    <a:pt x="367" y="82"/>
                    <a:pt x="367" y="83"/>
                  </a:cubicBezTo>
                  <a:cubicBezTo>
                    <a:pt x="367" y="82"/>
                    <a:pt x="370" y="80"/>
                    <a:pt x="368" y="76"/>
                  </a:cubicBezTo>
                  <a:close/>
                  <a:moveTo>
                    <a:pt x="204" y="98"/>
                  </a:moveTo>
                  <a:cubicBezTo>
                    <a:pt x="215" y="95"/>
                    <a:pt x="225" y="90"/>
                    <a:pt x="232" y="82"/>
                  </a:cubicBezTo>
                  <a:cubicBezTo>
                    <a:pt x="247" y="69"/>
                    <a:pt x="250" y="48"/>
                    <a:pt x="245" y="30"/>
                  </a:cubicBezTo>
                  <a:cubicBezTo>
                    <a:pt x="245" y="30"/>
                    <a:pt x="246" y="30"/>
                    <a:pt x="247" y="31"/>
                  </a:cubicBezTo>
                  <a:cubicBezTo>
                    <a:pt x="253" y="35"/>
                    <a:pt x="256" y="44"/>
                    <a:pt x="257" y="52"/>
                  </a:cubicBezTo>
                  <a:cubicBezTo>
                    <a:pt x="259" y="70"/>
                    <a:pt x="247" y="89"/>
                    <a:pt x="229" y="99"/>
                  </a:cubicBezTo>
                  <a:cubicBezTo>
                    <a:pt x="228" y="99"/>
                    <a:pt x="227" y="100"/>
                    <a:pt x="226" y="100"/>
                  </a:cubicBezTo>
                  <a:cubicBezTo>
                    <a:pt x="219" y="100"/>
                    <a:pt x="212" y="99"/>
                    <a:pt x="204" y="98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8" name="Freeform 700"/>
            <p:cNvSpPr/>
            <p:nvPr/>
          </p:nvSpPr>
          <p:spPr bwMode="auto">
            <a:xfrm>
              <a:off x="3946" y="838"/>
              <a:ext cx="119" cy="84"/>
            </a:xfrm>
            <a:custGeom>
              <a:avLst/>
              <a:gdLst>
                <a:gd name="T0" fmla="*/ 21 w 34"/>
                <a:gd name="T1" fmla="*/ 10 h 24"/>
                <a:gd name="T2" fmla="*/ 23 w 34"/>
                <a:gd name="T3" fmla="*/ 9 h 24"/>
                <a:gd name="T4" fmla="*/ 25 w 34"/>
                <a:gd name="T5" fmla="*/ 0 h 24"/>
                <a:gd name="T6" fmla="*/ 15 w 34"/>
                <a:gd name="T7" fmla="*/ 5 h 24"/>
                <a:gd name="T8" fmla="*/ 0 w 34"/>
                <a:gd name="T9" fmla="*/ 14 h 24"/>
                <a:gd name="T10" fmla="*/ 6 w 34"/>
                <a:gd name="T11" fmla="*/ 18 h 24"/>
                <a:gd name="T12" fmla="*/ 11 w 34"/>
                <a:gd name="T13" fmla="*/ 20 h 24"/>
                <a:gd name="T14" fmla="*/ 16 w 34"/>
                <a:gd name="T15" fmla="*/ 19 h 24"/>
                <a:gd name="T16" fmla="*/ 29 w 34"/>
                <a:gd name="T17" fmla="*/ 17 h 24"/>
                <a:gd name="T18" fmla="*/ 33 w 34"/>
                <a:gd name="T19" fmla="*/ 19 h 24"/>
                <a:gd name="T20" fmla="*/ 30 w 34"/>
                <a:gd name="T21" fmla="*/ 13 h 24"/>
                <a:gd name="T22" fmla="*/ 20 w 34"/>
                <a:gd name="T23" fmla="*/ 12 h 24"/>
                <a:gd name="T24" fmla="*/ 21 w 34"/>
                <a:gd name="T25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4">
                  <a:moveTo>
                    <a:pt x="21" y="10"/>
                  </a:moveTo>
                  <a:cubicBezTo>
                    <a:pt x="21" y="9"/>
                    <a:pt x="23" y="9"/>
                    <a:pt x="23" y="9"/>
                  </a:cubicBezTo>
                  <a:cubicBezTo>
                    <a:pt x="29" y="6"/>
                    <a:pt x="25" y="0"/>
                    <a:pt x="25" y="0"/>
                  </a:cubicBezTo>
                  <a:cubicBezTo>
                    <a:pt x="25" y="0"/>
                    <a:pt x="23" y="5"/>
                    <a:pt x="15" y="5"/>
                  </a:cubicBezTo>
                  <a:cubicBezTo>
                    <a:pt x="7" y="5"/>
                    <a:pt x="0" y="14"/>
                    <a:pt x="0" y="14"/>
                  </a:cubicBezTo>
                  <a:cubicBezTo>
                    <a:pt x="3" y="14"/>
                    <a:pt x="3" y="16"/>
                    <a:pt x="6" y="18"/>
                  </a:cubicBezTo>
                  <a:cubicBezTo>
                    <a:pt x="8" y="21"/>
                    <a:pt x="11" y="20"/>
                    <a:pt x="11" y="20"/>
                  </a:cubicBezTo>
                  <a:cubicBezTo>
                    <a:pt x="9" y="19"/>
                    <a:pt x="10" y="14"/>
                    <a:pt x="16" y="19"/>
                  </a:cubicBezTo>
                  <a:cubicBezTo>
                    <a:pt x="22" y="24"/>
                    <a:pt x="27" y="18"/>
                    <a:pt x="29" y="17"/>
                  </a:cubicBezTo>
                  <a:cubicBezTo>
                    <a:pt x="31" y="16"/>
                    <a:pt x="33" y="19"/>
                    <a:pt x="33" y="19"/>
                  </a:cubicBezTo>
                  <a:cubicBezTo>
                    <a:pt x="33" y="19"/>
                    <a:pt x="34" y="16"/>
                    <a:pt x="30" y="13"/>
                  </a:cubicBezTo>
                  <a:cubicBezTo>
                    <a:pt x="25" y="9"/>
                    <a:pt x="21" y="13"/>
                    <a:pt x="20" y="12"/>
                  </a:cubicBezTo>
                  <a:cubicBezTo>
                    <a:pt x="19" y="11"/>
                    <a:pt x="20" y="10"/>
                    <a:pt x="21" y="1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29" name="Freeform 701"/>
            <p:cNvSpPr/>
            <p:nvPr/>
          </p:nvSpPr>
          <p:spPr bwMode="auto">
            <a:xfrm>
              <a:off x="5059" y="678"/>
              <a:ext cx="70" cy="94"/>
            </a:xfrm>
            <a:custGeom>
              <a:avLst/>
              <a:gdLst>
                <a:gd name="T0" fmla="*/ 20 w 20"/>
                <a:gd name="T1" fmla="*/ 13 h 27"/>
                <a:gd name="T2" fmla="*/ 17 w 20"/>
                <a:gd name="T3" fmla="*/ 8 h 27"/>
                <a:gd name="T4" fmla="*/ 15 w 20"/>
                <a:gd name="T5" fmla="*/ 8 h 27"/>
                <a:gd name="T6" fmla="*/ 8 w 20"/>
                <a:gd name="T7" fmla="*/ 0 h 27"/>
                <a:gd name="T8" fmla="*/ 9 w 20"/>
                <a:gd name="T9" fmla="*/ 6 h 27"/>
                <a:gd name="T10" fmla="*/ 10 w 20"/>
                <a:gd name="T11" fmla="*/ 11 h 27"/>
                <a:gd name="T12" fmla="*/ 8 w 20"/>
                <a:gd name="T13" fmla="*/ 10 h 27"/>
                <a:gd name="T14" fmla="*/ 4 w 20"/>
                <a:gd name="T15" fmla="*/ 6 h 27"/>
                <a:gd name="T16" fmla="*/ 3 w 20"/>
                <a:gd name="T17" fmla="*/ 13 h 27"/>
                <a:gd name="T18" fmla="*/ 4 w 20"/>
                <a:gd name="T19" fmla="*/ 21 h 27"/>
                <a:gd name="T20" fmla="*/ 1 w 20"/>
                <a:gd name="T21" fmla="*/ 27 h 27"/>
                <a:gd name="T22" fmla="*/ 12 w 20"/>
                <a:gd name="T23" fmla="*/ 22 h 27"/>
                <a:gd name="T24" fmla="*/ 20 w 20"/>
                <a:gd name="T25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7">
                  <a:moveTo>
                    <a:pt x="20" y="13"/>
                  </a:moveTo>
                  <a:cubicBezTo>
                    <a:pt x="20" y="9"/>
                    <a:pt x="17" y="8"/>
                    <a:pt x="17" y="8"/>
                  </a:cubicBezTo>
                  <a:cubicBezTo>
                    <a:pt x="18" y="10"/>
                    <a:pt x="14" y="11"/>
                    <a:pt x="15" y="8"/>
                  </a:cubicBezTo>
                  <a:cubicBezTo>
                    <a:pt x="17" y="1"/>
                    <a:pt x="8" y="0"/>
                    <a:pt x="8" y="0"/>
                  </a:cubicBezTo>
                  <a:cubicBezTo>
                    <a:pt x="10" y="0"/>
                    <a:pt x="10" y="4"/>
                    <a:pt x="9" y="6"/>
                  </a:cubicBezTo>
                  <a:cubicBezTo>
                    <a:pt x="8" y="9"/>
                    <a:pt x="10" y="10"/>
                    <a:pt x="10" y="11"/>
                  </a:cubicBezTo>
                  <a:cubicBezTo>
                    <a:pt x="10" y="13"/>
                    <a:pt x="7" y="14"/>
                    <a:pt x="8" y="10"/>
                  </a:cubicBezTo>
                  <a:cubicBezTo>
                    <a:pt x="9" y="7"/>
                    <a:pt x="4" y="6"/>
                    <a:pt x="4" y="6"/>
                  </a:cubicBezTo>
                  <a:cubicBezTo>
                    <a:pt x="4" y="6"/>
                    <a:pt x="6" y="8"/>
                    <a:pt x="3" y="13"/>
                  </a:cubicBezTo>
                  <a:cubicBezTo>
                    <a:pt x="0" y="16"/>
                    <a:pt x="4" y="17"/>
                    <a:pt x="4" y="21"/>
                  </a:cubicBezTo>
                  <a:cubicBezTo>
                    <a:pt x="4" y="25"/>
                    <a:pt x="1" y="27"/>
                    <a:pt x="1" y="27"/>
                  </a:cubicBezTo>
                  <a:cubicBezTo>
                    <a:pt x="4" y="26"/>
                    <a:pt x="9" y="24"/>
                    <a:pt x="12" y="22"/>
                  </a:cubicBezTo>
                  <a:cubicBezTo>
                    <a:pt x="17" y="18"/>
                    <a:pt x="19" y="16"/>
                    <a:pt x="20" y="1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0" name="Freeform 702"/>
            <p:cNvSpPr/>
            <p:nvPr/>
          </p:nvSpPr>
          <p:spPr bwMode="auto">
            <a:xfrm>
              <a:off x="4738" y="657"/>
              <a:ext cx="98" cy="139"/>
            </a:xfrm>
            <a:custGeom>
              <a:avLst/>
              <a:gdLst>
                <a:gd name="T0" fmla="*/ 0 w 28"/>
                <a:gd name="T1" fmla="*/ 40 h 40"/>
                <a:gd name="T2" fmla="*/ 19 w 28"/>
                <a:gd name="T3" fmla="*/ 34 h 40"/>
                <a:gd name="T4" fmla="*/ 27 w 28"/>
                <a:gd name="T5" fmla="*/ 21 h 40"/>
                <a:gd name="T6" fmla="*/ 23 w 28"/>
                <a:gd name="T7" fmla="*/ 23 h 40"/>
                <a:gd name="T8" fmla="*/ 24 w 28"/>
                <a:gd name="T9" fmla="*/ 20 h 40"/>
                <a:gd name="T10" fmla="*/ 18 w 28"/>
                <a:gd name="T11" fmla="*/ 0 h 40"/>
                <a:gd name="T12" fmla="*/ 16 w 28"/>
                <a:gd name="T13" fmla="*/ 11 h 40"/>
                <a:gd name="T14" fmla="*/ 16 w 28"/>
                <a:gd name="T15" fmla="*/ 22 h 40"/>
                <a:gd name="T16" fmla="*/ 13 w 28"/>
                <a:gd name="T17" fmla="*/ 21 h 40"/>
                <a:gd name="T18" fmla="*/ 7 w 28"/>
                <a:gd name="T19" fmla="*/ 10 h 40"/>
                <a:gd name="T20" fmla="*/ 7 w 28"/>
                <a:gd name="T21" fmla="*/ 18 h 40"/>
                <a:gd name="T22" fmla="*/ 7 w 28"/>
                <a:gd name="T23" fmla="*/ 28 h 40"/>
                <a:gd name="T24" fmla="*/ 0 w 28"/>
                <a:gd name="T2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0">
                  <a:moveTo>
                    <a:pt x="0" y="40"/>
                  </a:moveTo>
                  <a:cubicBezTo>
                    <a:pt x="0" y="40"/>
                    <a:pt x="12" y="37"/>
                    <a:pt x="19" y="34"/>
                  </a:cubicBezTo>
                  <a:cubicBezTo>
                    <a:pt x="28" y="29"/>
                    <a:pt x="27" y="21"/>
                    <a:pt x="27" y="21"/>
                  </a:cubicBezTo>
                  <a:cubicBezTo>
                    <a:pt x="27" y="21"/>
                    <a:pt x="24" y="25"/>
                    <a:pt x="23" y="23"/>
                  </a:cubicBezTo>
                  <a:cubicBezTo>
                    <a:pt x="21" y="23"/>
                    <a:pt x="24" y="20"/>
                    <a:pt x="24" y="20"/>
                  </a:cubicBezTo>
                  <a:cubicBezTo>
                    <a:pt x="28" y="10"/>
                    <a:pt x="18" y="0"/>
                    <a:pt x="18" y="0"/>
                  </a:cubicBezTo>
                  <a:cubicBezTo>
                    <a:pt x="18" y="0"/>
                    <a:pt x="18" y="7"/>
                    <a:pt x="16" y="11"/>
                  </a:cubicBezTo>
                  <a:cubicBezTo>
                    <a:pt x="13" y="15"/>
                    <a:pt x="15" y="18"/>
                    <a:pt x="16" y="22"/>
                  </a:cubicBezTo>
                  <a:cubicBezTo>
                    <a:pt x="16" y="25"/>
                    <a:pt x="11" y="27"/>
                    <a:pt x="13" y="21"/>
                  </a:cubicBezTo>
                  <a:cubicBezTo>
                    <a:pt x="14" y="15"/>
                    <a:pt x="7" y="10"/>
                    <a:pt x="7" y="10"/>
                  </a:cubicBezTo>
                  <a:cubicBezTo>
                    <a:pt x="7" y="10"/>
                    <a:pt x="9" y="14"/>
                    <a:pt x="7" y="18"/>
                  </a:cubicBezTo>
                  <a:cubicBezTo>
                    <a:pt x="5" y="22"/>
                    <a:pt x="7" y="23"/>
                    <a:pt x="7" y="28"/>
                  </a:cubicBezTo>
                  <a:cubicBezTo>
                    <a:pt x="8" y="35"/>
                    <a:pt x="0" y="40"/>
                    <a:pt x="0" y="4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1" name="Freeform 703"/>
            <p:cNvSpPr/>
            <p:nvPr/>
          </p:nvSpPr>
          <p:spPr bwMode="auto">
            <a:xfrm>
              <a:off x="5007" y="835"/>
              <a:ext cx="80" cy="70"/>
            </a:xfrm>
            <a:custGeom>
              <a:avLst/>
              <a:gdLst>
                <a:gd name="T0" fmla="*/ 17 w 23"/>
                <a:gd name="T1" fmla="*/ 2 h 20"/>
                <a:gd name="T2" fmla="*/ 14 w 23"/>
                <a:gd name="T3" fmla="*/ 0 h 20"/>
                <a:gd name="T4" fmla="*/ 0 w 23"/>
                <a:gd name="T5" fmla="*/ 3 h 20"/>
                <a:gd name="T6" fmla="*/ 6 w 23"/>
                <a:gd name="T7" fmla="*/ 9 h 20"/>
                <a:gd name="T8" fmla="*/ 7 w 23"/>
                <a:gd name="T9" fmla="*/ 17 h 20"/>
                <a:gd name="T10" fmla="*/ 10 w 23"/>
                <a:gd name="T11" fmla="*/ 20 h 20"/>
                <a:gd name="T12" fmla="*/ 11 w 23"/>
                <a:gd name="T13" fmla="*/ 16 h 20"/>
                <a:gd name="T14" fmla="*/ 12 w 23"/>
                <a:gd name="T15" fmla="*/ 11 h 20"/>
                <a:gd name="T16" fmla="*/ 17 w 23"/>
                <a:gd name="T17" fmla="*/ 16 h 20"/>
                <a:gd name="T18" fmla="*/ 23 w 23"/>
                <a:gd name="T19" fmla="*/ 18 h 20"/>
                <a:gd name="T20" fmla="*/ 22 w 23"/>
                <a:gd name="T21" fmla="*/ 13 h 20"/>
                <a:gd name="T22" fmla="*/ 15 w 23"/>
                <a:gd name="T23" fmla="*/ 5 h 20"/>
                <a:gd name="T24" fmla="*/ 17 w 23"/>
                <a:gd name="T2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7" y="2"/>
                  </a:moveTo>
                  <a:cubicBezTo>
                    <a:pt x="17" y="2"/>
                    <a:pt x="16" y="0"/>
                    <a:pt x="14" y="0"/>
                  </a:cubicBezTo>
                  <a:cubicBezTo>
                    <a:pt x="10" y="0"/>
                    <a:pt x="6" y="2"/>
                    <a:pt x="0" y="3"/>
                  </a:cubicBezTo>
                  <a:cubicBezTo>
                    <a:pt x="0" y="3"/>
                    <a:pt x="6" y="5"/>
                    <a:pt x="6" y="9"/>
                  </a:cubicBezTo>
                  <a:cubicBezTo>
                    <a:pt x="6" y="12"/>
                    <a:pt x="4" y="16"/>
                    <a:pt x="7" y="17"/>
                  </a:cubicBezTo>
                  <a:cubicBezTo>
                    <a:pt x="10" y="18"/>
                    <a:pt x="10" y="20"/>
                    <a:pt x="10" y="20"/>
                  </a:cubicBezTo>
                  <a:cubicBezTo>
                    <a:pt x="10" y="20"/>
                    <a:pt x="12" y="19"/>
                    <a:pt x="11" y="16"/>
                  </a:cubicBezTo>
                  <a:cubicBezTo>
                    <a:pt x="11" y="12"/>
                    <a:pt x="10" y="11"/>
                    <a:pt x="12" y="11"/>
                  </a:cubicBezTo>
                  <a:cubicBezTo>
                    <a:pt x="14" y="10"/>
                    <a:pt x="17" y="13"/>
                    <a:pt x="17" y="16"/>
                  </a:cubicBezTo>
                  <a:cubicBezTo>
                    <a:pt x="16" y="19"/>
                    <a:pt x="21" y="19"/>
                    <a:pt x="23" y="18"/>
                  </a:cubicBezTo>
                  <a:cubicBezTo>
                    <a:pt x="23" y="18"/>
                    <a:pt x="21" y="17"/>
                    <a:pt x="22" y="13"/>
                  </a:cubicBezTo>
                  <a:cubicBezTo>
                    <a:pt x="23" y="10"/>
                    <a:pt x="22" y="7"/>
                    <a:pt x="15" y="5"/>
                  </a:cubicBezTo>
                  <a:cubicBezTo>
                    <a:pt x="11" y="4"/>
                    <a:pt x="15" y="2"/>
                    <a:pt x="17" y="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2" name="Freeform 704"/>
            <p:cNvSpPr/>
            <p:nvPr/>
          </p:nvSpPr>
          <p:spPr bwMode="auto">
            <a:xfrm>
              <a:off x="4285" y="681"/>
              <a:ext cx="69" cy="91"/>
            </a:xfrm>
            <a:custGeom>
              <a:avLst/>
              <a:gdLst>
                <a:gd name="T0" fmla="*/ 15 w 20"/>
                <a:gd name="T1" fmla="*/ 6 h 26"/>
                <a:gd name="T2" fmla="*/ 7 w 20"/>
                <a:gd name="T3" fmla="*/ 1 h 26"/>
                <a:gd name="T4" fmla="*/ 0 w 20"/>
                <a:gd name="T5" fmla="*/ 1 h 26"/>
                <a:gd name="T6" fmla="*/ 5 w 20"/>
                <a:gd name="T7" fmla="*/ 12 h 26"/>
                <a:gd name="T8" fmla="*/ 6 w 20"/>
                <a:gd name="T9" fmla="*/ 20 h 26"/>
                <a:gd name="T10" fmla="*/ 8 w 20"/>
                <a:gd name="T11" fmla="*/ 18 h 26"/>
                <a:gd name="T12" fmla="*/ 11 w 20"/>
                <a:gd name="T13" fmla="*/ 15 h 26"/>
                <a:gd name="T14" fmla="*/ 16 w 20"/>
                <a:gd name="T15" fmla="*/ 26 h 26"/>
                <a:gd name="T16" fmla="*/ 17 w 20"/>
                <a:gd name="T17" fmla="*/ 21 h 26"/>
                <a:gd name="T18" fmla="*/ 13 w 20"/>
                <a:gd name="T19" fmla="*/ 9 h 26"/>
                <a:gd name="T20" fmla="*/ 10 w 20"/>
                <a:gd name="T21" fmla="*/ 6 h 26"/>
                <a:gd name="T22" fmla="*/ 15 w 20"/>
                <a:gd name="T23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6">
                  <a:moveTo>
                    <a:pt x="15" y="6"/>
                  </a:moveTo>
                  <a:cubicBezTo>
                    <a:pt x="15" y="6"/>
                    <a:pt x="12" y="1"/>
                    <a:pt x="7" y="1"/>
                  </a:cubicBezTo>
                  <a:cubicBezTo>
                    <a:pt x="3" y="0"/>
                    <a:pt x="0" y="1"/>
                    <a:pt x="0" y="1"/>
                  </a:cubicBezTo>
                  <a:cubicBezTo>
                    <a:pt x="0" y="1"/>
                    <a:pt x="6" y="7"/>
                    <a:pt x="5" y="12"/>
                  </a:cubicBezTo>
                  <a:cubicBezTo>
                    <a:pt x="4" y="17"/>
                    <a:pt x="6" y="20"/>
                    <a:pt x="6" y="20"/>
                  </a:cubicBezTo>
                  <a:cubicBezTo>
                    <a:pt x="6" y="20"/>
                    <a:pt x="8" y="21"/>
                    <a:pt x="8" y="18"/>
                  </a:cubicBezTo>
                  <a:cubicBezTo>
                    <a:pt x="9" y="15"/>
                    <a:pt x="10" y="13"/>
                    <a:pt x="11" y="15"/>
                  </a:cubicBezTo>
                  <a:cubicBezTo>
                    <a:pt x="11" y="17"/>
                    <a:pt x="10" y="23"/>
                    <a:pt x="16" y="26"/>
                  </a:cubicBezTo>
                  <a:cubicBezTo>
                    <a:pt x="16" y="26"/>
                    <a:pt x="16" y="23"/>
                    <a:pt x="17" y="21"/>
                  </a:cubicBezTo>
                  <a:cubicBezTo>
                    <a:pt x="19" y="20"/>
                    <a:pt x="20" y="12"/>
                    <a:pt x="13" y="9"/>
                  </a:cubicBezTo>
                  <a:cubicBezTo>
                    <a:pt x="13" y="9"/>
                    <a:pt x="9" y="8"/>
                    <a:pt x="10" y="6"/>
                  </a:cubicBezTo>
                  <a:cubicBezTo>
                    <a:pt x="11" y="5"/>
                    <a:pt x="15" y="6"/>
                    <a:pt x="15" y="6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3" name="Freeform 705"/>
            <p:cNvSpPr/>
            <p:nvPr/>
          </p:nvSpPr>
          <p:spPr bwMode="auto">
            <a:xfrm>
              <a:off x="3468" y="479"/>
              <a:ext cx="684" cy="216"/>
            </a:xfrm>
            <a:custGeom>
              <a:avLst/>
              <a:gdLst>
                <a:gd name="T0" fmla="*/ 184 w 196"/>
                <a:gd name="T1" fmla="*/ 1 h 62"/>
                <a:gd name="T2" fmla="*/ 175 w 196"/>
                <a:gd name="T3" fmla="*/ 6 h 62"/>
                <a:gd name="T4" fmla="*/ 183 w 196"/>
                <a:gd name="T5" fmla="*/ 14 h 62"/>
                <a:gd name="T6" fmla="*/ 183 w 196"/>
                <a:gd name="T7" fmla="*/ 14 h 62"/>
                <a:gd name="T8" fmla="*/ 183 w 196"/>
                <a:gd name="T9" fmla="*/ 5 h 62"/>
                <a:gd name="T10" fmla="*/ 181 w 196"/>
                <a:gd name="T11" fmla="*/ 10 h 62"/>
                <a:gd name="T12" fmla="*/ 188 w 196"/>
                <a:gd name="T13" fmla="*/ 10 h 62"/>
                <a:gd name="T14" fmla="*/ 189 w 196"/>
                <a:gd name="T15" fmla="*/ 18 h 62"/>
                <a:gd name="T16" fmla="*/ 157 w 196"/>
                <a:gd name="T17" fmla="*/ 28 h 62"/>
                <a:gd name="T18" fmla="*/ 98 w 196"/>
                <a:gd name="T19" fmla="*/ 61 h 62"/>
                <a:gd name="T20" fmla="*/ 40 w 196"/>
                <a:gd name="T21" fmla="*/ 28 h 62"/>
                <a:gd name="T22" fmla="*/ 8 w 196"/>
                <a:gd name="T23" fmla="*/ 18 h 62"/>
                <a:gd name="T24" fmla="*/ 9 w 196"/>
                <a:gd name="T25" fmla="*/ 10 h 62"/>
                <a:gd name="T26" fmla="*/ 16 w 196"/>
                <a:gd name="T27" fmla="*/ 10 h 62"/>
                <a:gd name="T28" fmla="*/ 14 w 196"/>
                <a:gd name="T29" fmla="*/ 5 h 62"/>
                <a:gd name="T30" fmla="*/ 14 w 196"/>
                <a:gd name="T31" fmla="*/ 14 h 62"/>
                <a:gd name="T32" fmla="*/ 14 w 196"/>
                <a:gd name="T33" fmla="*/ 14 h 62"/>
                <a:gd name="T34" fmla="*/ 22 w 196"/>
                <a:gd name="T35" fmla="*/ 7 h 62"/>
                <a:gd name="T36" fmla="*/ 13 w 196"/>
                <a:gd name="T37" fmla="*/ 1 h 62"/>
                <a:gd name="T38" fmla="*/ 9 w 196"/>
                <a:gd name="T39" fmla="*/ 24 h 62"/>
                <a:gd name="T40" fmla="*/ 51 w 196"/>
                <a:gd name="T41" fmla="*/ 31 h 62"/>
                <a:gd name="T42" fmla="*/ 98 w 196"/>
                <a:gd name="T43" fmla="*/ 62 h 62"/>
                <a:gd name="T44" fmla="*/ 98 w 196"/>
                <a:gd name="T45" fmla="*/ 62 h 62"/>
                <a:gd name="T46" fmla="*/ 98 w 196"/>
                <a:gd name="T47" fmla="*/ 62 h 62"/>
                <a:gd name="T48" fmla="*/ 98 w 196"/>
                <a:gd name="T49" fmla="*/ 62 h 62"/>
                <a:gd name="T50" fmla="*/ 98 w 196"/>
                <a:gd name="T51" fmla="*/ 62 h 62"/>
                <a:gd name="T52" fmla="*/ 145 w 196"/>
                <a:gd name="T53" fmla="*/ 31 h 62"/>
                <a:gd name="T54" fmla="*/ 188 w 196"/>
                <a:gd name="T55" fmla="*/ 24 h 62"/>
                <a:gd name="T56" fmla="*/ 184 w 196"/>
                <a:gd name="T57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6" h="62">
                  <a:moveTo>
                    <a:pt x="184" y="1"/>
                  </a:moveTo>
                  <a:cubicBezTo>
                    <a:pt x="180" y="0"/>
                    <a:pt x="176" y="3"/>
                    <a:pt x="175" y="6"/>
                  </a:cubicBezTo>
                  <a:cubicBezTo>
                    <a:pt x="173" y="12"/>
                    <a:pt x="178" y="16"/>
                    <a:pt x="183" y="14"/>
                  </a:cubicBezTo>
                  <a:cubicBezTo>
                    <a:pt x="183" y="14"/>
                    <a:pt x="183" y="14"/>
                    <a:pt x="183" y="14"/>
                  </a:cubicBezTo>
                  <a:cubicBezTo>
                    <a:pt x="177" y="15"/>
                    <a:pt x="177" y="6"/>
                    <a:pt x="183" y="5"/>
                  </a:cubicBezTo>
                  <a:cubicBezTo>
                    <a:pt x="180" y="6"/>
                    <a:pt x="181" y="10"/>
                    <a:pt x="181" y="10"/>
                  </a:cubicBezTo>
                  <a:cubicBezTo>
                    <a:pt x="181" y="8"/>
                    <a:pt x="183" y="6"/>
                    <a:pt x="188" y="10"/>
                  </a:cubicBezTo>
                  <a:cubicBezTo>
                    <a:pt x="190" y="12"/>
                    <a:pt x="189" y="15"/>
                    <a:pt x="189" y="18"/>
                  </a:cubicBezTo>
                  <a:cubicBezTo>
                    <a:pt x="184" y="28"/>
                    <a:pt x="166" y="28"/>
                    <a:pt x="157" y="28"/>
                  </a:cubicBezTo>
                  <a:cubicBezTo>
                    <a:pt x="132" y="28"/>
                    <a:pt x="107" y="35"/>
                    <a:pt x="98" y="61"/>
                  </a:cubicBezTo>
                  <a:cubicBezTo>
                    <a:pt x="90" y="36"/>
                    <a:pt x="65" y="27"/>
                    <a:pt x="40" y="28"/>
                  </a:cubicBezTo>
                  <a:cubicBezTo>
                    <a:pt x="30" y="28"/>
                    <a:pt x="14" y="28"/>
                    <a:pt x="8" y="18"/>
                  </a:cubicBezTo>
                  <a:cubicBezTo>
                    <a:pt x="7" y="15"/>
                    <a:pt x="7" y="12"/>
                    <a:pt x="9" y="10"/>
                  </a:cubicBezTo>
                  <a:cubicBezTo>
                    <a:pt x="13" y="6"/>
                    <a:pt x="16" y="8"/>
                    <a:pt x="16" y="10"/>
                  </a:cubicBezTo>
                  <a:cubicBezTo>
                    <a:pt x="16" y="10"/>
                    <a:pt x="17" y="6"/>
                    <a:pt x="14" y="5"/>
                  </a:cubicBezTo>
                  <a:cubicBezTo>
                    <a:pt x="20" y="5"/>
                    <a:pt x="19" y="15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8" y="16"/>
                    <a:pt x="23" y="12"/>
                    <a:pt x="22" y="7"/>
                  </a:cubicBezTo>
                  <a:cubicBezTo>
                    <a:pt x="21" y="3"/>
                    <a:pt x="17" y="1"/>
                    <a:pt x="13" y="1"/>
                  </a:cubicBezTo>
                  <a:cubicBezTo>
                    <a:pt x="0" y="0"/>
                    <a:pt x="2" y="18"/>
                    <a:pt x="9" y="24"/>
                  </a:cubicBezTo>
                  <a:cubicBezTo>
                    <a:pt x="20" y="34"/>
                    <a:pt x="38" y="30"/>
                    <a:pt x="51" y="31"/>
                  </a:cubicBezTo>
                  <a:cubicBezTo>
                    <a:pt x="71" y="31"/>
                    <a:pt x="91" y="41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106" y="41"/>
                    <a:pt x="124" y="32"/>
                    <a:pt x="145" y="31"/>
                  </a:cubicBezTo>
                  <a:cubicBezTo>
                    <a:pt x="159" y="30"/>
                    <a:pt x="175" y="34"/>
                    <a:pt x="188" y="24"/>
                  </a:cubicBezTo>
                  <a:cubicBezTo>
                    <a:pt x="196" y="18"/>
                    <a:pt x="196" y="2"/>
                    <a:pt x="184" y="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4" name="Freeform 706"/>
            <p:cNvSpPr/>
            <p:nvPr/>
          </p:nvSpPr>
          <p:spPr bwMode="auto">
            <a:xfrm>
              <a:off x="3455" y="768"/>
              <a:ext cx="275" cy="172"/>
            </a:xfrm>
            <a:custGeom>
              <a:avLst/>
              <a:gdLst>
                <a:gd name="T0" fmla="*/ 13 w 79"/>
                <a:gd name="T1" fmla="*/ 20 h 49"/>
                <a:gd name="T2" fmla="*/ 20 w 79"/>
                <a:gd name="T3" fmla="*/ 23 h 49"/>
                <a:gd name="T4" fmla="*/ 28 w 79"/>
                <a:gd name="T5" fmla="*/ 16 h 49"/>
                <a:gd name="T6" fmla="*/ 22 w 79"/>
                <a:gd name="T7" fmla="*/ 4 h 49"/>
                <a:gd name="T8" fmla="*/ 2 w 79"/>
                <a:gd name="T9" fmla="*/ 19 h 49"/>
                <a:gd name="T10" fmla="*/ 28 w 79"/>
                <a:gd name="T11" fmla="*/ 46 h 49"/>
                <a:gd name="T12" fmla="*/ 79 w 79"/>
                <a:gd name="T13" fmla="*/ 34 h 49"/>
                <a:gd name="T14" fmla="*/ 78 w 79"/>
                <a:gd name="T15" fmla="*/ 34 h 49"/>
                <a:gd name="T16" fmla="*/ 44 w 79"/>
                <a:gd name="T17" fmla="*/ 45 h 49"/>
                <a:gd name="T18" fmla="*/ 12 w 79"/>
                <a:gd name="T19" fmla="*/ 36 h 49"/>
                <a:gd name="T20" fmla="*/ 7 w 79"/>
                <a:gd name="T21" fmla="*/ 12 h 49"/>
                <a:gd name="T22" fmla="*/ 15 w 79"/>
                <a:gd name="T23" fmla="*/ 10 h 49"/>
                <a:gd name="T24" fmla="*/ 20 w 79"/>
                <a:gd name="T25" fmla="*/ 15 h 49"/>
                <a:gd name="T26" fmla="*/ 20 w 79"/>
                <a:gd name="T27" fmla="*/ 9 h 49"/>
                <a:gd name="T28" fmla="*/ 21 w 79"/>
                <a:gd name="T29" fmla="*/ 18 h 49"/>
                <a:gd name="T30" fmla="*/ 13 w 79"/>
                <a:gd name="T31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9">
                  <a:moveTo>
                    <a:pt x="13" y="20"/>
                  </a:moveTo>
                  <a:cubicBezTo>
                    <a:pt x="13" y="20"/>
                    <a:pt x="16" y="24"/>
                    <a:pt x="20" y="23"/>
                  </a:cubicBezTo>
                  <a:cubicBezTo>
                    <a:pt x="24" y="23"/>
                    <a:pt x="27" y="20"/>
                    <a:pt x="28" y="16"/>
                  </a:cubicBezTo>
                  <a:cubicBezTo>
                    <a:pt x="29" y="12"/>
                    <a:pt x="25" y="6"/>
                    <a:pt x="22" y="4"/>
                  </a:cubicBezTo>
                  <a:cubicBezTo>
                    <a:pt x="12" y="0"/>
                    <a:pt x="2" y="10"/>
                    <a:pt x="2" y="19"/>
                  </a:cubicBezTo>
                  <a:cubicBezTo>
                    <a:pt x="0" y="34"/>
                    <a:pt x="15" y="44"/>
                    <a:pt x="28" y="46"/>
                  </a:cubicBezTo>
                  <a:cubicBezTo>
                    <a:pt x="46" y="49"/>
                    <a:pt x="65" y="46"/>
                    <a:pt x="79" y="34"/>
                  </a:cubicBezTo>
                  <a:cubicBezTo>
                    <a:pt x="78" y="34"/>
                    <a:pt x="78" y="34"/>
                    <a:pt x="78" y="34"/>
                  </a:cubicBezTo>
                  <a:cubicBezTo>
                    <a:pt x="68" y="41"/>
                    <a:pt x="56" y="44"/>
                    <a:pt x="44" y="45"/>
                  </a:cubicBezTo>
                  <a:cubicBezTo>
                    <a:pt x="33" y="45"/>
                    <a:pt x="21" y="44"/>
                    <a:pt x="12" y="36"/>
                  </a:cubicBezTo>
                  <a:cubicBezTo>
                    <a:pt x="5" y="31"/>
                    <a:pt x="2" y="20"/>
                    <a:pt x="7" y="12"/>
                  </a:cubicBezTo>
                  <a:cubicBezTo>
                    <a:pt x="8" y="10"/>
                    <a:pt x="11" y="9"/>
                    <a:pt x="15" y="10"/>
                  </a:cubicBezTo>
                  <a:cubicBezTo>
                    <a:pt x="19" y="11"/>
                    <a:pt x="20" y="15"/>
                    <a:pt x="20" y="15"/>
                  </a:cubicBezTo>
                  <a:cubicBezTo>
                    <a:pt x="20" y="15"/>
                    <a:pt x="21" y="13"/>
                    <a:pt x="20" y="9"/>
                  </a:cubicBezTo>
                  <a:cubicBezTo>
                    <a:pt x="20" y="9"/>
                    <a:pt x="24" y="14"/>
                    <a:pt x="21" y="18"/>
                  </a:cubicBezTo>
                  <a:cubicBezTo>
                    <a:pt x="18" y="21"/>
                    <a:pt x="13" y="20"/>
                    <a:pt x="13" y="2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5" name="Freeform 707"/>
            <p:cNvSpPr/>
            <p:nvPr/>
          </p:nvSpPr>
          <p:spPr bwMode="auto">
            <a:xfrm>
              <a:off x="3674" y="681"/>
              <a:ext cx="133" cy="224"/>
            </a:xfrm>
            <a:custGeom>
              <a:avLst/>
              <a:gdLst>
                <a:gd name="T0" fmla="*/ 34 w 38"/>
                <a:gd name="T1" fmla="*/ 15 h 64"/>
                <a:gd name="T2" fmla="*/ 27 w 38"/>
                <a:gd name="T3" fmla="*/ 5 h 64"/>
                <a:gd name="T4" fmla="*/ 9 w 38"/>
                <a:gd name="T5" fmla="*/ 7 h 64"/>
                <a:gd name="T6" fmla="*/ 11 w 38"/>
                <a:gd name="T7" fmla="*/ 26 h 64"/>
                <a:gd name="T8" fmla="*/ 16 w 38"/>
                <a:gd name="T9" fmla="*/ 32 h 64"/>
                <a:gd name="T10" fmla="*/ 18 w 38"/>
                <a:gd name="T11" fmla="*/ 29 h 64"/>
                <a:gd name="T12" fmla="*/ 17 w 38"/>
                <a:gd name="T13" fmla="*/ 25 h 64"/>
                <a:gd name="T14" fmla="*/ 22 w 38"/>
                <a:gd name="T15" fmla="*/ 24 h 64"/>
                <a:gd name="T16" fmla="*/ 24 w 38"/>
                <a:gd name="T17" fmla="*/ 11 h 64"/>
                <a:gd name="T18" fmla="*/ 21 w 38"/>
                <a:gd name="T19" fmla="*/ 17 h 64"/>
                <a:gd name="T20" fmla="*/ 19 w 38"/>
                <a:gd name="T21" fmla="*/ 17 h 64"/>
                <a:gd name="T22" fmla="*/ 20 w 38"/>
                <a:gd name="T23" fmla="*/ 14 h 64"/>
                <a:gd name="T24" fmla="*/ 19 w 38"/>
                <a:gd name="T25" fmla="*/ 11 h 64"/>
                <a:gd name="T26" fmla="*/ 18 w 38"/>
                <a:gd name="T27" fmla="*/ 14 h 64"/>
                <a:gd name="T28" fmla="*/ 15 w 38"/>
                <a:gd name="T29" fmla="*/ 16 h 64"/>
                <a:gd name="T30" fmla="*/ 15 w 38"/>
                <a:gd name="T31" fmla="*/ 8 h 64"/>
                <a:gd name="T32" fmla="*/ 20 w 38"/>
                <a:gd name="T33" fmla="*/ 6 h 64"/>
                <a:gd name="T34" fmla="*/ 29 w 38"/>
                <a:gd name="T35" fmla="*/ 12 h 64"/>
                <a:gd name="T36" fmla="*/ 29 w 38"/>
                <a:gd name="T37" fmla="*/ 33 h 64"/>
                <a:gd name="T38" fmla="*/ 0 w 38"/>
                <a:gd name="T39" fmla="*/ 64 h 64"/>
                <a:gd name="T40" fmla="*/ 0 w 38"/>
                <a:gd name="T41" fmla="*/ 64 h 64"/>
                <a:gd name="T42" fmla="*/ 34 w 38"/>
                <a:gd name="T43" fmla="*/ 1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" h="64">
                  <a:moveTo>
                    <a:pt x="34" y="15"/>
                  </a:moveTo>
                  <a:cubicBezTo>
                    <a:pt x="33" y="11"/>
                    <a:pt x="30" y="7"/>
                    <a:pt x="27" y="5"/>
                  </a:cubicBezTo>
                  <a:cubicBezTo>
                    <a:pt x="23" y="1"/>
                    <a:pt x="14" y="0"/>
                    <a:pt x="9" y="7"/>
                  </a:cubicBezTo>
                  <a:cubicBezTo>
                    <a:pt x="2" y="15"/>
                    <a:pt x="6" y="23"/>
                    <a:pt x="11" y="26"/>
                  </a:cubicBezTo>
                  <a:cubicBezTo>
                    <a:pt x="14" y="28"/>
                    <a:pt x="16" y="32"/>
                    <a:pt x="16" y="32"/>
                  </a:cubicBezTo>
                  <a:cubicBezTo>
                    <a:pt x="17" y="31"/>
                    <a:pt x="18" y="29"/>
                    <a:pt x="18" y="29"/>
                  </a:cubicBezTo>
                  <a:cubicBezTo>
                    <a:pt x="18" y="27"/>
                    <a:pt x="16" y="26"/>
                    <a:pt x="17" y="25"/>
                  </a:cubicBezTo>
                  <a:cubicBezTo>
                    <a:pt x="18" y="24"/>
                    <a:pt x="19" y="26"/>
                    <a:pt x="22" y="24"/>
                  </a:cubicBezTo>
                  <a:cubicBezTo>
                    <a:pt x="29" y="21"/>
                    <a:pt x="24" y="11"/>
                    <a:pt x="24" y="11"/>
                  </a:cubicBezTo>
                  <a:cubicBezTo>
                    <a:pt x="24" y="13"/>
                    <a:pt x="22" y="13"/>
                    <a:pt x="21" y="17"/>
                  </a:cubicBezTo>
                  <a:cubicBezTo>
                    <a:pt x="20" y="20"/>
                    <a:pt x="18" y="18"/>
                    <a:pt x="19" y="17"/>
                  </a:cubicBezTo>
                  <a:cubicBezTo>
                    <a:pt x="21" y="17"/>
                    <a:pt x="21" y="15"/>
                    <a:pt x="20" y="14"/>
                  </a:cubicBezTo>
                  <a:cubicBezTo>
                    <a:pt x="19" y="13"/>
                    <a:pt x="19" y="11"/>
                    <a:pt x="19" y="11"/>
                  </a:cubicBezTo>
                  <a:cubicBezTo>
                    <a:pt x="19" y="11"/>
                    <a:pt x="18" y="12"/>
                    <a:pt x="18" y="14"/>
                  </a:cubicBezTo>
                  <a:cubicBezTo>
                    <a:pt x="18" y="16"/>
                    <a:pt x="16" y="16"/>
                    <a:pt x="15" y="16"/>
                  </a:cubicBezTo>
                  <a:cubicBezTo>
                    <a:pt x="13" y="14"/>
                    <a:pt x="13" y="10"/>
                    <a:pt x="15" y="8"/>
                  </a:cubicBezTo>
                  <a:cubicBezTo>
                    <a:pt x="16" y="6"/>
                    <a:pt x="18" y="6"/>
                    <a:pt x="20" y="6"/>
                  </a:cubicBezTo>
                  <a:cubicBezTo>
                    <a:pt x="24" y="6"/>
                    <a:pt x="27" y="8"/>
                    <a:pt x="29" y="12"/>
                  </a:cubicBezTo>
                  <a:cubicBezTo>
                    <a:pt x="33" y="19"/>
                    <a:pt x="31" y="26"/>
                    <a:pt x="29" y="33"/>
                  </a:cubicBezTo>
                  <a:cubicBezTo>
                    <a:pt x="25" y="47"/>
                    <a:pt x="12" y="57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9" y="57"/>
                    <a:pt x="38" y="38"/>
                    <a:pt x="34" y="15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6" name="Freeform 708"/>
            <p:cNvSpPr/>
            <p:nvPr/>
          </p:nvSpPr>
          <p:spPr bwMode="auto">
            <a:xfrm>
              <a:off x="3280" y="611"/>
              <a:ext cx="297" cy="381"/>
            </a:xfrm>
            <a:custGeom>
              <a:avLst/>
              <a:gdLst>
                <a:gd name="T0" fmla="*/ 58 w 85"/>
                <a:gd name="T1" fmla="*/ 3 h 109"/>
                <a:gd name="T2" fmla="*/ 85 w 85"/>
                <a:gd name="T3" fmla="*/ 2 h 109"/>
                <a:gd name="T4" fmla="*/ 58 w 85"/>
                <a:gd name="T5" fmla="*/ 2 h 109"/>
                <a:gd name="T6" fmla="*/ 30 w 85"/>
                <a:gd name="T7" fmla="*/ 12 h 109"/>
                <a:gd name="T8" fmla="*/ 16 w 85"/>
                <a:gd name="T9" fmla="*/ 37 h 109"/>
                <a:gd name="T10" fmla="*/ 2 w 85"/>
                <a:gd name="T11" fmla="*/ 87 h 109"/>
                <a:gd name="T12" fmla="*/ 17 w 85"/>
                <a:gd name="T13" fmla="*/ 107 h 109"/>
                <a:gd name="T14" fmla="*/ 37 w 85"/>
                <a:gd name="T15" fmla="*/ 98 h 109"/>
                <a:gd name="T16" fmla="*/ 38 w 85"/>
                <a:gd name="T17" fmla="*/ 92 h 109"/>
                <a:gd name="T18" fmla="*/ 30 w 85"/>
                <a:gd name="T19" fmla="*/ 76 h 109"/>
                <a:gd name="T20" fmla="*/ 14 w 85"/>
                <a:gd name="T21" fmla="*/ 80 h 109"/>
                <a:gd name="T22" fmla="*/ 11 w 85"/>
                <a:gd name="T23" fmla="*/ 85 h 109"/>
                <a:gd name="T24" fmla="*/ 16 w 85"/>
                <a:gd name="T25" fmla="*/ 85 h 109"/>
                <a:gd name="T26" fmla="*/ 18 w 85"/>
                <a:gd name="T27" fmla="*/ 83 h 109"/>
                <a:gd name="T28" fmla="*/ 17 w 85"/>
                <a:gd name="T29" fmla="*/ 86 h 109"/>
                <a:gd name="T30" fmla="*/ 20 w 85"/>
                <a:gd name="T31" fmla="*/ 97 h 109"/>
                <a:gd name="T32" fmla="*/ 22 w 85"/>
                <a:gd name="T33" fmla="*/ 91 h 109"/>
                <a:gd name="T34" fmla="*/ 22 w 85"/>
                <a:gd name="T35" fmla="*/ 88 h 109"/>
                <a:gd name="T36" fmla="*/ 24 w 85"/>
                <a:gd name="T37" fmla="*/ 92 h 109"/>
                <a:gd name="T38" fmla="*/ 28 w 85"/>
                <a:gd name="T39" fmla="*/ 92 h 109"/>
                <a:gd name="T40" fmla="*/ 33 w 85"/>
                <a:gd name="T41" fmla="*/ 88 h 109"/>
                <a:gd name="T42" fmla="*/ 35 w 85"/>
                <a:gd name="T43" fmla="*/ 90 h 109"/>
                <a:gd name="T44" fmla="*/ 35 w 85"/>
                <a:gd name="T45" fmla="*/ 94 h 109"/>
                <a:gd name="T46" fmla="*/ 16 w 85"/>
                <a:gd name="T47" fmla="*/ 103 h 109"/>
                <a:gd name="T48" fmla="*/ 5 w 85"/>
                <a:gd name="T49" fmla="*/ 82 h 109"/>
                <a:gd name="T50" fmla="*/ 10 w 85"/>
                <a:gd name="T51" fmla="*/ 56 h 109"/>
                <a:gd name="T52" fmla="*/ 16 w 85"/>
                <a:gd name="T53" fmla="*/ 44 h 109"/>
                <a:gd name="T54" fmla="*/ 16 w 85"/>
                <a:gd name="T55" fmla="*/ 44 h 109"/>
                <a:gd name="T56" fmla="*/ 45 w 85"/>
                <a:gd name="T57" fmla="*/ 60 h 109"/>
                <a:gd name="T58" fmla="*/ 51 w 85"/>
                <a:gd name="T59" fmla="*/ 35 h 109"/>
                <a:gd name="T60" fmla="*/ 36 w 85"/>
                <a:gd name="T61" fmla="*/ 41 h 109"/>
                <a:gd name="T62" fmla="*/ 40 w 85"/>
                <a:gd name="T63" fmla="*/ 47 h 109"/>
                <a:gd name="T64" fmla="*/ 36 w 85"/>
                <a:gd name="T65" fmla="*/ 42 h 109"/>
                <a:gd name="T66" fmla="*/ 51 w 85"/>
                <a:gd name="T67" fmla="*/ 36 h 109"/>
                <a:gd name="T68" fmla="*/ 45 w 85"/>
                <a:gd name="T69" fmla="*/ 58 h 109"/>
                <a:gd name="T70" fmla="*/ 18 w 85"/>
                <a:gd name="T71" fmla="*/ 44 h 109"/>
                <a:gd name="T72" fmla="*/ 18 w 85"/>
                <a:gd name="T73" fmla="*/ 40 h 109"/>
                <a:gd name="T74" fmla="*/ 39 w 85"/>
                <a:gd name="T75" fmla="*/ 19 h 109"/>
                <a:gd name="T76" fmla="*/ 84 w 85"/>
                <a:gd name="T77" fmla="*/ 6 h 109"/>
                <a:gd name="T78" fmla="*/ 84 w 85"/>
                <a:gd name="T79" fmla="*/ 6 h 109"/>
                <a:gd name="T80" fmla="*/ 26 w 85"/>
                <a:gd name="T81" fmla="*/ 26 h 109"/>
                <a:gd name="T82" fmla="*/ 18 w 85"/>
                <a:gd name="T83" fmla="*/ 33 h 109"/>
                <a:gd name="T84" fmla="*/ 58 w 85"/>
                <a:gd name="T85" fmla="*/ 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5" h="109">
                  <a:moveTo>
                    <a:pt x="58" y="3"/>
                  </a:moveTo>
                  <a:cubicBezTo>
                    <a:pt x="75" y="1"/>
                    <a:pt x="85" y="2"/>
                    <a:pt x="85" y="2"/>
                  </a:cubicBezTo>
                  <a:cubicBezTo>
                    <a:pt x="85" y="2"/>
                    <a:pt x="75" y="0"/>
                    <a:pt x="58" y="2"/>
                  </a:cubicBezTo>
                  <a:cubicBezTo>
                    <a:pt x="50" y="3"/>
                    <a:pt x="40" y="5"/>
                    <a:pt x="30" y="12"/>
                  </a:cubicBezTo>
                  <a:cubicBezTo>
                    <a:pt x="23" y="17"/>
                    <a:pt x="16" y="27"/>
                    <a:pt x="16" y="37"/>
                  </a:cubicBezTo>
                  <a:cubicBezTo>
                    <a:pt x="6" y="52"/>
                    <a:pt x="0" y="70"/>
                    <a:pt x="2" y="87"/>
                  </a:cubicBezTo>
                  <a:cubicBezTo>
                    <a:pt x="3" y="96"/>
                    <a:pt x="7" y="104"/>
                    <a:pt x="17" y="107"/>
                  </a:cubicBezTo>
                  <a:cubicBezTo>
                    <a:pt x="25" y="109"/>
                    <a:pt x="34" y="105"/>
                    <a:pt x="37" y="98"/>
                  </a:cubicBezTo>
                  <a:cubicBezTo>
                    <a:pt x="38" y="96"/>
                    <a:pt x="38" y="94"/>
                    <a:pt x="38" y="92"/>
                  </a:cubicBezTo>
                  <a:cubicBezTo>
                    <a:pt x="39" y="87"/>
                    <a:pt x="35" y="79"/>
                    <a:pt x="30" y="76"/>
                  </a:cubicBezTo>
                  <a:cubicBezTo>
                    <a:pt x="21" y="73"/>
                    <a:pt x="15" y="77"/>
                    <a:pt x="14" y="80"/>
                  </a:cubicBezTo>
                  <a:cubicBezTo>
                    <a:pt x="13" y="84"/>
                    <a:pt x="11" y="85"/>
                    <a:pt x="11" y="85"/>
                  </a:cubicBezTo>
                  <a:cubicBezTo>
                    <a:pt x="13" y="87"/>
                    <a:pt x="15" y="86"/>
                    <a:pt x="16" y="85"/>
                  </a:cubicBezTo>
                  <a:cubicBezTo>
                    <a:pt x="16" y="83"/>
                    <a:pt x="17" y="82"/>
                    <a:pt x="18" y="83"/>
                  </a:cubicBezTo>
                  <a:cubicBezTo>
                    <a:pt x="20" y="84"/>
                    <a:pt x="17" y="86"/>
                    <a:pt x="17" y="86"/>
                  </a:cubicBezTo>
                  <a:cubicBezTo>
                    <a:pt x="13" y="91"/>
                    <a:pt x="20" y="97"/>
                    <a:pt x="20" y="97"/>
                  </a:cubicBezTo>
                  <a:cubicBezTo>
                    <a:pt x="23" y="96"/>
                    <a:pt x="23" y="92"/>
                    <a:pt x="22" y="91"/>
                  </a:cubicBezTo>
                  <a:cubicBezTo>
                    <a:pt x="21" y="90"/>
                    <a:pt x="21" y="87"/>
                    <a:pt x="22" y="88"/>
                  </a:cubicBezTo>
                  <a:cubicBezTo>
                    <a:pt x="24" y="88"/>
                    <a:pt x="24" y="90"/>
                    <a:pt x="24" y="92"/>
                  </a:cubicBezTo>
                  <a:cubicBezTo>
                    <a:pt x="25" y="94"/>
                    <a:pt x="28" y="92"/>
                    <a:pt x="28" y="92"/>
                  </a:cubicBezTo>
                  <a:cubicBezTo>
                    <a:pt x="26" y="89"/>
                    <a:pt x="30" y="86"/>
                    <a:pt x="33" y="88"/>
                  </a:cubicBezTo>
                  <a:cubicBezTo>
                    <a:pt x="34" y="88"/>
                    <a:pt x="34" y="89"/>
                    <a:pt x="35" y="90"/>
                  </a:cubicBezTo>
                  <a:cubicBezTo>
                    <a:pt x="35" y="91"/>
                    <a:pt x="35" y="93"/>
                    <a:pt x="35" y="94"/>
                  </a:cubicBezTo>
                  <a:cubicBezTo>
                    <a:pt x="33" y="102"/>
                    <a:pt x="23" y="105"/>
                    <a:pt x="16" y="103"/>
                  </a:cubicBezTo>
                  <a:cubicBezTo>
                    <a:pt x="7" y="101"/>
                    <a:pt x="5" y="90"/>
                    <a:pt x="5" y="82"/>
                  </a:cubicBezTo>
                  <a:cubicBezTo>
                    <a:pt x="4" y="73"/>
                    <a:pt x="7" y="64"/>
                    <a:pt x="10" y="56"/>
                  </a:cubicBezTo>
                  <a:cubicBezTo>
                    <a:pt x="12" y="52"/>
                    <a:pt x="13" y="48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8" y="59"/>
                    <a:pt x="35" y="64"/>
                    <a:pt x="45" y="60"/>
                  </a:cubicBezTo>
                  <a:cubicBezTo>
                    <a:pt x="57" y="56"/>
                    <a:pt x="59" y="40"/>
                    <a:pt x="51" y="35"/>
                  </a:cubicBezTo>
                  <a:cubicBezTo>
                    <a:pt x="43" y="29"/>
                    <a:pt x="35" y="37"/>
                    <a:pt x="36" y="41"/>
                  </a:cubicBezTo>
                  <a:cubicBezTo>
                    <a:pt x="36" y="47"/>
                    <a:pt x="40" y="47"/>
                    <a:pt x="40" y="47"/>
                  </a:cubicBezTo>
                  <a:cubicBezTo>
                    <a:pt x="40" y="47"/>
                    <a:pt x="36" y="47"/>
                    <a:pt x="36" y="42"/>
                  </a:cubicBezTo>
                  <a:cubicBezTo>
                    <a:pt x="36" y="37"/>
                    <a:pt x="44" y="30"/>
                    <a:pt x="51" y="36"/>
                  </a:cubicBezTo>
                  <a:cubicBezTo>
                    <a:pt x="57" y="40"/>
                    <a:pt x="55" y="55"/>
                    <a:pt x="45" y="58"/>
                  </a:cubicBezTo>
                  <a:cubicBezTo>
                    <a:pt x="35" y="62"/>
                    <a:pt x="20" y="57"/>
                    <a:pt x="18" y="44"/>
                  </a:cubicBezTo>
                  <a:cubicBezTo>
                    <a:pt x="18" y="43"/>
                    <a:pt x="18" y="41"/>
                    <a:pt x="18" y="40"/>
                  </a:cubicBezTo>
                  <a:cubicBezTo>
                    <a:pt x="23" y="32"/>
                    <a:pt x="30" y="25"/>
                    <a:pt x="39" y="19"/>
                  </a:cubicBezTo>
                  <a:cubicBezTo>
                    <a:pt x="52" y="11"/>
                    <a:pt x="69" y="5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63" y="2"/>
                    <a:pt x="41" y="11"/>
                    <a:pt x="26" y="26"/>
                  </a:cubicBezTo>
                  <a:cubicBezTo>
                    <a:pt x="23" y="28"/>
                    <a:pt x="21" y="31"/>
                    <a:pt x="18" y="33"/>
                  </a:cubicBezTo>
                  <a:cubicBezTo>
                    <a:pt x="23" y="14"/>
                    <a:pt x="46" y="4"/>
                    <a:pt x="58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7" name="Freeform 709"/>
            <p:cNvSpPr>
              <a:spLocks noEditPoints="1"/>
            </p:cNvSpPr>
            <p:nvPr/>
          </p:nvSpPr>
          <p:spPr bwMode="auto">
            <a:xfrm>
              <a:off x="2286" y="468"/>
              <a:ext cx="1291" cy="454"/>
            </a:xfrm>
            <a:custGeom>
              <a:avLst/>
              <a:gdLst>
                <a:gd name="T0" fmla="*/ 107 w 370"/>
                <a:gd name="T1" fmla="*/ 125 h 130"/>
                <a:gd name="T2" fmla="*/ 104 w 370"/>
                <a:gd name="T3" fmla="*/ 119 h 130"/>
                <a:gd name="T4" fmla="*/ 106 w 370"/>
                <a:gd name="T5" fmla="*/ 109 h 130"/>
                <a:gd name="T6" fmla="*/ 200 w 370"/>
                <a:gd name="T7" fmla="*/ 110 h 130"/>
                <a:gd name="T8" fmla="*/ 184 w 370"/>
                <a:gd name="T9" fmla="*/ 120 h 130"/>
                <a:gd name="T10" fmla="*/ 180 w 370"/>
                <a:gd name="T11" fmla="*/ 130 h 130"/>
                <a:gd name="T12" fmla="*/ 199 w 370"/>
                <a:gd name="T13" fmla="*/ 124 h 130"/>
                <a:gd name="T14" fmla="*/ 209 w 370"/>
                <a:gd name="T15" fmla="*/ 115 h 130"/>
                <a:gd name="T16" fmla="*/ 280 w 370"/>
                <a:gd name="T17" fmla="*/ 72 h 130"/>
                <a:gd name="T18" fmla="*/ 170 w 370"/>
                <a:gd name="T19" fmla="*/ 104 h 130"/>
                <a:gd name="T20" fmla="*/ 171 w 370"/>
                <a:gd name="T21" fmla="*/ 101 h 130"/>
                <a:gd name="T22" fmla="*/ 370 w 370"/>
                <a:gd name="T23" fmla="*/ 40 h 130"/>
                <a:gd name="T24" fmla="*/ 181 w 370"/>
                <a:gd name="T25" fmla="*/ 99 h 130"/>
                <a:gd name="T26" fmla="*/ 370 w 370"/>
                <a:gd name="T27" fmla="*/ 38 h 130"/>
                <a:gd name="T28" fmla="*/ 353 w 370"/>
                <a:gd name="T29" fmla="*/ 34 h 130"/>
                <a:gd name="T30" fmla="*/ 326 w 370"/>
                <a:gd name="T31" fmla="*/ 23 h 130"/>
                <a:gd name="T32" fmla="*/ 317 w 370"/>
                <a:gd name="T33" fmla="*/ 26 h 130"/>
                <a:gd name="T34" fmla="*/ 309 w 370"/>
                <a:gd name="T35" fmla="*/ 32 h 130"/>
                <a:gd name="T36" fmla="*/ 329 w 370"/>
                <a:gd name="T37" fmla="*/ 34 h 130"/>
                <a:gd name="T38" fmla="*/ 229 w 370"/>
                <a:gd name="T39" fmla="*/ 71 h 130"/>
                <a:gd name="T40" fmla="*/ 220 w 370"/>
                <a:gd name="T41" fmla="*/ 69 h 130"/>
                <a:gd name="T42" fmla="*/ 201 w 370"/>
                <a:gd name="T43" fmla="*/ 58 h 130"/>
                <a:gd name="T44" fmla="*/ 201 w 370"/>
                <a:gd name="T45" fmla="*/ 77 h 130"/>
                <a:gd name="T46" fmla="*/ 174 w 370"/>
                <a:gd name="T47" fmla="*/ 98 h 130"/>
                <a:gd name="T48" fmla="*/ 143 w 370"/>
                <a:gd name="T49" fmla="*/ 33 h 130"/>
                <a:gd name="T50" fmla="*/ 131 w 370"/>
                <a:gd name="T51" fmla="*/ 39 h 130"/>
                <a:gd name="T52" fmla="*/ 144 w 370"/>
                <a:gd name="T53" fmla="*/ 32 h 130"/>
                <a:gd name="T54" fmla="*/ 189 w 370"/>
                <a:gd name="T55" fmla="*/ 33 h 130"/>
                <a:gd name="T56" fmla="*/ 166 w 370"/>
                <a:gd name="T57" fmla="*/ 40 h 130"/>
                <a:gd name="T58" fmla="*/ 177 w 370"/>
                <a:gd name="T59" fmla="*/ 24 h 130"/>
                <a:gd name="T60" fmla="*/ 159 w 370"/>
                <a:gd name="T61" fmla="*/ 21 h 130"/>
                <a:gd name="T62" fmla="*/ 154 w 370"/>
                <a:gd name="T63" fmla="*/ 31 h 130"/>
                <a:gd name="T64" fmla="*/ 184 w 370"/>
                <a:gd name="T65" fmla="*/ 47 h 130"/>
                <a:gd name="T66" fmla="*/ 141 w 370"/>
                <a:gd name="T67" fmla="*/ 8 h 130"/>
                <a:gd name="T68" fmla="*/ 111 w 370"/>
                <a:gd name="T69" fmla="*/ 53 h 130"/>
                <a:gd name="T70" fmla="*/ 59 w 370"/>
                <a:gd name="T71" fmla="*/ 81 h 130"/>
                <a:gd name="T72" fmla="*/ 38 w 370"/>
                <a:gd name="T73" fmla="*/ 61 h 130"/>
                <a:gd name="T74" fmla="*/ 43 w 370"/>
                <a:gd name="T75" fmla="*/ 52 h 130"/>
                <a:gd name="T76" fmla="*/ 33 w 370"/>
                <a:gd name="T77" fmla="*/ 61 h 130"/>
                <a:gd name="T78" fmla="*/ 144 w 370"/>
                <a:gd name="T79" fmla="*/ 104 h 130"/>
                <a:gd name="T80" fmla="*/ 20 w 370"/>
                <a:gd name="T81" fmla="*/ 71 h 130"/>
                <a:gd name="T82" fmla="*/ 2 w 370"/>
                <a:gd name="T83" fmla="*/ 77 h 130"/>
                <a:gd name="T84" fmla="*/ 105 w 370"/>
                <a:gd name="T85" fmla="*/ 108 h 130"/>
                <a:gd name="T86" fmla="*/ 113 w 370"/>
                <a:gd name="T87" fmla="*/ 53 h 130"/>
                <a:gd name="T88" fmla="*/ 124 w 370"/>
                <a:gd name="T89" fmla="*/ 36 h 130"/>
                <a:gd name="T90" fmla="*/ 143 w 370"/>
                <a:gd name="T91" fmla="*/ 101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70" h="130">
                  <a:moveTo>
                    <a:pt x="105" y="108"/>
                  </a:moveTo>
                  <a:cubicBezTo>
                    <a:pt x="102" y="109"/>
                    <a:pt x="99" y="112"/>
                    <a:pt x="100" y="117"/>
                  </a:cubicBezTo>
                  <a:cubicBezTo>
                    <a:pt x="100" y="121"/>
                    <a:pt x="104" y="124"/>
                    <a:pt x="107" y="125"/>
                  </a:cubicBezTo>
                  <a:cubicBezTo>
                    <a:pt x="109" y="125"/>
                    <a:pt x="112" y="125"/>
                    <a:pt x="114" y="119"/>
                  </a:cubicBezTo>
                  <a:cubicBezTo>
                    <a:pt x="114" y="119"/>
                    <a:pt x="112" y="121"/>
                    <a:pt x="110" y="119"/>
                  </a:cubicBezTo>
                  <a:cubicBezTo>
                    <a:pt x="108" y="117"/>
                    <a:pt x="107" y="119"/>
                    <a:pt x="104" y="119"/>
                  </a:cubicBezTo>
                  <a:cubicBezTo>
                    <a:pt x="101" y="118"/>
                    <a:pt x="103" y="115"/>
                    <a:pt x="105" y="116"/>
                  </a:cubicBezTo>
                  <a:cubicBezTo>
                    <a:pt x="106" y="116"/>
                    <a:pt x="107" y="116"/>
                    <a:pt x="109" y="114"/>
                  </a:cubicBezTo>
                  <a:cubicBezTo>
                    <a:pt x="109" y="114"/>
                    <a:pt x="102" y="114"/>
                    <a:pt x="106" y="109"/>
                  </a:cubicBezTo>
                  <a:cubicBezTo>
                    <a:pt x="107" y="109"/>
                    <a:pt x="108" y="108"/>
                    <a:pt x="109" y="108"/>
                  </a:cubicBezTo>
                  <a:cubicBezTo>
                    <a:pt x="127" y="110"/>
                    <a:pt x="143" y="109"/>
                    <a:pt x="154" y="108"/>
                  </a:cubicBezTo>
                  <a:cubicBezTo>
                    <a:pt x="170" y="113"/>
                    <a:pt x="186" y="113"/>
                    <a:pt x="200" y="110"/>
                  </a:cubicBezTo>
                  <a:cubicBezTo>
                    <a:pt x="196" y="111"/>
                    <a:pt x="192" y="112"/>
                    <a:pt x="189" y="113"/>
                  </a:cubicBezTo>
                  <a:cubicBezTo>
                    <a:pt x="182" y="114"/>
                    <a:pt x="180" y="117"/>
                    <a:pt x="180" y="121"/>
                  </a:cubicBezTo>
                  <a:cubicBezTo>
                    <a:pt x="180" y="121"/>
                    <a:pt x="183" y="119"/>
                    <a:pt x="184" y="120"/>
                  </a:cubicBezTo>
                  <a:cubicBezTo>
                    <a:pt x="185" y="121"/>
                    <a:pt x="188" y="116"/>
                    <a:pt x="191" y="118"/>
                  </a:cubicBezTo>
                  <a:cubicBezTo>
                    <a:pt x="193" y="120"/>
                    <a:pt x="188" y="122"/>
                    <a:pt x="184" y="122"/>
                  </a:cubicBezTo>
                  <a:cubicBezTo>
                    <a:pt x="181" y="123"/>
                    <a:pt x="179" y="128"/>
                    <a:pt x="180" y="130"/>
                  </a:cubicBezTo>
                  <a:cubicBezTo>
                    <a:pt x="180" y="130"/>
                    <a:pt x="183" y="127"/>
                    <a:pt x="185" y="128"/>
                  </a:cubicBezTo>
                  <a:cubicBezTo>
                    <a:pt x="187" y="128"/>
                    <a:pt x="194" y="130"/>
                    <a:pt x="196" y="124"/>
                  </a:cubicBezTo>
                  <a:cubicBezTo>
                    <a:pt x="199" y="118"/>
                    <a:pt x="200" y="122"/>
                    <a:pt x="199" y="124"/>
                  </a:cubicBezTo>
                  <a:cubicBezTo>
                    <a:pt x="198" y="126"/>
                    <a:pt x="201" y="130"/>
                    <a:pt x="204" y="130"/>
                  </a:cubicBezTo>
                  <a:cubicBezTo>
                    <a:pt x="204" y="130"/>
                    <a:pt x="202" y="124"/>
                    <a:pt x="204" y="122"/>
                  </a:cubicBezTo>
                  <a:cubicBezTo>
                    <a:pt x="206" y="120"/>
                    <a:pt x="207" y="118"/>
                    <a:pt x="209" y="115"/>
                  </a:cubicBezTo>
                  <a:cubicBezTo>
                    <a:pt x="211" y="111"/>
                    <a:pt x="215" y="108"/>
                    <a:pt x="221" y="105"/>
                  </a:cubicBezTo>
                  <a:cubicBezTo>
                    <a:pt x="229" y="102"/>
                    <a:pt x="237" y="99"/>
                    <a:pt x="243" y="96"/>
                  </a:cubicBezTo>
                  <a:cubicBezTo>
                    <a:pt x="267" y="83"/>
                    <a:pt x="280" y="72"/>
                    <a:pt x="280" y="72"/>
                  </a:cubicBezTo>
                  <a:cubicBezTo>
                    <a:pt x="280" y="72"/>
                    <a:pt x="267" y="83"/>
                    <a:pt x="242" y="95"/>
                  </a:cubicBezTo>
                  <a:cubicBezTo>
                    <a:pt x="223" y="104"/>
                    <a:pt x="191" y="115"/>
                    <a:pt x="159" y="107"/>
                  </a:cubicBezTo>
                  <a:cubicBezTo>
                    <a:pt x="166" y="106"/>
                    <a:pt x="170" y="104"/>
                    <a:pt x="170" y="104"/>
                  </a:cubicBezTo>
                  <a:cubicBezTo>
                    <a:pt x="170" y="104"/>
                    <a:pt x="166" y="106"/>
                    <a:pt x="158" y="107"/>
                  </a:cubicBezTo>
                  <a:cubicBezTo>
                    <a:pt x="155" y="106"/>
                    <a:pt x="152" y="105"/>
                    <a:pt x="149" y="104"/>
                  </a:cubicBezTo>
                  <a:cubicBezTo>
                    <a:pt x="156" y="103"/>
                    <a:pt x="164" y="102"/>
                    <a:pt x="171" y="101"/>
                  </a:cubicBezTo>
                  <a:cubicBezTo>
                    <a:pt x="195" y="105"/>
                    <a:pt x="220" y="98"/>
                    <a:pt x="242" y="88"/>
                  </a:cubicBezTo>
                  <a:cubicBezTo>
                    <a:pt x="282" y="69"/>
                    <a:pt x="322" y="31"/>
                    <a:pt x="370" y="40"/>
                  </a:cubicBezTo>
                  <a:cubicBezTo>
                    <a:pt x="370" y="40"/>
                    <a:pt x="370" y="40"/>
                    <a:pt x="370" y="40"/>
                  </a:cubicBezTo>
                  <a:cubicBezTo>
                    <a:pt x="339" y="33"/>
                    <a:pt x="311" y="46"/>
                    <a:pt x="285" y="61"/>
                  </a:cubicBezTo>
                  <a:cubicBezTo>
                    <a:pt x="258" y="77"/>
                    <a:pt x="229" y="95"/>
                    <a:pt x="197" y="99"/>
                  </a:cubicBezTo>
                  <a:cubicBezTo>
                    <a:pt x="192" y="99"/>
                    <a:pt x="186" y="99"/>
                    <a:pt x="181" y="99"/>
                  </a:cubicBezTo>
                  <a:cubicBezTo>
                    <a:pt x="185" y="98"/>
                    <a:pt x="188" y="97"/>
                    <a:pt x="192" y="96"/>
                  </a:cubicBezTo>
                  <a:cubicBezTo>
                    <a:pt x="221" y="87"/>
                    <a:pt x="248" y="70"/>
                    <a:pt x="275" y="56"/>
                  </a:cubicBezTo>
                  <a:cubicBezTo>
                    <a:pt x="305" y="40"/>
                    <a:pt x="336" y="28"/>
                    <a:pt x="370" y="38"/>
                  </a:cubicBezTo>
                  <a:cubicBezTo>
                    <a:pt x="370" y="38"/>
                    <a:pt x="370" y="38"/>
                    <a:pt x="370" y="38"/>
                  </a:cubicBezTo>
                  <a:cubicBezTo>
                    <a:pt x="364" y="36"/>
                    <a:pt x="359" y="34"/>
                    <a:pt x="353" y="34"/>
                  </a:cubicBezTo>
                  <a:cubicBezTo>
                    <a:pt x="353" y="34"/>
                    <a:pt x="353" y="34"/>
                    <a:pt x="353" y="34"/>
                  </a:cubicBezTo>
                  <a:cubicBezTo>
                    <a:pt x="353" y="34"/>
                    <a:pt x="349" y="33"/>
                    <a:pt x="343" y="32"/>
                  </a:cubicBezTo>
                  <a:cubicBezTo>
                    <a:pt x="340" y="31"/>
                    <a:pt x="338" y="31"/>
                    <a:pt x="336" y="29"/>
                  </a:cubicBezTo>
                  <a:cubicBezTo>
                    <a:pt x="332" y="26"/>
                    <a:pt x="332" y="23"/>
                    <a:pt x="326" y="23"/>
                  </a:cubicBezTo>
                  <a:cubicBezTo>
                    <a:pt x="321" y="24"/>
                    <a:pt x="319" y="18"/>
                    <a:pt x="319" y="18"/>
                  </a:cubicBezTo>
                  <a:cubicBezTo>
                    <a:pt x="319" y="18"/>
                    <a:pt x="316" y="23"/>
                    <a:pt x="320" y="25"/>
                  </a:cubicBezTo>
                  <a:cubicBezTo>
                    <a:pt x="323" y="27"/>
                    <a:pt x="319" y="30"/>
                    <a:pt x="317" y="26"/>
                  </a:cubicBezTo>
                  <a:cubicBezTo>
                    <a:pt x="314" y="21"/>
                    <a:pt x="305" y="17"/>
                    <a:pt x="298" y="18"/>
                  </a:cubicBezTo>
                  <a:cubicBezTo>
                    <a:pt x="298" y="18"/>
                    <a:pt x="303" y="19"/>
                    <a:pt x="304" y="24"/>
                  </a:cubicBezTo>
                  <a:cubicBezTo>
                    <a:pt x="304" y="27"/>
                    <a:pt x="306" y="31"/>
                    <a:pt x="309" y="32"/>
                  </a:cubicBezTo>
                  <a:cubicBezTo>
                    <a:pt x="311" y="32"/>
                    <a:pt x="307" y="34"/>
                    <a:pt x="303" y="31"/>
                  </a:cubicBezTo>
                  <a:cubicBezTo>
                    <a:pt x="303" y="31"/>
                    <a:pt x="306" y="38"/>
                    <a:pt x="317" y="35"/>
                  </a:cubicBezTo>
                  <a:cubicBezTo>
                    <a:pt x="320" y="34"/>
                    <a:pt x="325" y="34"/>
                    <a:pt x="329" y="34"/>
                  </a:cubicBezTo>
                  <a:cubicBezTo>
                    <a:pt x="314" y="36"/>
                    <a:pt x="300" y="41"/>
                    <a:pt x="286" y="48"/>
                  </a:cubicBezTo>
                  <a:cubicBezTo>
                    <a:pt x="270" y="56"/>
                    <a:pt x="256" y="64"/>
                    <a:pt x="241" y="72"/>
                  </a:cubicBezTo>
                  <a:cubicBezTo>
                    <a:pt x="236" y="73"/>
                    <a:pt x="232" y="74"/>
                    <a:pt x="229" y="71"/>
                  </a:cubicBezTo>
                  <a:cubicBezTo>
                    <a:pt x="223" y="66"/>
                    <a:pt x="227" y="67"/>
                    <a:pt x="224" y="64"/>
                  </a:cubicBezTo>
                  <a:cubicBezTo>
                    <a:pt x="220" y="61"/>
                    <a:pt x="221" y="59"/>
                    <a:pt x="221" y="59"/>
                  </a:cubicBezTo>
                  <a:cubicBezTo>
                    <a:pt x="221" y="59"/>
                    <a:pt x="216" y="64"/>
                    <a:pt x="220" y="69"/>
                  </a:cubicBezTo>
                  <a:cubicBezTo>
                    <a:pt x="224" y="74"/>
                    <a:pt x="218" y="74"/>
                    <a:pt x="217" y="71"/>
                  </a:cubicBezTo>
                  <a:cubicBezTo>
                    <a:pt x="216" y="68"/>
                    <a:pt x="214" y="65"/>
                    <a:pt x="211" y="64"/>
                  </a:cubicBezTo>
                  <a:cubicBezTo>
                    <a:pt x="208" y="62"/>
                    <a:pt x="201" y="60"/>
                    <a:pt x="201" y="58"/>
                  </a:cubicBezTo>
                  <a:cubicBezTo>
                    <a:pt x="201" y="58"/>
                    <a:pt x="198" y="67"/>
                    <a:pt x="204" y="72"/>
                  </a:cubicBezTo>
                  <a:cubicBezTo>
                    <a:pt x="209" y="77"/>
                    <a:pt x="215" y="75"/>
                    <a:pt x="212" y="78"/>
                  </a:cubicBezTo>
                  <a:cubicBezTo>
                    <a:pt x="210" y="81"/>
                    <a:pt x="201" y="77"/>
                    <a:pt x="201" y="77"/>
                  </a:cubicBezTo>
                  <a:cubicBezTo>
                    <a:pt x="201" y="77"/>
                    <a:pt x="205" y="86"/>
                    <a:pt x="218" y="83"/>
                  </a:cubicBezTo>
                  <a:cubicBezTo>
                    <a:pt x="212" y="86"/>
                    <a:pt x="206" y="88"/>
                    <a:pt x="200" y="90"/>
                  </a:cubicBezTo>
                  <a:cubicBezTo>
                    <a:pt x="192" y="94"/>
                    <a:pt x="183" y="96"/>
                    <a:pt x="174" y="98"/>
                  </a:cubicBezTo>
                  <a:cubicBezTo>
                    <a:pt x="159" y="95"/>
                    <a:pt x="146" y="88"/>
                    <a:pt x="136" y="77"/>
                  </a:cubicBezTo>
                  <a:cubicBezTo>
                    <a:pt x="126" y="65"/>
                    <a:pt x="123" y="45"/>
                    <a:pt x="129" y="29"/>
                  </a:cubicBezTo>
                  <a:cubicBezTo>
                    <a:pt x="134" y="28"/>
                    <a:pt x="140" y="29"/>
                    <a:pt x="143" y="33"/>
                  </a:cubicBezTo>
                  <a:cubicBezTo>
                    <a:pt x="148" y="37"/>
                    <a:pt x="147" y="45"/>
                    <a:pt x="143" y="49"/>
                  </a:cubicBezTo>
                  <a:cubicBezTo>
                    <a:pt x="139" y="53"/>
                    <a:pt x="133" y="52"/>
                    <a:pt x="131" y="49"/>
                  </a:cubicBezTo>
                  <a:cubicBezTo>
                    <a:pt x="126" y="43"/>
                    <a:pt x="131" y="39"/>
                    <a:pt x="131" y="39"/>
                  </a:cubicBezTo>
                  <a:cubicBezTo>
                    <a:pt x="131" y="39"/>
                    <a:pt x="125" y="42"/>
                    <a:pt x="131" y="49"/>
                  </a:cubicBezTo>
                  <a:cubicBezTo>
                    <a:pt x="133" y="52"/>
                    <a:pt x="139" y="53"/>
                    <a:pt x="143" y="49"/>
                  </a:cubicBezTo>
                  <a:cubicBezTo>
                    <a:pt x="148" y="46"/>
                    <a:pt x="149" y="37"/>
                    <a:pt x="144" y="32"/>
                  </a:cubicBezTo>
                  <a:cubicBezTo>
                    <a:pt x="140" y="28"/>
                    <a:pt x="135" y="27"/>
                    <a:pt x="130" y="28"/>
                  </a:cubicBezTo>
                  <a:cubicBezTo>
                    <a:pt x="133" y="20"/>
                    <a:pt x="138" y="14"/>
                    <a:pt x="145" y="10"/>
                  </a:cubicBezTo>
                  <a:cubicBezTo>
                    <a:pt x="163" y="0"/>
                    <a:pt x="193" y="8"/>
                    <a:pt x="189" y="33"/>
                  </a:cubicBezTo>
                  <a:cubicBezTo>
                    <a:pt x="187" y="41"/>
                    <a:pt x="181" y="46"/>
                    <a:pt x="172" y="47"/>
                  </a:cubicBezTo>
                  <a:cubicBezTo>
                    <a:pt x="170" y="47"/>
                    <a:pt x="168" y="46"/>
                    <a:pt x="166" y="46"/>
                  </a:cubicBezTo>
                  <a:cubicBezTo>
                    <a:pt x="163" y="44"/>
                    <a:pt x="163" y="41"/>
                    <a:pt x="166" y="40"/>
                  </a:cubicBezTo>
                  <a:cubicBezTo>
                    <a:pt x="170" y="39"/>
                    <a:pt x="169" y="35"/>
                    <a:pt x="169" y="35"/>
                  </a:cubicBezTo>
                  <a:cubicBezTo>
                    <a:pt x="162" y="38"/>
                    <a:pt x="157" y="30"/>
                    <a:pt x="166" y="32"/>
                  </a:cubicBezTo>
                  <a:cubicBezTo>
                    <a:pt x="174" y="33"/>
                    <a:pt x="177" y="26"/>
                    <a:pt x="177" y="24"/>
                  </a:cubicBezTo>
                  <a:cubicBezTo>
                    <a:pt x="177" y="22"/>
                    <a:pt x="181" y="20"/>
                    <a:pt x="181" y="20"/>
                  </a:cubicBezTo>
                  <a:cubicBezTo>
                    <a:pt x="174" y="13"/>
                    <a:pt x="165" y="19"/>
                    <a:pt x="164" y="21"/>
                  </a:cubicBezTo>
                  <a:cubicBezTo>
                    <a:pt x="163" y="24"/>
                    <a:pt x="162" y="25"/>
                    <a:pt x="159" y="21"/>
                  </a:cubicBezTo>
                  <a:cubicBezTo>
                    <a:pt x="157" y="18"/>
                    <a:pt x="152" y="17"/>
                    <a:pt x="149" y="21"/>
                  </a:cubicBezTo>
                  <a:cubicBezTo>
                    <a:pt x="147" y="24"/>
                    <a:pt x="151" y="27"/>
                    <a:pt x="151" y="27"/>
                  </a:cubicBezTo>
                  <a:cubicBezTo>
                    <a:pt x="151" y="25"/>
                    <a:pt x="156" y="22"/>
                    <a:pt x="154" y="31"/>
                  </a:cubicBezTo>
                  <a:cubicBezTo>
                    <a:pt x="152" y="38"/>
                    <a:pt x="155" y="42"/>
                    <a:pt x="158" y="45"/>
                  </a:cubicBezTo>
                  <a:cubicBezTo>
                    <a:pt x="159" y="46"/>
                    <a:pt x="161" y="48"/>
                    <a:pt x="163" y="48"/>
                  </a:cubicBezTo>
                  <a:cubicBezTo>
                    <a:pt x="169" y="51"/>
                    <a:pt x="178" y="52"/>
                    <a:pt x="184" y="47"/>
                  </a:cubicBezTo>
                  <a:cubicBezTo>
                    <a:pt x="191" y="42"/>
                    <a:pt x="194" y="31"/>
                    <a:pt x="192" y="22"/>
                  </a:cubicBezTo>
                  <a:cubicBezTo>
                    <a:pt x="190" y="12"/>
                    <a:pt x="181" y="5"/>
                    <a:pt x="171" y="3"/>
                  </a:cubicBezTo>
                  <a:cubicBezTo>
                    <a:pt x="161" y="0"/>
                    <a:pt x="150" y="2"/>
                    <a:pt x="141" y="8"/>
                  </a:cubicBezTo>
                  <a:cubicBezTo>
                    <a:pt x="133" y="13"/>
                    <a:pt x="128" y="20"/>
                    <a:pt x="126" y="29"/>
                  </a:cubicBezTo>
                  <a:cubicBezTo>
                    <a:pt x="124" y="29"/>
                    <a:pt x="123" y="30"/>
                    <a:pt x="122" y="30"/>
                  </a:cubicBezTo>
                  <a:cubicBezTo>
                    <a:pt x="115" y="35"/>
                    <a:pt x="112" y="44"/>
                    <a:pt x="111" y="53"/>
                  </a:cubicBezTo>
                  <a:cubicBezTo>
                    <a:pt x="108" y="72"/>
                    <a:pt x="121" y="91"/>
                    <a:pt x="139" y="101"/>
                  </a:cubicBezTo>
                  <a:cubicBezTo>
                    <a:pt x="126" y="101"/>
                    <a:pt x="114" y="100"/>
                    <a:pt x="102" y="98"/>
                  </a:cubicBezTo>
                  <a:cubicBezTo>
                    <a:pt x="87" y="95"/>
                    <a:pt x="73" y="89"/>
                    <a:pt x="59" y="81"/>
                  </a:cubicBezTo>
                  <a:cubicBezTo>
                    <a:pt x="56" y="79"/>
                    <a:pt x="52" y="77"/>
                    <a:pt x="49" y="74"/>
                  </a:cubicBezTo>
                  <a:cubicBezTo>
                    <a:pt x="45" y="71"/>
                    <a:pt x="40" y="65"/>
                    <a:pt x="40" y="59"/>
                  </a:cubicBezTo>
                  <a:cubicBezTo>
                    <a:pt x="40" y="59"/>
                    <a:pt x="38" y="58"/>
                    <a:pt x="38" y="61"/>
                  </a:cubicBezTo>
                  <a:cubicBezTo>
                    <a:pt x="38" y="61"/>
                    <a:pt x="33" y="56"/>
                    <a:pt x="35" y="50"/>
                  </a:cubicBezTo>
                  <a:cubicBezTo>
                    <a:pt x="36" y="46"/>
                    <a:pt x="42" y="47"/>
                    <a:pt x="39" y="54"/>
                  </a:cubicBezTo>
                  <a:cubicBezTo>
                    <a:pt x="39" y="54"/>
                    <a:pt x="41" y="53"/>
                    <a:pt x="43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50" y="48"/>
                    <a:pt x="44" y="37"/>
                    <a:pt x="37" y="39"/>
                  </a:cubicBezTo>
                  <a:cubicBezTo>
                    <a:pt x="27" y="41"/>
                    <a:pt x="29" y="54"/>
                    <a:pt x="33" y="61"/>
                  </a:cubicBezTo>
                  <a:cubicBezTo>
                    <a:pt x="38" y="72"/>
                    <a:pt x="49" y="79"/>
                    <a:pt x="59" y="85"/>
                  </a:cubicBezTo>
                  <a:cubicBezTo>
                    <a:pt x="72" y="92"/>
                    <a:pt x="85" y="97"/>
                    <a:pt x="99" y="100"/>
                  </a:cubicBezTo>
                  <a:cubicBezTo>
                    <a:pt x="114" y="103"/>
                    <a:pt x="129" y="104"/>
                    <a:pt x="144" y="104"/>
                  </a:cubicBezTo>
                  <a:cubicBezTo>
                    <a:pt x="147" y="105"/>
                    <a:pt x="150" y="106"/>
                    <a:pt x="153" y="107"/>
                  </a:cubicBezTo>
                  <a:cubicBezTo>
                    <a:pt x="136" y="109"/>
                    <a:pt x="108" y="109"/>
                    <a:pt x="79" y="100"/>
                  </a:cubicBezTo>
                  <a:cubicBezTo>
                    <a:pt x="54" y="92"/>
                    <a:pt x="36" y="76"/>
                    <a:pt x="20" y="71"/>
                  </a:cubicBezTo>
                  <a:cubicBezTo>
                    <a:pt x="11" y="69"/>
                    <a:pt x="3" y="72"/>
                    <a:pt x="2" y="77"/>
                  </a:cubicBezTo>
                  <a:cubicBezTo>
                    <a:pt x="0" y="81"/>
                    <a:pt x="3" y="83"/>
                    <a:pt x="3" y="84"/>
                  </a:cubicBezTo>
                  <a:cubicBezTo>
                    <a:pt x="3" y="83"/>
                    <a:pt x="0" y="81"/>
                    <a:pt x="2" y="77"/>
                  </a:cubicBezTo>
                  <a:cubicBezTo>
                    <a:pt x="4" y="72"/>
                    <a:pt x="11" y="69"/>
                    <a:pt x="19" y="72"/>
                  </a:cubicBezTo>
                  <a:cubicBezTo>
                    <a:pt x="35" y="77"/>
                    <a:pt x="53" y="94"/>
                    <a:pt x="78" y="102"/>
                  </a:cubicBezTo>
                  <a:cubicBezTo>
                    <a:pt x="87" y="105"/>
                    <a:pt x="97" y="107"/>
                    <a:pt x="105" y="108"/>
                  </a:cubicBezTo>
                  <a:close/>
                  <a:moveTo>
                    <a:pt x="143" y="101"/>
                  </a:moveTo>
                  <a:cubicBezTo>
                    <a:pt x="143" y="101"/>
                    <a:pt x="142" y="100"/>
                    <a:pt x="141" y="100"/>
                  </a:cubicBezTo>
                  <a:cubicBezTo>
                    <a:pt x="123" y="90"/>
                    <a:pt x="111" y="71"/>
                    <a:pt x="113" y="53"/>
                  </a:cubicBezTo>
                  <a:cubicBezTo>
                    <a:pt x="113" y="45"/>
                    <a:pt x="117" y="36"/>
                    <a:pt x="123" y="32"/>
                  </a:cubicBezTo>
                  <a:cubicBezTo>
                    <a:pt x="124" y="31"/>
                    <a:pt x="124" y="31"/>
                    <a:pt x="125" y="31"/>
                  </a:cubicBezTo>
                  <a:cubicBezTo>
                    <a:pt x="125" y="32"/>
                    <a:pt x="124" y="34"/>
                    <a:pt x="124" y="36"/>
                  </a:cubicBezTo>
                  <a:cubicBezTo>
                    <a:pt x="119" y="58"/>
                    <a:pt x="128" y="78"/>
                    <a:pt x="145" y="90"/>
                  </a:cubicBezTo>
                  <a:cubicBezTo>
                    <a:pt x="152" y="94"/>
                    <a:pt x="158" y="97"/>
                    <a:pt x="165" y="99"/>
                  </a:cubicBezTo>
                  <a:cubicBezTo>
                    <a:pt x="158" y="100"/>
                    <a:pt x="151" y="101"/>
                    <a:pt x="143" y="10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8" name="Freeform 710"/>
            <p:cNvSpPr/>
            <p:nvPr/>
          </p:nvSpPr>
          <p:spPr bwMode="auto">
            <a:xfrm>
              <a:off x="3563" y="838"/>
              <a:ext cx="118" cy="84"/>
            </a:xfrm>
            <a:custGeom>
              <a:avLst/>
              <a:gdLst>
                <a:gd name="T0" fmla="*/ 3 w 34"/>
                <a:gd name="T1" fmla="*/ 13 h 24"/>
                <a:gd name="T2" fmla="*/ 1 w 34"/>
                <a:gd name="T3" fmla="*/ 19 h 24"/>
                <a:gd name="T4" fmla="*/ 5 w 34"/>
                <a:gd name="T5" fmla="*/ 17 h 24"/>
                <a:gd name="T6" fmla="*/ 18 w 34"/>
                <a:gd name="T7" fmla="*/ 19 h 24"/>
                <a:gd name="T8" fmla="*/ 23 w 34"/>
                <a:gd name="T9" fmla="*/ 20 h 24"/>
                <a:gd name="T10" fmla="*/ 28 w 34"/>
                <a:gd name="T11" fmla="*/ 18 h 24"/>
                <a:gd name="T12" fmla="*/ 34 w 34"/>
                <a:gd name="T13" fmla="*/ 14 h 24"/>
                <a:gd name="T14" fmla="*/ 19 w 34"/>
                <a:gd name="T15" fmla="*/ 5 h 24"/>
                <a:gd name="T16" fmla="*/ 9 w 34"/>
                <a:gd name="T17" fmla="*/ 0 h 24"/>
                <a:gd name="T18" fmla="*/ 11 w 34"/>
                <a:gd name="T19" fmla="*/ 9 h 24"/>
                <a:gd name="T20" fmla="*/ 13 w 34"/>
                <a:gd name="T21" fmla="*/ 10 h 24"/>
                <a:gd name="T22" fmla="*/ 14 w 34"/>
                <a:gd name="T23" fmla="*/ 12 h 24"/>
                <a:gd name="T24" fmla="*/ 3 w 34"/>
                <a:gd name="T25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4">
                  <a:moveTo>
                    <a:pt x="3" y="13"/>
                  </a:moveTo>
                  <a:cubicBezTo>
                    <a:pt x="0" y="16"/>
                    <a:pt x="1" y="19"/>
                    <a:pt x="1" y="19"/>
                  </a:cubicBezTo>
                  <a:cubicBezTo>
                    <a:pt x="1" y="19"/>
                    <a:pt x="3" y="16"/>
                    <a:pt x="5" y="17"/>
                  </a:cubicBezTo>
                  <a:cubicBezTo>
                    <a:pt x="7" y="18"/>
                    <a:pt x="12" y="24"/>
                    <a:pt x="18" y="19"/>
                  </a:cubicBezTo>
                  <a:cubicBezTo>
                    <a:pt x="24" y="14"/>
                    <a:pt x="25" y="19"/>
                    <a:pt x="23" y="20"/>
                  </a:cubicBezTo>
                  <a:cubicBezTo>
                    <a:pt x="23" y="20"/>
                    <a:pt x="25" y="21"/>
                    <a:pt x="28" y="18"/>
                  </a:cubicBezTo>
                  <a:cubicBezTo>
                    <a:pt x="31" y="16"/>
                    <a:pt x="31" y="14"/>
                    <a:pt x="34" y="14"/>
                  </a:cubicBezTo>
                  <a:cubicBezTo>
                    <a:pt x="34" y="14"/>
                    <a:pt x="26" y="5"/>
                    <a:pt x="19" y="5"/>
                  </a:cubicBezTo>
                  <a:cubicBezTo>
                    <a:pt x="11" y="5"/>
                    <a:pt x="9" y="0"/>
                    <a:pt x="9" y="0"/>
                  </a:cubicBezTo>
                  <a:cubicBezTo>
                    <a:pt x="9" y="0"/>
                    <a:pt x="5" y="6"/>
                    <a:pt x="11" y="9"/>
                  </a:cubicBezTo>
                  <a:cubicBezTo>
                    <a:pt x="11" y="9"/>
                    <a:pt x="12" y="9"/>
                    <a:pt x="13" y="10"/>
                  </a:cubicBezTo>
                  <a:cubicBezTo>
                    <a:pt x="14" y="10"/>
                    <a:pt x="15" y="11"/>
                    <a:pt x="14" y="12"/>
                  </a:cubicBezTo>
                  <a:cubicBezTo>
                    <a:pt x="13" y="13"/>
                    <a:pt x="9" y="9"/>
                    <a:pt x="3" y="1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39" name="Freeform 711"/>
            <p:cNvSpPr/>
            <p:nvPr/>
          </p:nvSpPr>
          <p:spPr bwMode="auto">
            <a:xfrm>
              <a:off x="2492" y="678"/>
              <a:ext cx="73" cy="94"/>
            </a:xfrm>
            <a:custGeom>
              <a:avLst/>
              <a:gdLst>
                <a:gd name="T0" fmla="*/ 9 w 21"/>
                <a:gd name="T1" fmla="*/ 22 h 27"/>
                <a:gd name="T2" fmla="*/ 20 w 21"/>
                <a:gd name="T3" fmla="*/ 27 h 27"/>
                <a:gd name="T4" fmla="*/ 17 w 21"/>
                <a:gd name="T5" fmla="*/ 21 h 27"/>
                <a:gd name="T6" fmla="*/ 18 w 21"/>
                <a:gd name="T7" fmla="*/ 13 h 27"/>
                <a:gd name="T8" fmla="*/ 16 w 21"/>
                <a:gd name="T9" fmla="*/ 6 h 27"/>
                <a:gd name="T10" fmla="*/ 13 w 21"/>
                <a:gd name="T11" fmla="*/ 10 h 27"/>
                <a:gd name="T12" fmla="*/ 11 w 21"/>
                <a:gd name="T13" fmla="*/ 11 h 27"/>
                <a:gd name="T14" fmla="*/ 11 w 21"/>
                <a:gd name="T15" fmla="*/ 6 h 27"/>
                <a:gd name="T16" fmla="*/ 13 w 21"/>
                <a:gd name="T17" fmla="*/ 0 h 27"/>
                <a:gd name="T18" fmla="*/ 6 w 21"/>
                <a:gd name="T19" fmla="*/ 8 h 27"/>
                <a:gd name="T20" fmla="*/ 4 w 21"/>
                <a:gd name="T21" fmla="*/ 8 h 27"/>
                <a:gd name="T22" fmla="*/ 1 w 21"/>
                <a:gd name="T23" fmla="*/ 13 h 27"/>
                <a:gd name="T24" fmla="*/ 9 w 21"/>
                <a:gd name="T25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7">
                  <a:moveTo>
                    <a:pt x="9" y="22"/>
                  </a:moveTo>
                  <a:cubicBezTo>
                    <a:pt x="12" y="24"/>
                    <a:pt x="17" y="26"/>
                    <a:pt x="20" y="27"/>
                  </a:cubicBezTo>
                  <a:cubicBezTo>
                    <a:pt x="20" y="27"/>
                    <a:pt x="17" y="25"/>
                    <a:pt x="17" y="21"/>
                  </a:cubicBezTo>
                  <a:cubicBezTo>
                    <a:pt x="17" y="17"/>
                    <a:pt x="21" y="16"/>
                    <a:pt x="18" y="13"/>
                  </a:cubicBezTo>
                  <a:cubicBezTo>
                    <a:pt x="14" y="8"/>
                    <a:pt x="16" y="6"/>
                    <a:pt x="16" y="6"/>
                  </a:cubicBezTo>
                  <a:cubicBezTo>
                    <a:pt x="16" y="6"/>
                    <a:pt x="12" y="7"/>
                    <a:pt x="13" y="10"/>
                  </a:cubicBezTo>
                  <a:cubicBezTo>
                    <a:pt x="14" y="14"/>
                    <a:pt x="11" y="13"/>
                    <a:pt x="11" y="11"/>
                  </a:cubicBezTo>
                  <a:cubicBezTo>
                    <a:pt x="11" y="10"/>
                    <a:pt x="13" y="9"/>
                    <a:pt x="11" y="6"/>
                  </a:cubicBezTo>
                  <a:cubicBezTo>
                    <a:pt x="10" y="4"/>
                    <a:pt x="11" y="0"/>
                    <a:pt x="13" y="0"/>
                  </a:cubicBezTo>
                  <a:cubicBezTo>
                    <a:pt x="13" y="0"/>
                    <a:pt x="4" y="1"/>
                    <a:pt x="6" y="8"/>
                  </a:cubicBezTo>
                  <a:cubicBezTo>
                    <a:pt x="7" y="11"/>
                    <a:pt x="3" y="10"/>
                    <a:pt x="4" y="8"/>
                  </a:cubicBezTo>
                  <a:cubicBezTo>
                    <a:pt x="4" y="8"/>
                    <a:pt x="0" y="9"/>
                    <a:pt x="1" y="13"/>
                  </a:cubicBezTo>
                  <a:cubicBezTo>
                    <a:pt x="1" y="16"/>
                    <a:pt x="4" y="18"/>
                    <a:pt x="9" y="2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0" name="Freeform 712"/>
            <p:cNvSpPr/>
            <p:nvPr/>
          </p:nvSpPr>
          <p:spPr bwMode="auto">
            <a:xfrm>
              <a:off x="2785" y="657"/>
              <a:ext cx="98" cy="139"/>
            </a:xfrm>
            <a:custGeom>
              <a:avLst/>
              <a:gdLst>
                <a:gd name="T0" fmla="*/ 1 w 28"/>
                <a:gd name="T1" fmla="*/ 21 h 40"/>
                <a:gd name="T2" fmla="*/ 10 w 28"/>
                <a:gd name="T3" fmla="*/ 34 h 40"/>
                <a:gd name="T4" fmla="*/ 28 w 28"/>
                <a:gd name="T5" fmla="*/ 40 h 40"/>
                <a:gd name="T6" fmla="*/ 21 w 28"/>
                <a:gd name="T7" fmla="*/ 28 h 40"/>
                <a:gd name="T8" fmla="*/ 22 w 28"/>
                <a:gd name="T9" fmla="*/ 18 h 40"/>
                <a:gd name="T10" fmla="*/ 21 w 28"/>
                <a:gd name="T11" fmla="*/ 10 h 40"/>
                <a:gd name="T12" fmla="*/ 16 w 28"/>
                <a:gd name="T13" fmla="*/ 21 h 40"/>
                <a:gd name="T14" fmla="*/ 13 w 28"/>
                <a:gd name="T15" fmla="*/ 22 h 40"/>
                <a:gd name="T16" fmla="*/ 13 w 28"/>
                <a:gd name="T17" fmla="*/ 11 h 40"/>
                <a:gd name="T18" fmla="*/ 11 w 28"/>
                <a:gd name="T19" fmla="*/ 0 h 40"/>
                <a:gd name="T20" fmla="*/ 5 w 28"/>
                <a:gd name="T21" fmla="*/ 20 h 40"/>
                <a:gd name="T22" fmla="*/ 6 w 28"/>
                <a:gd name="T23" fmla="*/ 23 h 40"/>
                <a:gd name="T24" fmla="*/ 1 w 28"/>
                <a:gd name="T25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40">
                  <a:moveTo>
                    <a:pt x="1" y="21"/>
                  </a:moveTo>
                  <a:cubicBezTo>
                    <a:pt x="1" y="21"/>
                    <a:pt x="1" y="29"/>
                    <a:pt x="10" y="34"/>
                  </a:cubicBezTo>
                  <a:cubicBezTo>
                    <a:pt x="17" y="37"/>
                    <a:pt x="28" y="40"/>
                    <a:pt x="28" y="40"/>
                  </a:cubicBezTo>
                  <a:cubicBezTo>
                    <a:pt x="28" y="40"/>
                    <a:pt x="21" y="35"/>
                    <a:pt x="21" y="28"/>
                  </a:cubicBezTo>
                  <a:cubicBezTo>
                    <a:pt x="22" y="23"/>
                    <a:pt x="24" y="22"/>
                    <a:pt x="22" y="18"/>
                  </a:cubicBezTo>
                  <a:cubicBezTo>
                    <a:pt x="20" y="14"/>
                    <a:pt x="21" y="10"/>
                    <a:pt x="21" y="10"/>
                  </a:cubicBezTo>
                  <a:cubicBezTo>
                    <a:pt x="21" y="10"/>
                    <a:pt x="14" y="15"/>
                    <a:pt x="16" y="21"/>
                  </a:cubicBezTo>
                  <a:cubicBezTo>
                    <a:pt x="18" y="27"/>
                    <a:pt x="12" y="25"/>
                    <a:pt x="13" y="22"/>
                  </a:cubicBezTo>
                  <a:cubicBezTo>
                    <a:pt x="14" y="18"/>
                    <a:pt x="15" y="15"/>
                    <a:pt x="13" y="11"/>
                  </a:cubicBezTo>
                  <a:cubicBezTo>
                    <a:pt x="11" y="7"/>
                    <a:pt x="11" y="0"/>
                    <a:pt x="11" y="0"/>
                  </a:cubicBezTo>
                  <a:cubicBezTo>
                    <a:pt x="11" y="0"/>
                    <a:pt x="0" y="10"/>
                    <a:pt x="5" y="20"/>
                  </a:cubicBezTo>
                  <a:cubicBezTo>
                    <a:pt x="5" y="20"/>
                    <a:pt x="7" y="23"/>
                    <a:pt x="6" y="23"/>
                  </a:cubicBezTo>
                  <a:cubicBezTo>
                    <a:pt x="4" y="25"/>
                    <a:pt x="1" y="21"/>
                    <a:pt x="1" y="2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1" name="Freeform 713"/>
            <p:cNvSpPr/>
            <p:nvPr/>
          </p:nvSpPr>
          <p:spPr bwMode="auto">
            <a:xfrm>
              <a:off x="2537" y="835"/>
              <a:ext cx="80" cy="70"/>
            </a:xfrm>
            <a:custGeom>
              <a:avLst/>
              <a:gdLst>
                <a:gd name="T0" fmla="*/ 17 w 23"/>
                <a:gd name="T1" fmla="*/ 9 h 20"/>
                <a:gd name="T2" fmla="*/ 23 w 23"/>
                <a:gd name="T3" fmla="*/ 3 h 20"/>
                <a:gd name="T4" fmla="*/ 9 w 23"/>
                <a:gd name="T5" fmla="*/ 0 h 20"/>
                <a:gd name="T6" fmla="*/ 6 w 23"/>
                <a:gd name="T7" fmla="*/ 2 h 20"/>
                <a:gd name="T8" fmla="*/ 7 w 23"/>
                <a:gd name="T9" fmla="*/ 5 h 20"/>
                <a:gd name="T10" fmla="*/ 1 w 23"/>
                <a:gd name="T11" fmla="*/ 13 h 20"/>
                <a:gd name="T12" fmla="*/ 0 w 23"/>
                <a:gd name="T13" fmla="*/ 18 h 20"/>
                <a:gd name="T14" fmla="*/ 6 w 23"/>
                <a:gd name="T15" fmla="*/ 16 h 20"/>
                <a:gd name="T16" fmla="*/ 10 w 23"/>
                <a:gd name="T17" fmla="*/ 11 h 20"/>
                <a:gd name="T18" fmla="*/ 11 w 23"/>
                <a:gd name="T19" fmla="*/ 16 h 20"/>
                <a:gd name="T20" fmla="*/ 13 w 23"/>
                <a:gd name="T21" fmla="*/ 20 h 20"/>
                <a:gd name="T22" fmla="*/ 16 w 23"/>
                <a:gd name="T23" fmla="*/ 17 h 20"/>
                <a:gd name="T24" fmla="*/ 17 w 23"/>
                <a:gd name="T2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" h="20">
                  <a:moveTo>
                    <a:pt x="17" y="9"/>
                  </a:moveTo>
                  <a:cubicBezTo>
                    <a:pt x="17" y="5"/>
                    <a:pt x="23" y="3"/>
                    <a:pt x="23" y="3"/>
                  </a:cubicBezTo>
                  <a:cubicBezTo>
                    <a:pt x="17" y="2"/>
                    <a:pt x="12" y="0"/>
                    <a:pt x="9" y="0"/>
                  </a:cubicBezTo>
                  <a:cubicBezTo>
                    <a:pt x="7" y="0"/>
                    <a:pt x="6" y="2"/>
                    <a:pt x="6" y="2"/>
                  </a:cubicBezTo>
                  <a:cubicBezTo>
                    <a:pt x="8" y="2"/>
                    <a:pt x="12" y="4"/>
                    <a:pt x="7" y="5"/>
                  </a:cubicBezTo>
                  <a:cubicBezTo>
                    <a:pt x="1" y="7"/>
                    <a:pt x="0" y="10"/>
                    <a:pt x="1" y="13"/>
                  </a:cubicBezTo>
                  <a:cubicBezTo>
                    <a:pt x="2" y="17"/>
                    <a:pt x="0" y="18"/>
                    <a:pt x="0" y="18"/>
                  </a:cubicBezTo>
                  <a:cubicBezTo>
                    <a:pt x="2" y="19"/>
                    <a:pt x="7" y="19"/>
                    <a:pt x="6" y="16"/>
                  </a:cubicBezTo>
                  <a:cubicBezTo>
                    <a:pt x="5" y="13"/>
                    <a:pt x="8" y="10"/>
                    <a:pt x="10" y="11"/>
                  </a:cubicBezTo>
                  <a:cubicBezTo>
                    <a:pt x="12" y="11"/>
                    <a:pt x="12" y="12"/>
                    <a:pt x="11" y="16"/>
                  </a:cubicBezTo>
                  <a:cubicBezTo>
                    <a:pt x="11" y="19"/>
                    <a:pt x="13" y="20"/>
                    <a:pt x="13" y="20"/>
                  </a:cubicBezTo>
                  <a:cubicBezTo>
                    <a:pt x="13" y="20"/>
                    <a:pt x="13" y="18"/>
                    <a:pt x="16" y="17"/>
                  </a:cubicBezTo>
                  <a:cubicBezTo>
                    <a:pt x="19" y="16"/>
                    <a:pt x="17" y="12"/>
                    <a:pt x="17" y="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2" name="Freeform 714"/>
            <p:cNvSpPr/>
            <p:nvPr/>
          </p:nvSpPr>
          <p:spPr bwMode="auto">
            <a:xfrm>
              <a:off x="3270" y="681"/>
              <a:ext cx="69" cy="91"/>
            </a:xfrm>
            <a:custGeom>
              <a:avLst/>
              <a:gdLst>
                <a:gd name="T0" fmla="*/ 7 w 20"/>
                <a:gd name="T1" fmla="*/ 9 h 26"/>
                <a:gd name="T2" fmla="*/ 2 w 20"/>
                <a:gd name="T3" fmla="*/ 21 h 26"/>
                <a:gd name="T4" fmla="*/ 4 w 20"/>
                <a:gd name="T5" fmla="*/ 26 h 26"/>
                <a:gd name="T6" fmla="*/ 9 w 20"/>
                <a:gd name="T7" fmla="*/ 15 h 26"/>
                <a:gd name="T8" fmla="*/ 11 w 20"/>
                <a:gd name="T9" fmla="*/ 18 h 26"/>
                <a:gd name="T10" fmla="*/ 14 w 20"/>
                <a:gd name="T11" fmla="*/ 20 h 26"/>
                <a:gd name="T12" fmla="*/ 15 w 20"/>
                <a:gd name="T13" fmla="*/ 12 h 26"/>
                <a:gd name="T14" fmla="*/ 20 w 20"/>
                <a:gd name="T15" fmla="*/ 1 h 26"/>
                <a:gd name="T16" fmla="*/ 12 w 20"/>
                <a:gd name="T17" fmla="*/ 1 h 26"/>
                <a:gd name="T18" fmla="*/ 4 w 20"/>
                <a:gd name="T19" fmla="*/ 6 h 26"/>
                <a:gd name="T20" fmla="*/ 10 w 20"/>
                <a:gd name="T21" fmla="*/ 6 h 26"/>
                <a:gd name="T22" fmla="*/ 7 w 20"/>
                <a:gd name="T23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6">
                  <a:moveTo>
                    <a:pt x="7" y="9"/>
                  </a:moveTo>
                  <a:cubicBezTo>
                    <a:pt x="0" y="12"/>
                    <a:pt x="1" y="20"/>
                    <a:pt x="2" y="21"/>
                  </a:cubicBezTo>
                  <a:cubicBezTo>
                    <a:pt x="4" y="23"/>
                    <a:pt x="4" y="26"/>
                    <a:pt x="4" y="26"/>
                  </a:cubicBezTo>
                  <a:cubicBezTo>
                    <a:pt x="10" y="23"/>
                    <a:pt x="8" y="17"/>
                    <a:pt x="9" y="15"/>
                  </a:cubicBezTo>
                  <a:cubicBezTo>
                    <a:pt x="9" y="13"/>
                    <a:pt x="11" y="15"/>
                    <a:pt x="11" y="18"/>
                  </a:cubicBezTo>
                  <a:cubicBezTo>
                    <a:pt x="12" y="21"/>
                    <a:pt x="14" y="20"/>
                    <a:pt x="14" y="20"/>
                  </a:cubicBezTo>
                  <a:cubicBezTo>
                    <a:pt x="14" y="20"/>
                    <a:pt x="15" y="17"/>
                    <a:pt x="15" y="12"/>
                  </a:cubicBezTo>
                  <a:cubicBezTo>
                    <a:pt x="14" y="7"/>
                    <a:pt x="20" y="1"/>
                    <a:pt x="20" y="1"/>
                  </a:cubicBezTo>
                  <a:cubicBezTo>
                    <a:pt x="20" y="1"/>
                    <a:pt x="17" y="0"/>
                    <a:pt x="12" y="1"/>
                  </a:cubicBezTo>
                  <a:cubicBezTo>
                    <a:pt x="8" y="1"/>
                    <a:pt x="4" y="6"/>
                    <a:pt x="4" y="6"/>
                  </a:cubicBezTo>
                  <a:cubicBezTo>
                    <a:pt x="4" y="6"/>
                    <a:pt x="9" y="5"/>
                    <a:pt x="10" y="6"/>
                  </a:cubicBezTo>
                  <a:cubicBezTo>
                    <a:pt x="11" y="8"/>
                    <a:pt x="7" y="9"/>
                    <a:pt x="7" y="9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3" name="Freeform 715"/>
            <p:cNvSpPr/>
            <p:nvPr/>
          </p:nvSpPr>
          <p:spPr bwMode="auto">
            <a:xfrm>
              <a:off x="4504" y="730"/>
              <a:ext cx="1305" cy="2735"/>
            </a:xfrm>
            <a:custGeom>
              <a:avLst/>
              <a:gdLst>
                <a:gd name="T0" fmla="*/ 5 w 374"/>
                <a:gd name="T1" fmla="*/ 2 h 783"/>
                <a:gd name="T2" fmla="*/ 8 w 374"/>
                <a:gd name="T3" fmla="*/ 3 h 783"/>
                <a:gd name="T4" fmla="*/ 10 w 374"/>
                <a:gd name="T5" fmla="*/ 4 h 783"/>
                <a:gd name="T6" fmla="*/ 10 w 374"/>
                <a:gd name="T7" fmla="*/ 4 h 783"/>
                <a:gd name="T8" fmla="*/ 235 w 374"/>
                <a:gd name="T9" fmla="*/ 4 h 783"/>
                <a:gd name="T10" fmla="*/ 369 w 374"/>
                <a:gd name="T11" fmla="*/ 144 h 783"/>
                <a:gd name="T12" fmla="*/ 369 w 374"/>
                <a:gd name="T13" fmla="*/ 639 h 783"/>
                <a:gd name="T14" fmla="*/ 235 w 374"/>
                <a:gd name="T15" fmla="*/ 778 h 783"/>
                <a:gd name="T16" fmla="*/ 14 w 374"/>
                <a:gd name="T17" fmla="*/ 778 h 783"/>
                <a:gd name="T18" fmla="*/ 12 w 374"/>
                <a:gd name="T19" fmla="*/ 780 h 783"/>
                <a:gd name="T20" fmla="*/ 10 w 374"/>
                <a:gd name="T21" fmla="*/ 783 h 783"/>
                <a:gd name="T22" fmla="*/ 237 w 374"/>
                <a:gd name="T23" fmla="*/ 783 h 783"/>
                <a:gd name="T24" fmla="*/ 374 w 374"/>
                <a:gd name="T25" fmla="*/ 641 h 783"/>
                <a:gd name="T26" fmla="*/ 374 w 374"/>
                <a:gd name="T27" fmla="*/ 142 h 783"/>
                <a:gd name="T28" fmla="*/ 237 w 374"/>
                <a:gd name="T29" fmla="*/ 0 h 783"/>
                <a:gd name="T30" fmla="*/ 0 w 374"/>
                <a:gd name="T31" fmla="*/ 0 h 783"/>
                <a:gd name="T32" fmla="*/ 3 w 374"/>
                <a:gd name="T33" fmla="*/ 1 h 783"/>
                <a:gd name="T34" fmla="*/ 5 w 374"/>
                <a:gd name="T35" fmla="*/ 2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4" h="783">
                  <a:moveTo>
                    <a:pt x="5" y="2"/>
                  </a:moveTo>
                  <a:cubicBezTo>
                    <a:pt x="6" y="2"/>
                    <a:pt x="7" y="3"/>
                    <a:pt x="8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369" y="144"/>
                    <a:pt x="369" y="144"/>
                    <a:pt x="369" y="144"/>
                  </a:cubicBezTo>
                  <a:cubicBezTo>
                    <a:pt x="369" y="639"/>
                    <a:pt x="369" y="639"/>
                    <a:pt x="369" y="639"/>
                  </a:cubicBezTo>
                  <a:cubicBezTo>
                    <a:pt x="235" y="778"/>
                    <a:pt x="235" y="778"/>
                    <a:pt x="235" y="778"/>
                  </a:cubicBezTo>
                  <a:cubicBezTo>
                    <a:pt x="14" y="778"/>
                    <a:pt x="14" y="778"/>
                    <a:pt x="14" y="778"/>
                  </a:cubicBezTo>
                  <a:cubicBezTo>
                    <a:pt x="14" y="779"/>
                    <a:pt x="13" y="779"/>
                    <a:pt x="12" y="780"/>
                  </a:cubicBezTo>
                  <a:cubicBezTo>
                    <a:pt x="12" y="781"/>
                    <a:pt x="11" y="782"/>
                    <a:pt x="10" y="783"/>
                  </a:cubicBezTo>
                  <a:cubicBezTo>
                    <a:pt x="237" y="783"/>
                    <a:pt x="237" y="783"/>
                    <a:pt x="237" y="783"/>
                  </a:cubicBezTo>
                  <a:cubicBezTo>
                    <a:pt x="374" y="641"/>
                    <a:pt x="374" y="641"/>
                    <a:pt x="374" y="641"/>
                  </a:cubicBezTo>
                  <a:cubicBezTo>
                    <a:pt x="374" y="142"/>
                    <a:pt x="374" y="142"/>
                    <a:pt x="374" y="142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4" y="1"/>
                    <a:pt x="4" y="1"/>
                    <a:pt x="5" y="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4" name="Freeform 716"/>
            <p:cNvSpPr/>
            <p:nvPr/>
          </p:nvSpPr>
          <p:spPr bwMode="auto">
            <a:xfrm>
              <a:off x="1815" y="730"/>
              <a:ext cx="1301" cy="2735"/>
            </a:xfrm>
            <a:custGeom>
              <a:avLst/>
              <a:gdLst>
                <a:gd name="T0" fmla="*/ 136 w 373"/>
                <a:gd name="T1" fmla="*/ 783 h 783"/>
                <a:gd name="T2" fmla="*/ 356 w 373"/>
                <a:gd name="T3" fmla="*/ 783 h 783"/>
                <a:gd name="T4" fmla="*/ 354 w 373"/>
                <a:gd name="T5" fmla="*/ 778 h 783"/>
                <a:gd name="T6" fmla="*/ 138 w 373"/>
                <a:gd name="T7" fmla="*/ 778 h 783"/>
                <a:gd name="T8" fmla="*/ 5 w 373"/>
                <a:gd name="T9" fmla="*/ 639 h 783"/>
                <a:gd name="T10" fmla="*/ 5 w 373"/>
                <a:gd name="T11" fmla="*/ 144 h 783"/>
                <a:gd name="T12" fmla="*/ 138 w 373"/>
                <a:gd name="T13" fmla="*/ 4 h 783"/>
                <a:gd name="T14" fmla="*/ 360 w 373"/>
                <a:gd name="T15" fmla="*/ 4 h 783"/>
                <a:gd name="T16" fmla="*/ 361 w 373"/>
                <a:gd name="T17" fmla="*/ 4 h 783"/>
                <a:gd name="T18" fmla="*/ 373 w 373"/>
                <a:gd name="T19" fmla="*/ 0 h 783"/>
                <a:gd name="T20" fmla="*/ 136 w 373"/>
                <a:gd name="T21" fmla="*/ 0 h 783"/>
                <a:gd name="T22" fmla="*/ 0 w 373"/>
                <a:gd name="T23" fmla="*/ 142 h 783"/>
                <a:gd name="T24" fmla="*/ 0 w 373"/>
                <a:gd name="T25" fmla="*/ 641 h 783"/>
                <a:gd name="T26" fmla="*/ 136 w 373"/>
                <a:gd name="T27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783">
                  <a:moveTo>
                    <a:pt x="136" y="783"/>
                  </a:moveTo>
                  <a:cubicBezTo>
                    <a:pt x="356" y="783"/>
                    <a:pt x="356" y="783"/>
                    <a:pt x="356" y="783"/>
                  </a:cubicBezTo>
                  <a:cubicBezTo>
                    <a:pt x="355" y="782"/>
                    <a:pt x="354" y="780"/>
                    <a:pt x="354" y="778"/>
                  </a:cubicBezTo>
                  <a:cubicBezTo>
                    <a:pt x="138" y="778"/>
                    <a:pt x="138" y="778"/>
                    <a:pt x="138" y="778"/>
                  </a:cubicBezTo>
                  <a:cubicBezTo>
                    <a:pt x="5" y="639"/>
                    <a:pt x="5" y="639"/>
                    <a:pt x="5" y="639"/>
                  </a:cubicBezTo>
                  <a:cubicBezTo>
                    <a:pt x="5" y="144"/>
                    <a:pt x="5" y="144"/>
                    <a:pt x="5" y="144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360" y="4"/>
                    <a:pt x="360" y="4"/>
                    <a:pt x="360" y="4"/>
                  </a:cubicBezTo>
                  <a:cubicBezTo>
                    <a:pt x="361" y="4"/>
                    <a:pt x="361" y="4"/>
                    <a:pt x="361" y="4"/>
                  </a:cubicBezTo>
                  <a:cubicBezTo>
                    <a:pt x="365" y="3"/>
                    <a:pt x="369" y="1"/>
                    <a:pt x="373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641"/>
                    <a:pt x="0" y="641"/>
                    <a:pt x="0" y="641"/>
                  </a:cubicBezTo>
                  <a:lnTo>
                    <a:pt x="136" y="783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5" name="Freeform 717"/>
            <p:cNvSpPr/>
            <p:nvPr/>
          </p:nvSpPr>
          <p:spPr bwMode="auto">
            <a:xfrm>
              <a:off x="5331" y="744"/>
              <a:ext cx="241" cy="248"/>
            </a:xfrm>
            <a:custGeom>
              <a:avLst/>
              <a:gdLst>
                <a:gd name="T0" fmla="*/ 65 w 69"/>
                <a:gd name="T1" fmla="*/ 66 h 71"/>
                <a:gd name="T2" fmla="*/ 65 w 69"/>
                <a:gd name="T3" fmla="*/ 66 h 71"/>
                <a:gd name="T4" fmla="*/ 64 w 69"/>
                <a:gd name="T5" fmla="*/ 63 h 71"/>
                <a:gd name="T6" fmla="*/ 64 w 69"/>
                <a:gd name="T7" fmla="*/ 63 h 71"/>
                <a:gd name="T8" fmla="*/ 61 w 69"/>
                <a:gd name="T9" fmla="*/ 62 h 71"/>
                <a:gd name="T10" fmla="*/ 59 w 69"/>
                <a:gd name="T11" fmla="*/ 60 h 71"/>
                <a:gd name="T12" fmla="*/ 63 w 69"/>
                <a:gd name="T13" fmla="*/ 57 h 71"/>
                <a:gd name="T14" fmla="*/ 67 w 69"/>
                <a:gd name="T15" fmla="*/ 59 h 71"/>
                <a:gd name="T16" fmla="*/ 69 w 69"/>
                <a:gd name="T17" fmla="*/ 55 h 71"/>
                <a:gd name="T18" fmla="*/ 60 w 69"/>
                <a:gd name="T19" fmla="*/ 52 h 71"/>
                <a:gd name="T20" fmla="*/ 59 w 69"/>
                <a:gd name="T21" fmla="*/ 60 h 71"/>
                <a:gd name="T22" fmla="*/ 55 w 69"/>
                <a:gd name="T23" fmla="*/ 56 h 71"/>
                <a:gd name="T24" fmla="*/ 53 w 69"/>
                <a:gd name="T25" fmla="*/ 46 h 71"/>
                <a:gd name="T26" fmla="*/ 53 w 69"/>
                <a:gd name="T27" fmla="*/ 46 h 71"/>
                <a:gd name="T28" fmla="*/ 43 w 69"/>
                <a:gd name="T29" fmla="*/ 43 h 71"/>
                <a:gd name="T30" fmla="*/ 41 w 69"/>
                <a:gd name="T31" fmla="*/ 41 h 71"/>
                <a:gd name="T32" fmla="*/ 46 w 69"/>
                <a:gd name="T33" fmla="*/ 16 h 71"/>
                <a:gd name="T34" fmla="*/ 28 w 69"/>
                <a:gd name="T35" fmla="*/ 20 h 71"/>
                <a:gd name="T36" fmla="*/ 32 w 69"/>
                <a:gd name="T37" fmla="*/ 31 h 71"/>
                <a:gd name="T38" fmla="*/ 39 w 69"/>
                <a:gd name="T39" fmla="*/ 25 h 71"/>
                <a:gd name="T40" fmla="*/ 44 w 69"/>
                <a:gd name="T41" fmla="*/ 19 h 71"/>
                <a:gd name="T42" fmla="*/ 41 w 69"/>
                <a:gd name="T43" fmla="*/ 41 h 71"/>
                <a:gd name="T44" fmla="*/ 21 w 69"/>
                <a:gd name="T45" fmla="*/ 21 h 71"/>
                <a:gd name="T46" fmla="*/ 32 w 69"/>
                <a:gd name="T47" fmla="*/ 11 h 71"/>
                <a:gd name="T48" fmla="*/ 0 w 69"/>
                <a:gd name="T49" fmla="*/ 0 h 71"/>
                <a:gd name="T50" fmla="*/ 0 w 69"/>
                <a:gd name="T51" fmla="*/ 0 h 71"/>
                <a:gd name="T52" fmla="*/ 10 w 69"/>
                <a:gd name="T53" fmla="*/ 32 h 71"/>
                <a:gd name="T54" fmla="*/ 21 w 69"/>
                <a:gd name="T55" fmla="*/ 22 h 71"/>
                <a:gd name="T56" fmla="*/ 40 w 69"/>
                <a:gd name="T57" fmla="*/ 42 h 71"/>
                <a:gd name="T58" fmla="*/ 18 w 69"/>
                <a:gd name="T59" fmla="*/ 44 h 71"/>
                <a:gd name="T60" fmla="*/ 24 w 69"/>
                <a:gd name="T61" fmla="*/ 40 h 71"/>
                <a:gd name="T62" fmla="*/ 30 w 69"/>
                <a:gd name="T63" fmla="*/ 33 h 71"/>
                <a:gd name="T64" fmla="*/ 19 w 69"/>
                <a:gd name="T65" fmla="*/ 29 h 71"/>
                <a:gd name="T66" fmla="*/ 15 w 69"/>
                <a:gd name="T67" fmla="*/ 46 h 71"/>
                <a:gd name="T68" fmla="*/ 40 w 69"/>
                <a:gd name="T69" fmla="*/ 42 h 71"/>
                <a:gd name="T70" fmla="*/ 42 w 69"/>
                <a:gd name="T71" fmla="*/ 44 h 71"/>
                <a:gd name="T72" fmla="*/ 44 w 69"/>
                <a:gd name="T73" fmla="*/ 54 h 71"/>
                <a:gd name="T74" fmla="*/ 44 w 69"/>
                <a:gd name="T75" fmla="*/ 54 h 71"/>
                <a:gd name="T76" fmla="*/ 44 w 69"/>
                <a:gd name="T77" fmla="*/ 54 h 71"/>
                <a:gd name="T78" fmla="*/ 54 w 69"/>
                <a:gd name="T79" fmla="*/ 57 h 71"/>
                <a:gd name="T80" fmla="*/ 58 w 69"/>
                <a:gd name="T81" fmla="*/ 60 h 71"/>
                <a:gd name="T82" fmla="*/ 50 w 69"/>
                <a:gd name="T83" fmla="*/ 61 h 71"/>
                <a:gd name="T84" fmla="*/ 53 w 69"/>
                <a:gd name="T85" fmla="*/ 70 h 71"/>
                <a:gd name="T86" fmla="*/ 57 w 69"/>
                <a:gd name="T87" fmla="*/ 69 h 71"/>
                <a:gd name="T88" fmla="*/ 55 w 69"/>
                <a:gd name="T89" fmla="*/ 65 h 71"/>
                <a:gd name="T90" fmla="*/ 58 w 69"/>
                <a:gd name="T91" fmla="*/ 61 h 71"/>
                <a:gd name="T92" fmla="*/ 60 w 69"/>
                <a:gd name="T93" fmla="*/ 63 h 71"/>
                <a:gd name="T94" fmla="*/ 61 w 69"/>
                <a:gd name="T95" fmla="*/ 66 h 71"/>
                <a:gd name="T96" fmla="*/ 61 w 69"/>
                <a:gd name="T97" fmla="*/ 66 h 71"/>
                <a:gd name="T98" fmla="*/ 61 w 69"/>
                <a:gd name="T99" fmla="*/ 66 h 71"/>
                <a:gd name="T100" fmla="*/ 64 w 69"/>
                <a:gd name="T101" fmla="*/ 67 h 71"/>
                <a:gd name="T102" fmla="*/ 64 w 69"/>
                <a:gd name="T103" fmla="*/ 67 h 71"/>
                <a:gd name="T104" fmla="*/ 65 w 69"/>
                <a:gd name="T10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1">
                  <a:moveTo>
                    <a:pt x="65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5"/>
                    <a:pt x="64" y="64"/>
                    <a:pt x="64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63" y="63"/>
                    <a:pt x="62" y="62"/>
                    <a:pt x="61" y="62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8" y="54"/>
                    <a:pt x="63" y="54"/>
                    <a:pt x="63" y="57"/>
                  </a:cubicBezTo>
                  <a:cubicBezTo>
                    <a:pt x="63" y="59"/>
                    <a:pt x="65" y="60"/>
                    <a:pt x="67" y="59"/>
                  </a:cubicBezTo>
                  <a:cubicBezTo>
                    <a:pt x="68" y="59"/>
                    <a:pt x="69" y="57"/>
                    <a:pt x="69" y="55"/>
                  </a:cubicBezTo>
                  <a:cubicBezTo>
                    <a:pt x="68" y="51"/>
                    <a:pt x="63" y="49"/>
                    <a:pt x="60" y="52"/>
                  </a:cubicBezTo>
                  <a:cubicBezTo>
                    <a:pt x="57" y="55"/>
                    <a:pt x="58" y="58"/>
                    <a:pt x="59" y="60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4" y="54"/>
                    <a:pt x="52" y="50"/>
                    <a:pt x="53" y="46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49" y="47"/>
                    <a:pt x="45" y="45"/>
                    <a:pt x="43" y="43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3" y="39"/>
                    <a:pt x="56" y="28"/>
                    <a:pt x="46" y="16"/>
                  </a:cubicBezTo>
                  <a:cubicBezTo>
                    <a:pt x="39" y="8"/>
                    <a:pt x="31" y="14"/>
                    <a:pt x="28" y="20"/>
                  </a:cubicBezTo>
                  <a:cubicBezTo>
                    <a:pt x="27" y="23"/>
                    <a:pt x="28" y="28"/>
                    <a:pt x="32" y="31"/>
                  </a:cubicBezTo>
                  <a:cubicBezTo>
                    <a:pt x="35" y="33"/>
                    <a:pt x="42" y="31"/>
                    <a:pt x="39" y="25"/>
                  </a:cubicBezTo>
                  <a:cubicBezTo>
                    <a:pt x="38" y="21"/>
                    <a:pt x="40" y="16"/>
                    <a:pt x="44" y="19"/>
                  </a:cubicBezTo>
                  <a:cubicBezTo>
                    <a:pt x="48" y="22"/>
                    <a:pt x="50" y="33"/>
                    <a:pt x="41" y="4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19" y="13"/>
                    <a:pt x="6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6"/>
                    <a:pt x="13" y="19"/>
                    <a:pt x="10" y="3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1" y="51"/>
                    <a:pt x="21" y="48"/>
                    <a:pt x="18" y="44"/>
                  </a:cubicBezTo>
                  <a:cubicBezTo>
                    <a:pt x="15" y="41"/>
                    <a:pt x="20" y="38"/>
                    <a:pt x="24" y="40"/>
                  </a:cubicBezTo>
                  <a:cubicBezTo>
                    <a:pt x="30" y="42"/>
                    <a:pt x="32" y="36"/>
                    <a:pt x="30" y="33"/>
                  </a:cubicBezTo>
                  <a:cubicBezTo>
                    <a:pt x="27" y="29"/>
                    <a:pt x="23" y="28"/>
                    <a:pt x="19" y="29"/>
                  </a:cubicBezTo>
                  <a:cubicBezTo>
                    <a:pt x="13" y="31"/>
                    <a:pt x="7" y="39"/>
                    <a:pt x="15" y="46"/>
                  </a:cubicBezTo>
                  <a:cubicBezTo>
                    <a:pt x="26" y="57"/>
                    <a:pt x="38" y="44"/>
                    <a:pt x="40" y="42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4" y="47"/>
                    <a:pt x="45" y="50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8" y="54"/>
                    <a:pt x="52" y="55"/>
                    <a:pt x="54" y="57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60"/>
                    <a:pt x="53" y="59"/>
                    <a:pt x="50" y="61"/>
                  </a:cubicBezTo>
                  <a:cubicBezTo>
                    <a:pt x="47" y="65"/>
                    <a:pt x="49" y="70"/>
                    <a:pt x="53" y="70"/>
                  </a:cubicBezTo>
                  <a:cubicBezTo>
                    <a:pt x="55" y="71"/>
                    <a:pt x="57" y="70"/>
                    <a:pt x="57" y="69"/>
                  </a:cubicBezTo>
                  <a:cubicBezTo>
                    <a:pt x="58" y="67"/>
                    <a:pt x="57" y="65"/>
                    <a:pt x="55" y="65"/>
                  </a:cubicBezTo>
                  <a:cubicBezTo>
                    <a:pt x="52" y="65"/>
                    <a:pt x="53" y="60"/>
                    <a:pt x="58" y="61"/>
                  </a:cubicBezTo>
                  <a:cubicBezTo>
                    <a:pt x="60" y="63"/>
                    <a:pt x="60" y="63"/>
                    <a:pt x="60" y="63"/>
                  </a:cubicBezTo>
                  <a:cubicBezTo>
                    <a:pt x="60" y="64"/>
                    <a:pt x="61" y="65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2" y="66"/>
                    <a:pt x="63" y="66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lnTo>
                    <a:pt x="65" y="66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6" name="Freeform 718"/>
            <p:cNvSpPr/>
            <p:nvPr/>
          </p:nvSpPr>
          <p:spPr bwMode="auto">
            <a:xfrm>
              <a:off x="5554" y="975"/>
              <a:ext cx="11" cy="10"/>
            </a:xfrm>
            <a:custGeom>
              <a:avLst/>
              <a:gdLst>
                <a:gd name="T0" fmla="*/ 2 w 3"/>
                <a:gd name="T1" fmla="*/ 3 h 3"/>
                <a:gd name="T2" fmla="*/ 0 w 3"/>
                <a:gd name="T3" fmla="*/ 3 h 3"/>
                <a:gd name="T4" fmla="*/ 0 w 3"/>
                <a:gd name="T5" fmla="*/ 1 h 3"/>
                <a:gd name="T6" fmla="*/ 2 w 3"/>
                <a:gd name="T7" fmla="*/ 1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1" y="3"/>
                    <a:pt x="0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3" y="2"/>
                    <a:pt x="2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7" name="Freeform 719"/>
            <p:cNvSpPr/>
            <p:nvPr/>
          </p:nvSpPr>
          <p:spPr bwMode="auto">
            <a:xfrm>
              <a:off x="5554" y="982"/>
              <a:ext cx="244" cy="240"/>
            </a:xfrm>
            <a:custGeom>
              <a:avLst/>
              <a:gdLst>
                <a:gd name="T0" fmla="*/ 4 w 70"/>
                <a:gd name="T1" fmla="*/ 4 h 69"/>
                <a:gd name="T2" fmla="*/ 4 w 70"/>
                <a:gd name="T3" fmla="*/ 4 h 69"/>
                <a:gd name="T4" fmla="*/ 5 w 70"/>
                <a:gd name="T5" fmla="*/ 8 h 69"/>
                <a:gd name="T6" fmla="*/ 5 w 70"/>
                <a:gd name="T7" fmla="*/ 8 h 69"/>
                <a:gd name="T8" fmla="*/ 9 w 70"/>
                <a:gd name="T9" fmla="*/ 9 h 69"/>
                <a:gd name="T10" fmla="*/ 10 w 70"/>
                <a:gd name="T11" fmla="*/ 10 h 69"/>
                <a:gd name="T12" fmla="*/ 6 w 70"/>
                <a:gd name="T13" fmla="*/ 14 h 69"/>
                <a:gd name="T14" fmla="*/ 3 w 70"/>
                <a:gd name="T15" fmla="*/ 11 h 69"/>
                <a:gd name="T16" fmla="*/ 1 w 70"/>
                <a:gd name="T17" fmla="*/ 15 h 69"/>
                <a:gd name="T18" fmla="*/ 10 w 70"/>
                <a:gd name="T19" fmla="*/ 18 h 69"/>
                <a:gd name="T20" fmla="*/ 11 w 70"/>
                <a:gd name="T21" fmla="*/ 11 h 69"/>
                <a:gd name="T22" fmla="*/ 14 w 70"/>
                <a:gd name="T23" fmla="*/ 14 h 69"/>
                <a:gd name="T24" fmla="*/ 17 w 70"/>
                <a:gd name="T25" fmla="*/ 24 h 69"/>
                <a:gd name="T26" fmla="*/ 17 w 70"/>
                <a:gd name="T27" fmla="*/ 24 h 69"/>
                <a:gd name="T28" fmla="*/ 27 w 70"/>
                <a:gd name="T29" fmla="*/ 27 h 69"/>
                <a:gd name="T30" fmla="*/ 29 w 70"/>
                <a:gd name="T31" fmla="*/ 29 h 69"/>
                <a:gd name="T32" fmla="*/ 24 w 70"/>
                <a:gd name="T33" fmla="*/ 54 h 69"/>
                <a:gd name="T34" fmla="*/ 41 w 70"/>
                <a:gd name="T35" fmla="*/ 51 h 69"/>
                <a:gd name="T36" fmla="*/ 38 w 70"/>
                <a:gd name="T37" fmla="*/ 39 h 69"/>
                <a:gd name="T38" fmla="*/ 31 w 70"/>
                <a:gd name="T39" fmla="*/ 45 h 69"/>
                <a:gd name="T40" fmla="*/ 26 w 70"/>
                <a:gd name="T41" fmla="*/ 51 h 69"/>
                <a:gd name="T42" fmla="*/ 29 w 70"/>
                <a:gd name="T43" fmla="*/ 29 h 69"/>
                <a:gd name="T44" fmla="*/ 48 w 70"/>
                <a:gd name="T45" fmla="*/ 49 h 69"/>
                <a:gd name="T46" fmla="*/ 38 w 70"/>
                <a:gd name="T47" fmla="*/ 59 h 69"/>
                <a:gd name="T48" fmla="*/ 70 w 70"/>
                <a:gd name="T49" fmla="*/ 69 h 69"/>
                <a:gd name="T50" fmla="*/ 70 w 70"/>
                <a:gd name="T51" fmla="*/ 69 h 69"/>
                <a:gd name="T52" fmla="*/ 59 w 70"/>
                <a:gd name="T53" fmla="*/ 38 h 69"/>
                <a:gd name="T54" fmla="*/ 49 w 70"/>
                <a:gd name="T55" fmla="*/ 48 h 69"/>
                <a:gd name="T56" fmla="*/ 30 w 70"/>
                <a:gd name="T57" fmla="*/ 28 h 69"/>
                <a:gd name="T58" fmla="*/ 52 w 70"/>
                <a:gd name="T59" fmla="*/ 26 h 69"/>
                <a:gd name="T60" fmla="*/ 46 w 70"/>
                <a:gd name="T61" fmla="*/ 30 h 69"/>
                <a:gd name="T62" fmla="*/ 40 w 70"/>
                <a:gd name="T63" fmla="*/ 37 h 69"/>
                <a:gd name="T64" fmla="*/ 51 w 70"/>
                <a:gd name="T65" fmla="*/ 41 h 69"/>
                <a:gd name="T66" fmla="*/ 55 w 70"/>
                <a:gd name="T67" fmla="*/ 24 h 69"/>
                <a:gd name="T68" fmla="*/ 30 w 70"/>
                <a:gd name="T69" fmla="*/ 28 h 69"/>
                <a:gd name="T70" fmla="*/ 28 w 70"/>
                <a:gd name="T71" fmla="*/ 26 h 69"/>
                <a:gd name="T72" fmla="*/ 25 w 70"/>
                <a:gd name="T73" fmla="*/ 16 h 69"/>
                <a:gd name="T74" fmla="*/ 25 w 70"/>
                <a:gd name="T75" fmla="*/ 16 h 69"/>
                <a:gd name="T76" fmla="*/ 25 w 70"/>
                <a:gd name="T77" fmla="*/ 16 h 69"/>
                <a:gd name="T78" fmla="*/ 15 w 70"/>
                <a:gd name="T79" fmla="*/ 14 h 69"/>
                <a:gd name="T80" fmla="*/ 12 w 70"/>
                <a:gd name="T81" fmla="*/ 10 h 69"/>
                <a:gd name="T82" fmla="*/ 19 w 70"/>
                <a:gd name="T83" fmla="*/ 9 h 69"/>
                <a:gd name="T84" fmla="*/ 16 w 70"/>
                <a:gd name="T85" fmla="*/ 0 h 69"/>
                <a:gd name="T86" fmla="*/ 12 w 70"/>
                <a:gd name="T87" fmla="*/ 2 h 69"/>
                <a:gd name="T88" fmla="*/ 14 w 70"/>
                <a:gd name="T89" fmla="*/ 6 h 69"/>
                <a:gd name="T90" fmla="*/ 11 w 70"/>
                <a:gd name="T91" fmla="*/ 10 h 69"/>
                <a:gd name="T92" fmla="*/ 9 w 70"/>
                <a:gd name="T93" fmla="*/ 8 h 69"/>
                <a:gd name="T94" fmla="*/ 9 w 70"/>
                <a:gd name="T95" fmla="*/ 4 h 69"/>
                <a:gd name="T96" fmla="*/ 9 w 70"/>
                <a:gd name="T97" fmla="*/ 4 h 69"/>
                <a:gd name="T98" fmla="*/ 9 w 70"/>
                <a:gd name="T99" fmla="*/ 4 h 69"/>
                <a:gd name="T100" fmla="*/ 5 w 70"/>
                <a:gd name="T101" fmla="*/ 3 h 69"/>
                <a:gd name="T102" fmla="*/ 5 w 70"/>
                <a:gd name="T103" fmla="*/ 3 h 69"/>
                <a:gd name="T104" fmla="*/ 4 w 70"/>
                <a:gd name="T10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0" h="69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8" y="8"/>
                    <a:pt x="9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" y="16"/>
                    <a:pt x="6" y="17"/>
                    <a:pt x="6" y="14"/>
                  </a:cubicBezTo>
                  <a:cubicBezTo>
                    <a:pt x="6" y="12"/>
                    <a:pt x="4" y="10"/>
                    <a:pt x="3" y="11"/>
                  </a:cubicBezTo>
                  <a:cubicBezTo>
                    <a:pt x="1" y="12"/>
                    <a:pt x="0" y="14"/>
                    <a:pt x="1" y="15"/>
                  </a:cubicBezTo>
                  <a:cubicBezTo>
                    <a:pt x="1" y="19"/>
                    <a:pt x="6" y="21"/>
                    <a:pt x="10" y="18"/>
                  </a:cubicBezTo>
                  <a:cubicBezTo>
                    <a:pt x="12" y="16"/>
                    <a:pt x="11" y="13"/>
                    <a:pt x="11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6" y="17"/>
                    <a:pt x="17" y="21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1" y="24"/>
                    <a:pt x="24" y="25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7" y="31"/>
                    <a:pt x="14" y="42"/>
                    <a:pt x="24" y="54"/>
                  </a:cubicBezTo>
                  <a:cubicBezTo>
                    <a:pt x="31" y="62"/>
                    <a:pt x="39" y="57"/>
                    <a:pt x="41" y="51"/>
                  </a:cubicBezTo>
                  <a:cubicBezTo>
                    <a:pt x="43" y="47"/>
                    <a:pt x="41" y="42"/>
                    <a:pt x="38" y="39"/>
                  </a:cubicBezTo>
                  <a:cubicBezTo>
                    <a:pt x="35" y="37"/>
                    <a:pt x="28" y="39"/>
                    <a:pt x="31" y="45"/>
                  </a:cubicBezTo>
                  <a:cubicBezTo>
                    <a:pt x="32" y="49"/>
                    <a:pt x="30" y="54"/>
                    <a:pt x="26" y="51"/>
                  </a:cubicBezTo>
                  <a:cubicBezTo>
                    <a:pt x="22" y="48"/>
                    <a:pt x="20" y="38"/>
                    <a:pt x="29" y="2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51" y="57"/>
                    <a:pt x="64" y="65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5" y="64"/>
                    <a:pt x="57" y="51"/>
                    <a:pt x="59" y="3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8" y="19"/>
                    <a:pt x="49" y="22"/>
                    <a:pt x="52" y="26"/>
                  </a:cubicBezTo>
                  <a:cubicBezTo>
                    <a:pt x="54" y="29"/>
                    <a:pt x="50" y="32"/>
                    <a:pt x="46" y="30"/>
                  </a:cubicBezTo>
                  <a:cubicBezTo>
                    <a:pt x="40" y="28"/>
                    <a:pt x="38" y="34"/>
                    <a:pt x="40" y="37"/>
                  </a:cubicBezTo>
                  <a:cubicBezTo>
                    <a:pt x="43" y="41"/>
                    <a:pt x="47" y="42"/>
                    <a:pt x="51" y="41"/>
                  </a:cubicBezTo>
                  <a:cubicBezTo>
                    <a:pt x="57" y="39"/>
                    <a:pt x="62" y="31"/>
                    <a:pt x="55" y="24"/>
                  </a:cubicBezTo>
                  <a:cubicBezTo>
                    <a:pt x="43" y="13"/>
                    <a:pt x="32" y="26"/>
                    <a:pt x="30" y="28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6" y="24"/>
                    <a:pt x="24" y="20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1" y="17"/>
                    <a:pt x="18" y="15"/>
                    <a:pt x="15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3" y="11"/>
                    <a:pt x="17" y="11"/>
                    <a:pt x="19" y="9"/>
                  </a:cubicBezTo>
                  <a:cubicBezTo>
                    <a:pt x="22" y="5"/>
                    <a:pt x="20" y="1"/>
                    <a:pt x="16" y="0"/>
                  </a:cubicBezTo>
                  <a:cubicBezTo>
                    <a:pt x="15" y="0"/>
                    <a:pt x="13" y="1"/>
                    <a:pt x="12" y="2"/>
                  </a:cubicBezTo>
                  <a:cubicBezTo>
                    <a:pt x="11" y="3"/>
                    <a:pt x="13" y="6"/>
                    <a:pt x="14" y="6"/>
                  </a:cubicBezTo>
                  <a:cubicBezTo>
                    <a:pt x="18" y="5"/>
                    <a:pt x="17" y="11"/>
                    <a:pt x="11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5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4"/>
                    <a:pt x="6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8" name="Freeform 720"/>
            <p:cNvSpPr/>
            <p:nvPr/>
          </p:nvSpPr>
          <p:spPr bwMode="auto">
            <a:xfrm>
              <a:off x="5561" y="985"/>
              <a:ext cx="11" cy="10"/>
            </a:xfrm>
            <a:custGeom>
              <a:avLst/>
              <a:gdLst>
                <a:gd name="T0" fmla="*/ 1 w 3"/>
                <a:gd name="T1" fmla="*/ 1 h 3"/>
                <a:gd name="T2" fmla="*/ 3 w 3"/>
                <a:gd name="T3" fmla="*/ 1 h 3"/>
                <a:gd name="T4" fmla="*/ 3 w 3"/>
                <a:gd name="T5" fmla="*/ 3 h 3"/>
                <a:gd name="T6" fmla="*/ 1 w 3"/>
                <a:gd name="T7" fmla="*/ 3 h 3"/>
                <a:gd name="T8" fmla="*/ 1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0" y="2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49" name="Freeform 721"/>
            <p:cNvSpPr/>
            <p:nvPr/>
          </p:nvSpPr>
          <p:spPr bwMode="auto">
            <a:xfrm>
              <a:off x="5558" y="2969"/>
              <a:ext cx="237" cy="248"/>
            </a:xfrm>
            <a:custGeom>
              <a:avLst/>
              <a:gdLst>
                <a:gd name="T0" fmla="*/ 5 w 68"/>
                <a:gd name="T1" fmla="*/ 67 h 71"/>
                <a:gd name="T2" fmla="*/ 5 w 68"/>
                <a:gd name="T3" fmla="*/ 67 h 71"/>
                <a:gd name="T4" fmla="*/ 9 w 68"/>
                <a:gd name="T5" fmla="*/ 66 h 71"/>
                <a:gd name="T6" fmla="*/ 9 w 68"/>
                <a:gd name="T7" fmla="*/ 66 h 71"/>
                <a:gd name="T8" fmla="*/ 9 w 68"/>
                <a:gd name="T9" fmla="*/ 63 h 71"/>
                <a:gd name="T10" fmla="*/ 11 w 68"/>
                <a:gd name="T11" fmla="*/ 61 h 71"/>
                <a:gd name="T12" fmla="*/ 14 w 68"/>
                <a:gd name="T13" fmla="*/ 65 h 71"/>
                <a:gd name="T14" fmla="*/ 12 w 68"/>
                <a:gd name="T15" fmla="*/ 69 h 71"/>
                <a:gd name="T16" fmla="*/ 16 w 68"/>
                <a:gd name="T17" fmla="*/ 70 h 71"/>
                <a:gd name="T18" fmla="*/ 19 w 68"/>
                <a:gd name="T19" fmla="*/ 61 h 71"/>
                <a:gd name="T20" fmla="*/ 11 w 68"/>
                <a:gd name="T21" fmla="*/ 61 h 71"/>
                <a:gd name="T22" fmla="*/ 15 w 68"/>
                <a:gd name="T23" fmla="*/ 57 h 71"/>
                <a:gd name="T24" fmla="*/ 25 w 68"/>
                <a:gd name="T25" fmla="*/ 54 h 71"/>
                <a:gd name="T26" fmla="*/ 25 w 68"/>
                <a:gd name="T27" fmla="*/ 54 h 71"/>
                <a:gd name="T28" fmla="*/ 27 w 68"/>
                <a:gd name="T29" fmla="*/ 44 h 71"/>
                <a:gd name="T30" fmla="*/ 29 w 68"/>
                <a:gd name="T31" fmla="*/ 42 h 71"/>
                <a:gd name="T32" fmla="*/ 54 w 68"/>
                <a:gd name="T33" fmla="*/ 46 h 71"/>
                <a:gd name="T34" fmla="*/ 50 w 68"/>
                <a:gd name="T35" fmla="*/ 28 h 71"/>
                <a:gd name="T36" fmla="*/ 39 w 68"/>
                <a:gd name="T37" fmla="*/ 33 h 71"/>
                <a:gd name="T38" fmla="*/ 45 w 68"/>
                <a:gd name="T39" fmla="*/ 40 h 71"/>
                <a:gd name="T40" fmla="*/ 51 w 68"/>
                <a:gd name="T41" fmla="*/ 44 h 71"/>
                <a:gd name="T42" fmla="*/ 29 w 68"/>
                <a:gd name="T43" fmla="*/ 42 h 71"/>
                <a:gd name="T44" fmla="*/ 48 w 68"/>
                <a:gd name="T45" fmla="*/ 22 h 71"/>
                <a:gd name="T46" fmla="*/ 58 w 68"/>
                <a:gd name="T47" fmla="*/ 31 h 71"/>
                <a:gd name="T48" fmla="*/ 68 w 68"/>
                <a:gd name="T49" fmla="*/ 0 h 71"/>
                <a:gd name="T50" fmla="*/ 68 w 68"/>
                <a:gd name="T51" fmla="*/ 0 h 71"/>
                <a:gd name="T52" fmla="*/ 37 w 68"/>
                <a:gd name="T53" fmla="*/ 11 h 71"/>
                <a:gd name="T54" fmla="*/ 47 w 68"/>
                <a:gd name="T55" fmla="*/ 21 h 71"/>
                <a:gd name="T56" fmla="*/ 28 w 68"/>
                <a:gd name="T57" fmla="*/ 41 h 71"/>
                <a:gd name="T58" fmla="*/ 25 w 68"/>
                <a:gd name="T59" fmla="*/ 19 h 71"/>
                <a:gd name="T60" fmla="*/ 29 w 68"/>
                <a:gd name="T61" fmla="*/ 25 h 71"/>
                <a:gd name="T62" fmla="*/ 37 w 68"/>
                <a:gd name="T63" fmla="*/ 31 h 71"/>
                <a:gd name="T64" fmla="*/ 40 w 68"/>
                <a:gd name="T65" fmla="*/ 19 h 71"/>
                <a:gd name="T66" fmla="*/ 23 w 68"/>
                <a:gd name="T67" fmla="*/ 16 h 71"/>
                <a:gd name="T68" fmla="*/ 28 w 68"/>
                <a:gd name="T69" fmla="*/ 41 h 71"/>
                <a:gd name="T70" fmla="*/ 26 w 68"/>
                <a:gd name="T71" fmla="*/ 43 h 71"/>
                <a:gd name="T72" fmla="*/ 16 w 68"/>
                <a:gd name="T73" fmla="*/ 46 h 71"/>
                <a:gd name="T74" fmla="*/ 16 w 68"/>
                <a:gd name="T75" fmla="*/ 46 h 71"/>
                <a:gd name="T76" fmla="*/ 16 w 68"/>
                <a:gd name="T77" fmla="*/ 46 h 71"/>
                <a:gd name="T78" fmla="*/ 14 w 68"/>
                <a:gd name="T79" fmla="*/ 56 h 71"/>
                <a:gd name="T80" fmla="*/ 11 w 68"/>
                <a:gd name="T81" fmla="*/ 60 h 71"/>
                <a:gd name="T82" fmla="*/ 9 w 68"/>
                <a:gd name="T83" fmla="*/ 52 h 71"/>
                <a:gd name="T84" fmla="*/ 0 w 68"/>
                <a:gd name="T85" fmla="*/ 55 h 71"/>
                <a:gd name="T86" fmla="*/ 2 w 68"/>
                <a:gd name="T87" fmla="*/ 60 h 71"/>
                <a:gd name="T88" fmla="*/ 6 w 68"/>
                <a:gd name="T89" fmla="*/ 57 h 71"/>
                <a:gd name="T90" fmla="*/ 10 w 68"/>
                <a:gd name="T91" fmla="*/ 60 h 71"/>
                <a:gd name="T92" fmla="*/ 8 w 68"/>
                <a:gd name="T93" fmla="*/ 62 h 71"/>
                <a:gd name="T94" fmla="*/ 5 w 68"/>
                <a:gd name="T95" fmla="*/ 63 h 71"/>
                <a:gd name="T96" fmla="*/ 5 w 68"/>
                <a:gd name="T97" fmla="*/ 63 h 71"/>
                <a:gd name="T98" fmla="*/ 5 w 68"/>
                <a:gd name="T99" fmla="*/ 63 h 71"/>
                <a:gd name="T100" fmla="*/ 4 w 68"/>
                <a:gd name="T101" fmla="*/ 66 h 71"/>
                <a:gd name="T102" fmla="*/ 4 w 68"/>
                <a:gd name="T103" fmla="*/ 67 h 71"/>
                <a:gd name="T104" fmla="*/ 5 w 68"/>
                <a:gd name="T105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71">
                  <a:moveTo>
                    <a:pt x="5" y="67"/>
                  </a:move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7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9" y="64"/>
                    <a:pt x="9" y="63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7" y="60"/>
                    <a:pt x="18" y="65"/>
                    <a:pt x="14" y="65"/>
                  </a:cubicBezTo>
                  <a:cubicBezTo>
                    <a:pt x="12" y="65"/>
                    <a:pt x="11" y="67"/>
                    <a:pt x="12" y="69"/>
                  </a:cubicBezTo>
                  <a:cubicBezTo>
                    <a:pt x="13" y="70"/>
                    <a:pt x="15" y="71"/>
                    <a:pt x="16" y="70"/>
                  </a:cubicBezTo>
                  <a:cubicBezTo>
                    <a:pt x="20" y="70"/>
                    <a:pt x="22" y="65"/>
                    <a:pt x="19" y="61"/>
                  </a:cubicBezTo>
                  <a:cubicBezTo>
                    <a:pt x="16" y="59"/>
                    <a:pt x="13" y="60"/>
                    <a:pt x="11" y="61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7" y="55"/>
                    <a:pt x="21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4" y="50"/>
                    <a:pt x="25" y="46"/>
                    <a:pt x="27" y="44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1" y="44"/>
                    <a:pt x="43" y="56"/>
                    <a:pt x="54" y="46"/>
                  </a:cubicBezTo>
                  <a:cubicBezTo>
                    <a:pt x="62" y="38"/>
                    <a:pt x="56" y="30"/>
                    <a:pt x="50" y="28"/>
                  </a:cubicBezTo>
                  <a:cubicBezTo>
                    <a:pt x="46" y="27"/>
                    <a:pt x="41" y="29"/>
                    <a:pt x="39" y="33"/>
                  </a:cubicBezTo>
                  <a:cubicBezTo>
                    <a:pt x="37" y="36"/>
                    <a:pt x="39" y="42"/>
                    <a:pt x="45" y="40"/>
                  </a:cubicBezTo>
                  <a:cubicBezTo>
                    <a:pt x="49" y="38"/>
                    <a:pt x="54" y="40"/>
                    <a:pt x="51" y="44"/>
                  </a:cubicBezTo>
                  <a:cubicBezTo>
                    <a:pt x="48" y="48"/>
                    <a:pt x="38" y="50"/>
                    <a:pt x="29" y="4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6" y="19"/>
                    <a:pt x="64" y="5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2" y="4"/>
                    <a:pt x="50" y="13"/>
                    <a:pt x="37" y="1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19" y="33"/>
                    <a:pt x="21" y="22"/>
                    <a:pt x="25" y="19"/>
                  </a:cubicBezTo>
                  <a:cubicBezTo>
                    <a:pt x="28" y="16"/>
                    <a:pt x="31" y="21"/>
                    <a:pt x="29" y="25"/>
                  </a:cubicBezTo>
                  <a:cubicBezTo>
                    <a:pt x="27" y="31"/>
                    <a:pt x="34" y="33"/>
                    <a:pt x="37" y="31"/>
                  </a:cubicBezTo>
                  <a:cubicBezTo>
                    <a:pt x="40" y="28"/>
                    <a:pt x="42" y="23"/>
                    <a:pt x="40" y="19"/>
                  </a:cubicBezTo>
                  <a:cubicBezTo>
                    <a:pt x="38" y="13"/>
                    <a:pt x="29" y="8"/>
                    <a:pt x="23" y="16"/>
                  </a:cubicBezTo>
                  <a:cubicBezTo>
                    <a:pt x="13" y="28"/>
                    <a:pt x="26" y="39"/>
                    <a:pt x="28" y="41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4" y="45"/>
                    <a:pt x="20" y="47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50"/>
                    <a:pt x="15" y="54"/>
                    <a:pt x="14" y="56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58"/>
                    <a:pt x="12" y="55"/>
                    <a:pt x="9" y="52"/>
                  </a:cubicBezTo>
                  <a:cubicBezTo>
                    <a:pt x="6" y="49"/>
                    <a:pt x="1" y="51"/>
                    <a:pt x="0" y="55"/>
                  </a:cubicBezTo>
                  <a:cubicBezTo>
                    <a:pt x="0" y="57"/>
                    <a:pt x="1" y="59"/>
                    <a:pt x="2" y="60"/>
                  </a:cubicBezTo>
                  <a:cubicBezTo>
                    <a:pt x="4" y="60"/>
                    <a:pt x="6" y="59"/>
                    <a:pt x="6" y="57"/>
                  </a:cubicBezTo>
                  <a:cubicBezTo>
                    <a:pt x="6" y="54"/>
                    <a:pt x="11" y="54"/>
                    <a:pt x="10" y="60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3"/>
                    <a:pt x="6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5"/>
                    <a:pt x="4" y="66"/>
                  </a:cubicBezTo>
                  <a:cubicBezTo>
                    <a:pt x="4" y="67"/>
                    <a:pt x="4" y="67"/>
                    <a:pt x="4" y="67"/>
                  </a:cubicBezTo>
                  <a:lnTo>
                    <a:pt x="5" y="67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0" name="Freeform 722"/>
            <p:cNvSpPr/>
            <p:nvPr/>
          </p:nvSpPr>
          <p:spPr bwMode="auto">
            <a:xfrm>
              <a:off x="5565" y="3199"/>
              <a:ext cx="10" cy="11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1 h 3"/>
                <a:gd name="T4" fmla="*/ 3 w 3"/>
                <a:gd name="T5" fmla="*/ 1 h 3"/>
                <a:gd name="T6" fmla="*/ 3 w 3"/>
                <a:gd name="T7" fmla="*/ 3 h 3"/>
                <a:gd name="T8" fmla="*/ 1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1" name="Freeform 723"/>
            <p:cNvSpPr/>
            <p:nvPr/>
          </p:nvSpPr>
          <p:spPr bwMode="auto">
            <a:xfrm>
              <a:off x="5338" y="3203"/>
              <a:ext cx="234" cy="251"/>
            </a:xfrm>
            <a:custGeom>
              <a:avLst/>
              <a:gdLst>
                <a:gd name="T0" fmla="*/ 62 w 67"/>
                <a:gd name="T1" fmla="*/ 4 h 72"/>
                <a:gd name="T2" fmla="*/ 62 w 67"/>
                <a:gd name="T3" fmla="*/ 4 h 72"/>
                <a:gd name="T4" fmla="*/ 59 w 67"/>
                <a:gd name="T5" fmla="*/ 5 h 72"/>
                <a:gd name="T6" fmla="*/ 59 w 67"/>
                <a:gd name="T7" fmla="*/ 5 h 72"/>
                <a:gd name="T8" fmla="*/ 58 w 67"/>
                <a:gd name="T9" fmla="*/ 8 h 72"/>
                <a:gd name="T10" fmla="*/ 56 w 67"/>
                <a:gd name="T11" fmla="*/ 10 h 72"/>
                <a:gd name="T12" fmla="*/ 53 w 67"/>
                <a:gd name="T13" fmla="*/ 6 h 72"/>
                <a:gd name="T14" fmla="*/ 55 w 67"/>
                <a:gd name="T15" fmla="*/ 3 h 72"/>
                <a:gd name="T16" fmla="*/ 51 w 67"/>
                <a:gd name="T17" fmla="*/ 1 h 72"/>
                <a:gd name="T18" fmla="*/ 49 w 67"/>
                <a:gd name="T19" fmla="*/ 10 h 72"/>
                <a:gd name="T20" fmla="*/ 56 w 67"/>
                <a:gd name="T21" fmla="*/ 11 h 72"/>
                <a:gd name="T22" fmla="*/ 53 w 67"/>
                <a:gd name="T23" fmla="*/ 14 h 72"/>
                <a:gd name="T24" fmla="*/ 43 w 67"/>
                <a:gd name="T25" fmla="*/ 17 h 72"/>
                <a:gd name="T26" fmla="*/ 43 w 67"/>
                <a:gd name="T27" fmla="*/ 17 h 72"/>
                <a:gd name="T28" fmla="*/ 41 w 67"/>
                <a:gd name="T29" fmla="*/ 27 h 72"/>
                <a:gd name="T30" fmla="*/ 39 w 67"/>
                <a:gd name="T31" fmla="*/ 30 h 72"/>
                <a:gd name="T32" fmla="*/ 14 w 67"/>
                <a:gd name="T33" fmla="*/ 26 h 72"/>
                <a:gd name="T34" fmla="*/ 18 w 67"/>
                <a:gd name="T35" fmla="*/ 43 h 72"/>
                <a:gd name="T36" fmla="*/ 29 w 67"/>
                <a:gd name="T37" fmla="*/ 39 h 72"/>
                <a:gd name="T38" fmla="*/ 22 w 67"/>
                <a:gd name="T39" fmla="*/ 32 h 72"/>
                <a:gd name="T40" fmla="*/ 16 w 67"/>
                <a:gd name="T41" fmla="*/ 28 h 72"/>
                <a:gd name="T42" fmla="*/ 39 w 67"/>
                <a:gd name="T43" fmla="*/ 30 h 72"/>
                <a:gd name="T44" fmla="*/ 20 w 67"/>
                <a:gd name="T45" fmla="*/ 50 h 72"/>
                <a:gd name="T46" fmla="*/ 9 w 67"/>
                <a:gd name="T47" fmla="*/ 40 h 72"/>
                <a:gd name="T48" fmla="*/ 0 w 67"/>
                <a:gd name="T49" fmla="*/ 72 h 72"/>
                <a:gd name="T50" fmla="*/ 0 w 67"/>
                <a:gd name="T51" fmla="*/ 72 h 72"/>
                <a:gd name="T52" fmla="*/ 31 w 67"/>
                <a:gd name="T53" fmla="*/ 60 h 72"/>
                <a:gd name="T54" fmla="*/ 21 w 67"/>
                <a:gd name="T55" fmla="*/ 51 h 72"/>
                <a:gd name="T56" fmla="*/ 39 w 67"/>
                <a:gd name="T57" fmla="*/ 30 h 72"/>
                <a:gd name="T58" fmla="*/ 43 w 67"/>
                <a:gd name="T59" fmla="*/ 52 h 72"/>
                <a:gd name="T60" fmla="*/ 38 w 67"/>
                <a:gd name="T61" fmla="*/ 47 h 72"/>
                <a:gd name="T62" fmla="*/ 31 w 67"/>
                <a:gd name="T63" fmla="*/ 41 h 72"/>
                <a:gd name="T64" fmla="*/ 28 w 67"/>
                <a:gd name="T65" fmla="*/ 52 h 72"/>
                <a:gd name="T66" fmla="*/ 45 w 67"/>
                <a:gd name="T67" fmla="*/ 55 h 72"/>
                <a:gd name="T68" fmla="*/ 39 w 67"/>
                <a:gd name="T69" fmla="*/ 30 h 72"/>
                <a:gd name="T70" fmla="*/ 41 w 67"/>
                <a:gd name="T71" fmla="*/ 28 h 72"/>
                <a:gd name="T72" fmla="*/ 51 w 67"/>
                <a:gd name="T73" fmla="*/ 25 h 72"/>
                <a:gd name="T74" fmla="*/ 51 w 67"/>
                <a:gd name="T75" fmla="*/ 25 h 72"/>
                <a:gd name="T76" fmla="*/ 51 w 67"/>
                <a:gd name="T77" fmla="*/ 25 h 72"/>
                <a:gd name="T78" fmla="*/ 54 w 67"/>
                <a:gd name="T79" fmla="*/ 15 h 72"/>
                <a:gd name="T80" fmla="*/ 57 w 67"/>
                <a:gd name="T81" fmla="*/ 11 h 72"/>
                <a:gd name="T82" fmla="*/ 58 w 67"/>
                <a:gd name="T83" fmla="*/ 19 h 72"/>
                <a:gd name="T84" fmla="*/ 67 w 67"/>
                <a:gd name="T85" fmla="*/ 16 h 72"/>
                <a:gd name="T86" fmla="*/ 65 w 67"/>
                <a:gd name="T87" fmla="*/ 11 h 72"/>
                <a:gd name="T88" fmla="*/ 61 w 67"/>
                <a:gd name="T89" fmla="*/ 14 h 72"/>
                <a:gd name="T90" fmla="*/ 57 w 67"/>
                <a:gd name="T91" fmla="*/ 11 h 72"/>
                <a:gd name="T92" fmla="*/ 59 w 67"/>
                <a:gd name="T93" fmla="*/ 9 h 72"/>
                <a:gd name="T94" fmla="*/ 63 w 67"/>
                <a:gd name="T95" fmla="*/ 8 h 72"/>
                <a:gd name="T96" fmla="*/ 63 w 67"/>
                <a:gd name="T97" fmla="*/ 8 h 72"/>
                <a:gd name="T98" fmla="*/ 63 w 67"/>
                <a:gd name="T99" fmla="*/ 8 h 72"/>
                <a:gd name="T100" fmla="*/ 63 w 67"/>
                <a:gd name="T101" fmla="*/ 5 h 72"/>
                <a:gd name="T102" fmla="*/ 63 w 67"/>
                <a:gd name="T103" fmla="*/ 5 h 72"/>
                <a:gd name="T104" fmla="*/ 62 w 67"/>
                <a:gd name="T10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72">
                  <a:moveTo>
                    <a:pt x="62" y="4"/>
                  </a:moveTo>
                  <a:cubicBezTo>
                    <a:pt x="62" y="4"/>
                    <a:pt x="62" y="4"/>
                    <a:pt x="62" y="4"/>
                  </a:cubicBezTo>
                  <a:cubicBezTo>
                    <a:pt x="61" y="4"/>
                    <a:pt x="60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6"/>
                    <a:pt x="59" y="7"/>
                    <a:pt x="58" y="8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1" y="12"/>
                    <a:pt x="50" y="6"/>
                    <a:pt x="53" y="6"/>
                  </a:cubicBezTo>
                  <a:cubicBezTo>
                    <a:pt x="55" y="6"/>
                    <a:pt x="56" y="4"/>
                    <a:pt x="55" y="3"/>
                  </a:cubicBezTo>
                  <a:cubicBezTo>
                    <a:pt x="55" y="1"/>
                    <a:pt x="53" y="0"/>
                    <a:pt x="51" y="1"/>
                  </a:cubicBezTo>
                  <a:cubicBezTo>
                    <a:pt x="47" y="2"/>
                    <a:pt x="45" y="6"/>
                    <a:pt x="49" y="10"/>
                  </a:cubicBezTo>
                  <a:cubicBezTo>
                    <a:pt x="51" y="12"/>
                    <a:pt x="54" y="11"/>
                    <a:pt x="56" y="11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6"/>
                    <a:pt x="47" y="18"/>
                    <a:pt x="43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21"/>
                    <a:pt x="42" y="25"/>
                    <a:pt x="41" y="27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7" y="28"/>
                    <a:pt x="25" y="15"/>
                    <a:pt x="14" y="26"/>
                  </a:cubicBezTo>
                  <a:cubicBezTo>
                    <a:pt x="6" y="33"/>
                    <a:pt x="12" y="41"/>
                    <a:pt x="18" y="43"/>
                  </a:cubicBezTo>
                  <a:cubicBezTo>
                    <a:pt x="22" y="44"/>
                    <a:pt x="26" y="43"/>
                    <a:pt x="29" y="39"/>
                  </a:cubicBezTo>
                  <a:cubicBezTo>
                    <a:pt x="31" y="36"/>
                    <a:pt x="28" y="29"/>
                    <a:pt x="22" y="32"/>
                  </a:cubicBezTo>
                  <a:cubicBezTo>
                    <a:pt x="19" y="34"/>
                    <a:pt x="14" y="31"/>
                    <a:pt x="16" y="28"/>
                  </a:cubicBezTo>
                  <a:cubicBezTo>
                    <a:pt x="19" y="24"/>
                    <a:pt x="30" y="21"/>
                    <a:pt x="39" y="3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53"/>
                    <a:pt x="4" y="66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" y="68"/>
                    <a:pt x="18" y="59"/>
                    <a:pt x="31" y="60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9" y="38"/>
                    <a:pt x="47" y="49"/>
                    <a:pt x="43" y="52"/>
                  </a:cubicBezTo>
                  <a:cubicBezTo>
                    <a:pt x="40" y="55"/>
                    <a:pt x="37" y="51"/>
                    <a:pt x="38" y="47"/>
                  </a:cubicBezTo>
                  <a:cubicBezTo>
                    <a:pt x="41" y="41"/>
                    <a:pt x="34" y="39"/>
                    <a:pt x="31" y="41"/>
                  </a:cubicBezTo>
                  <a:cubicBezTo>
                    <a:pt x="27" y="44"/>
                    <a:pt x="26" y="48"/>
                    <a:pt x="28" y="52"/>
                  </a:cubicBezTo>
                  <a:cubicBezTo>
                    <a:pt x="30" y="58"/>
                    <a:pt x="39" y="63"/>
                    <a:pt x="45" y="55"/>
                  </a:cubicBezTo>
                  <a:cubicBezTo>
                    <a:pt x="55" y="43"/>
                    <a:pt x="42" y="32"/>
                    <a:pt x="39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4" y="26"/>
                    <a:pt x="48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1"/>
                    <a:pt x="52" y="18"/>
                    <a:pt x="54" y="15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6" y="13"/>
                    <a:pt x="56" y="16"/>
                    <a:pt x="58" y="19"/>
                  </a:cubicBezTo>
                  <a:cubicBezTo>
                    <a:pt x="62" y="22"/>
                    <a:pt x="67" y="20"/>
                    <a:pt x="67" y="16"/>
                  </a:cubicBezTo>
                  <a:cubicBezTo>
                    <a:pt x="67" y="14"/>
                    <a:pt x="66" y="12"/>
                    <a:pt x="65" y="11"/>
                  </a:cubicBezTo>
                  <a:cubicBezTo>
                    <a:pt x="63" y="11"/>
                    <a:pt x="61" y="12"/>
                    <a:pt x="61" y="14"/>
                  </a:cubicBezTo>
                  <a:cubicBezTo>
                    <a:pt x="62" y="17"/>
                    <a:pt x="56" y="17"/>
                    <a:pt x="57" y="11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60" y="9"/>
                    <a:pt x="61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2" y="7"/>
                    <a:pt x="63" y="6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lnTo>
                    <a:pt x="62" y="4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2" name="Freeform 724"/>
            <p:cNvSpPr/>
            <p:nvPr/>
          </p:nvSpPr>
          <p:spPr bwMode="auto">
            <a:xfrm>
              <a:off x="5554" y="3210"/>
              <a:ext cx="11" cy="10"/>
            </a:xfrm>
            <a:custGeom>
              <a:avLst/>
              <a:gdLst>
                <a:gd name="T0" fmla="*/ 3 w 3"/>
                <a:gd name="T1" fmla="*/ 0 h 3"/>
                <a:gd name="T2" fmla="*/ 3 w 3"/>
                <a:gd name="T3" fmla="*/ 2 h 3"/>
                <a:gd name="T4" fmla="*/ 1 w 3"/>
                <a:gd name="T5" fmla="*/ 2 h 3"/>
                <a:gd name="T6" fmla="*/ 1 w 3"/>
                <a:gd name="T7" fmla="*/ 0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3" name="Freeform 725"/>
            <p:cNvSpPr/>
            <p:nvPr/>
          </p:nvSpPr>
          <p:spPr bwMode="auto">
            <a:xfrm>
              <a:off x="2049" y="748"/>
              <a:ext cx="237" cy="247"/>
            </a:xfrm>
            <a:custGeom>
              <a:avLst/>
              <a:gdLst>
                <a:gd name="T0" fmla="*/ 4 w 68"/>
                <a:gd name="T1" fmla="*/ 66 h 71"/>
                <a:gd name="T2" fmla="*/ 4 w 68"/>
                <a:gd name="T3" fmla="*/ 66 h 71"/>
                <a:gd name="T4" fmla="*/ 5 w 68"/>
                <a:gd name="T5" fmla="*/ 62 h 71"/>
                <a:gd name="T6" fmla="*/ 5 w 68"/>
                <a:gd name="T7" fmla="*/ 62 h 71"/>
                <a:gd name="T8" fmla="*/ 9 w 68"/>
                <a:gd name="T9" fmla="*/ 62 h 71"/>
                <a:gd name="T10" fmla="*/ 10 w 68"/>
                <a:gd name="T11" fmla="*/ 60 h 71"/>
                <a:gd name="T12" fmla="*/ 6 w 68"/>
                <a:gd name="T13" fmla="*/ 57 h 71"/>
                <a:gd name="T14" fmla="*/ 3 w 68"/>
                <a:gd name="T15" fmla="*/ 59 h 71"/>
                <a:gd name="T16" fmla="*/ 1 w 68"/>
                <a:gd name="T17" fmla="*/ 55 h 71"/>
                <a:gd name="T18" fmla="*/ 9 w 68"/>
                <a:gd name="T19" fmla="*/ 52 h 71"/>
                <a:gd name="T20" fmla="*/ 11 w 68"/>
                <a:gd name="T21" fmla="*/ 60 h 71"/>
                <a:gd name="T22" fmla="*/ 14 w 68"/>
                <a:gd name="T23" fmla="*/ 56 h 71"/>
                <a:gd name="T24" fmla="*/ 16 w 68"/>
                <a:gd name="T25" fmla="*/ 46 h 71"/>
                <a:gd name="T26" fmla="*/ 16 w 68"/>
                <a:gd name="T27" fmla="*/ 46 h 71"/>
                <a:gd name="T28" fmla="*/ 26 w 68"/>
                <a:gd name="T29" fmla="*/ 43 h 71"/>
                <a:gd name="T30" fmla="*/ 29 w 68"/>
                <a:gd name="T31" fmla="*/ 41 h 71"/>
                <a:gd name="T32" fmla="*/ 23 w 68"/>
                <a:gd name="T33" fmla="*/ 16 h 71"/>
                <a:gd name="T34" fmla="*/ 41 w 68"/>
                <a:gd name="T35" fmla="*/ 19 h 71"/>
                <a:gd name="T36" fmla="*/ 37 w 68"/>
                <a:gd name="T37" fmla="*/ 31 h 71"/>
                <a:gd name="T38" fmla="*/ 30 w 68"/>
                <a:gd name="T39" fmla="*/ 24 h 71"/>
                <a:gd name="T40" fmla="*/ 25 w 68"/>
                <a:gd name="T41" fmla="*/ 19 h 71"/>
                <a:gd name="T42" fmla="*/ 29 w 68"/>
                <a:gd name="T43" fmla="*/ 41 h 71"/>
                <a:gd name="T44" fmla="*/ 48 w 68"/>
                <a:gd name="T45" fmla="*/ 21 h 71"/>
                <a:gd name="T46" fmla="*/ 37 w 68"/>
                <a:gd name="T47" fmla="*/ 11 h 71"/>
                <a:gd name="T48" fmla="*/ 68 w 68"/>
                <a:gd name="T49" fmla="*/ 0 h 71"/>
                <a:gd name="T50" fmla="*/ 68 w 68"/>
                <a:gd name="T51" fmla="*/ 0 h 71"/>
                <a:gd name="T52" fmla="*/ 59 w 68"/>
                <a:gd name="T53" fmla="*/ 32 h 71"/>
                <a:gd name="T54" fmla="*/ 48 w 68"/>
                <a:gd name="T55" fmla="*/ 22 h 71"/>
                <a:gd name="T56" fmla="*/ 29 w 68"/>
                <a:gd name="T57" fmla="*/ 42 h 71"/>
                <a:gd name="T58" fmla="*/ 52 w 68"/>
                <a:gd name="T59" fmla="*/ 44 h 71"/>
                <a:gd name="T60" fmla="*/ 46 w 68"/>
                <a:gd name="T61" fmla="*/ 40 h 71"/>
                <a:gd name="T62" fmla="*/ 39 w 68"/>
                <a:gd name="T63" fmla="*/ 33 h 71"/>
                <a:gd name="T64" fmla="*/ 50 w 68"/>
                <a:gd name="T65" fmla="*/ 28 h 71"/>
                <a:gd name="T66" fmla="*/ 54 w 68"/>
                <a:gd name="T67" fmla="*/ 46 h 71"/>
                <a:gd name="T68" fmla="*/ 29 w 68"/>
                <a:gd name="T69" fmla="*/ 42 h 71"/>
                <a:gd name="T70" fmla="*/ 27 w 68"/>
                <a:gd name="T71" fmla="*/ 44 h 71"/>
                <a:gd name="T72" fmla="*/ 25 w 68"/>
                <a:gd name="T73" fmla="*/ 54 h 71"/>
                <a:gd name="T74" fmla="*/ 25 w 68"/>
                <a:gd name="T75" fmla="*/ 54 h 71"/>
                <a:gd name="T76" fmla="*/ 25 w 68"/>
                <a:gd name="T77" fmla="*/ 54 h 71"/>
                <a:gd name="T78" fmla="*/ 15 w 68"/>
                <a:gd name="T79" fmla="*/ 57 h 71"/>
                <a:gd name="T80" fmla="*/ 11 w 68"/>
                <a:gd name="T81" fmla="*/ 60 h 71"/>
                <a:gd name="T82" fmla="*/ 19 w 68"/>
                <a:gd name="T83" fmla="*/ 61 h 71"/>
                <a:gd name="T84" fmla="*/ 16 w 68"/>
                <a:gd name="T85" fmla="*/ 70 h 71"/>
                <a:gd name="T86" fmla="*/ 12 w 68"/>
                <a:gd name="T87" fmla="*/ 68 h 71"/>
                <a:gd name="T88" fmla="*/ 14 w 68"/>
                <a:gd name="T89" fmla="*/ 65 h 71"/>
                <a:gd name="T90" fmla="*/ 11 w 68"/>
                <a:gd name="T91" fmla="*/ 61 h 71"/>
                <a:gd name="T92" fmla="*/ 9 w 68"/>
                <a:gd name="T93" fmla="*/ 62 h 71"/>
                <a:gd name="T94" fmla="*/ 9 w 68"/>
                <a:gd name="T95" fmla="*/ 66 h 71"/>
                <a:gd name="T96" fmla="*/ 9 w 68"/>
                <a:gd name="T97" fmla="*/ 66 h 71"/>
                <a:gd name="T98" fmla="*/ 9 w 68"/>
                <a:gd name="T99" fmla="*/ 66 h 71"/>
                <a:gd name="T100" fmla="*/ 5 w 68"/>
                <a:gd name="T101" fmla="*/ 67 h 71"/>
                <a:gd name="T102" fmla="*/ 5 w 68"/>
                <a:gd name="T103" fmla="*/ 67 h 71"/>
                <a:gd name="T104" fmla="*/ 4 w 68"/>
                <a:gd name="T105" fmla="*/ 6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71"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5"/>
                    <a:pt x="5" y="64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6" y="63"/>
                    <a:pt x="8" y="62"/>
                    <a:pt x="9" y="62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1" y="54"/>
                    <a:pt x="6" y="53"/>
                    <a:pt x="6" y="57"/>
                  </a:cubicBezTo>
                  <a:cubicBezTo>
                    <a:pt x="6" y="59"/>
                    <a:pt x="4" y="60"/>
                    <a:pt x="3" y="59"/>
                  </a:cubicBezTo>
                  <a:cubicBezTo>
                    <a:pt x="1" y="59"/>
                    <a:pt x="0" y="57"/>
                    <a:pt x="1" y="55"/>
                  </a:cubicBezTo>
                  <a:cubicBezTo>
                    <a:pt x="1" y="51"/>
                    <a:pt x="6" y="49"/>
                    <a:pt x="9" y="52"/>
                  </a:cubicBezTo>
                  <a:cubicBezTo>
                    <a:pt x="12" y="54"/>
                    <a:pt x="11" y="58"/>
                    <a:pt x="11" y="60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6" y="53"/>
                    <a:pt x="17" y="50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0" y="46"/>
                    <a:pt x="24" y="45"/>
                    <a:pt x="26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6" y="39"/>
                    <a:pt x="13" y="28"/>
                    <a:pt x="23" y="16"/>
                  </a:cubicBezTo>
                  <a:cubicBezTo>
                    <a:pt x="30" y="8"/>
                    <a:pt x="38" y="13"/>
                    <a:pt x="41" y="19"/>
                  </a:cubicBezTo>
                  <a:cubicBezTo>
                    <a:pt x="42" y="23"/>
                    <a:pt x="41" y="28"/>
                    <a:pt x="37" y="31"/>
                  </a:cubicBezTo>
                  <a:cubicBezTo>
                    <a:pt x="34" y="33"/>
                    <a:pt x="28" y="30"/>
                    <a:pt x="30" y="24"/>
                  </a:cubicBezTo>
                  <a:cubicBezTo>
                    <a:pt x="31" y="21"/>
                    <a:pt x="29" y="16"/>
                    <a:pt x="25" y="19"/>
                  </a:cubicBezTo>
                  <a:cubicBezTo>
                    <a:pt x="21" y="22"/>
                    <a:pt x="19" y="33"/>
                    <a:pt x="29" y="41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50" y="13"/>
                    <a:pt x="63" y="4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4" y="6"/>
                    <a:pt x="56" y="19"/>
                    <a:pt x="59" y="3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8" y="50"/>
                    <a:pt x="49" y="48"/>
                    <a:pt x="52" y="44"/>
                  </a:cubicBezTo>
                  <a:cubicBezTo>
                    <a:pt x="54" y="40"/>
                    <a:pt x="49" y="38"/>
                    <a:pt x="46" y="40"/>
                  </a:cubicBezTo>
                  <a:cubicBezTo>
                    <a:pt x="40" y="42"/>
                    <a:pt x="37" y="36"/>
                    <a:pt x="39" y="33"/>
                  </a:cubicBezTo>
                  <a:cubicBezTo>
                    <a:pt x="42" y="29"/>
                    <a:pt x="47" y="27"/>
                    <a:pt x="50" y="28"/>
                  </a:cubicBezTo>
                  <a:cubicBezTo>
                    <a:pt x="57" y="30"/>
                    <a:pt x="62" y="39"/>
                    <a:pt x="54" y="46"/>
                  </a:cubicBezTo>
                  <a:cubicBezTo>
                    <a:pt x="43" y="56"/>
                    <a:pt x="31" y="44"/>
                    <a:pt x="29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6"/>
                    <a:pt x="24" y="50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4"/>
                    <a:pt x="25" y="54"/>
                  </a:cubicBezTo>
                  <a:cubicBezTo>
                    <a:pt x="21" y="53"/>
                    <a:pt x="17" y="55"/>
                    <a:pt x="15" y="57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3" y="60"/>
                    <a:pt x="17" y="59"/>
                    <a:pt x="19" y="61"/>
                  </a:cubicBezTo>
                  <a:cubicBezTo>
                    <a:pt x="22" y="65"/>
                    <a:pt x="20" y="69"/>
                    <a:pt x="16" y="70"/>
                  </a:cubicBezTo>
                  <a:cubicBezTo>
                    <a:pt x="15" y="71"/>
                    <a:pt x="13" y="70"/>
                    <a:pt x="12" y="68"/>
                  </a:cubicBezTo>
                  <a:cubicBezTo>
                    <a:pt x="11" y="67"/>
                    <a:pt x="13" y="65"/>
                    <a:pt x="14" y="65"/>
                  </a:cubicBezTo>
                  <a:cubicBezTo>
                    <a:pt x="18" y="65"/>
                    <a:pt x="17" y="59"/>
                    <a:pt x="11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4"/>
                    <a:pt x="9" y="65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7" y="66"/>
                    <a:pt x="6" y="66"/>
                    <a:pt x="5" y="67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4" y="66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4" name="Freeform 726"/>
            <p:cNvSpPr/>
            <p:nvPr/>
          </p:nvSpPr>
          <p:spPr bwMode="auto">
            <a:xfrm>
              <a:off x="2056" y="978"/>
              <a:ext cx="10" cy="10"/>
            </a:xfrm>
            <a:custGeom>
              <a:avLst/>
              <a:gdLst>
                <a:gd name="T0" fmla="*/ 1 w 3"/>
                <a:gd name="T1" fmla="*/ 2 h 3"/>
                <a:gd name="T2" fmla="*/ 3 w 3"/>
                <a:gd name="T3" fmla="*/ 2 h 3"/>
                <a:gd name="T4" fmla="*/ 3 w 3"/>
                <a:gd name="T5" fmla="*/ 0 h 3"/>
                <a:gd name="T6" fmla="*/ 1 w 3"/>
                <a:gd name="T7" fmla="*/ 0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5" name="Freeform 727"/>
            <p:cNvSpPr/>
            <p:nvPr/>
          </p:nvSpPr>
          <p:spPr bwMode="auto">
            <a:xfrm>
              <a:off x="1826" y="985"/>
              <a:ext cx="240" cy="244"/>
            </a:xfrm>
            <a:custGeom>
              <a:avLst/>
              <a:gdLst>
                <a:gd name="T0" fmla="*/ 65 w 69"/>
                <a:gd name="T1" fmla="*/ 4 h 70"/>
                <a:gd name="T2" fmla="*/ 65 w 69"/>
                <a:gd name="T3" fmla="*/ 4 h 70"/>
                <a:gd name="T4" fmla="*/ 64 w 69"/>
                <a:gd name="T5" fmla="*/ 8 h 70"/>
                <a:gd name="T6" fmla="*/ 64 w 69"/>
                <a:gd name="T7" fmla="*/ 8 h 70"/>
                <a:gd name="T8" fmla="*/ 61 w 69"/>
                <a:gd name="T9" fmla="*/ 9 h 70"/>
                <a:gd name="T10" fmla="*/ 59 w 69"/>
                <a:gd name="T11" fmla="*/ 10 h 70"/>
                <a:gd name="T12" fmla="*/ 63 w 69"/>
                <a:gd name="T13" fmla="*/ 13 h 70"/>
                <a:gd name="T14" fmla="*/ 67 w 69"/>
                <a:gd name="T15" fmla="*/ 11 h 70"/>
                <a:gd name="T16" fmla="*/ 69 w 69"/>
                <a:gd name="T17" fmla="*/ 15 h 70"/>
                <a:gd name="T18" fmla="*/ 60 w 69"/>
                <a:gd name="T19" fmla="*/ 18 h 70"/>
                <a:gd name="T20" fmla="*/ 59 w 69"/>
                <a:gd name="T21" fmla="*/ 11 h 70"/>
                <a:gd name="T22" fmla="*/ 55 w 69"/>
                <a:gd name="T23" fmla="*/ 14 h 70"/>
                <a:gd name="T24" fmla="*/ 53 w 69"/>
                <a:gd name="T25" fmla="*/ 24 h 70"/>
                <a:gd name="T26" fmla="*/ 53 w 69"/>
                <a:gd name="T27" fmla="*/ 24 h 70"/>
                <a:gd name="T28" fmla="*/ 43 w 69"/>
                <a:gd name="T29" fmla="*/ 27 h 70"/>
                <a:gd name="T30" fmla="*/ 41 w 69"/>
                <a:gd name="T31" fmla="*/ 29 h 70"/>
                <a:gd name="T32" fmla="*/ 46 w 69"/>
                <a:gd name="T33" fmla="*/ 54 h 70"/>
                <a:gd name="T34" fmla="*/ 28 w 69"/>
                <a:gd name="T35" fmla="*/ 51 h 70"/>
                <a:gd name="T36" fmla="*/ 32 w 69"/>
                <a:gd name="T37" fmla="*/ 39 h 70"/>
                <a:gd name="T38" fmla="*/ 39 w 69"/>
                <a:gd name="T39" fmla="*/ 46 h 70"/>
                <a:gd name="T40" fmla="*/ 44 w 69"/>
                <a:gd name="T41" fmla="*/ 51 h 70"/>
                <a:gd name="T42" fmla="*/ 41 w 69"/>
                <a:gd name="T43" fmla="*/ 29 h 70"/>
                <a:gd name="T44" fmla="*/ 21 w 69"/>
                <a:gd name="T45" fmla="*/ 49 h 70"/>
                <a:gd name="T46" fmla="*/ 32 w 69"/>
                <a:gd name="T47" fmla="*/ 59 h 70"/>
                <a:gd name="T48" fmla="*/ 0 w 69"/>
                <a:gd name="T49" fmla="*/ 70 h 70"/>
                <a:gd name="T50" fmla="*/ 0 w 69"/>
                <a:gd name="T51" fmla="*/ 70 h 70"/>
                <a:gd name="T52" fmla="*/ 10 w 69"/>
                <a:gd name="T53" fmla="*/ 38 h 70"/>
                <a:gd name="T54" fmla="*/ 21 w 69"/>
                <a:gd name="T55" fmla="*/ 48 h 70"/>
                <a:gd name="T56" fmla="*/ 40 w 69"/>
                <a:gd name="T57" fmla="*/ 28 h 70"/>
                <a:gd name="T58" fmla="*/ 18 w 69"/>
                <a:gd name="T59" fmla="*/ 26 h 70"/>
                <a:gd name="T60" fmla="*/ 24 w 69"/>
                <a:gd name="T61" fmla="*/ 30 h 70"/>
                <a:gd name="T62" fmla="*/ 30 w 69"/>
                <a:gd name="T63" fmla="*/ 37 h 70"/>
                <a:gd name="T64" fmla="*/ 19 w 69"/>
                <a:gd name="T65" fmla="*/ 41 h 70"/>
                <a:gd name="T66" fmla="*/ 15 w 69"/>
                <a:gd name="T67" fmla="*/ 24 h 70"/>
                <a:gd name="T68" fmla="*/ 40 w 69"/>
                <a:gd name="T69" fmla="*/ 28 h 70"/>
                <a:gd name="T70" fmla="*/ 42 w 69"/>
                <a:gd name="T71" fmla="*/ 26 h 70"/>
                <a:gd name="T72" fmla="*/ 44 w 69"/>
                <a:gd name="T73" fmla="*/ 16 h 70"/>
                <a:gd name="T74" fmla="*/ 44 w 69"/>
                <a:gd name="T75" fmla="*/ 16 h 70"/>
                <a:gd name="T76" fmla="*/ 44 w 69"/>
                <a:gd name="T77" fmla="*/ 16 h 70"/>
                <a:gd name="T78" fmla="*/ 54 w 69"/>
                <a:gd name="T79" fmla="*/ 13 h 70"/>
                <a:gd name="T80" fmla="*/ 58 w 69"/>
                <a:gd name="T81" fmla="*/ 10 h 70"/>
                <a:gd name="T82" fmla="*/ 50 w 69"/>
                <a:gd name="T83" fmla="*/ 9 h 70"/>
                <a:gd name="T84" fmla="*/ 53 w 69"/>
                <a:gd name="T85" fmla="*/ 0 h 70"/>
                <a:gd name="T86" fmla="*/ 57 w 69"/>
                <a:gd name="T87" fmla="*/ 2 h 70"/>
                <a:gd name="T88" fmla="*/ 55 w 69"/>
                <a:gd name="T89" fmla="*/ 5 h 70"/>
                <a:gd name="T90" fmla="*/ 58 w 69"/>
                <a:gd name="T91" fmla="*/ 10 h 70"/>
                <a:gd name="T92" fmla="*/ 60 w 69"/>
                <a:gd name="T93" fmla="*/ 8 h 70"/>
                <a:gd name="T94" fmla="*/ 61 w 69"/>
                <a:gd name="T95" fmla="*/ 4 h 70"/>
                <a:gd name="T96" fmla="*/ 61 w 69"/>
                <a:gd name="T97" fmla="*/ 4 h 70"/>
                <a:gd name="T98" fmla="*/ 61 w 69"/>
                <a:gd name="T99" fmla="*/ 4 h 70"/>
                <a:gd name="T100" fmla="*/ 64 w 69"/>
                <a:gd name="T101" fmla="*/ 3 h 70"/>
                <a:gd name="T102" fmla="*/ 64 w 69"/>
                <a:gd name="T103" fmla="*/ 3 h 70"/>
                <a:gd name="T104" fmla="*/ 65 w 69"/>
                <a:gd name="T105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" h="70">
                  <a:moveTo>
                    <a:pt x="65" y="4"/>
                  </a:moveTo>
                  <a:cubicBezTo>
                    <a:pt x="65" y="4"/>
                    <a:pt x="65" y="4"/>
                    <a:pt x="65" y="4"/>
                  </a:cubicBezTo>
                  <a:cubicBezTo>
                    <a:pt x="65" y="5"/>
                    <a:pt x="64" y="6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3" y="8"/>
                    <a:pt x="62" y="8"/>
                    <a:pt x="61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6"/>
                    <a:pt x="63" y="17"/>
                    <a:pt x="63" y="13"/>
                  </a:cubicBezTo>
                  <a:cubicBezTo>
                    <a:pt x="63" y="12"/>
                    <a:pt x="65" y="10"/>
                    <a:pt x="67" y="11"/>
                  </a:cubicBezTo>
                  <a:cubicBezTo>
                    <a:pt x="68" y="11"/>
                    <a:pt x="69" y="13"/>
                    <a:pt x="69" y="15"/>
                  </a:cubicBezTo>
                  <a:cubicBezTo>
                    <a:pt x="68" y="19"/>
                    <a:pt x="63" y="21"/>
                    <a:pt x="60" y="18"/>
                  </a:cubicBezTo>
                  <a:cubicBezTo>
                    <a:pt x="57" y="16"/>
                    <a:pt x="58" y="12"/>
                    <a:pt x="59" y="11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7"/>
                    <a:pt x="52" y="20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49" y="24"/>
                    <a:pt x="45" y="25"/>
                    <a:pt x="43" y="27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3" y="31"/>
                    <a:pt x="56" y="42"/>
                    <a:pt x="46" y="54"/>
                  </a:cubicBezTo>
                  <a:cubicBezTo>
                    <a:pt x="39" y="62"/>
                    <a:pt x="31" y="57"/>
                    <a:pt x="28" y="51"/>
                  </a:cubicBezTo>
                  <a:cubicBezTo>
                    <a:pt x="27" y="47"/>
                    <a:pt x="28" y="42"/>
                    <a:pt x="32" y="39"/>
                  </a:cubicBezTo>
                  <a:cubicBezTo>
                    <a:pt x="35" y="37"/>
                    <a:pt x="42" y="39"/>
                    <a:pt x="39" y="46"/>
                  </a:cubicBezTo>
                  <a:cubicBezTo>
                    <a:pt x="38" y="49"/>
                    <a:pt x="40" y="54"/>
                    <a:pt x="44" y="51"/>
                  </a:cubicBezTo>
                  <a:cubicBezTo>
                    <a:pt x="48" y="48"/>
                    <a:pt x="50" y="38"/>
                    <a:pt x="41" y="2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19" y="57"/>
                    <a:pt x="6" y="65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5" y="64"/>
                    <a:pt x="13" y="51"/>
                    <a:pt x="10" y="3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1" y="20"/>
                    <a:pt x="21" y="22"/>
                    <a:pt x="18" y="26"/>
                  </a:cubicBezTo>
                  <a:cubicBezTo>
                    <a:pt x="15" y="30"/>
                    <a:pt x="20" y="32"/>
                    <a:pt x="24" y="30"/>
                  </a:cubicBezTo>
                  <a:cubicBezTo>
                    <a:pt x="30" y="28"/>
                    <a:pt x="32" y="34"/>
                    <a:pt x="30" y="37"/>
                  </a:cubicBezTo>
                  <a:cubicBezTo>
                    <a:pt x="27" y="41"/>
                    <a:pt x="23" y="43"/>
                    <a:pt x="19" y="41"/>
                  </a:cubicBezTo>
                  <a:cubicBezTo>
                    <a:pt x="13" y="39"/>
                    <a:pt x="7" y="31"/>
                    <a:pt x="15" y="24"/>
                  </a:cubicBezTo>
                  <a:cubicBezTo>
                    <a:pt x="26" y="13"/>
                    <a:pt x="38" y="26"/>
                    <a:pt x="40" y="28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4" y="24"/>
                    <a:pt x="45" y="20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8" y="17"/>
                    <a:pt x="52" y="15"/>
                    <a:pt x="54" y="13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11"/>
                    <a:pt x="53" y="11"/>
                    <a:pt x="50" y="9"/>
                  </a:cubicBezTo>
                  <a:cubicBezTo>
                    <a:pt x="47" y="5"/>
                    <a:pt x="49" y="1"/>
                    <a:pt x="53" y="0"/>
                  </a:cubicBezTo>
                  <a:cubicBezTo>
                    <a:pt x="55" y="0"/>
                    <a:pt x="57" y="0"/>
                    <a:pt x="57" y="2"/>
                  </a:cubicBezTo>
                  <a:cubicBezTo>
                    <a:pt x="58" y="3"/>
                    <a:pt x="57" y="6"/>
                    <a:pt x="55" y="5"/>
                  </a:cubicBezTo>
                  <a:cubicBezTo>
                    <a:pt x="52" y="5"/>
                    <a:pt x="53" y="11"/>
                    <a:pt x="58" y="10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7"/>
                    <a:pt x="61" y="5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4"/>
                    <a:pt x="63" y="4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lnTo>
                    <a:pt x="65" y="4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6" name="Freeform 728"/>
            <p:cNvSpPr/>
            <p:nvPr/>
          </p:nvSpPr>
          <p:spPr bwMode="auto">
            <a:xfrm>
              <a:off x="2049" y="988"/>
              <a:ext cx="10" cy="11"/>
            </a:xfrm>
            <a:custGeom>
              <a:avLst/>
              <a:gdLst>
                <a:gd name="T0" fmla="*/ 2 w 3"/>
                <a:gd name="T1" fmla="*/ 1 h 3"/>
                <a:gd name="T2" fmla="*/ 0 w 3"/>
                <a:gd name="T3" fmla="*/ 1 h 3"/>
                <a:gd name="T4" fmla="*/ 1 w 3"/>
                <a:gd name="T5" fmla="*/ 3 h 3"/>
                <a:gd name="T6" fmla="*/ 2 w 3"/>
                <a:gd name="T7" fmla="*/ 3 h 3"/>
                <a:gd name="T8" fmla="*/ 2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1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2"/>
                    <a:pt x="3" y="1"/>
                    <a:pt x="2" y="1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7" name="Freeform 729"/>
            <p:cNvSpPr/>
            <p:nvPr/>
          </p:nvSpPr>
          <p:spPr bwMode="auto">
            <a:xfrm>
              <a:off x="1829" y="2969"/>
              <a:ext cx="237" cy="248"/>
            </a:xfrm>
            <a:custGeom>
              <a:avLst/>
              <a:gdLst>
                <a:gd name="T0" fmla="*/ 63 w 68"/>
                <a:gd name="T1" fmla="*/ 67 h 71"/>
                <a:gd name="T2" fmla="*/ 63 w 68"/>
                <a:gd name="T3" fmla="*/ 67 h 71"/>
                <a:gd name="T4" fmla="*/ 60 w 68"/>
                <a:gd name="T5" fmla="*/ 67 h 71"/>
                <a:gd name="T6" fmla="*/ 59 w 68"/>
                <a:gd name="T7" fmla="*/ 67 h 71"/>
                <a:gd name="T8" fmla="*/ 59 w 68"/>
                <a:gd name="T9" fmla="*/ 63 h 71"/>
                <a:gd name="T10" fmla="*/ 57 w 68"/>
                <a:gd name="T11" fmla="*/ 61 h 71"/>
                <a:gd name="T12" fmla="*/ 54 w 68"/>
                <a:gd name="T13" fmla="*/ 65 h 71"/>
                <a:gd name="T14" fmla="*/ 56 w 68"/>
                <a:gd name="T15" fmla="*/ 69 h 71"/>
                <a:gd name="T16" fmla="*/ 52 w 68"/>
                <a:gd name="T17" fmla="*/ 71 h 71"/>
                <a:gd name="T18" fmla="*/ 49 w 68"/>
                <a:gd name="T19" fmla="*/ 62 h 71"/>
                <a:gd name="T20" fmla="*/ 57 w 68"/>
                <a:gd name="T21" fmla="*/ 61 h 71"/>
                <a:gd name="T22" fmla="*/ 54 w 68"/>
                <a:gd name="T23" fmla="*/ 57 h 71"/>
                <a:gd name="T24" fmla="*/ 43 w 68"/>
                <a:gd name="T25" fmla="*/ 54 h 71"/>
                <a:gd name="T26" fmla="*/ 43 w 68"/>
                <a:gd name="T27" fmla="*/ 54 h 71"/>
                <a:gd name="T28" fmla="*/ 41 w 68"/>
                <a:gd name="T29" fmla="*/ 44 h 71"/>
                <a:gd name="T30" fmla="*/ 39 w 68"/>
                <a:gd name="T31" fmla="*/ 42 h 71"/>
                <a:gd name="T32" fmla="*/ 14 w 68"/>
                <a:gd name="T33" fmla="*/ 46 h 71"/>
                <a:gd name="T34" fmla="*/ 18 w 68"/>
                <a:gd name="T35" fmla="*/ 28 h 71"/>
                <a:gd name="T36" fmla="*/ 29 w 68"/>
                <a:gd name="T37" fmla="*/ 33 h 71"/>
                <a:gd name="T38" fmla="*/ 23 w 68"/>
                <a:gd name="T39" fmla="*/ 40 h 71"/>
                <a:gd name="T40" fmla="*/ 17 w 68"/>
                <a:gd name="T41" fmla="*/ 44 h 71"/>
                <a:gd name="T42" fmla="*/ 39 w 68"/>
                <a:gd name="T43" fmla="*/ 42 h 71"/>
                <a:gd name="T44" fmla="*/ 20 w 68"/>
                <a:gd name="T45" fmla="*/ 22 h 71"/>
                <a:gd name="T46" fmla="*/ 10 w 68"/>
                <a:gd name="T47" fmla="*/ 32 h 71"/>
                <a:gd name="T48" fmla="*/ 0 w 68"/>
                <a:gd name="T49" fmla="*/ 0 h 71"/>
                <a:gd name="T50" fmla="*/ 0 w 68"/>
                <a:gd name="T51" fmla="*/ 0 h 71"/>
                <a:gd name="T52" fmla="*/ 32 w 68"/>
                <a:gd name="T53" fmla="*/ 11 h 71"/>
                <a:gd name="T54" fmla="*/ 21 w 68"/>
                <a:gd name="T55" fmla="*/ 21 h 71"/>
                <a:gd name="T56" fmla="*/ 40 w 68"/>
                <a:gd name="T57" fmla="*/ 41 h 71"/>
                <a:gd name="T58" fmla="*/ 43 w 68"/>
                <a:gd name="T59" fmla="*/ 19 h 71"/>
                <a:gd name="T60" fmla="*/ 39 w 68"/>
                <a:gd name="T61" fmla="*/ 25 h 71"/>
                <a:gd name="T62" fmla="*/ 32 w 68"/>
                <a:gd name="T63" fmla="*/ 31 h 71"/>
                <a:gd name="T64" fmla="*/ 28 w 68"/>
                <a:gd name="T65" fmla="*/ 19 h 71"/>
                <a:gd name="T66" fmla="*/ 46 w 68"/>
                <a:gd name="T67" fmla="*/ 16 h 71"/>
                <a:gd name="T68" fmla="*/ 40 w 68"/>
                <a:gd name="T69" fmla="*/ 41 h 71"/>
                <a:gd name="T70" fmla="*/ 42 w 68"/>
                <a:gd name="T71" fmla="*/ 43 h 71"/>
                <a:gd name="T72" fmla="*/ 52 w 68"/>
                <a:gd name="T73" fmla="*/ 46 h 71"/>
                <a:gd name="T74" fmla="*/ 52 w 68"/>
                <a:gd name="T75" fmla="*/ 46 h 71"/>
                <a:gd name="T76" fmla="*/ 52 w 68"/>
                <a:gd name="T77" fmla="*/ 46 h 71"/>
                <a:gd name="T78" fmla="*/ 54 w 68"/>
                <a:gd name="T79" fmla="*/ 56 h 71"/>
                <a:gd name="T80" fmla="*/ 58 w 68"/>
                <a:gd name="T81" fmla="*/ 60 h 71"/>
                <a:gd name="T82" fmla="*/ 59 w 68"/>
                <a:gd name="T83" fmla="*/ 53 h 71"/>
                <a:gd name="T84" fmla="*/ 68 w 68"/>
                <a:gd name="T85" fmla="*/ 56 h 71"/>
                <a:gd name="T86" fmla="*/ 66 w 68"/>
                <a:gd name="T87" fmla="*/ 60 h 71"/>
                <a:gd name="T88" fmla="*/ 62 w 68"/>
                <a:gd name="T89" fmla="*/ 57 h 71"/>
                <a:gd name="T90" fmla="*/ 58 w 68"/>
                <a:gd name="T91" fmla="*/ 60 h 71"/>
                <a:gd name="T92" fmla="*/ 60 w 68"/>
                <a:gd name="T93" fmla="*/ 62 h 71"/>
                <a:gd name="T94" fmla="*/ 63 w 68"/>
                <a:gd name="T95" fmla="*/ 63 h 71"/>
                <a:gd name="T96" fmla="*/ 63 w 68"/>
                <a:gd name="T97" fmla="*/ 63 h 71"/>
                <a:gd name="T98" fmla="*/ 63 w 68"/>
                <a:gd name="T99" fmla="*/ 63 h 71"/>
                <a:gd name="T100" fmla="*/ 64 w 68"/>
                <a:gd name="T101" fmla="*/ 67 h 71"/>
                <a:gd name="T102" fmla="*/ 64 w 68"/>
                <a:gd name="T103" fmla="*/ 67 h 71"/>
                <a:gd name="T104" fmla="*/ 63 w 68"/>
                <a:gd name="T105" fmla="*/ 6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" h="71">
                  <a:moveTo>
                    <a:pt x="63" y="67"/>
                  </a:moveTo>
                  <a:cubicBezTo>
                    <a:pt x="63" y="67"/>
                    <a:pt x="63" y="67"/>
                    <a:pt x="63" y="67"/>
                  </a:cubicBezTo>
                  <a:cubicBezTo>
                    <a:pt x="62" y="67"/>
                    <a:pt x="61" y="66"/>
                    <a:pt x="60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60" y="65"/>
                    <a:pt x="59" y="64"/>
                    <a:pt x="59" y="63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2" y="60"/>
                    <a:pt x="51" y="65"/>
                    <a:pt x="54" y="65"/>
                  </a:cubicBezTo>
                  <a:cubicBezTo>
                    <a:pt x="56" y="65"/>
                    <a:pt x="57" y="67"/>
                    <a:pt x="56" y="69"/>
                  </a:cubicBezTo>
                  <a:cubicBezTo>
                    <a:pt x="56" y="70"/>
                    <a:pt x="54" y="71"/>
                    <a:pt x="52" y="71"/>
                  </a:cubicBezTo>
                  <a:cubicBezTo>
                    <a:pt x="48" y="70"/>
                    <a:pt x="46" y="65"/>
                    <a:pt x="49" y="62"/>
                  </a:cubicBezTo>
                  <a:cubicBezTo>
                    <a:pt x="52" y="59"/>
                    <a:pt x="55" y="60"/>
                    <a:pt x="57" y="61"/>
                  </a:cubicBezTo>
                  <a:cubicBezTo>
                    <a:pt x="54" y="57"/>
                    <a:pt x="54" y="57"/>
                    <a:pt x="54" y="57"/>
                  </a:cubicBezTo>
                  <a:cubicBezTo>
                    <a:pt x="51" y="55"/>
                    <a:pt x="47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4" y="50"/>
                    <a:pt x="43" y="47"/>
                    <a:pt x="41" y="44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4"/>
                    <a:pt x="25" y="57"/>
                    <a:pt x="14" y="46"/>
                  </a:cubicBezTo>
                  <a:cubicBezTo>
                    <a:pt x="7" y="39"/>
                    <a:pt x="12" y="30"/>
                    <a:pt x="18" y="28"/>
                  </a:cubicBezTo>
                  <a:cubicBezTo>
                    <a:pt x="22" y="27"/>
                    <a:pt x="27" y="29"/>
                    <a:pt x="29" y="33"/>
                  </a:cubicBezTo>
                  <a:cubicBezTo>
                    <a:pt x="31" y="36"/>
                    <a:pt x="29" y="42"/>
                    <a:pt x="23" y="40"/>
                  </a:cubicBezTo>
                  <a:cubicBezTo>
                    <a:pt x="19" y="38"/>
                    <a:pt x="15" y="40"/>
                    <a:pt x="17" y="44"/>
                  </a:cubicBezTo>
                  <a:cubicBezTo>
                    <a:pt x="20" y="48"/>
                    <a:pt x="30" y="50"/>
                    <a:pt x="39" y="4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19"/>
                    <a:pt x="5" y="6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4"/>
                    <a:pt x="19" y="13"/>
                    <a:pt x="32" y="1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9" y="33"/>
                    <a:pt x="47" y="22"/>
                    <a:pt x="43" y="19"/>
                  </a:cubicBezTo>
                  <a:cubicBezTo>
                    <a:pt x="40" y="16"/>
                    <a:pt x="37" y="21"/>
                    <a:pt x="39" y="25"/>
                  </a:cubicBezTo>
                  <a:cubicBezTo>
                    <a:pt x="41" y="31"/>
                    <a:pt x="34" y="33"/>
                    <a:pt x="32" y="31"/>
                  </a:cubicBezTo>
                  <a:cubicBezTo>
                    <a:pt x="28" y="28"/>
                    <a:pt x="27" y="23"/>
                    <a:pt x="28" y="19"/>
                  </a:cubicBezTo>
                  <a:cubicBezTo>
                    <a:pt x="30" y="13"/>
                    <a:pt x="39" y="8"/>
                    <a:pt x="46" y="16"/>
                  </a:cubicBezTo>
                  <a:cubicBezTo>
                    <a:pt x="56" y="28"/>
                    <a:pt x="42" y="39"/>
                    <a:pt x="40" y="41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5" y="45"/>
                    <a:pt x="48" y="47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1" y="50"/>
                    <a:pt x="53" y="54"/>
                    <a:pt x="54" y="56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7" y="58"/>
                    <a:pt x="56" y="55"/>
                    <a:pt x="59" y="53"/>
                  </a:cubicBezTo>
                  <a:cubicBezTo>
                    <a:pt x="63" y="49"/>
                    <a:pt x="67" y="51"/>
                    <a:pt x="68" y="56"/>
                  </a:cubicBezTo>
                  <a:cubicBezTo>
                    <a:pt x="68" y="57"/>
                    <a:pt x="67" y="59"/>
                    <a:pt x="66" y="60"/>
                  </a:cubicBezTo>
                  <a:cubicBezTo>
                    <a:pt x="64" y="60"/>
                    <a:pt x="62" y="59"/>
                    <a:pt x="62" y="57"/>
                  </a:cubicBezTo>
                  <a:cubicBezTo>
                    <a:pt x="62" y="54"/>
                    <a:pt x="57" y="55"/>
                    <a:pt x="58" y="60"/>
                  </a:cubicBezTo>
                  <a:cubicBezTo>
                    <a:pt x="60" y="62"/>
                    <a:pt x="60" y="62"/>
                    <a:pt x="60" y="62"/>
                  </a:cubicBezTo>
                  <a:cubicBezTo>
                    <a:pt x="61" y="63"/>
                    <a:pt x="62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4"/>
                    <a:pt x="63" y="66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lnTo>
                    <a:pt x="63" y="67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8" name="Freeform 730"/>
            <p:cNvSpPr/>
            <p:nvPr/>
          </p:nvSpPr>
          <p:spPr bwMode="auto">
            <a:xfrm>
              <a:off x="2049" y="3199"/>
              <a:ext cx="10" cy="11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1 h 3"/>
                <a:gd name="T4" fmla="*/ 0 w 3"/>
                <a:gd name="T5" fmla="*/ 1 h 3"/>
                <a:gd name="T6" fmla="*/ 0 w 3"/>
                <a:gd name="T7" fmla="*/ 3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59" name="Freeform 731"/>
            <p:cNvSpPr/>
            <p:nvPr/>
          </p:nvSpPr>
          <p:spPr bwMode="auto">
            <a:xfrm>
              <a:off x="2052" y="3206"/>
              <a:ext cx="234" cy="248"/>
            </a:xfrm>
            <a:custGeom>
              <a:avLst/>
              <a:gdLst>
                <a:gd name="T0" fmla="*/ 5 w 67"/>
                <a:gd name="T1" fmla="*/ 3 h 71"/>
                <a:gd name="T2" fmla="*/ 5 w 67"/>
                <a:gd name="T3" fmla="*/ 3 h 71"/>
                <a:gd name="T4" fmla="*/ 9 w 67"/>
                <a:gd name="T5" fmla="*/ 4 h 71"/>
                <a:gd name="T6" fmla="*/ 9 w 67"/>
                <a:gd name="T7" fmla="*/ 4 h 71"/>
                <a:gd name="T8" fmla="*/ 9 w 67"/>
                <a:gd name="T9" fmla="*/ 8 h 71"/>
                <a:gd name="T10" fmla="*/ 11 w 67"/>
                <a:gd name="T11" fmla="*/ 9 h 71"/>
                <a:gd name="T12" fmla="*/ 14 w 67"/>
                <a:gd name="T13" fmla="*/ 5 h 71"/>
                <a:gd name="T14" fmla="*/ 12 w 67"/>
                <a:gd name="T15" fmla="*/ 2 h 71"/>
                <a:gd name="T16" fmla="*/ 16 w 67"/>
                <a:gd name="T17" fmla="*/ 0 h 71"/>
                <a:gd name="T18" fmla="*/ 19 w 67"/>
                <a:gd name="T19" fmla="*/ 9 h 71"/>
                <a:gd name="T20" fmla="*/ 11 w 67"/>
                <a:gd name="T21" fmla="*/ 10 h 71"/>
                <a:gd name="T22" fmla="*/ 14 w 67"/>
                <a:gd name="T23" fmla="*/ 13 h 71"/>
                <a:gd name="T24" fmla="*/ 24 w 67"/>
                <a:gd name="T25" fmla="*/ 16 h 71"/>
                <a:gd name="T26" fmla="*/ 24 w 67"/>
                <a:gd name="T27" fmla="*/ 16 h 71"/>
                <a:gd name="T28" fmla="*/ 27 w 67"/>
                <a:gd name="T29" fmla="*/ 27 h 71"/>
                <a:gd name="T30" fmla="*/ 29 w 67"/>
                <a:gd name="T31" fmla="*/ 29 h 71"/>
                <a:gd name="T32" fmla="*/ 54 w 67"/>
                <a:gd name="T33" fmla="*/ 25 h 71"/>
                <a:gd name="T34" fmla="*/ 49 w 67"/>
                <a:gd name="T35" fmla="*/ 42 h 71"/>
                <a:gd name="T36" fmla="*/ 38 w 67"/>
                <a:gd name="T37" fmla="*/ 38 h 71"/>
                <a:gd name="T38" fmla="*/ 45 w 67"/>
                <a:gd name="T39" fmla="*/ 31 h 71"/>
                <a:gd name="T40" fmla="*/ 51 w 67"/>
                <a:gd name="T41" fmla="*/ 27 h 71"/>
                <a:gd name="T42" fmla="*/ 29 w 67"/>
                <a:gd name="T43" fmla="*/ 29 h 71"/>
                <a:gd name="T44" fmla="*/ 47 w 67"/>
                <a:gd name="T45" fmla="*/ 49 h 71"/>
                <a:gd name="T46" fmla="*/ 58 w 67"/>
                <a:gd name="T47" fmla="*/ 39 h 71"/>
                <a:gd name="T48" fmla="*/ 67 w 67"/>
                <a:gd name="T49" fmla="*/ 71 h 71"/>
                <a:gd name="T50" fmla="*/ 67 w 67"/>
                <a:gd name="T51" fmla="*/ 71 h 71"/>
                <a:gd name="T52" fmla="*/ 36 w 67"/>
                <a:gd name="T53" fmla="*/ 59 h 71"/>
                <a:gd name="T54" fmla="*/ 46 w 67"/>
                <a:gd name="T55" fmla="*/ 50 h 71"/>
                <a:gd name="T56" fmla="*/ 28 w 67"/>
                <a:gd name="T57" fmla="*/ 29 h 71"/>
                <a:gd name="T58" fmla="*/ 24 w 67"/>
                <a:gd name="T59" fmla="*/ 52 h 71"/>
                <a:gd name="T60" fmla="*/ 29 w 67"/>
                <a:gd name="T61" fmla="*/ 46 h 71"/>
                <a:gd name="T62" fmla="*/ 36 w 67"/>
                <a:gd name="T63" fmla="*/ 40 h 71"/>
                <a:gd name="T64" fmla="*/ 40 w 67"/>
                <a:gd name="T65" fmla="*/ 51 h 71"/>
                <a:gd name="T66" fmla="*/ 22 w 67"/>
                <a:gd name="T67" fmla="*/ 54 h 71"/>
                <a:gd name="T68" fmla="*/ 28 w 67"/>
                <a:gd name="T69" fmla="*/ 29 h 71"/>
                <a:gd name="T70" fmla="*/ 26 w 67"/>
                <a:gd name="T71" fmla="*/ 27 h 71"/>
                <a:gd name="T72" fmla="*/ 16 w 67"/>
                <a:gd name="T73" fmla="*/ 24 h 71"/>
                <a:gd name="T74" fmla="*/ 16 w 67"/>
                <a:gd name="T75" fmla="*/ 24 h 71"/>
                <a:gd name="T76" fmla="*/ 16 w 67"/>
                <a:gd name="T77" fmla="*/ 24 h 71"/>
                <a:gd name="T78" fmla="*/ 14 w 67"/>
                <a:gd name="T79" fmla="*/ 14 h 71"/>
                <a:gd name="T80" fmla="*/ 10 w 67"/>
                <a:gd name="T81" fmla="*/ 10 h 71"/>
                <a:gd name="T82" fmla="*/ 9 w 67"/>
                <a:gd name="T83" fmla="*/ 18 h 71"/>
                <a:gd name="T84" fmla="*/ 0 w 67"/>
                <a:gd name="T85" fmla="*/ 15 h 71"/>
                <a:gd name="T86" fmla="*/ 2 w 67"/>
                <a:gd name="T87" fmla="*/ 10 h 71"/>
                <a:gd name="T88" fmla="*/ 6 w 67"/>
                <a:gd name="T89" fmla="*/ 13 h 71"/>
                <a:gd name="T90" fmla="*/ 10 w 67"/>
                <a:gd name="T91" fmla="*/ 10 h 71"/>
                <a:gd name="T92" fmla="*/ 8 w 67"/>
                <a:gd name="T93" fmla="*/ 8 h 71"/>
                <a:gd name="T94" fmla="*/ 5 w 67"/>
                <a:gd name="T95" fmla="*/ 7 h 71"/>
                <a:gd name="T96" fmla="*/ 5 w 67"/>
                <a:gd name="T97" fmla="*/ 7 h 71"/>
                <a:gd name="T98" fmla="*/ 5 w 67"/>
                <a:gd name="T99" fmla="*/ 7 h 71"/>
                <a:gd name="T100" fmla="*/ 4 w 67"/>
                <a:gd name="T101" fmla="*/ 4 h 71"/>
                <a:gd name="T102" fmla="*/ 4 w 67"/>
                <a:gd name="T103" fmla="*/ 4 h 71"/>
                <a:gd name="T104" fmla="*/ 5 w 67"/>
                <a:gd name="T105" fmla="*/ 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7" h="71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7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9" y="6"/>
                    <a:pt x="9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6" y="11"/>
                    <a:pt x="17" y="5"/>
                    <a:pt x="14" y="5"/>
                  </a:cubicBezTo>
                  <a:cubicBezTo>
                    <a:pt x="12" y="5"/>
                    <a:pt x="11" y="3"/>
                    <a:pt x="12" y="2"/>
                  </a:cubicBezTo>
                  <a:cubicBezTo>
                    <a:pt x="12" y="0"/>
                    <a:pt x="14" y="0"/>
                    <a:pt x="16" y="0"/>
                  </a:cubicBezTo>
                  <a:cubicBezTo>
                    <a:pt x="20" y="1"/>
                    <a:pt x="22" y="5"/>
                    <a:pt x="19" y="9"/>
                  </a:cubicBezTo>
                  <a:cubicBezTo>
                    <a:pt x="16" y="11"/>
                    <a:pt x="13" y="10"/>
                    <a:pt x="11" y="1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7" y="15"/>
                    <a:pt x="21" y="17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20"/>
                    <a:pt x="25" y="24"/>
                    <a:pt x="27" y="27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0" y="27"/>
                    <a:pt x="42" y="14"/>
                    <a:pt x="54" y="25"/>
                  </a:cubicBezTo>
                  <a:cubicBezTo>
                    <a:pt x="61" y="32"/>
                    <a:pt x="56" y="40"/>
                    <a:pt x="49" y="42"/>
                  </a:cubicBezTo>
                  <a:cubicBezTo>
                    <a:pt x="46" y="43"/>
                    <a:pt x="41" y="42"/>
                    <a:pt x="38" y="38"/>
                  </a:cubicBezTo>
                  <a:cubicBezTo>
                    <a:pt x="36" y="35"/>
                    <a:pt x="39" y="28"/>
                    <a:pt x="45" y="31"/>
                  </a:cubicBezTo>
                  <a:cubicBezTo>
                    <a:pt x="49" y="33"/>
                    <a:pt x="53" y="31"/>
                    <a:pt x="51" y="27"/>
                  </a:cubicBezTo>
                  <a:cubicBezTo>
                    <a:pt x="48" y="23"/>
                    <a:pt x="37" y="20"/>
                    <a:pt x="29" y="29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5" y="52"/>
                    <a:pt x="63" y="65"/>
                    <a:pt x="67" y="71"/>
                  </a:cubicBezTo>
                  <a:cubicBezTo>
                    <a:pt x="67" y="71"/>
                    <a:pt x="67" y="71"/>
                    <a:pt x="67" y="71"/>
                  </a:cubicBezTo>
                  <a:cubicBezTo>
                    <a:pt x="61" y="67"/>
                    <a:pt x="49" y="58"/>
                    <a:pt x="36" y="59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19" y="38"/>
                    <a:pt x="20" y="48"/>
                    <a:pt x="24" y="52"/>
                  </a:cubicBezTo>
                  <a:cubicBezTo>
                    <a:pt x="28" y="54"/>
                    <a:pt x="30" y="50"/>
                    <a:pt x="29" y="46"/>
                  </a:cubicBezTo>
                  <a:cubicBezTo>
                    <a:pt x="27" y="40"/>
                    <a:pt x="33" y="38"/>
                    <a:pt x="36" y="40"/>
                  </a:cubicBezTo>
                  <a:cubicBezTo>
                    <a:pt x="40" y="43"/>
                    <a:pt x="41" y="48"/>
                    <a:pt x="40" y="51"/>
                  </a:cubicBezTo>
                  <a:cubicBezTo>
                    <a:pt x="37" y="57"/>
                    <a:pt x="29" y="62"/>
                    <a:pt x="22" y="54"/>
                  </a:cubicBezTo>
                  <a:cubicBezTo>
                    <a:pt x="12" y="42"/>
                    <a:pt x="26" y="31"/>
                    <a:pt x="28" y="29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3" y="26"/>
                    <a:pt x="20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0"/>
                    <a:pt x="15" y="17"/>
                    <a:pt x="14" y="14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12"/>
                    <a:pt x="11" y="16"/>
                    <a:pt x="9" y="18"/>
                  </a:cubicBezTo>
                  <a:cubicBezTo>
                    <a:pt x="5" y="21"/>
                    <a:pt x="1" y="19"/>
                    <a:pt x="0" y="15"/>
                  </a:cubicBezTo>
                  <a:cubicBezTo>
                    <a:pt x="0" y="13"/>
                    <a:pt x="1" y="11"/>
                    <a:pt x="2" y="10"/>
                  </a:cubicBezTo>
                  <a:cubicBezTo>
                    <a:pt x="4" y="10"/>
                    <a:pt x="6" y="11"/>
                    <a:pt x="6" y="13"/>
                  </a:cubicBezTo>
                  <a:cubicBezTo>
                    <a:pt x="6" y="16"/>
                    <a:pt x="11" y="16"/>
                    <a:pt x="10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  <p:sp>
          <p:nvSpPr>
            <p:cNvPr id="60" name="Freeform 732"/>
            <p:cNvSpPr/>
            <p:nvPr/>
          </p:nvSpPr>
          <p:spPr bwMode="auto">
            <a:xfrm>
              <a:off x="2059" y="3210"/>
              <a:ext cx="11" cy="10"/>
            </a:xfrm>
            <a:custGeom>
              <a:avLst/>
              <a:gdLst>
                <a:gd name="T0" fmla="*/ 1 w 3"/>
                <a:gd name="T1" fmla="*/ 0 h 3"/>
                <a:gd name="T2" fmla="*/ 1 w 3"/>
                <a:gd name="T3" fmla="*/ 2 h 3"/>
                <a:gd name="T4" fmla="*/ 3 w 3"/>
                <a:gd name="T5" fmla="*/ 2 h 3"/>
                <a:gd name="T6" fmla="*/ 3 w 3"/>
                <a:gd name="T7" fmla="*/ 0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3245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261" name="TextBox 15">
            <a:extLst>
              <a:ext uri="{FF2B5EF4-FFF2-40B4-BE49-F238E27FC236}">
                <a16:creationId xmlns:a16="http://schemas.microsoft.com/office/drawing/2014/main" id="{0AF52DE8-CBDE-4F5F-8C0F-4E65F0403140}"/>
              </a:ext>
            </a:extLst>
          </p:cNvPr>
          <p:cNvSpPr txBox="1"/>
          <p:nvPr/>
        </p:nvSpPr>
        <p:spPr>
          <a:xfrm>
            <a:off x="4593963" y="4392293"/>
            <a:ext cx="3010697" cy="3077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Lato Black" charset="0"/>
                <a:sym typeface="微软雅黑 Light" panose="020B0502040204020203" pitchFamily="34" charset="-122"/>
              </a:rPr>
              <a:t>POWERPOINT 2016</a:t>
            </a:r>
          </a:p>
        </p:txBody>
      </p:sp>
      <p:sp>
        <p:nvSpPr>
          <p:cNvPr id="262" name="矩形 23">
            <a:extLst>
              <a:ext uri="{FF2B5EF4-FFF2-40B4-BE49-F238E27FC236}">
                <a16:creationId xmlns:a16="http://schemas.microsoft.com/office/drawing/2014/main" id="{46B992FD-8C48-453C-8C59-EF3BEC443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52" y="3581839"/>
            <a:ext cx="5117840" cy="6149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MV Boli" panose="02000500030200090000" pitchFamily="2" charset="0"/>
                <a:sym typeface="微软雅黑 Light" panose="020B0502040204020203" pitchFamily="34" charset="-122"/>
              </a:rPr>
              <a:t>ADD YOUR TITLE HERE.ADD YOUR TITLE HERE.ADD YOUR TITLE HERE.ADD YOUR TITLE HERE.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72666" y="1782346"/>
            <a:ext cx="3452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锐字工房云字库细圆GBK" panose="02010604000000000000" pitchFamily="2" charset="-122"/>
                <a:sym typeface="微软雅黑 Light" panose="020B0502040204020203" pitchFamily="34" charset="-122"/>
              </a:rPr>
              <a:t>2019</a:t>
            </a:r>
            <a:endParaRPr lang="zh-CN" altLang="en-US" sz="5400" spc="6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锐字工房云字库细圆GBK" panose="02010604000000000000" pitchFamily="2" charset="-122"/>
              <a:sym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0763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61" grpId="0" animBg="1"/>
      <p:bldP spid="262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>
            <a:lum bright="20000"/>
          </a:blip>
          <a:srcRect l="15790" t="49488" r="33522"/>
          <a:stretch/>
        </p:blipFill>
        <p:spPr>
          <a:xfrm rot="8100000">
            <a:off x="7410307" y="2970703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0000" flipH="1" flipV="1">
            <a:off x="-2582759" y="-1110371"/>
            <a:ext cx="7032840" cy="48286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36964" y="2008245"/>
            <a:ext cx="8583436" cy="2853727"/>
            <a:chOff x="1957564" y="2049198"/>
            <a:chExt cx="8583436" cy="2853727"/>
          </a:xfrm>
        </p:grpSpPr>
        <p:grpSp>
          <p:nvGrpSpPr>
            <p:cNvPr id="5" name="组合 4"/>
            <p:cNvGrpSpPr/>
            <p:nvPr/>
          </p:nvGrpSpPr>
          <p:grpSpPr>
            <a:xfrm>
              <a:off x="1957564" y="2049198"/>
              <a:ext cx="8583436" cy="2853727"/>
              <a:chOff x="1957564" y="2049198"/>
              <a:chExt cx="8583436" cy="2853727"/>
            </a:xfrm>
          </p:grpSpPr>
          <p:sp>
            <p:nvSpPr>
              <p:cNvPr id="8" name="MH_Others_1"/>
              <p:cNvSpPr/>
              <p:nvPr>
                <p:custDataLst>
                  <p:tags r:id="rId3"/>
                </p:custDataLst>
              </p:nvPr>
            </p:nvSpPr>
            <p:spPr>
              <a:xfrm>
                <a:off x="2504984" y="2554962"/>
                <a:ext cx="1803016" cy="18030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" name="MH_Others_2"/>
              <p:cNvSpPr/>
              <p:nvPr>
                <p:custDataLst>
                  <p:tags r:id="rId4"/>
                </p:custDataLst>
              </p:nvPr>
            </p:nvSpPr>
            <p:spPr>
              <a:xfrm>
                <a:off x="1957564" y="2049198"/>
                <a:ext cx="2853729" cy="2853727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" name="MH_Others_3"/>
              <p:cNvSpPr/>
              <p:nvPr>
                <p:custDataLst>
                  <p:tags r:id="rId5"/>
                </p:custDataLst>
              </p:nvPr>
            </p:nvSpPr>
            <p:spPr>
              <a:xfrm>
                <a:off x="4817379" y="2695898"/>
                <a:ext cx="269352" cy="2693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MH_Number"/>
              <p:cNvSpPr/>
              <p:nvPr>
                <p:custDataLst>
                  <p:tags r:id="rId6"/>
                </p:custDataLst>
              </p:nvPr>
            </p:nvSpPr>
            <p:spPr>
              <a:xfrm>
                <a:off x="2629838" y="2695898"/>
                <a:ext cx="1538428" cy="1538428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lvl="0" algn="ctr"/>
                <a:r>
                  <a:rPr lang="en-US" altLang="zh-CN" sz="8000">
                    <a:solidFill>
                      <a:srgbClr val="FFFFFF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1</a:t>
                </a:r>
                <a:endParaRPr lang="zh-CN" altLang="en-US" sz="80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MH_Title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314586" y="2454625"/>
                <a:ext cx="5226414" cy="751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36000" tIns="0" rIns="0" bIns="0" anchor="t" anchorCtr="0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个人信息</a:t>
                </a:r>
              </a:p>
            </p:txBody>
          </p:sp>
        </p:grpSp>
        <p:sp>
          <p:nvSpPr>
            <p:cNvPr id="7" name="MH_Title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314586" y="3451389"/>
              <a:ext cx="4113893" cy="142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，点击此处更换文本点击此处更换文本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7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个人信息</a:t>
            </a:r>
          </a:p>
        </p:txBody>
      </p:sp>
      <p:grpSp>
        <p:nvGrpSpPr>
          <p:cNvPr id="6" name="0ddea22a-ca9d-4f2d-81b2-a1ef12b3c3db"/>
          <p:cNvGrpSpPr>
            <a:grpSpLocks noChangeAspect="1"/>
          </p:cNvGrpSpPr>
          <p:nvPr/>
        </p:nvGrpSpPr>
        <p:grpSpPr>
          <a:xfrm>
            <a:off x="935550" y="1720240"/>
            <a:ext cx="10337256" cy="4354584"/>
            <a:chOff x="915230" y="1620278"/>
            <a:chExt cx="10337256" cy="4354584"/>
          </a:xfrm>
        </p:grpSpPr>
        <p:cxnSp>
          <p:nvCxnSpPr>
            <p:cNvPr id="7" name="íṡľíḍè-Straight Connector 2"/>
            <p:cNvCxnSpPr/>
            <p:nvPr/>
          </p:nvCxnSpPr>
          <p:spPr>
            <a:xfrm>
              <a:off x="2193975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íṡľíḍè-Straight Connector 3"/>
            <p:cNvCxnSpPr/>
            <p:nvPr/>
          </p:nvCxnSpPr>
          <p:spPr>
            <a:xfrm>
              <a:off x="3758000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íṡľíḍè-Straight Connector 4"/>
            <p:cNvCxnSpPr/>
            <p:nvPr/>
          </p:nvCxnSpPr>
          <p:spPr>
            <a:xfrm>
              <a:off x="533668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íṡľíḍè-Straight Connector 5"/>
            <p:cNvCxnSpPr/>
            <p:nvPr/>
          </p:nvCxnSpPr>
          <p:spPr>
            <a:xfrm>
              <a:off x="6900706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íṡľíḍè-Straight Connector 6"/>
            <p:cNvCxnSpPr/>
            <p:nvPr/>
          </p:nvCxnSpPr>
          <p:spPr>
            <a:xfrm rot="10800000">
              <a:off x="10064486" y="5599125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íṡľíḍè-Straight Connector 7"/>
            <p:cNvCxnSpPr/>
            <p:nvPr/>
          </p:nvCxnSpPr>
          <p:spPr>
            <a:xfrm rot="10800000">
              <a:off x="8479161" y="5599124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íṡľíḍè-Straight Connector 8"/>
            <p:cNvCxnSpPr/>
            <p:nvPr/>
          </p:nvCxnSpPr>
          <p:spPr>
            <a:xfrm rot="10800000">
              <a:off x="915230" y="5599124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íṡľíḍè-TextBox 9"/>
            <p:cNvSpPr txBox="1"/>
            <p:nvPr/>
          </p:nvSpPr>
          <p:spPr>
            <a:xfrm>
              <a:off x="1528922" y="3997587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15" name="íṡľíḍè-TextBox 10"/>
            <p:cNvSpPr txBox="1"/>
            <p:nvPr/>
          </p:nvSpPr>
          <p:spPr>
            <a:xfrm>
              <a:off x="1241054" y="4487019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6" name="íṡľíḍè-TextBox 11"/>
            <p:cNvSpPr txBox="1"/>
            <p:nvPr/>
          </p:nvSpPr>
          <p:spPr>
            <a:xfrm>
              <a:off x="974958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2017</a:t>
              </a:r>
            </a:p>
          </p:txBody>
        </p:sp>
        <p:sp>
          <p:nvSpPr>
            <p:cNvPr id="17" name="íṡľíḍè-TextBox 12"/>
            <p:cNvSpPr txBox="1"/>
            <p:nvPr/>
          </p:nvSpPr>
          <p:spPr>
            <a:xfrm>
              <a:off x="8166934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2016</a:t>
              </a:r>
            </a:p>
          </p:txBody>
        </p:sp>
        <p:sp>
          <p:nvSpPr>
            <p:cNvPr id="18" name="íṡľíḍè-TextBox 13"/>
            <p:cNvSpPr txBox="1"/>
            <p:nvPr/>
          </p:nvSpPr>
          <p:spPr>
            <a:xfrm>
              <a:off x="6612957" y="5688338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2015</a:t>
              </a:r>
            </a:p>
          </p:txBody>
        </p:sp>
        <p:sp>
          <p:nvSpPr>
            <p:cNvPr id="19" name="íṡľíḍè-TextBox 14"/>
            <p:cNvSpPr txBox="1"/>
            <p:nvPr/>
          </p:nvSpPr>
          <p:spPr>
            <a:xfrm>
              <a:off x="5049357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2014</a:t>
              </a:r>
            </a:p>
          </p:txBody>
        </p:sp>
        <p:sp>
          <p:nvSpPr>
            <p:cNvPr id="20" name="íṡľíḍè-TextBox 15"/>
            <p:cNvSpPr txBox="1"/>
            <p:nvPr/>
          </p:nvSpPr>
          <p:spPr>
            <a:xfrm>
              <a:off x="3459476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2013</a:t>
              </a:r>
            </a:p>
          </p:txBody>
        </p:sp>
        <p:sp>
          <p:nvSpPr>
            <p:cNvPr id="21" name="íṡľíḍè-TextBox 16"/>
            <p:cNvSpPr txBox="1"/>
            <p:nvPr/>
          </p:nvSpPr>
          <p:spPr>
            <a:xfrm>
              <a:off x="1886392" y="5697863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2012</a:t>
              </a:r>
            </a:p>
          </p:txBody>
        </p:sp>
        <p:sp>
          <p:nvSpPr>
            <p:cNvPr id="22" name="íṡľíḍè-Oval 17"/>
            <p:cNvSpPr/>
            <p:nvPr/>
          </p:nvSpPr>
          <p:spPr>
            <a:xfrm>
              <a:off x="2105864" y="5545124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3" name="íṡľíḍè-Oval 18"/>
            <p:cNvSpPr/>
            <p:nvPr/>
          </p:nvSpPr>
          <p:spPr>
            <a:xfrm>
              <a:off x="3666124" y="5545124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4" name="íṡľíḍè-Oval 19"/>
            <p:cNvSpPr/>
            <p:nvPr/>
          </p:nvSpPr>
          <p:spPr>
            <a:xfrm>
              <a:off x="5241578" y="5545124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5" name="íṡľíḍè-Oval 20"/>
            <p:cNvSpPr/>
            <p:nvPr/>
          </p:nvSpPr>
          <p:spPr>
            <a:xfrm>
              <a:off x="6813193" y="5545124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6" name="íṡľíḍè-Oval 21"/>
            <p:cNvSpPr/>
            <p:nvPr/>
          </p:nvSpPr>
          <p:spPr>
            <a:xfrm>
              <a:off x="8361270" y="5545124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27" name="íṡľíḍè-Oval 22"/>
            <p:cNvSpPr/>
            <p:nvPr/>
          </p:nvSpPr>
          <p:spPr>
            <a:xfrm rot="10800000">
              <a:off x="9950622" y="5545125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28" name="íṡľíḍè-Straight Connector 23"/>
            <p:cNvCxnSpPr/>
            <p:nvPr/>
          </p:nvCxnSpPr>
          <p:spPr>
            <a:xfrm flipV="1">
              <a:off x="2159864" y="5124450"/>
              <a:ext cx="0" cy="36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íṡľíḍè-Straight Connector 24"/>
            <p:cNvCxnSpPr/>
            <p:nvPr/>
          </p:nvCxnSpPr>
          <p:spPr>
            <a:xfrm flipV="1">
              <a:off x="2159864" y="350482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25"/>
            <p:cNvGrpSpPr/>
            <p:nvPr/>
          </p:nvGrpSpPr>
          <p:grpSpPr>
            <a:xfrm>
              <a:off x="1895475" y="2919730"/>
              <a:ext cx="540000" cy="540000"/>
              <a:chOff x="1895475" y="2814955"/>
              <a:chExt cx="540000" cy="540000"/>
            </a:xfrm>
          </p:grpSpPr>
          <p:sp>
            <p:nvSpPr>
              <p:cNvPr id="75" name="íṡľíḍè-Oval 73"/>
              <p:cNvSpPr/>
              <p:nvPr/>
            </p:nvSpPr>
            <p:spPr>
              <a:xfrm>
                <a:off x="1895475" y="281495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76" name="íṡľíḍè-Freeform: Shape 74"/>
              <p:cNvSpPr>
                <a:spLocks/>
              </p:cNvSpPr>
              <p:nvPr/>
            </p:nvSpPr>
            <p:spPr bwMode="auto">
              <a:xfrm>
                <a:off x="2000853" y="291949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31" name="íṡľíḍè-TextBox 26"/>
            <p:cNvSpPr txBox="1"/>
            <p:nvPr/>
          </p:nvSpPr>
          <p:spPr>
            <a:xfrm>
              <a:off x="3099124" y="271171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32" name="íṡľíḍè-TextBox 27"/>
            <p:cNvSpPr txBox="1"/>
            <p:nvPr/>
          </p:nvSpPr>
          <p:spPr>
            <a:xfrm>
              <a:off x="2811253" y="320114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33" name="íṡľíḍè-Straight Connector 28"/>
            <p:cNvCxnSpPr/>
            <p:nvPr/>
          </p:nvCxnSpPr>
          <p:spPr>
            <a:xfrm flipV="1">
              <a:off x="3730063" y="3838575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íṡľíḍè-Straight Connector 29"/>
            <p:cNvCxnSpPr/>
            <p:nvPr/>
          </p:nvCxnSpPr>
          <p:spPr>
            <a:xfrm flipV="1">
              <a:off x="3720124" y="220942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Group 30"/>
            <p:cNvGrpSpPr/>
            <p:nvPr/>
          </p:nvGrpSpPr>
          <p:grpSpPr>
            <a:xfrm>
              <a:off x="3460063" y="1620278"/>
              <a:ext cx="540000" cy="732831"/>
              <a:chOff x="3450124" y="1633855"/>
              <a:chExt cx="540000" cy="732831"/>
            </a:xfrm>
          </p:grpSpPr>
          <p:sp>
            <p:nvSpPr>
              <p:cNvPr id="68" name="íṡľíḍè-Oval 63"/>
              <p:cNvSpPr/>
              <p:nvPr/>
            </p:nvSpPr>
            <p:spPr>
              <a:xfrm>
                <a:off x="3450124" y="163385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69" name="Group 64"/>
              <p:cNvGrpSpPr/>
              <p:nvPr/>
            </p:nvGrpSpPr>
            <p:grpSpPr>
              <a:xfrm>
                <a:off x="3567882" y="1695933"/>
                <a:ext cx="304483" cy="670753"/>
                <a:chOff x="5772150" y="2177755"/>
                <a:chExt cx="650875" cy="1433808"/>
              </a:xfrm>
              <a:solidFill>
                <a:schemeClr val="bg1"/>
              </a:solidFill>
            </p:grpSpPr>
            <p:sp>
              <p:nvSpPr>
                <p:cNvPr id="70" name="íṡľíḍè-Rectangle 65"/>
                <p:cNvSpPr>
                  <a:spLocks/>
                </p:cNvSpPr>
                <p:nvPr/>
              </p:nvSpPr>
              <p:spPr bwMode="auto">
                <a:xfrm>
                  <a:off x="5875338" y="2355559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71" name="íṡľíḍè-Rectangle 66"/>
                <p:cNvSpPr>
                  <a:spLocks/>
                </p:cNvSpPr>
                <p:nvPr/>
              </p:nvSpPr>
              <p:spPr bwMode="auto">
                <a:xfrm>
                  <a:off x="5875338" y="2571458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72" name="íṡľíḍè-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73" name="íṡľíḍè-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74" name="íṡľíḍè-Freeform: Shape 69"/>
                <p:cNvSpPr>
                  <a:spLocks/>
                </p:cNvSpPr>
                <p:nvPr/>
              </p:nvSpPr>
              <p:spPr bwMode="auto">
                <a:xfrm>
                  <a:off x="5772150" y="2177755"/>
                  <a:ext cx="650875" cy="835020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36" name="íṡľíḍè-TextBox 31"/>
            <p:cNvSpPr txBox="1"/>
            <p:nvPr/>
          </p:nvSpPr>
          <p:spPr>
            <a:xfrm>
              <a:off x="4673177" y="3996366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37" name="íṡľíḍè-TextBox 32"/>
            <p:cNvSpPr txBox="1"/>
            <p:nvPr/>
          </p:nvSpPr>
          <p:spPr>
            <a:xfrm>
              <a:off x="4385308" y="4485798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38" name="íṡľíḍè-Straight Connector 33"/>
            <p:cNvCxnSpPr/>
            <p:nvPr/>
          </p:nvCxnSpPr>
          <p:spPr>
            <a:xfrm flipV="1">
              <a:off x="5304118" y="5103351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íṡľíḍè-Straight Connector 34"/>
            <p:cNvCxnSpPr/>
            <p:nvPr/>
          </p:nvCxnSpPr>
          <p:spPr>
            <a:xfrm flipV="1">
              <a:off x="5304118" y="3543362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íṡľíḍè-TextBox 35"/>
            <p:cNvSpPr txBox="1"/>
            <p:nvPr/>
          </p:nvSpPr>
          <p:spPr>
            <a:xfrm>
              <a:off x="6233442" y="2889393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41" name="íṡľíḍè-TextBox 36"/>
            <p:cNvSpPr txBox="1"/>
            <p:nvPr/>
          </p:nvSpPr>
          <p:spPr>
            <a:xfrm>
              <a:off x="5945568" y="3378825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42" name="íṡľíḍè-Straight Connector 37"/>
            <p:cNvCxnSpPr/>
            <p:nvPr/>
          </p:nvCxnSpPr>
          <p:spPr>
            <a:xfrm flipV="1">
              <a:off x="6864378" y="4016256"/>
              <a:ext cx="0" cy="147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íṡľíḍè-Straight Connector 38"/>
            <p:cNvCxnSpPr/>
            <p:nvPr/>
          </p:nvCxnSpPr>
          <p:spPr>
            <a:xfrm flipV="1">
              <a:off x="6864378" y="2387108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39"/>
            <p:cNvGrpSpPr/>
            <p:nvPr/>
          </p:nvGrpSpPr>
          <p:grpSpPr>
            <a:xfrm>
              <a:off x="5039729" y="2938387"/>
              <a:ext cx="540000" cy="540000"/>
              <a:chOff x="5039729" y="2938387"/>
              <a:chExt cx="540000" cy="540000"/>
            </a:xfrm>
          </p:grpSpPr>
          <p:sp>
            <p:nvSpPr>
              <p:cNvPr id="66" name="íṡľíḍè-Oval 61"/>
              <p:cNvSpPr/>
              <p:nvPr/>
            </p:nvSpPr>
            <p:spPr>
              <a:xfrm>
                <a:off x="5039729" y="293838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67" name="íṡľíḍè-Freeform: Shape 62"/>
              <p:cNvSpPr>
                <a:spLocks/>
              </p:cNvSpPr>
              <p:nvPr/>
            </p:nvSpPr>
            <p:spPr bwMode="auto">
              <a:xfrm>
                <a:off x="5142973" y="301972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45" name="Group 40"/>
            <p:cNvGrpSpPr/>
            <p:nvPr/>
          </p:nvGrpSpPr>
          <p:grpSpPr>
            <a:xfrm>
              <a:off x="6594378" y="1802011"/>
              <a:ext cx="540000" cy="540000"/>
              <a:chOff x="6594378" y="1802011"/>
              <a:chExt cx="540000" cy="540000"/>
            </a:xfrm>
          </p:grpSpPr>
          <p:sp>
            <p:nvSpPr>
              <p:cNvPr id="62" name="íṡľíḍè-Oval 57"/>
              <p:cNvSpPr/>
              <p:nvPr/>
            </p:nvSpPr>
            <p:spPr>
              <a:xfrm>
                <a:off x="6594378" y="180201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63" name="Group 58"/>
              <p:cNvGrpSpPr/>
              <p:nvPr/>
            </p:nvGrpSpPr>
            <p:grpSpPr>
              <a:xfrm>
                <a:off x="6675953" y="1863921"/>
                <a:ext cx="371937" cy="351889"/>
                <a:chOff x="8493125" y="1425954"/>
                <a:chExt cx="854075" cy="808039"/>
              </a:xfrm>
              <a:solidFill>
                <a:schemeClr val="bg1"/>
              </a:solidFill>
            </p:grpSpPr>
            <p:sp>
              <p:nvSpPr>
                <p:cNvPr id="64" name="íṡľíḍè-Freeform: Shape 59"/>
                <p:cNvSpPr>
                  <a:spLocks/>
                </p:cNvSpPr>
                <p:nvPr/>
              </p:nvSpPr>
              <p:spPr bwMode="auto">
                <a:xfrm>
                  <a:off x="8493125" y="1899031"/>
                  <a:ext cx="854075" cy="334962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5" name="íṡľíḍè-Oval 60"/>
                <p:cNvSpPr>
                  <a:spLocks/>
                </p:cNvSpPr>
                <p:nvPr/>
              </p:nvSpPr>
              <p:spPr bwMode="auto">
                <a:xfrm>
                  <a:off x="8729663" y="1425954"/>
                  <a:ext cx="382587" cy="4270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sp>
          <p:nvSpPr>
            <p:cNvPr id="46" name="íṡľíḍè-TextBox 41"/>
            <p:cNvSpPr txBox="1"/>
            <p:nvPr/>
          </p:nvSpPr>
          <p:spPr>
            <a:xfrm>
              <a:off x="7791800" y="3973212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47" name="íṡľíḍè-TextBox 42"/>
            <p:cNvSpPr txBox="1"/>
            <p:nvPr/>
          </p:nvSpPr>
          <p:spPr>
            <a:xfrm>
              <a:off x="7503928" y="4462644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48" name="íṡľíḍè-Straight Connector 43"/>
            <p:cNvCxnSpPr/>
            <p:nvPr/>
          </p:nvCxnSpPr>
          <p:spPr>
            <a:xfrm flipV="1">
              <a:off x="8422738" y="5100075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íṡľíḍè-Straight Connector 44"/>
            <p:cNvCxnSpPr/>
            <p:nvPr/>
          </p:nvCxnSpPr>
          <p:spPr>
            <a:xfrm flipV="1">
              <a:off x="8422738" y="3480452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íṡľíḍè-TextBox 45"/>
            <p:cNvSpPr txBox="1"/>
            <p:nvPr/>
          </p:nvSpPr>
          <p:spPr>
            <a:xfrm>
              <a:off x="9371939" y="2697276"/>
              <a:ext cx="1261885" cy="307777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zh-CN" altLang="en-US" sz="2000" b="1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sp>
          <p:nvSpPr>
            <p:cNvPr id="51" name="íṡľíḍè-TextBox 46"/>
            <p:cNvSpPr txBox="1"/>
            <p:nvPr/>
          </p:nvSpPr>
          <p:spPr>
            <a:xfrm>
              <a:off x="9084066" y="3186708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cxnSp>
          <p:nvCxnSpPr>
            <p:cNvPr id="52" name="íṡľíḍè-Straight Connector 47"/>
            <p:cNvCxnSpPr/>
            <p:nvPr/>
          </p:nvCxnSpPr>
          <p:spPr>
            <a:xfrm flipV="1">
              <a:off x="10002876" y="3824139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íṡľíḍè-Straight Connector 48"/>
            <p:cNvCxnSpPr/>
            <p:nvPr/>
          </p:nvCxnSpPr>
          <p:spPr>
            <a:xfrm flipV="1">
              <a:off x="10002876" y="2194991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Group 49"/>
            <p:cNvGrpSpPr/>
            <p:nvPr/>
          </p:nvGrpSpPr>
          <p:grpSpPr>
            <a:xfrm>
              <a:off x="8158349" y="2895355"/>
              <a:ext cx="540000" cy="540000"/>
              <a:chOff x="8158349" y="2895355"/>
              <a:chExt cx="540000" cy="540000"/>
            </a:xfrm>
          </p:grpSpPr>
          <p:sp>
            <p:nvSpPr>
              <p:cNvPr id="58" name="íṡľíḍè-Oval 53"/>
              <p:cNvSpPr/>
              <p:nvPr/>
            </p:nvSpPr>
            <p:spPr>
              <a:xfrm>
                <a:off x="8158349" y="289535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grpSp>
            <p:nvGrpSpPr>
              <p:cNvPr id="59" name="Group 54"/>
              <p:cNvGrpSpPr/>
              <p:nvPr/>
            </p:nvGrpSpPr>
            <p:grpSpPr>
              <a:xfrm>
                <a:off x="8252383" y="3004055"/>
                <a:ext cx="351933" cy="322606"/>
                <a:chOff x="7816850" y="394587"/>
                <a:chExt cx="895350" cy="820737"/>
              </a:xfrm>
              <a:solidFill>
                <a:schemeClr val="bg1"/>
              </a:solidFill>
            </p:grpSpPr>
            <p:sp>
              <p:nvSpPr>
                <p:cNvPr id="60" name="íṡľíḍè-Freeform: Shape 55"/>
                <p:cNvSpPr>
                  <a:spLocks/>
                </p:cNvSpPr>
                <p:nvPr/>
              </p:nvSpPr>
              <p:spPr bwMode="auto">
                <a:xfrm>
                  <a:off x="7850188" y="835912"/>
                  <a:ext cx="828674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61" name="íṡľíḍè-Freeform: Shape 56"/>
                <p:cNvSpPr>
                  <a:spLocks/>
                </p:cNvSpPr>
                <p:nvPr/>
              </p:nvSpPr>
              <p:spPr bwMode="auto">
                <a:xfrm>
                  <a:off x="7816850" y="394587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  <p:grpSp>
          <p:nvGrpSpPr>
            <p:cNvPr id="55" name="Group 50"/>
            <p:cNvGrpSpPr/>
            <p:nvPr/>
          </p:nvGrpSpPr>
          <p:grpSpPr>
            <a:xfrm>
              <a:off x="9732876" y="1649650"/>
              <a:ext cx="540000" cy="540000"/>
              <a:chOff x="9732876" y="1609894"/>
              <a:chExt cx="540000" cy="540000"/>
            </a:xfrm>
          </p:grpSpPr>
          <p:sp>
            <p:nvSpPr>
              <p:cNvPr id="56" name="íṡľíḍè-Oval 51"/>
              <p:cNvSpPr/>
              <p:nvPr/>
            </p:nvSpPr>
            <p:spPr>
              <a:xfrm>
                <a:off x="9732876" y="160989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7" name="íṡľíḍè-Freeform: Shape 52"/>
              <p:cNvSpPr>
                <a:spLocks/>
              </p:cNvSpPr>
              <p:nvPr/>
            </p:nvSpPr>
            <p:spPr bwMode="auto">
              <a:xfrm>
                <a:off x="9842613" y="171963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214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个人信息</a:t>
            </a:r>
          </a:p>
        </p:txBody>
      </p:sp>
      <p:grpSp>
        <p:nvGrpSpPr>
          <p:cNvPr id="6" name="0ed1754b-4077-4e8e-adb3-51bd0c33cd63"/>
          <p:cNvGrpSpPr>
            <a:grpSpLocks noChangeAspect="1"/>
          </p:cNvGrpSpPr>
          <p:nvPr/>
        </p:nvGrpSpPr>
        <p:grpSpPr>
          <a:xfrm>
            <a:off x="1055246" y="1851730"/>
            <a:ext cx="10090274" cy="3754591"/>
            <a:chOff x="852046" y="1841570"/>
            <a:chExt cx="10090274" cy="3754591"/>
          </a:xfrm>
        </p:grpSpPr>
        <p:grpSp>
          <p:nvGrpSpPr>
            <p:cNvPr id="7" name="Group 2"/>
            <p:cNvGrpSpPr/>
            <p:nvPr/>
          </p:nvGrpSpPr>
          <p:grpSpPr>
            <a:xfrm>
              <a:off x="6980556" y="1950610"/>
              <a:ext cx="3961764" cy="3428159"/>
              <a:chOff x="6980556" y="1950610"/>
              <a:chExt cx="3961764" cy="3428159"/>
            </a:xfrm>
          </p:grpSpPr>
          <p:sp>
            <p:nvSpPr>
              <p:cNvPr id="23" name="i$liḋe-Freeform: Shape 3"/>
              <p:cNvSpPr>
                <a:spLocks/>
              </p:cNvSpPr>
              <p:nvPr/>
            </p:nvSpPr>
            <p:spPr bwMode="auto">
              <a:xfrm>
                <a:off x="7066133" y="2096595"/>
                <a:ext cx="3730200" cy="3196595"/>
              </a:xfrm>
              <a:custGeom>
                <a:avLst/>
                <a:gdLst>
                  <a:gd name="T0" fmla="*/ 741 w 741"/>
                  <a:gd name="T1" fmla="*/ 635 h 635"/>
                  <a:gd name="T2" fmla="*/ 0 w 741"/>
                  <a:gd name="T3" fmla="*/ 635 h 635"/>
                  <a:gd name="T4" fmla="*/ 0 w 741"/>
                  <a:gd name="T5" fmla="*/ 0 h 635"/>
                  <a:gd name="T6" fmla="*/ 26 w 741"/>
                  <a:gd name="T7" fmla="*/ 0 h 635"/>
                  <a:gd name="T8" fmla="*/ 26 w 741"/>
                  <a:gd name="T9" fmla="*/ 609 h 635"/>
                  <a:gd name="T10" fmla="*/ 741 w 741"/>
                  <a:gd name="T11" fmla="*/ 609 h 635"/>
                  <a:gd name="T12" fmla="*/ 741 w 741"/>
                  <a:gd name="T13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1" h="635">
                    <a:moveTo>
                      <a:pt x="741" y="635"/>
                    </a:moveTo>
                    <a:lnTo>
                      <a:pt x="0" y="635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609"/>
                    </a:lnTo>
                    <a:lnTo>
                      <a:pt x="741" y="609"/>
                    </a:lnTo>
                    <a:lnTo>
                      <a:pt x="741" y="635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i$liḋe-Oval 4"/>
              <p:cNvSpPr>
                <a:spLocks/>
              </p:cNvSpPr>
              <p:nvPr/>
            </p:nvSpPr>
            <p:spPr bwMode="auto">
              <a:xfrm>
                <a:off x="6980556" y="1950610"/>
                <a:ext cx="297008" cy="29700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5" name="i$liḋe-Oval 5"/>
              <p:cNvSpPr>
                <a:spLocks/>
              </p:cNvSpPr>
              <p:nvPr/>
            </p:nvSpPr>
            <p:spPr bwMode="auto">
              <a:xfrm>
                <a:off x="10635244" y="5081761"/>
                <a:ext cx="307076" cy="297008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6" name="i$liḋe-Freeform: Shape 6"/>
              <p:cNvSpPr>
                <a:spLocks/>
              </p:cNvSpPr>
              <p:nvPr/>
            </p:nvSpPr>
            <p:spPr bwMode="auto">
              <a:xfrm>
                <a:off x="7353072" y="2267751"/>
                <a:ext cx="2758635" cy="332244"/>
              </a:xfrm>
              <a:custGeom>
                <a:avLst/>
                <a:gdLst>
                  <a:gd name="T0" fmla="*/ 414 w 414"/>
                  <a:gd name="T1" fmla="*/ 25 h 50"/>
                  <a:gd name="T2" fmla="*/ 390 w 414"/>
                  <a:gd name="T3" fmla="*/ 50 h 50"/>
                  <a:gd name="T4" fmla="*/ 25 w 414"/>
                  <a:gd name="T5" fmla="*/ 50 h 50"/>
                  <a:gd name="T6" fmla="*/ 0 w 414"/>
                  <a:gd name="T7" fmla="*/ 25 h 50"/>
                  <a:gd name="T8" fmla="*/ 0 w 414"/>
                  <a:gd name="T9" fmla="*/ 25 h 50"/>
                  <a:gd name="T10" fmla="*/ 25 w 414"/>
                  <a:gd name="T11" fmla="*/ 0 h 50"/>
                  <a:gd name="T12" fmla="*/ 390 w 414"/>
                  <a:gd name="T13" fmla="*/ 0 h 50"/>
                  <a:gd name="T14" fmla="*/ 414 w 414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4" h="50">
                    <a:moveTo>
                      <a:pt x="414" y="25"/>
                    </a:moveTo>
                    <a:cubicBezTo>
                      <a:pt x="414" y="39"/>
                      <a:pt x="403" y="50"/>
                      <a:pt x="390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0" y="0"/>
                      <a:pt x="390" y="0"/>
                      <a:pt x="390" y="0"/>
                    </a:cubicBezTo>
                    <a:cubicBezTo>
                      <a:pt x="403" y="0"/>
                      <a:pt x="414" y="11"/>
                      <a:pt x="414" y="2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7" name="i$liḋe-Oval 7"/>
              <p:cNvSpPr>
                <a:spLocks/>
              </p:cNvSpPr>
              <p:nvPr/>
            </p:nvSpPr>
            <p:spPr bwMode="auto">
              <a:xfrm>
                <a:off x="9809667" y="2262718"/>
                <a:ext cx="342312" cy="34734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i$liḋe-Freeform: Shape 8"/>
              <p:cNvSpPr>
                <a:spLocks/>
              </p:cNvSpPr>
              <p:nvPr/>
            </p:nvSpPr>
            <p:spPr bwMode="auto">
              <a:xfrm>
                <a:off x="9754292" y="2207343"/>
                <a:ext cx="448028" cy="453060"/>
              </a:xfrm>
              <a:custGeom>
                <a:avLst/>
                <a:gdLst>
                  <a:gd name="T0" fmla="*/ 34 w 67"/>
                  <a:gd name="T1" fmla="*/ 68 h 68"/>
                  <a:gd name="T2" fmla="*/ 0 w 67"/>
                  <a:gd name="T3" fmla="*/ 34 h 68"/>
                  <a:gd name="T4" fmla="*/ 34 w 67"/>
                  <a:gd name="T5" fmla="*/ 0 h 68"/>
                  <a:gd name="T6" fmla="*/ 67 w 67"/>
                  <a:gd name="T7" fmla="*/ 34 h 68"/>
                  <a:gd name="T8" fmla="*/ 34 w 67"/>
                  <a:gd name="T9" fmla="*/ 68 h 68"/>
                  <a:gd name="T10" fmla="*/ 34 w 67"/>
                  <a:gd name="T11" fmla="*/ 16 h 68"/>
                  <a:gd name="T12" fmla="*/ 16 w 67"/>
                  <a:gd name="T13" fmla="*/ 34 h 68"/>
                  <a:gd name="T14" fmla="*/ 34 w 67"/>
                  <a:gd name="T15" fmla="*/ 52 h 68"/>
                  <a:gd name="T16" fmla="*/ 51 w 67"/>
                  <a:gd name="T17" fmla="*/ 34 h 68"/>
                  <a:gd name="T18" fmla="*/ 34 w 67"/>
                  <a:gd name="T19" fmla="*/ 1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68">
                    <a:moveTo>
                      <a:pt x="34" y="68"/>
                    </a:moveTo>
                    <a:cubicBezTo>
                      <a:pt x="15" y="68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2" y="0"/>
                      <a:pt x="67" y="15"/>
                      <a:pt x="67" y="34"/>
                    </a:cubicBezTo>
                    <a:cubicBezTo>
                      <a:pt x="67" y="52"/>
                      <a:pt x="52" y="68"/>
                      <a:pt x="34" y="68"/>
                    </a:cubicBezTo>
                    <a:close/>
                    <a:moveTo>
                      <a:pt x="34" y="16"/>
                    </a:moveTo>
                    <a:cubicBezTo>
                      <a:pt x="24" y="16"/>
                      <a:pt x="16" y="24"/>
                      <a:pt x="16" y="34"/>
                    </a:cubicBezTo>
                    <a:cubicBezTo>
                      <a:pt x="16" y="44"/>
                      <a:pt x="24" y="52"/>
                      <a:pt x="34" y="52"/>
                    </a:cubicBezTo>
                    <a:cubicBezTo>
                      <a:pt x="43" y="52"/>
                      <a:pt x="51" y="44"/>
                      <a:pt x="51" y="34"/>
                    </a:cubicBezTo>
                    <a:cubicBezTo>
                      <a:pt x="51" y="24"/>
                      <a:pt x="43" y="16"/>
                      <a:pt x="34" y="1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i$liḋe-Freeform: Shape 9"/>
              <p:cNvSpPr>
                <a:spLocks/>
              </p:cNvSpPr>
              <p:nvPr/>
            </p:nvSpPr>
            <p:spPr bwMode="auto">
              <a:xfrm>
                <a:off x="7353072" y="3027887"/>
                <a:ext cx="2270338" cy="332244"/>
              </a:xfrm>
              <a:custGeom>
                <a:avLst/>
                <a:gdLst>
                  <a:gd name="T0" fmla="*/ 341 w 341"/>
                  <a:gd name="T1" fmla="*/ 25 h 50"/>
                  <a:gd name="T2" fmla="*/ 316 w 341"/>
                  <a:gd name="T3" fmla="*/ 50 h 50"/>
                  <a:gd name="T4" fmla="*/ 25 w 341"/>
                  <a:gd name="T5" fmla="*/ 50 h 50"/>
                  <a:gd name="T6" fmla="*/ 0 w 341"/>
                  <a:gd name="T7" fmla="*/ 25 h 50"/>
                  <a:gd name="T8" fmla="*/ 0 w 341"/>
                  <a:gd name="T9" fmla="*/ 25 h 50"/>
                  <a:gd name="T10" fmla="*/ 25 w 341"/>
                  <a:gd name="T11" fmla="*/ 0 h 50"/>
                  <a:gd name="T12" fmla="*/ 316 w 341"/>
                  <a:gd name="T13" fmla="*/ 0 h 50"/>
                  <a:gd name="T14" fmla="*/ 341 w 341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1" h="50">
                    <a:moveTo>
                      <a:pt x="341" y="25"/>
                    </a:moveTo>
                    <a:cubicBezTo>
                      <a:pt x="341" y="39"/>
                      <a:pt x="330" y="50"/>
                      <a:pt x="316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1" y="50"/>
                      <a:pt x="0" y="39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16" y="0"/>
                      <a:pt x="316" y="0"/>
                      <a:pt x="316" y="0"/>
                    </a:cubicBezTo>
                    <a:cubicBezTo>
                      <a:pt x="330" y="0"/>
                      <a:pt x="341" y="11"/>
                      <a:pt x="341" y="25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i$liḋe-Oval 10"/>
              <p:cNvSpPr>
                <a:spLocks/>
              </p:cNvSpPr>
              <p:nvPr/>
            </p:nvSpPr>
            <p:spPr bwMode="auto">
              <a:xfrm>
                <a:off x="9371707" y="3012783"/>
                <a:ext cx="337280" cy="347348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i$liḋe-Freeform: Shape 11"/>
              <p:cNvSpPr>
                <a:spLocks/>
              </p:cNvSpPr>
              <p:nvPr/>
            </p:nvSpPr>
            <p:spPr bwMode="auto">
              <a:xfrm>
                <a:off x="9316335" y="2962443"/>
                <a:ext cx="448028" cy="453060"/>
              </a:xfrm>
              <a:custGeom>
                <a:avLst/>
                <a:gdLst>
                  <a:gd name="T0" fmla="*/ 33 w 67"/>
                  <a:gd name="T1" fmla="*/ 68 h 68"/>
                  <a:gd name="T2" fmla="*/ 0 w 67"/>
                  <a:gd name="T3" fmla="*/ 34 h 68"/>
                  <a:gd name="T4" fmla="*/ 33 w 67"/>
                  <a:gd name="T5" fmla="*/ 0 h 68"/>
                  <a:gd name="T6" fmla="*/ 67 w 67"/>
                  <a:gd name="T7" fmla="*/ 34 h 68"/>
                  <a:gd name="T8" fmla="*/ 33 w 67"/>
                  <a:gd name="T9" fmla="*/ 68 h 68"/>
                  <a:gd name="T10" fmla="*/ 33 w 67"/>
                  <a:gd name="T11" fmla="*/ 16 h 68"/>
                  <a:gd name="T12" fmla="*/ 16 w 67"/>
                  <a:gd name="T13" fmla="*/ 34 h 68"/>
                  <a:gd name="T14" fmla="*/ 33 w 67"/>
                  <a:gd name="T15" fmla="*/ 52 h 68"/>
                  <a:gd name="T16" fmla="*/ 51 w 67"/>
                  <a:gd name="T17" fmla="*/ 34 h 68"/>
                  <a:gd name="T18" fmla="*/ 33 w 67"/>
                  <a:gd name="T19" fmla="*/ 1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7" h="68">
                    <a:moveTo>
                      <a:pt x="33" y="68"/>
                    </a:moveTo>
                    <a:cubicBezTo>
                      <a:pt x="15" y="68"/>
                      <a:pt x="0" y="53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cubicBezTo>
                      <a:pt x="52" y="0"/>
                      <a:pt x="67" y="15"/>
                      <a:pt x="67" y="34"/>
                    </a:cubicBezTo>
                    <a:cubicBezTo>
                      <a:pt x="67" y="53"/>
                      <a:pt x="52" y="68"/>
                      <a:pt x="33" y="68"/>
                    </a:cubicBezTo>
                    <a:close/>
                    <a:moveTo>
                      <a:pt x="33" y="16"/>
                    </a:moveTo>
                    <a:cubicBezTo>
                      <a:pt x="24" y="16"/>
                      <a:pt x="16" y="24"/>
                      <a:pt x="16" y="34"/>
                    </a:cubicBezTo>
                    <a:cubicBezTo>
                      <a:pt x="16" y="44"/>
                      <a:pt x="24" y="52"/>
                      <a:pt x="33" y="52"/>
                    </a:cubicBezTo>
                    <a:cubicBezTo>
                      <a:pt x="43" y="52"/>
                      <a:pt x="51" y="44"/>
                      <a:pt x="51" y="34"/>
                    </a:cubicBezTo>
                    <a:cubicBezTo>
                      <a:pt x="51" y="24"/>
                      <a:pt x="43" y="16"/>
                      <a:pt x="33" y="16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i$liḋe-Freeform: Shape 12"/>
              <p:cNvSpPr>
                <a:spLocks/>
              </p:cNvSpPr>
              <p:nvPr/>
            </p:nvSpPr>
            <p:spPr bwMode="auto">
              <a:xfrm>
                <a:off x="7353072" y="3788020"/>
                <a:ext cx="1656189" cy="332244"/>
              </a:xfrm>
              <a:custGeom>
                <a:avLst/>
                <a:gdLst>
                  <a:gd name="T0" fmla="*/ 249 w 249"/>
                  <a:gd name="T1" fmla="*/ 25 h 50"/>
                  <a:gd name="T2" fmla="*/ 224 w 249"/>
                  <a:gd name="T3" fmla="*/ 50 h 50"/>
                  <a:gd name="T4" fmla="*/ 25 w 249"/>
                  <a:gd name="T5" fmla="*/ 50 h 50"/>
                  <a:gd name="T6" fmla="*/ 0 w 249"/>
                  <a:gd name="T7" fmla="*/ 25 h 50"/>
                  <a:gd name="T8" fmla="*/ 0 w 249"/>
                  <a:gd name="T9" fmla="*/ 25 h 50"/>
                  <a:gd name="T10" fmla="*/ 25 w 249"/>
                  <a:gd name="T11" fmla="*/ 0 h 50"/>
                  <a:gd name="T12" fmla="*/ 224 w 249"/>
                  <a:gd name="T13" fmla="*/ 0 h 50"/>
                  <a:gd name="T14" fmla="*/ 249 w 249"/>
                  <a:gd name="T15" fmla="*/ 2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50">
                    <a:moveTo>
                      <a:pt x="249" y="25"/>
                    </a:moveTo>
                    <a:cubicBezTo>
                      <a:pt x="249" y="38"/>
                      <a:pt x="238" y="50"/>
                      <a:pt x="224" y="50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11" y="50"/>
                      <a:pt x="0" y="3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38" y="0"/>
                      <a:pt x="249" y="11"/>
                      <a:pt x="249" y="2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iS1ide-Oval 13"/>
              <p:cNvSpPr>
                <a:spLocks/>
              </p:cNvSpPr>
              <p:nvPr/>
            </p:nvSpPr>
            <p:spPr bwMode="auto">
              <a:xfrm>
                <a:off x="8732390" y="3782988"/>
                <a:ext cx="342312" cy="33728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iS1ide-Freeform: Shape 14"/>
              <p:cNvSpPr>
                <a:spLocks/>
              </p:cNvSpPr>
              <p:nvPr/>
            </p:nvSpPr>
            <p:spPr bwMode="auto">
              <a:xfrm>
                <a:off x="8677014" y="3727612"/>
                <a:ext cx="453061" cy="448028"/>
              </a:xfrm>
              <a:custGeom>
                <a:avLst/>
                <a:gdLst>
                  <a:gd name="T0" fmla="*/ 34 w 68"/>
                  <a:gd name="T1" fmla="*/ 67 h 67"/>
                  <a:gd name="T2" fmla="*/ 0 w 68"/>
                  <a:gd name="T3" fmla="*/ 34 h 67"/>
                  <a:gd name="T4" fmla="*/ 34 w 68"/>
                  <a:gd name="T5" fmla="*/ 0 h 67"/>
                  <a:gd name="T6" fmla="*/ 68 w 68"/>
                  <a:gd name="T7" fmla="*/ 34 h 67"/>
                  <a:gd name="T8" fmla="*/ 34 w 68"/>
                  <a:gd name="T9" fmla="*/ 67 h 67"/>
                  <a:gd name="T10" fmla="*/ 34 w 68"/>
                  <a:gd name="T11" fmla="*/ 16 h 67"/>
                  <a:gd name="T12" fmla="*/ 16 w 68"/>
                  <a:gd name="T13" fmla="*/ 34 h 67"/>
                  <a:gd name="T14" fmla="*/ 34 w 68"/>
                  <a:gd name="T15" fmla="*/ 51 h 67"/>
                  <a:gd name="T16" fmla="*/ 52 w 68"/>
                  <a:gd name="T17" fmla="*/ 34 h 67"/>
                  <a:gd name="T18" fmla="*/ 34 w 68"/>
                  <a:gd name="T19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7">
                    <a:moveTo>
                      <a:pt x="34" y="67"/>
                    </a:move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3" y="0"/>
                      <a:pt x="68" y="15"/>
                      <a:pt x="68" y="34"/>
                    </a:cubicBezTo>
                    <a:cubicBezTo>
                      <a:pt x="68" y="52"/>
                      <a:pt x="53" y="67"/>
                      <a:pt x="34" y="67"/>
                    </a:cubicBezTo>
                    <a:close/>
                    <a:moveTo>
                      <a:pt x="34" y="16"/>
                    </a:moveTo>
                    <a:cubicBezTo>
                      <a:pt x="24" y="16"/>
                      <a:pt x="16" y="24"/>
                      <a:pt x="16" y="34"/>
                    </a:cubicBezTo>
                    <a:cubicBezTo>
                      <a:pt x="16" y="43"/>
                      <a:pt x="24" y="51"/>
                      <a:pt x="34" y="51"/>
                    </a:cubicBezTo>
                    <a:cubicBezTo>
                      <a:pt x="44" y="51"/>
                      <a:pt x="52" y="43"/>
                      <a:pt x="52" y="34"/>
                    </a:cubicBezTo>
                    <a:cubicBezTo>
                      <a:pt x="52" y="24"/>
                      <a:pt x="44" y="16"/>
                      <a:pt x="34" y="1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iS1ide-Freeform: Shape 15"/>
              <p:cNvSpPr>
                <a:spLocks/>
              </p:cNvSpPr>
              <p:nvPr/>
            </p:nvSpPr>
            <p:spPr bwMode="auto">
              <a:xfrm>
                <a:off x="7353072" y="4548157"/>
                <a:ext cx="3211696" cy="327212"/>
              </a:xfrm>
              <a:custGeom>
                <a:avLst/>
                <a:gdLst>
                  <a:gd name="T0" fmla="*/ 482 w 482"/>
                  <a:gd name="T1" fmla="*/ 25 h 49"/>
                  <a:gd name="T2" fmla="*/ 457 w 482"/>
                  <a:gd name="T3" fmla="*/ 49 h 49"/>
                  <a:gd name="T4" fmla="*/ 25 w 482"/>
                  <a:gd name="T5" fmla="*/ 49 h 49"/>
                  <a:gd name="T6" fmla="*/ 0 w 482"/>
                  <a:gd name="T7" fmla="*/ 25 h 49"/>
                  <a:gd name="T8" fmla="*/ 0 w 482"/>
                  <a:gd name="T9" fmla="*/ 25 h 49"/>
                  <a:gd name="T10" fmla="*/ 25 w 482"/>
                  <a:gd name="T11" fmla="*/ 0 h 49"/>
                  <a:gd name="T12" fmla="*/ 457 w 482"/>
                  <a:gd name="T13" fmla="*/ 0 h 49"/>
                  <a:gd name="T14" fmla="*/ 482 w 482"/>
                  <a:gd name="T15" fmla="*/ 25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2" h="49">
                    <a:moveTo>
                      <a:pt x="482" y="25"/>
                    </a:moveTo>
                    <a:cubicBezTo>
                      <a:pt x="482" y="38"/>
                      <a:pt x="471" y="49"/>
                      <a:pt x="457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11" y="49"/>
                      <a:pt x="0" y="38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457" y="0"/>
                      <a:pt x="457" y="0"/>
                      <a:pt x="457" y="0"/>
                    </a:cubicBezTo>
                    <a:cubicBezTo>
                      <a:pt x="471" y="0"/>
                      <a:pt x="482" y="11"/>
                      <a:pt x="482" y="25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iS1ide-Oval 16"/>
              <p:cNvSpPr>
                <a:spLocks/>
              </p:cNvSpPr>
              <p:nvPr/>
            </p:nvSpPr>
            <p:spPr bwMode="auto">
              <a:xfrm>
                <a:off x="10257692" y="4543121"/>
                <a:ext cx="347348" cy="337280"/>
              </a:xfrm>
              <a:prstGeom prst="ellipse">
                <a:avLst/>
              </a:prstGeom>
              <a:solidFill>
                <a:srgbClr val="F2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iS1ide-Freeform: Shape 17"/>
              <p:cNvSpPr>
                <a:spLocks/>
              </p:cNvSpPr>
              <p:nvPr/>
            </p:nvSpPr>
            <p:spPr bwMode="auto">
              <a:xfrm>
                <a:off x="10202320" y="4487749"/>
                <a:ext cx="453061" cy="448028"/>
              </a:xfrm>
              <a:custGeom>
                <a:avLst/>
                <a:gdLst>
                  <a:gd name="T0" fmla="*/ 34 w 68"/>
                  <a:gd name="T1" fmla="*/ 67 h 67"/>
                  <a:gd name="T2" fmla="*/ 0 w 68"/>
                  <a:gd name="T3" fmla="*/ 34 h 67"/>
                  <a:gd name="T4" fmla="*/ 34 w 68"/>
                  <a:gd name="T5" fmla="*/ 0 h 67"/>
                  <a:gd name="T6" fmla="*/ 68 w 68"/>
                  <a:gd name="T7" fmla="*/ 34 h 67"/>
                  <a:gd name="T8" fmla="*/ 34 w 68"/>
                  <a:gd name="T9" fmla="*/ 67 h 67"/>
                  <a:gd name="T10" fmla="*/ 34 w 68"/>
                  <a:gd name="T11" fmla="*/ 16 h 67"/>
                  <a:gd name="T12" fmla="*/ 16 w 68"/>
                  <a:gd name="T13" fmla="*/ 34 h 67"/>
                  <a:gd name="T14" fmla="*/ 34 w 68"/>
                  <a:gd name="T15" fmla="*/ 51 h 67"/>
                  <a:gd name="T16" fmla="*/ 52 w 68"/>
                  <a:gd name="T17" fmla="*/ 34 h 67"/>
                  <a:gd name="T18" fmla="*/ 34 w 68"/>
                  <a:gd name="T19" fmla="*/ 1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7">
                    <a:moveTo>
                      <a:pt x="34" y="67"/>
                    </a:move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4" y="0"/>
                    </a:cubicBezTo>
                    <a:cubicBezTo>
                      <a:pt x="52" y="0"/>
                      <a:pt x="68" y="15"/>
                      <a:pt x="68" y="34"/>
                    </a:cubicBezTo>
                    <a:cubicBezTo>
                      <a:pt x="68" y="52"/>
                      <a:pt x="52" y="67"/>
                      <a:pt x="34" y="67"/>
                    </a:cubicBezTo>
                    <a:close/>
                    <a:moveTo>
                      <a:pt x="34" y="16"/>
                    </a:moveTo>
                    <a:cubicBezTo>
                      <a:pt x="24" y="16"/>
                      <a:pt x="16" y="24"/>
                      <a:pt x="16" y="34"/>
                    </a:cubicBezTo>
                    <a:cubicBezTo>
                      <a:pt x="16" y="43"/>
                      <a:pt x="24" y="51"/>
                      <a:pt x="34" y="51"/>
                    </a:cubicBezTo>
                    <a:cubicBezTo>
                      <a:pt x="44" y="51"/>
                      <a:pt x="52" y="43"/>
                      <a:pt x="52" y="34"/>
                    </a:cubicBezTo>
                    <a:cubicBezTo>
                      <a:pt x="52" y="24"/>
                      <a:pt x="44" y="16"/>
                      <a:pt x="34" y="1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sp>
          <p:nvSpPr>
            <p:cNvPr id="8" name="iS1ide-TextBox 19"/>
            <p:cNvSpPr txBox="1"/>
            <p:nvPr/>
          </p:nvSpPr>
          <p:spPr>
            <a:xfrm>
              <a:off x="1667509" y="2222017"/>
              <a:ext cx="449556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tIns="0" rIns="0" bIns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9" name="iS1ide-TextBox 20"/>
            <p:cNvSpPr txBox="1"/>
            <p:nvPr/>
          </p:nvSpPr>
          <p:spPr>
            <a:xfrm>
              <a:off x="1667508" y="1914240"/>
              <a:ext cx="1149921" cy="2949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2000" tIns="0" rIns="0" bIns="0">
              <a:noAutofit/>
            </a:bodyPr>
            <a:lstStyle/>
            <a:p>
              <a:r>
                <a:rPr lang="zh-CN" altLang="en-US" sz="2000" b="1">
                  <a:solidFill>
                    <a:schemeClr val="accent2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grpSp>
          <p:nvGrpSpPr>
            <p:cNvPr id="10" name="Group 21"/>
            <p:cNvGrpSpPr/>
            <p:nvPr/>
          </p:nvGrpSpPr>
          <p:grpSpPr>
            <a:xfrm>
              <a:off x="852046" y="1841570"/>
              <a:ext cx="736375" cy="736375"/>
              <a:chOff x="1731021" y="1638788"/>
              <a:chExt cx="736375" cy="736375"/>
            </a:xfrm>
            <a:solidFill>
              <a:schemeClr val="accent2"/>
            </a:solidFill>
          </p:grpSpPr>
          <p:sp>
            <p:nvSpPr>
              <p:cNvPr id="21" name="iS1ide-Oval 22"/>
              <p:cNvSpPr/>
              <p:nvPr/>
            </p:nvSpPr>
            <p:spPr>
              <a:xfrm>
                <a:off x="1731021" y="1638788"/>
                <a:ext cx="736375" cy="73637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iS1ide-TextBox 23"/>
              <p:cNvSpPr txBox="1"/>
              <p:nvPr/>
            </p:nvSpPr>
            <p:spPr>
              <a:xfrm>
                <a:off x="1835353" y="1774998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GB" sz="2400">
                    <a:solidFill>
                      <a:schemeClr val="bg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01</a:t>
                </a:r>
              </a:p>
            </p:txBody>
          </p:sp>
        </p:grpSp>
        <p:sp>
          <p:nvSpPr>
            <p:cNvPr id="11" name="iS1ide-TextBox 25"/>
            <p:cNvSpPr txBox="1"/>
            <p:nvPr/>
          </p:nvSpPr>
          <p:spPr>
            <a:xfrm>
              <a:off x="1667509" y="3733272"/>
              <a:ext cx="449556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tIns="0" rIns="0" bIns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2" name="iS1ide-TextBox 26"/>
            <p:cNvSpPr txBox="1"/>
            <p:nvPr/>
          </p:nvSpPr>
          <p:spPr>
            <a:xfrm>
              <a:off x="1667508" y="3425495"/>
              <a:ext cx="1149921" cy="2949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2000" tIns="0" rIns="0" bIns="0">
              <a:noAutofit/>
            </a:bodyPr>
            <a:lstStyle/>
            <a:p>
              <a:r>
                <a:rPr lang="zh-CN" altLang="en-US" sz="2000" b="1">
                  <a:solidFill>
                    <a:schemeClr val="accent3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grpSp>
          <p:nvGrpSpPr>
            <p:cNvPr id="13" name="Group 27"/>
            <p:cNvGrpSpPr/>
            <p:nvPr/>
          </p:nvGrpSpPr>
          <p:grpSpPr>
            <a:xfrm>
              <a:off x="852046" y="3352825"/>
              <a:ext cx="736375" cy="736375"/>
              <a:chOff x="1731021" y="2821439"/>
              <a:chExt cx="736375" cy="736375"/>
            </a:xfrm>
            <a:solidFill>
              <a:schemeClr val="accent3"/>
            </a:solidFill>
          </p:grpSpPr>
          <p:sp>
            <p:nvSpPr>
              <p:cNvPr id="19" name="iS1ide-Oval 28"/>
              <p:cNvSpPr/>
              <p:nvPr/>
            </p:nvSpPr>
            <p:spPr>
              <a:xfrm>
                <a:off x="1731021" y="2821439"/>
                <a:ext cx="736375" cy="73637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iS1ide-TextBox 29"/>
              <p:cNvSpPr txBox="1"/>
              <p:nvPr/>
            </p:nvSpPr>
            <p:spPr>
              <a:xfrm>
                <a:off x="1835353" y="2957649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GB" sz="2400">
                    <a:solidFill>
                      <a:schemeClr val="bg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02</a:t>
                </a:r>
              </a:p>
            </p:txBody>
          </p:sp>
        </p:grpSp>
        <p:sp>
          <p:nvSpPr>
            <p:cNvPr id="14" name="iS1ide-TextBox 31"/>
            <p:cNvSpPr txBox="1"/>
            <p:nvPr/>
          </p:nvSpPr>
          <p:spPr>
            <a:xfrm>
              <a:off x="1667509" y="5240233"/>
              <a:ext cx="4495561" cy="2769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2000" tIns="0" rIns="0" bIns="0">
              <a:no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endParaRPr lang="zh-CN" altLang="en-US" sz="14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15" name="iS1ide-TextBox 32"/>
            <p:cNvSpPr txBox="1"/>
            <p:nvPr/>
          </p:nvSpPr>
          <p:spPr>
            <a:xfrm>
              <a:off x="1667508" y="4932456"/>
              <a:ext cx="1149921" cy="29495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72000" tIns="0" rIns="0" bIns="0">
              <a:noAutofit/>
            </a:bodyPr>
            <a:lstStyle/>
            <a:p>
              <a:r>
                <a:rPr lang="zh-CN" altLang="en-US" sz="2000" b="1" dirty="0">
                  <a:solidFill>
                    <a:schemeClr val="accent4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标题文本预设</a:t>
              </a:r>
            </a:p>
          </p:txBody>
        </p:sp>
        <p:grpSp>
          <p:nvGrpSpPr>
            <p:cNvPr id="16" name="Group 33"/>
            <p:cNvGrpSpPr/>
            <p:nvPr/>
          </p:nvGrpSpPr>
          <p:grpSpPr>
            <a:xfrm>
              <a:off x="852046" y="4859786"/>
              <a:ext cx="736375" cy="736375"/>
              <a:chOff x="1731021" y="4175657"/>
              <a:chExt cx="736375" cy="736375"/>
            </a:xfrm>
            <a:solidFill>
              <a:schemeClr val="accent4"/>
            </a:solidFill>
          </p:grpSpPr>
          <p:sp>
            <p:nvSpPr>
              <p:cNvPr id="17" name="iS1ide-Oval 34"/>
              <p:cNvSpPr/>
              <p:nvPr/>
            </p:nvSpPr>
            <p:spPr>
              <a:xfrm>
                <a:off x="1731021" y="4175657"/>
                <a:ext cx="736375" cy="736375"/>
              </a:xfrm>
              <a:prstGeom prst="ellipse">
                <a:avLst/>
              </a:prstGeom>
              <a:grpFill/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iS1ide-TextBox 35"/>
              <p:cNvSpPr txBox="1"/>
              <p:nvPr/>
            </p:nvSpPr>
            <p:spPr>
              <a:xfrm>
                <a:off x="1835353" y="4311867"/>
                <a:ext cx="527709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GB" sz="2400">
                    <a:solidFill>
                      <a:schemeClr val="bg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03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862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个人信息</a:t>
            </a:r>
          </a:p>
        </p:txBody>
      </p:sp>
      <p:grpSp>
        <p:nvGrpSpPr>
          <p:cNvPr id="6" name="01b15570-37da-4695-aeb6-ad43a5f2bcce"/>
          <p:cNvGrpSpPr>
            <a:grpSpLocks noChangeAspect="1"/>
          </p:cNvGrpSpPr>
          <p:nvPr/>
        </p:nvGrpSpPr>
        <p:grpSpPr>
          <a:xfrm>
            <a:off x="1297636" y="1891272"/>
            <a:ext cx="9613068" cy="3944727"/>
            <a:chOff x="1307468" y="1665129"/>
            <a:chExt cx="9613068" cy="3944727"/>
          </a:xfrm>
        </p:grpSpPr>
        <p:grpSp>
          <p:nvGrpSpPr>
            <p:cNvPr id="7" name="Group 2"/>
            <p:cNvGrpSpPr/>
            <p:nvPr/>
          </p:nvGrpSpPr>
          <p:grpSpPr>
            <a:xfrm>
              <a:off x="4372036" y="1665129"/>
              <a:ext cx="3533331" cy="3944727"/>
              <a:chOff x="4372036" y="1665129"/>
              <a:chExt cx="3533331" cy="3944727"/>
            </a:xfrm>
          </p:grpSpPr>
          <p:sp>
            <p:nvSpPr>
              <p:cNvPr id="27" name="îŝḷîḓé-Freeform: Shape 40"/>
              <p:cNvSpPr/>
              <p:nvPr/>
            </p:nvSpPr>
            <p:spPr>
              <a:xfrm>
                <a:off x="5567936" y="1665129"/>
                <a:ext cx="543435" cy="893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6" extrusionOk="0">
                    <a:moveTo>
                      <a:pt x="19619" y="155"/>
                    </a:moveTo>
                    <a:lnTo>
                      <a:pt x="1903" y="6261"/>
                    </a:lnTo>
                    <a:cubicBezTo>
                      <a:pt x="851" y="6623"/>
                      <a:pt x="-4" y="7507"/>
                      <a:pt x="0" y="8228"/>
                    </a:cubicBezTo>
                    <a:lnTo>
                      <a:pt x="57" y="20379"/>
                    </a:lnTo>
                    <a:cubicBezTo>
                      <a:pt x="61" y="21100"/>
                      <a:pt x="921" y="21393"/>
                      <a:pt x="1973" y="21031"/>
                    </a:cubicBezTo>
                    <a:lnTo>
                      <a:pt x="19689" y="14925"/>
                    </a:lnTo>
                    <a:cubicBezTo>
                      <a:pt x="20741" y="14563"/>
                      <a:pt x="21596" y="13679"/>
                      <a:pt x="21593" y="12958"/>
                    </a:cubicBezTo>
                    <a:lnTo>
                      <a:pt x="21535" y="807"/>
                    </a:lnTo>
                    <a:cubicBezTo>
                      <a:pt x="21532" y="86"/>
                      <a:pt x="20671" y="-207"/>
                      <a:pt x="19619" y="155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8" name="îŝḷîḓé-Freeform: Shape 41"/>
              <p:cNvSpPr/>
              <p:nvPr/>
            </p:nvSpPr>
            <p:spPr>
              <a:xfrm>
                <a:off x="5567936" y="2366172"/>
                <a:ext cx="543435" cy="8934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5" extrusionOk="0">
                    <a:moveTo>
                      <a:pt x="19620" y="154"/>
                    </a:moveTo>
                    <a:lnTo>
                      <a:pt x="1904" y="6259"/>
                    </a:lnTo>
                    <a:cubicBezTo>
                      <a:pt x="852" y="6621"/>
                      <a:pt x="-3" y="7508"/>
                      <a:pt x="0" y="8226"/>
                    </a:cubicBezTo>
                    <a:lnTo>
                      <a:pt x="58" y="20378"/>
                    </a:lnTo>
                    <a:cubicBezTo>
                      <a:pt x="61" y="21096"/>
                      <a:pt x="922" y="21392"/>
                      <a:pt x="1974" y="21030"/>
                    </a:cubicBezTo>
                    <a:lnTo>
                      <a:pt x="19690" y="14926"/>
                    </a:lnTo>
                    <a:cubicBezTo>
                      <a:pt x="20742" y="14563"/>
                      <a:pt x="21597" y="13676"/>
                      <a:pt x="21593" y="12958"/>
                    </a:cubicBezTo>
                    <a:lnTo>
                      <a:pt x="21536" y="806"/>
                    </a:lnTo>
                    <a:cubicBezTo>
                      <a:pt x="21532" y="88"/>
                      <a:pt x="20672" y="-208"/>
                      <a:pt x="19620" y="154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9" name="îŝḷîḓé-Freeform: Shape 42"/>
              <p:cNvSpPr/>
              <p:nvPr/>
            </p:nvSpPr>
            <p:spPr>
              <a:xfrm>
                <a:off x="5567936" y="3046598"/>
                <a:ext cx="543435" cy="893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5" extrusionOk="0">
                    <a:moveTo>
                      <a:pt x="19620" y="154"/>
                    </a:moveTo>
                    <a:lnTo>
                      <a:pt x="1904" y="6259"/>
                    </a:lnTo>
                    <a:cubicBezTo>
                      <a:pt x="852" y="6621"/>
                      <a:pt x="-3" y="7508"/>
                      <a:pt x="0" y="8229"/>
                    </a:cubicBezTo>
                    <a:lnTo>
                      <a:pt x="58" y="20379"/>
                    </a:lnTo>
                    <a:cubicBezTo>
                      <a:pt x="61" y="21096"/>
                      <a:pt x="922" y="21392"/>
                      <a:pt x="1974" y="21030"/>
                    </a:cubicBezTo>
                    <a:lnTo>
                      <a:pt x="19690" y="14925"/>
                    </a:lnTo>
                    <a:cubicBezTo>
                      <a:pt x="20742" y="14563"/>
                      <a:pt x="21597" y="13676"/>
                      <a:pt x="21593" y="12959"/>
                    </a:cubicBezTo>
                    <a:lnTo>
                      <a:pt x="21536" y="809"/>
                    </a:lnTo>
                    <a:cubicBezTo>
                      <a:pt x="21532" y="88"/>
                      <a:pt x="20672" y="-208"/>
                      <a:pt x="19620" y="154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0" name="îŝḷîḓé-Freeform: Shape 43"/>
              <p:cNvSpPr/>
              <p:nvPr/>
            </p:nvSpPr>
            <p:spPr>
              <a:xfrm>
                <a:off x="4969986" y="2015651"/>
                <a:ext cx="543564" cy="893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8" extrusionOk="0">
                    <a:moveTo>
                      <a:pt x="19620" y="155"/>
                    </a:moveTo>
                    <a:lnTo>
                      <a:pt x="1902" y="6262"/>
                    </a:lnTo>
                    <a:cubicBezTo>
                      <a:pt x="856" y="6623"/>
                      <a:pt x="-4" y="7509"/>
                      <a:pt x="0" y="8230"/>
                    </a:cubicBezTo>
                    <a:lnTo>
                      <a:pt x="57" y="20382"/>
                    </a:lnTo>
                    <a:cubicBezTo>
                      <a:pt x="61" y="21103"/>
                      <a:pt x="926" y="21394"/>
                      <a:pt x="1972" y="21033"/>
                    </a:cubicBezTo>
                    <a:lnTo>
                      <a:pt x="19690" y="14926"/>
                    </a:lnTo>
                    <a:cubicBezTo>
                      <a:pt x="20736" y="14565"/>
                      <a:pt x="21596" y="13679"/>
                      <a:pt x="21592" y="12958"/>
                    </a:cubicBezTo>
                    <a:lnTo>
                      <a:pt x="21535" y="806"/>
                    </a:lnTo>
                    <a:cubicBezTo>
                      <a:pt x="21531" y="85"/>
                      <a:pt x="20666" y="-206"/>
                      <a:pt x="19620" y="155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1" name="îŝḷîḓé-Freeform: Shape 44"/>
              <p:cNvSpPr/>
              <p:nvPr/>
            </p:nvSpPr>
            <p:spPr>
              <a:xfrm>
                <a:off x="4969986" y="2696075"/>
                <a:ext cx="543564" cy="89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7" extrusionOk="0">
                    <a:moveTo>
                      <a:pt x="19620" y="154"/>
                    </a:moveTo>
                    <a:lnTo>
                      <a:pt x="1902" y="6260"/>
                    </a:lnTo>
                    <a:cubicBezTo>
                      <a:pt x="856" y="6621"/>
                      <a:pt x="-4" y="7510"/>
                      <a:pt x="0" y="8227"/>
                    </a:cubicBezTo>
                    <a:lnTo>
                      <a:pt x="57" y="20381"/>
                    </a:lnTo>
                    <a:cubicBezTo>
                      <a:pt x="60" y="21098"/>
                      <a:pt x="926" y="21393"/>
                      <a:pt x="1972" y="21032"/>
                    </a:cubicBezTo>
                    <a:lnTo>
                      <a:pt x="19690" y="14926"/>
                    </a:lnTo>
                    <a:cubicBezTo>
                      <a:pt x="20736" y="14565"/>
                      <a:pt x="21596" y="13676"/>
                      <a:pt x="21593" y="12959"/>
                    </a:cubicBezTo>
                    <a:lnTo>
                      <a:pt x="21535" y="805"/>
                    </a:lnTo>
                    <a:cubicBezTo>
                      <a:pt x="21532" y="88"/>
                      <a:pt x="20666" y="-207"/>
                      <a:pt x="19620" y="154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2" name="îŝḷîḓé-Freeform: Shape 45"/>
              <p:cNvSpPr/>
              <p:nvPr/>
            </p:nvSpPr>
            <p:spPr>
              <a:xfrm>
                <a:off x="4969986" y="3397120"/>
                <a:ext cx="543574" cy="893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7" extrusionOk="0">
                    <a:moveTo>
                      <a:pt x="19621" y="154"/>
                    </a:moveTo>
                    <a:lnTo>
                      <a:pt x="1903" y="6260"/>
                    </a:lnTo>
                    <a:cubicBezTo>
                      <a:pt x="857" y="6620"/>
                      <a:pt x="-3" y="7510"/>
                      <a:pt x="0" y="8231"/>
                    </a:cubicBezTo>
                    <a:lnTo>
                      <a:pt x="58" y="20381"/>
                    </a:lnTo>
                    <a:cubicBezTo>
                      <a:pt x="61" y="21098"/>
                      <a:pt x="927" y="21393"/>
                      <a:pt x="1973" y="21032"/>
                    </a:cubicBezTo>
                    <a:lnTo>
                      <a:pt x="19691" y="14926"/>
                    </a:lnTo>
                    <a:cubicBezTo>
                      <a:pt x="20737" y="14565"/>
                      <a:pt x="21597" y="13676"/>
                      <a:pt x="21594" y="12959"/>
                    </a:cubicBezTo>
                    <a:lnTo>
                      <a:pt x="21536" y="808"/>
                    </a:lnTo>
                    <a:cubicBezTo>
                      <a:pt x="21533" y="87"/>
                      <a:pt x="20667" y="-207"/>
                      <a:pt x="19621" y="154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3" name="îŝḷîḓé-Freeform: Shape 46"/>
              <p:cNvSpPr/>
              <p:nvPr/>
            </p:nvSpPr>
            <p:spPr>
              <a:xfrm>
                <a:off x="4372036" y="2366172"/>
                <a:ext cx="543565" cy="893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8" extrusionOk="0">
                    <a:moveTo>
                      <a:pt x="19620" y="155"/>
                    </a:moveTo>
                    <a:lnTo>
                      <a:pt x="1902" y="6262"/>
                    </a:lnTo>
                    <a:cubicBezTo>
                      <a:pt x="856" y="6623"/>
                      <a:pt x="-4" y="7508"/>
                      <a:pt x="0" y="8230"/>
                    </a:cubicBezTo>
                    <a:lnTo>
                      <a:pt x="57" y="20382"/>
                    </a:lnTo>
                    <a:cubicBezTo>
                      <a:pt x="61" y="21103"/>
                      <a:pt x="926" y="21394"/>
                      <a:pt x="1973" y="21033"/>
                    </a:cubicBezTo>
                    <a:lnTo>
                      <a:pt x="19690" y="14926"/>
                    </a:lnTo>
                    <a:cubicBezTo>
                      <a:pt x="20736" y="14565"/>
                      <a:pt x="21596" y="13679"/>
                      <a:pt x="21592" y="12958"/>
                    </a:cubicBezTo>
                    <a:lnTo>
                      <a:pt x="21535" y="806"/>
                    </a:lnTo>
                    <a:cubicBezTo>
                      <a:pt x="21531" y="85"/>
                      <a:pt x="20666" y="-206"/>
                      <a:pt x="19620" y="155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4" name="îŝḷîḓé-Freeform: Shape 47"/>
              <p:cNvSpPr/>
              <p:nvPr/>
            </p:nvSpPr>
            <p:spPr>
              <a:xfrm>
                <a:off x="4372036" y="3046598"/>
                <a:ext cx="543565" cy="8934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7" extrusionOk="0">
                    <a:moveTo>
                      <a:pt x="19619" y="155"/>
                    </a:moveTo>
                    <a:lnTo>
                      <a:pt x="1902" y="6261"/>
                    </a:lnTo>
                    <a:cubicBezTo>
                      <a:pt x="856" y="6622"/>
                      <a:pt x="-4" y="7511"/>
                      <a:pt x="0" y="8228"/>
                    </a:cubicBezTo>
                    <a:lnTo>
                      <a:pt x="57" y="20382"/>
                    </a:lnTo>
                    <a:cubicBezTo>
                      <a:pt x="61" y="21099"/>
                      <a:pt x="926" y="21394"/>
                      <a:pt x="1972" y="21033"/>
                    </a:cubicBezTo>
                    <a:lnTo>
                      <a:pt x="19690" y="14927"/>
                    </a:lnTo>
                    <a:cubicBezTo>
                      <a:pt x="20736" y="14566"/>
                      <a:pt x="21596" y="13677"/>
                      <a:pt x="21592" y="12960"/>
                    </a:cubicBezTo>
                    <a:lnTo>
                      <a:pt x="21535" y="806"/>
                    </a:lnTo>
                    <a:cubicBezTo>
                      <a:pt x="21531" y="88"/>
                      <a:pt x="20666" y="-206"/>
                      <a:pt x="19619" y="155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5" name="îŝḷîḓé-Freeform: Shape 48"/>
              <p:cNvSpPr/>
              <p:nvPr/>
            </p:nvSpPr>
            <p:spPr>
              <a:xfrm>
                <a:off x="4372036" y="3747642"/>
                <a:ext cx="543575" cy="893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7" extrusionOk="0">
                    <a:moveTo>
                      <a:pt x="19621" y="154"/>
                    </a:moveTo>
                    <a:lnTo>
                      <a:pt x="1903" y="6260"/>
                    </a:lnTo>
                    <a:cubicBezTo>
                      <a:pt x="857" y="6620"/>
                      <a:pt x="-3" y="7510"/>
                      <a:pt x="0" y="8231"/>
                    </a:cubicBezTo>
                    <a:lnTo>
                      <a:pt x="58" y="20381"/>
                    </a:lnTo>
                    <a:cubicBezTo>
                      <a:pt x="61" y="21098"/>
                      <a:pt x="927" y="21393"/>
                      <a:pt x="1973" y="21032"/>
                    </a:cubicBezTo>
                    <a:lnTo>
                      <a:pt x="19691" y="14926"/>
                    </a:lnTo>
                    <a:cubicBezTo>
                      <a:pt x="20737" y="14565"/>
                      <a:pt x="21597" y="13676"/>
                      <a:pt x="21594" y="12959"/>
                    </a:cubicBezTo>
                    <a:lnTo>
                      <a:pt x="21536" y="809"/>
                    </a:lnTo>
                    <a:cubicBezTo>
                      <a:pt x="21533" y="88"/>
                      <a:pt x="20667" y="-207"/>
                      <a:pt x="19621" y="154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6" name="îŝḷîḓé-Freeform: Shape 31"/>
              <p:cNvSpPr/>
              <p:nvPr/>
            </p:nvSpPr>
            <p:spPr>
              <a:xfrm>
                <a:off x="6165883" y="1665129"/>
                <a:ext cx="543425" cy="893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6" extrusionOk="0">
                    <a:moveTo>
                      <a:pt x="1973" y="155"/>
                    </a:moveTo>
                    <a:lnTo>
                      <a:pt x="19691" y="6261"/>
                    </a:lnTo>
                    <a:cubicBezTo>
                      <a:pt x="20742" y="6623"/>
                      <a:pt x="21597" y="7507"/>
                      <a:pt x="21594" y="8228"/>
                    </a:cubicBezTo>
                    <a:lnTo>
                      <a:pt x="21536" y="20379"/>
                    </a:lnTo>
                    <a:cubicBezTo>
                      <a:pt x="21533" y="21100"/>
                      <a:pt x="20672" y="21393"/>
                      <a:pt x="19621" y="21031"/>
                    </a:cubicBezTo>
                    <a:lnTo>
                      <a:pt x="1903" y="14925"/>
                    </a:lnTo>
                    <a:cubicBezTo>
                      <a:pt x="852" y="14563"/>
                      <a:pt x="-3" y="13679"/>
                      <a:pt x="0" y="12958"/>
                    </a:cubicBezTo>
                    <a:lnTo>
                      <a:pt x="58" y="807"/>
                    </a:lnTo>
                    <a:cubicBezTo>
                      <a:pt x="61" y="86"/>
                      <a:pt x="922" y="-207"/>
                      <a:pt x="1973" y="155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7" name="îŝḷîḓé-Freeform: Shape 32"/>
              <p:cNvSpPr/>
              <p:nvPr/>
            </p:nvSpPr>
            <p:spPr>
              <a:xfrm>
                <a:off x="6165884" y="2366172"/>
                <a:ext cx="543443" cy="8934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5" extrusionOk="0">
                    <a:moveTo>
                      <a:pt x="1973" y="154"/>
                    </a:moveTo>
                    <a:lnTo>
                      <a:pt x="19689" y="6259"/>
                    </a:lnTo>
                    <a:cubicBezTo>
                      <a:pt x="20740" y="6621"/>
                      <a:pt x="21596" y="7508"/>
                      <a:pt x="21593" y="8226"/>
                    </a:cubicBezTo>
                    <a:lnTo>
                      <a:pt x="21534" y="20378"/>
                    </a:lnTo>
                    <a:cubicBezTo>
                      <a:pt x="21531" y="21096"/>
                      <a:pt x="20670" y="21392"/>
                      <a:pt x="19619" y="21030"/>
                    </a:cubicBezTo>
                    <a:lnTo>
                      <a:pt x="1903" y="14926"/>
                    </a:lnTo>
                    <a:cubicBezTo>
                      <a:pt x="851" y="14563"/>
                      <a:pt x="-4" y="13676"/>
                      <a:pt x="0" y="12958"/>
                    </a:cubicBezTo>
                    <a:lnTo>
                      <a:pt x="58" y="806"/>
                    </a:lnTo>
                    <a:cubicBezTo>
                      <a:pt x="62" y="88"/>
                      <a:pt x="921" y="-208"/>
                      <a:pt x="1973" y="154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8" name="îŝḷîḓé-Freeform: Shape 33"/>
              <p:cNvSpPr/>
              <p:nvPr/>
            </p:nvSpPr>
            <p:spPr>
              <a:xfrm>
                <a:off x="6165883" y="3046598"/>
                <a:ext cx="543425" cy="8934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5" extrusionOk="0">
                    <a:moveTo>
                      <a:pt x="1973" y="154"/>
                    </a:moveTo>
                    <a:lnTo>
                      <a:pt x="19691" y="6259"/>
                    </a:lnTo>
                    <a:cubicBezTo>
                      <a:pt x="20742" y="6621"/>
                      <a:pt x="21597" y="7508"/>
                      <a:pt x="21594" y="8229"/>
                    </a:cubicBezTo>
                    <a:lnTo>
                      <a:pt x="21536" y="20379"/>
                    </a:lnTo>
                    <a:cubicBezTo>
                      <a:pt x="21533" y="21096"/>
                      <a:pt x="20672" y="21392"/>
                      <a:pt x="19621" y="21030"/>
                    </a:cubicBezTo>
                    <a:lnTo>
                      <a:pt x="1903" y="14925"/>
                    </a:lnTo>
                    <a:cubicBezTo>
                      <a:pt x="852" y="14563"/>
                      <a:pt x="-3" y="13676"/>
                      <a:pt x="0" y="12959"/>
                    </a:cubicBezTo>
                    <a:lnTo>
                      <a:pt x="58" y="809"/>
                    </a:lnTo>
                    <a:cubicBezTo>
                      <a:pt x="61" y="88"/>
                      <a:pt x="922" y="-208"/>
                      <a:pt x="1973" y="154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39" name="îŝḷîḓé-Freeform: Shape 34"/>
              <p:cNvSpPr/>
              <p:nvPr/>
            </p:nvSpPr>
            <p:spPr>
              <a:xfrm>
                <a:off x="6763833" y="2015651"/>
                <a:ext cx="543584" cy="8933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8" extrusionOk="0">
                    <a:moveTo>
                      <a:pt x="1973" y="155"/>
                    </a:moveTo>
                    <a:lnTo>
                      <a:pt x="19691" y="6262"/>
                    </a:lnTo>
                    <a:cubicBezTo>
                      <a:pt x="20736" y="6623"/>
                      <a:pt x="21597" y="7509"/>
                      <a:pt x="21594" y="8230"/>
                    </a:cubicBezTo>
                    <a:lnTo>
                      <a:pt x="21536" y="20382"/>
                    </a:lnTo>
                    <a:cubicBezTo>
                      <a:pt x="21532" y="21103"/>
                      <a:pt x="20667" y="21394"/>
                      <a:pt x="19621" y="21033"/>
                    </a:cubicBezTo>
                    <a:lnTo>
                      <a:pt x="1903" y="14926"/>
                    </a:lnTo>
                    <a:cubicBezTo>
                      <a:pt x="858" y="14565"/>
                      <a:pt x="-3" y="13679"/>
                      <a:pt x="0" y="12958"/>
                    </a:cubicBezTo>
                    <a:lnTo>
                      <a:pt x="58" y="806"/>
                    </a:lnTo>
                    <a:cubicBezTo>
                      <a:pt x="62" y="85"/>
                      <a:pt x="927" y="-206"/>
                      <a:pt x="1973" y="155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0" name="îŝḷîḓé-Freeform: Shape 35"/>
              <p:cNvSpPr/>
              <p:nvPr/>
            </p:nvSpPr>
            <p:spPr>
              <a:xfrm>
                <a:off x="6763833" y="2696075"/>
                <a:ext cx="543543" cy="89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7" extrusionOk="0">
                    <a:moveTo>
                      <a:pt x="1973" y="154"/>
                    </a:moveTo>
                    <a:lnTo>
                      <a:pt x="19691" y="6260"/>
                    </a:lnTo>
                    <a:cubicBezTo>
                      <a:pt x="20737" y="6621"/>
                      <a:pt x="21597" y="7510"/>
                      <a:pt x="21593" y="8227"/>
                    </a:cubicBezTo>
                    <a:lnTo>
                      <a:pt x="21535" y="20381"/>
                    </a:lnTo>
                    <a:cubicBezTo>
                      <a:pt x="21532" y="21098"/>
                      <a:pt x="20667" y="21393"/>
                      <a:pt x="19620" y="21032"/>
                    </a:cubicBezTo>
                    <a:lnTo>
                      <a:pt x="1902" y="14926"/>
                    </a:lnTo>
                    <a:cubicBezTo>
                      <a:pt x="856" y="14565"/>
                      <a:pt x="-3" y="13676"/>
                      <a:pt x="0" y="12959"/>
                    </a:cubicBezTo>
                    <a:lnTo>
                      <a:pt x="58" y="805"/>
                    </a:lnTo>
                    <a:cubicBezTo>
                      <a:pt x="61" y="88"/>
                      <a:pt x="926" y="-207"/>
                      <a:pt x="1973" y="154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1" name="îŝḷîḓé-Freeform: Shape 36"/>
              <p:cNvSpPr/>
              <p:nvPr/>
            </p:nvSpPr>
            <p:spPr>
              <a:xfrm>
                <a:off x="6763833" y="3397120"/>
                <a:ext cx="543584" cy="8934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7" extrusionOk="0">
                    <a:moveTo>
                      <a:pt x="1974" y="154"/>
                    </a:moveTo>
                    <a:lnTo>
                      <a:pt x="19691" y="6260"/>
                    </a:lnTo>
                    <a:cubicBezTo>
                      <a:pt x="20737" y="6620"/>
                      <a:pt x="21597" y="7510"/>
                      <a:pt x="21594" y="8231"/>
                    </a:cubicBezTo>
                    <a:lnTo>
                      <a:pt x="21536" y="20381"/>
                    </a:lnTo>
                    <a:cubicBezTo>
                      <a:pt x="21533" y="21098"/>
                      <a:pt x="20668" y="21393"/>
                      <a:pt x="19621" y="21032"/>
                    </a:cubicBezTo>
                    <a:lnTo>
                      <a:pt x="1904" y="14926"/>
                    </a:lnTo>
                    <a:cubicBezTo>
                      <a:pt x="858" y="14565"/>
                      <a:pt x="-3" y="13676"/>
                      <a:pt x="0" y="12959"/>
                    </a:cubicBezTo>
                    <a:lnTo>
                      <a:pt x="59" y="808"/>
                    </a:lnTo>
                    <a:cubicBezTo>
                      <a:pt x="62" y="87"/>
                      <a:pt x="928" y="-207"/>
                      <a:pt x="1974" y="154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2" name="îŝḷîḓé-Freeform: Shape 37"/>
              <p:cNvSpPr/>
              <p:nvPr/>
            </p:nvSpPr>
            <p:spPr>
              <a:xfrm>
                <a:off x="7358708" y="2366172"/>
                <a:ext cx="543564" cy="893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8" extrusionOk="0">
                    <a:moveTo>
                      <a:pt x="1973" y="155"/>
                    </a:moveTo>
                    <a:lnTo>
                      <a:pt x="19690" y="6262"/>
                    </a:lnTo>
                    <a:cubicBezTo>
                      <a:pt x="20736" y="6623"/>
                      <a:pt x="21597" y="7508"/>
                      <a:pt x="21593" y="8230"/>
                    </a:cubicBezTo>
                    <a:lnTo>
                      <a:pt x="21535" y="20382"/>
                    </a:lnTo>
                    <a:cubicBezTo>
                      <a:pt x="21531" y="21103"/>
                      <a:pt x="20666" y="21394"/>
                      <a:pt x="19620" y="21033"/>
                    </a:cubicBezTo>
                    <a:lnTo>
                      <a:pt x="1902" y="14926"/>
                    </a:lnTo>
                    <a:cubicBezTo>
                      <a:pt x="856" y="14565"/>
                      <a:pt x="-3" y="13679"/>
                      <a:pt x="0" y="12958"/>
                    </a:cubicBezTo>
                    <a:lnTo>
                      <a:pt x="58" y="806"/>
                    </a:lnTo>
                    <a:cubicBezTo>
                      <a:pt x="61" y="85"/>
                      <a:pt x="926" y="-206"/>
                      <a:pt x="1973" y="155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3" name="îŝḷîḓé-Freeform: Shape 38"/>
              <p:cNvSpPr/>
              <p:nvPr/>
            </p:nvSpPr>
            <p:spPr>
              <a:xfrm>
                <a:off x="7361782" y="3046598"/>
                <a:ext cx="543565" cy="8934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3" h="21187" extrusionOk="0">
                    <a:moveTo>
                      <a:pt x="1973" y="155"/>
                    </a:moveTo>
                    <a:lnTo>
                      <a:pt x="19691" y="6261"/>
                    </a:lnTo>
                    <a:cubicBezTo>
                      <a:pt x="20737" y="6622"/>
                      <a:pt x="21596" y="7511"/>
                      <a:pt x="21593" y="8228"/>
                    </a:cubicBezTo>
                    <a:lnTo>
                      <a:pt x="21535" y="20382"/>
                    </a:lnTo>
                    <a:cubicBezTo>
                      <a:pt x="21532" y="21099"/>
                      <a:pt x="20667" y="21394"/>
                      <a:pt x="19620" y="21033"/>
                    </a:cubicBezTo>
                    <a:lnTo>
                      <a:pt x="1903" y="14927"/>
                    </a:lnTo>
                    <a:cubicBezTo>
                      <a:pt x="857" y="14566"/>
                      <a:pt x="-4" y="13677"/>
                      <a:pt x="0" y="12960"/>
                    </a:cubicBezTo>
                    <a:lnTo>
                      <a:pt x="58" y="806"/>
                    </a:lnTo>
                    <a:cubicBezTo>
                      <a:pt x="62" y="88"/>
                      <a:pt x="927" y="-206"/>
                      <a:pt x="1973" y="155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4" name="îŝḷîḓé-Freeform: Shape 39"/>
              <p:cNvSpPr/>
              <p:nvPr/>
            </p:nvSpPr>
            <p:spPr>
              <a:xfrm>
                <a:off x="7361782" y="3747642"/>
                <a:ext cx="543585" cy="893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4" h="21187" extrusionOk="0">
                    <a:moveTo>
                      <a:pt x="1973" y="154"/>
                    </a:moveTo>
                    <a:lnTo>
                      <a:pt x="19690" y="6260"/>
                    </a:lnTo>
                    <a:cubicBezTo>
                      <a:pt x="20736" y="6620"/>
                      <a:pt x="21597" y="7510"/>
                      <a:pt x="21594" y="8231"/>
                    </a:cubicBezTo>
                    <a:lnTo>
                      <a:pt x="21535" y="20381"/>
                    </a:lnTo>
                    <a:cubicBezTo>
                      <a:pt x="21532" y="21098"/>
                      <a:pt x="20666" y="21393"/>
                      <a:pt x="19620" y="21032"/>
                    </a:cubicBezTo>
                    <a:lnTo>
                      <a:pt x="1902" y="14926"/>
                    </a:lnTo>
                    <a:cubicBezTo>
                      <a:pt x="857" y="14565"/>
                      <a:pt x="-3" y="13676"/>
                      <a:pt x="0" y="12959"/>
                    </a:cubicBezTo>
                    <a:lnTo>
                      <a:pt x="58" y="809"/>
                    </a:lnTo>
                    <a:cubicBezTo>
                      <a:pt x="61" y="88"/>
                      <a:pt x="926" y="-207"/>
                      <a:pt x="1973" y="154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5" name="îŝḷîḓé-Freeform: Shape 22"/>
              <p:cNvSpPr/>
              <p:nvPr/>
            </p:nvSpPr>
            <p:spPr>
              <a:xfrm>
                <a:off x="6825691" y="4383754"/>
                <a:ext cx="1043476" cy="586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4" h="21597" extrusionOk="0">
                    <a:moveTo>
                      <a:pt x="10654" y="0"/>
                    </a:moveTo>
                    <a:cubicBezTo>
                      <a:pt x="10290" y="-1"/>
                      <a:pt x="9927" y="136"/>
                      <a:pt x="9650" y="415"/>
                    </a:cubicBezTo>
                    <a:lnTo>
                      <a:pt x="409" y="9788"/>
                    </a:lnTo>
                    <a:cubicBezTo>
                      <a:pt x="-139" y="10343"/>
                      <a:pt x="-136" y="11252"/>
                      <a:pt x="414" y="11811"/>
                    </a:cubicBezTo>
                    <a:lnTo>
                      <a:pt x="9676" y="21182"/>
                    </a:lnTo>
                    <a:cubicBezTo>
                      <a:pt x="9951" y="21457"/>
                      <a:pt x="10309" y="21596"/>
                      <a:pt x="10668" y="21598"/>
                    </a:cubicBezTo>
                    <a:cubicBezTo>
                      <a:pt x="11031" y="21599"/>
                      <a:pt x="11394" y="21459"/>
                      <a:pt x="11670" y="21177"/>
                    </a:cubicBezTo>
                    <a:lnTo>
                      <a:pt x="20914" y="11805"/>
                    </a:lnTo>
                    <a:cubicBezTo>
                      <a:pt x="21461" y="11251"/>
                      <a:pt x="21460" y="10351"/>
                      <a:pt x="20916" y="9792"/>
                    </a:cubicBezTo>
                    <a:lnTo>
                      <a:pt x="11719" y="490"/>
                    </a:lnTo>
                    <a:lnTo>
                      <a:pt x="11647" y="415"/>
                    </a:lnTo>
                    <a:cubicBezTo>
                      <a:pt x="11374" y="140"/>
                      <a:pt x="11014" y="2"/>
                      <a:pt x="10654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6" name="îŝḷîḓé-Freeform: Shape 23"/>
              <p:cNvSpPr/>
              <p:nvPr/>
            </p:nvSpPr>
            <p:spPr>
              <a:xfrm>
                <a:off x="6227742" y="4693038"/>
                <a:ext cx="1043546" cy="5868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4" h="21597" extrusionOk="0">
                    <a:moveTo>
                      <a:pt x="10653" y="0"/>
                    </a:moveTo>
                    <a:cubicBezTo>
                      <a:pt x="10291" y="-1"/>
                      <a:pt x="9928" y="138"/>
                      <a:pt x="9653" y="419"/>
                    </a:cubicBezTo>
                    <a:lnTo>
                      <a:pt x="409" y="9792"/>
                    </a:lnTo>
                    <a:cubicBezTo>
                      <a:pt x="-139" y="10347"/>
                      <a:pt x="-136" y="11256"/>
                      <a:pt x="414" y="11809"/>
                    </a:cubicBezTo>
                    <a:lnTo>
                      <a:pt x="9676" y="21180"/>
                    </a:lnTo>
                    <a:cubicBezTo>
                      <a:pt x="9950" y="21458"/>
                      <a:pt x="10310" y="21597"/>
                      <a:pt x="10670" y="21598"/>
                    </a:cubicBezTo>
                    <a:cubicBezTo>
                      <a:pt x="11009" y="21599"/>
                      <a:pt x="11348" y="21477"/>
                      <a:pt x="11616" y="21235"/>
                    </a:cubicBezTo>
                    <a:lnTo>
                      <a:pt x="20920" y="11801"/>
                    </a:lnTo>
                    <a:cubicBezTo>
                      <a:pt x="21461" y="11245"/>
                      <a:pt x="21459" y="10341"/>
                      <a:pt x="20911" y="9792"/>
                    </a:cubicBezTo>
                    <a:lnTo>
                      <a:pt x="11650" y="421"/>
                    </a:lnTo>
                    <a:cubicBezTo>
                      <a:pt x="11376" y="142"/>
                      <a:pt x="11014" y="2"/>
                      <a:pt x="10653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7" name="îŝḷîḓé-Freeform: Shape 24"/>
              <p:cNvSpPr/>
              <p:nvPr/>
            </p:nvSpPr>
            <p:spPr>
              <a:xfrm>
                <a:off x="5629793" y="5022941"/>
                <a:ext cx="1043601" cy="586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4" h="21597" extrusionOk="0">
                    <a:moveTo>
                      <a:pt x="10655" y="0"/>
                    </a:moveTo>
                    <a:cubicBezTo>
                      <a:pt x="10293" y="-1"/>
                      <a:pt x="9930" y="138"/>
                      <a:pt x="9656" y="415"/>
                    </a:cubicBezTo>
                    <a:lnTo>
                      <a:pt x="408" y="9787"/>
                    </a:lnTo>
                    <a:cubicBezTo>
                      <a:pt x="-136" y="10342"/>
                      <a:pt x="-137" y="11257"/>
                      <a:pt x="414" y="11809"/>
                    </a:cubicBezTo>
                    <a:lnTo>
                      <a:pt x="9675" y="21180"/>
                    </a:lnTo>
                    <a:cubicBezTo>
                      <a:pt x="9948" y="21457"/>
                      <a:pt x="10309" y="21597"/>
                      <a:pt x="10668" y="21598"/>
                    </a:cubicBezTo>
                    <a:cubicBezTo>
                      <a:pt x="11017" y="21599"/>
                      <a:pt x="11365" y="21471"/>
                      <a:pt x="11634" y="21213"/>
                    </a:cubicBezTo>
                    <a:lnTo>
                      <a:pt x="20920" y="11799"/>
                    </a:lnTo>
                    <a:cubicBezTo>
                      <a:pt x="21463" y="11243"/>
                      <a:pt x="21458" y="10344"/>
                      <a:pt x="20914" y="9786"/>
                    </a:cubicBezTo>
                    <a:lnTo>
                      <a:pt x="11648" y="416"/>
                    </a:lnTo>
                    <a:cubicBezTo>
                      <a:pt x="11376" y="141"/>
                      <a:pt x="11016" y="2"/>
                      <a:pt x="10655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8" name="îŝḷîḓé-Freeform: Shape 25"/>
              <p:cNvSpPr/>
              <p:nvPr/>
            </p:nvSpPr>
            <p:spPr>
              <a:xfrm>
                <a:off x="6227742" y="4053851"/>
                <a:ext cx="1043497" cy="5869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2" h="21598" extrusionOk="0">
                    <a:moveTo>
                      <a:pt x="10651" y="0"/>
                    </a:moveTo>
                    <a:cubicBezTo>
                      <a:pt x="10289" y="-1"/>
                      <a:pt x="9926" y="138"/>
                      <a:pt x="9651" y="419"/>
                    </a:cubicBezTo>
                    <a:lnTo>
                      <a:pt x="408" y="9791"/>
                    </a:lnTo>
                    <a:cubicBezTo>
                      <a:pt x="-140" y="10346"/>
                      <a:pt x="-134" y="11255"/>
                      <a:pt x="413" y="11808"/>
                    </a:cubicBezTo>
                    <a:lnTo>
                      <a:pt x="9674" y="21179"/>
                    </a:lnTo>
                    <a:cubicBezTo>
                      <a:pt x="9948" y="21456"/>
                      <a:pt x="10308" y="21596"/>
                      <a:pt x="10668" y="21598"/>
                    </a:cubicBezTo>
                    <a:cubicBezTo>
                      <a:pt x="11031" y="21599"/>
                      <a:pt x="11395" y="21458"/>
                      <a:pt x="11671" y="21180"/>
                    </a:cubicBezTo>
                    <a:lnTo>
                      <a:pt x="20911" y="11808"/>
                    </a:lnTo>
                    <a:cubicBezTo>
                      <a:pt x="21459" y="11253"/>
                      <a:pt x="21460" y="10344"/>
                      <a:pt x="20909" y="9792"/>
                    </a:cubicBezTo>
                    <a:lnTo>
                      <a:pt x="13439" y="2233"/>
                    </a:lnTo>
                    <a:lnTo>
                      <a:pt x="11634" y="408"/>
                    </a:lnTo>
                    <a:cubicBezTo>
                      <a:pt x="11361" y="138"/>
                      <a:pt x="11006" y="1"/>
                      <a:pt x="10651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49" name="îŝḷîḓé-Freeform: Shape 26"/>
              <p:cNvSpPr/>
              <p:nvPr/>
            </p:nvSpPr>
            <p:spPr>
              <a:xfrm>
                <a:off x="5629793" y="4383754"/>
                <a:ext cx="1043489" cy="5868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3" h="21597" extrusionOk="0">
                    <a:moveTo>
                      <a:pt x="10653" y="0"/>
                    </a:moveTo>
                    <a:cubicBezTo>
                      <a:pt x="10290" y="-1"/>
                      <a:pt x="9928" y="137"/>
                      <a:pt x="9653" y="415"/>
                    </a:cubicBezTo>
                    <a:lnTo>
                      <a:pt x="409" y="9789"/>
                    </a:lnTo>
                    <a:cubicBezTo>
                      <a:pt x="-139" y="10343"/>
                      <a:pt x="-136" y="11252"/>
                      <a:pt x="414" y="11810"/>
                    </a:cubicBezTo>
                    <a:lnTo>
                      <a:pt x="9676" y="21183"/>
                    </a:lnTo>
                    <a:cubicBezTo>
                      <a:pt x="9949" y="21458"/>
                      <a:pt x="10309" y="21596"/>
                      <a:pt x="10668" y="21598"/>
                    </a:cubicBezTo>
                    <a:cubicBezTo>
                      <a:pt x="11031" y="21599"/>
                      <a:pt x="11393" y="21460"/>
                      <a:pt x="11669" y="21178"/>
                    </a:cubicBezTo>
                    <a:lnTo>
                      <a:pt x="20913" y="11805"/>
                    </a:lnTo>
                    <a:cubicBezTo>
                      <a:pt x="21461" y="11251"/>
                      <a:pt x="21459" y="10347"/>
                      <a:pt x="20911" y="9789"/>
                    </a:cubicBezTo>
                    <a:lnTo>
                      <a:pt x="11646" y="416"/>
                    </a:lnTo>
                    <a:cubicBezTo>
                      <a:pt x="11374" y="141"/>
                      <a:pt x="11013" y="2"/>
                      <a:pt x="1065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0" name="îŝḷîḓé-Freeform: Shape 27"/>
              <p:cNvSpPr/>
              <p:nvPr/>
            </p:nvSpPr>
            <p:spPr>
              <a:xfrm>
                <a:off x="5031843" y="4693038"/>
                <a:ext cx="1043549" cy="5869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4" h="21599" extrusionOk="0">
                    <a:moveTo>
                      <a:pt x="10654" y="0"/>
                    </a:moveTo>
                    <a:cubicBezTo>
                      <a:pt x="10291" y="-1"/>
                      <a:pt x="9928" y="139"/>
                      <a:pt x="9654" y="420"/>
                    </a:cubicBezTo>
                    <a:lnTo>
                      <a:pt x="410" y="9792"/>
                    </a:lnTo>
                    <a:cubicBezTo>
                      <a:pt x="-138" y="10347"/>
                      <a:pt x="-136" y="11255"/>
                      <a:pt x="415" y="11814"/>
                    </a:cubicBezTo>
                    <a:lnTo>
                      <a:pt x="7911" y="19398"/>
                    </a:lnTo>
                    <a:lnTo>
                      <a:pt x="9684" y="21192"/>
                    </a:lnTo>
                    <a:cubicBezTo>
                      <a:pt x="9957" y="21461"/>
                      <a:pt x="10311" y="21597"/>
                      <a:pt x="10667" y="21598"/>
                    </a:cubicBezTo>
                    <a:cubicBezTo>
                      <a:pt x="11031" y="21599"/>
                      <a:pt x="11395" y="21460"/>
                      <a:pt x="11669" y="21180"/>
                    </a:cubicBezTo>
                    <a:lnTo>
                      <a:pt x="20913" y="11809"/>
                    </a:lnTo>
                    <a:cubicBezTo>
                      <a:pt x="21461" y="11254"/>
                      <a:pt x="21462" y="10345"/>
                      <a:pt x="20911" y="9786"/>
                    </a:cubicBezTo>
                    <a:lnTo>
                      <a:pt x="11650" y="421"/>
                    </a:lnTo>
                    <a:cubicBezTo>
                      <a:pt x="11375" y="143"/>
                      <a:pt x="11015" y="1"/>
                      <a:pt x="10654" y="0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1" name="îŝḷîḓé-Freeform: Shape 28"/>
              <p:cNvSpPr/>
              <p:nvPr/>
            </p:nvSpPr>
            <p:spPr>
              <a:xfrm>
                <a:off x="5609174" y="3723947"/>
                <a:ext cx="1043484" cy="5868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6" h="21597" extrusionOk="0">
                    <a:moveTo>
                      <a:pt x="10654" y="0"/>
                    </a:moveTo>
                    <a:cubicBezTo>
                      <a:pt x="10304" y="-1"/>
                      <a:pt x="9953" y="129"/>
                      <a:pt x="9680" y="387"/>
                    </a:cubicBezTo>
                    <a:lnTo>
                      <a:pt x="1838" y="8339"/>
                    </a:lnTo>
                    <a:lnTo>
                      <a:pt x="409" y="9788"/>
                    </a:lnTo>
                    <a:cubicBezTo>
                      <a:pt x="-139" y="10342"/>
                      <a:pt x="-136" y="11251"/>
                      <a:pt x="414" y="11810"/>
                    </a:cubicBezTo>
                    <a:lnTo>
                      <a:pt x="9677" y="21181"/>
                    </a:lnTo>
                    <a:cubicBezTo>
                      <a:pt x="9952" y="21456"/>
                      <a:pt x="10312" y="21596"/>
                      <a:pt x="10672" y="21598"/>
                    </a:cubicBezTo>
                    <a:cubicBezTo>
                      <a:pt x="11034" y="21599"/>
                      <a:pt x="11396" y="21460"/>
                      <a:pt x="11671" y="21182"/>
                    </a:cubicBezTo>
                    <a:lnTo>
                      <a:pt x="20916" y="11810"/>
                    </a:lnTo>
                    <a:cubicBezTo>
                      <a:pt x="21446" y="11268"/>
                      <a:pt x="21461" y="10406"/>
                      <a:pt x="20967" y="9845"/>
                    </a:cubicBezTo>
                    <a:lnTo>
                      <a:pt x="11591" y="362"/>
                    </a:lnTo>
                    <a:cubicBezTo>
                      <a:pt x="11326" y="122"/>
                      <a:pt x="10990" y="2"/>
                      <a:pt x="10654" y="0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2" name="îŝḷîḓé-Freeform: Shape 29"/>
              <p:cNvSpPr/>
              <p:nvPr/>
            </p:nvSpPr>
            <p:spPr>
              <a:xfrm>
                <a:off x="5031843" y="4053851"/>
                <a:ext cx="1043489" cy="5868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2" h="21597" extrusionOk="0">
                    <a:moveTo>
                      <a:pt x="10652" y="0"/>
                    </a:moveTo>
                    <a:cubicBezTo>
                      <a:pt x="10289" y="-1"/>
                      <a:pt x="9926" y="139"/>
                      <a:pt x="9652" y="419"/>
                    </a:cubicBezTo>
                    <a:lnTo>
                      <a:pt x="408" y="9792"/>
                    </a:lnTo>
                    <a:cubicBezTo>
                      <a:pt x="-140" y="10347"/>
                      <a:pt x="-134" y="11256"/>
                      <a:pt x="413" y="11809"/>
                    </a:cubicBezTo>
                    <a:lnTo>
                      <a:pt x="9678" y="21180"/>
                    </a:lnTo>
                    <a:cubicBezTo>
                      <a:pt x="9950" y="21458"/>
                      <a:pt x="10309" y="21596"/>
                      <a:pt x="10668" y="21598"/>
                    </a:cubicBezTo>
                    <a:cubicBezTo>
                      <a:pt x="11032" y="21599"/>
                      <a:pt x="11396" y="21460"/>
                      <a:pt x="11671" y="21180"/>
                    </a:cubicBezTo>
                    <a:lnTo>
                      <a:pt x="20911" y="11809"/>
                    </a:lnTo>
                    <a:cubicBezTo>
                      <a:pt x="21459" y="11254"/>
                      <a:pt x="21460" y="10345"/>
                      <a:pt x="20909" y="9792"/>
                    </a:cubicBezTo>
                    <a:lnTo>
                      <a:pt x="11648" y="421"/>
                    </a:lnTo>
                    <a:cubicBezTo>
                      <a:pt x="11374" y="142"/>
                      <a:pt x="11013" y="2"/>
                      <a:pt x="10652" y="0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53" name="îŝḷîḓé-Freeform: Shape 30"/>
              <p:cNvSpPr/>
              <p:nvPr/>
            </p:nvSpPr>
            <p:spPr>
              <a:xfrm>
                <a:off x="4413276" y="4383754"/>
                <a:ext cx="1043592" cy="5868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26" h="21597" extrusionOk="0">
                    <a:moveTo>
                      <a:pt x="10656" y="0"/>
                    </a:moveTo>
                    <a:cubicBezTo>
                      <a:pt x="10293" y="-1"/>
                      <a:pt x="9930" y="137"/>
                      <a:pt x="9656" y="415"/>
                    </a:cubicBezTo>
                    <a:lnTo>
                      <a:pt x="7393" y="2709"/>
                    </a:lnTo>
                    <a:lnTo>
                      <a:pt x="352" y="9847"/>
                    </a:lnTo>
                    <a:cubicBezTo>
                      <a:pt x="-136" y="10407"/>
                      <a:pt x="-118" y="11276"/>
                      <a:pt x="413" y="11809"/>
                    </a:cubicBezTo>
                    <a:lnTo>
                      <a:pt x="9675" y="21180"/>
                    </a:lnTo>
                    <a:cubicBezTo>
                      <a:pt x="9949" y="21458"/>
                      <a:pt x="10308" y="21597"/>
                      <a:pt x="10669" y="21598"/>
                    </a:cubicBezTo>
                    <a:cubicBezTo>
                      <a:pt x="11032" y="21599"/>
                      <a:pt x="11396" y="21460"/>
                      <a:pt x="11671" y="21181"/>
                    </a:cubicBezTo>
                    <a:lnTo>
                      <a:pt x="20916" y="11803"/>
                    </a:lnTo>
                    <a:cubicBezTo>
                      <a:pt x="21464" y="11249"/>
                      <a:pt x="21461" y="10345"/>
                      <a:pt x="20914" y="9786"/>
                    </a:cubicBezTo>
                    <a:lnTo>
                      <a:pt x="11652" y="417"/>
                    </a:lnTo>
                    <a:cubicBezTo>
                      <a:pt x="11378" y="141"/>
                      <a:pt x="11017" y="2"/>
                      <a:pt x="10656" y="0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Group 49"/>
            <p:cNvGrpSpPr/>
            <p:nvPr/>
          </p:nvGrpSpPr>
          <p:grpSpPr>
            <a:xfrm>
              <a:off x="1307468" y="2555840"/>
              <a:ext cx="9613068" cy="2208341"/>
              <a:chOff x="1307468" y="2555840"/>
              <a:chExt cx="9613068" cy="2208341"/>
            </a:xfrm>
          </p:grpSpPr>
          <p:grpSp>
            <p:nvGrpSpPr>
              <p:cNvPr id="9" name="Group 50"/>
              <p:cNvGrpSpPr/>
              <p:nvPr/>
            </p:nvGrpSpPr>
            <p:grpSpPr>
              <a:xfrm>
                <a:off x="8170814" y="2555840"/>
                <a:ext cx="2749722" cy="2208341"/>
                <a:chOff x="8170814" y="1843291"/>
                <a:chExt cx="2749722" cy="2208341"/>
              </a:xfrm>
            </p:grpSpPr>
            <p:grpSp>
              <p:nvGrpSpPr>
                <p:cNvPr id="19" name="Group 60"/>
                <p:cNvGrpSpPr/>
                <p:nvPr/>
              </p:nvGrpSpPr>
              <p:grpSpPr>
                <a:xfrm>
                  <a:off x="8170814" y="1843291"/>
                  <a:ext cx="2611177" cy="2208341"/>
                  <a:chOff x="1193500" y="1422812"/>
                  <a:chExt cx="3761195" cy="2208341"/>
                </a:xfrm>
              </p:grpSpPr>
              <p:grpSp>
                <p:nvGrpSpPr>
                  <p:cNvPr id="21" name="Group 62"/>
                  <p:cNvGrpSpPr/>
                  <p:nvPr/>
                </p:nvGrpSpPr>
                <p:grpSpPr>
                  <a:xfrm>
                    <a:off x="1193500" y="1422812"/>
                    <a:ext cx="3761195" cy="884433"/>
                    <a:chOff x="1317257" y="1756050"/>
                    <a:chExt cx="3761195" cy="884433"/>
                  </a:xfrm>
                </p:grpSpPr>
                <p:sp>
                  <p:nvSpPr>
                    <p:cNvPr id="25" name="îŝḷîḓé-TextBox 66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，点击此处更换文本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endParaRPr lang="zh-CN" altLang="en-US" sz="1400" dirty="0">
                        <a:latin typeface="微软雅黑 Light" panose="020B0502040204020203" pitchFamily="34" charset="-122"/>
                        <a:ea typeface="锐字工房云字库细圆GBK" panose="02010604000000000000" pitchFamily="2" charset="-122"/>
                        <a:cs typeface="+mn-ea"/>
                        <a:sym typeface="微软雅黑 Light" panose="020B0502040204020203" pitchFamily="34" charset="-122"/>
                      </a:endParaRPr>
                    </a:p>
                  </p:txBody>
                </p:sp>
                <p:sp>
                  <p:nvSpPr>
                    <p:cNvPr id="26" name="îŝḷîḓé-Rectangle 67"/>
                    <p:cNvSpPr/>
                    <p:nvPr/>
                  </p:nvSpPr>
                  <p:spPr>
                    <a:xfrm>
                      <a:off x="1317257" y="1756050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pPr algn="r"/>
                      <a:r>
                        <a:rPr lang="zh-CN" altLang="en-US" sz="2000" b="1">
                          <a:solidFill>
                            <a:schemeClr val="accent1"/>
                          </a:solidFill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22" name="Group 63"/>
                  <p:cNvGrpSpPr/>
                  <p:nvPr/>
                </p:nvGrpSpPr>
                <p:grpSpPr>
                  <a:xfrm>
                    <a:off x="1193500" y="2746720"/>
                    <a:ext cx="3761195" cy="884433"/>
                    <a:chOff x="1317257" y="1756050"/>
                    <a:chExt cx="3761195" cy="884433"/>
                  </a:xfrm>
                </p:grpSpPr>
                <p:sp>
                  <p:nvSpPr>
                    <p:cNvPr id="23" name="îŝḷîḓé-TextBox 64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 algn="r"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，点击此处更换文本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endParaRPr lang="zh-CN" altLang="en-US" sz="1400" dirty="0">
                        <a:latin typeface="微软雅黑 Light" panose="020B0502040204020203" pitchFamily="34" charset="-122"/>
                        <a:ea typeface="锐字工房云字库细圆GBK" panose="02010604000000000000" pitchFamily="2" charset="-122"/>
                        <a:cs typeface="+mn-ea"/>
                        <a:sym typeface="微软雅黑 Light" panose="020B0502040204020203" pitchFamily="34" charset="-122"/>
                      </a:endParaRPr>
                    </a:p>
                  </p:txBody>
                </p:sp>
                <p:sp>
                  <p:nvSpPr>
                    <p:cNvPr id="24" name="îŝḷîḓé-Rectangle 65"/>
                    <p:cNvSpPr/>
                    <p:nvPr/>
                  </p:nvSpPr>
                  <p:spPr>
                    <a:xfrm>
                      <a:off x="1317257" y="1756050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pPr algn="r"/>
                      <a:r>
                        <a:rPr lang="zh-CN" altLang="en-US" sz="2000" b="1">
                          <a:solidFill>
                            <a:schemeClr val="accent2"/>
                          </a:solidFill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20" name="îŝḷîḓé-Straight Connector 61"/>
                <p:cNvCxnSpPr/>
                <p:nvPr/>
              </p:nvCxnSpPr>
              <p:spPr>
                <a:xfrm>
                  <a:off x="8472264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" name="Group 51"/>
              <p:cNvGrpSpPr/>
              <p:nvPr/>
            </p:nvGrpSpPr>
            <p:grpSpPr>
              <a:xfrm>
                <a:off x="1307468" y="2555840"/>
                <a:ext cx="2713719" cy="2208341"/>
                <a:chOff x="1307468" y="1628463"/>
                <a:chExt cx="2713719" cy="2208341"/>
              </a:xfrm>
            </p:grpSpPr>
            <p:grpSp>
              <p:nvGrpSpPr>
                <p:cNvPr id="11" name="Group 52"/>
                <p:cNvGrpSpPr/>
                <p:nvPr/>
              </p:nvGrpSpPr>
              <p:grpSpPr>
                <a:xfrm>
                  <a:off x="1410010" y="1628463"/>
                  <a:ext cx="2611177" cy="2208341"/>
                  <a:chOff x="1193500" y="1422812"/>
                  <a:chExt cx="3761195" cy="2208341"/>
                </a:xfrm>
              </p:grpSpPr>
              <p:grpSp>
                <p:nvGrpSpPr>
                  <p:cNvPr id="13" name="Group 54"/>
                  <p:cNvGrpSpPr/>
                  <p:nvPr/>
                </p:nvGrpSpPr>
                <p:grpSpPr>
                  <a:xfrm>
                    <a:off x="1193500" y="1422812"/>
                    <a:ext cx="3761195" cy="884433"/>
                    <a:chOff x="1317257" y="1756050"/>
                    <a:chExt cx="3761195" cy="884433"/>
                  </a:xfrm>
                </p:grpSpPr>
                <p:sp>
                  <p:nvSpPr>
                    <p:cNvPr id="17" name="îŝḷîḓé-TextBox 58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，点击此处更换文本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endParaRPr lang="zh-CN" altLang="en-US" sz="1400" dirty="0">
                        <a:latin typeface="微软雅黑 Light" panose="020B0502040204020203" pitchFamily="34" charset="-122"/>
                        <a:ea typeface="锐字工房云字库细圆GBK" panose="02010604000000000000" pitchFamily="2" charset="-122"/>
                        <a:cs typeface="+mn-ea"/>
                        <a:sym typeface="微软雅黑 Light" panose="020B0502040204020203" pitchFamily="34" charset="-122"/>
                      </a:endParaRPr>
                    </a:p>
                  </p:txBody>
                </p:sp>
                <p:sp>
                  <p:nvSpPr>
                    <p:cNvPr id="18" name="îŝḷîḓé-Rectangle 59"/>
                    <p:cNvSpPr/>
                    <p:nvPr/>
                  </p:nvSpPr>
                  <p:spPr>
                    <a:xfrm>
                      <a:off x="1317257" y="1756050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r>
                        <a:rPr lang="zh-CN" altLang="en-US" sz="2000" b="1" dirty="0">
                          <a:solidFill>
                            <a:schemeClr val="accent1"/>
                          </a:solidFill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标题文本预设</a:t>
                      </a:r>
                    </a:p>
                  </p:txBody>
                </p:sp>
              </p:grpSp>
              <p:grpSp>
                <p:nvGrpSpPr>
                  <p:cNvPr id="14" name="Group 55"/>
                  <p:cNvGrpSpPr/>
                  <p:nvPr/>
                </p:nvGrpSpPr>
                <p:grpSpPr>
                  <a:xfrm>
                    <a:off x="1193500" y="2746720"/>
                    <a:ext cx="3761195" cy="884433"/>
                    <a:chOff x="1317257" y="1756050"/>
                    <a:chExt cx="3761195" cy="884433"/>
                  </a:xfrm>
                </p:grpSpPr>
                <p:sp>
                  <p:nvSpPr>
                    <p:cNvPr id="15" name="îŝḷîḓé-TextBox 56"/>
                    <p:cNvSpPr txBox="1"/>
                    <p:nvPr/>
                  </p:nvSpPr>
                  <p:spPr>
                    <a:xfrm>
                      <a:off x="1317257" y="2132652"/>
                      <a:ext cx="3761195" cy="50783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lIns="0" tIns="0" rIns="0" bIns="0">
                      <a:noAutofit/>
                    </a:bodyPr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r>
                        <a:rPr lang="zh-CN" altLang="en-US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，点击此处更换文本</a:t>
                      </a:r>
                      <a:r>
                        <a:rPr lang="en-US" altLang="zh-CN" sz="1400" dirty="0"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58pic.com</a:t>
                      </a:r>
                      <a:endParaRPr lang="zh-CN" altLang="en-US" sz="1400" dirty="0">
                        <a:latin typeface="微软雅黑 Light" panose="020B0502040204020203" pitchFamily="34" charset="-122"/>
                        <a:ea typeface="锐字工房云字库细圆GBK" panose="02010604000000000000" pitchFamily="2" charset="-122"/>
                        <a:cs typeface="+mn-ea"/>
                        <a:sym typeface="微软雅黑 Light" panose="020B0502040204020203" pitchFamily="34" charset="-122"/>
                      </a:endParaRPr>
                    </a:p>
                  </p:txBody>
                </p:sp>
                <p:sp>
                  <p:nvSpPr>
                    <p:cNvPr id="16" name="îŝḷîḓé-Rectangle 57"/>
                    <p:cNvSpPr/>
                    <p:nvPr/>
                  </p:nvSpPr>
                  <p:spPr>
                    <a:xfrm>
                      <a:off x="1317257" y="1756050"/>
                      <a:ext cx="3761195" cy="307777"/>
                    </a:xfrm>
                    <a:prstGeom prst="rect">
                      <a:avLst/>
                    </a:prstGeom>
                  </p:spPr>
                  <p:txBody>
                    <a:bodyPr wrap="none" lIns="0" tIns="0" rIns="0" bIns="0">
                      <a:noAutofit/>
                    </a:bodyPr>
                    <a:lstStyle/>
                    <a:p>
                      <a:r>
                        <a:rPr lang="zh-CN" altLang="en-US" sz="2000" b="1">
                          <a:solidFill>
                            <a:schemeClr val="accent2"/>
                          </a:solidFill>
                          <a:latin typeface="微软雅黑 Light" panose="020B0502040204020203" pitchFamily="34" charset="-122"/>
                          <a:ea typeface="锐字工房云字库细圆GBK" panose="02010604000000000000" pitchFamily="2" charset="-122"/>
                          <a:cs typeface="+mn-ea"/>
                          <a:sym typeface="微软雅黑 Light" panose="020B0502040204020203" pitchFamily="34" charset="-122"/>
                        </a:rPr>
                        <a:t>标题文本预设</a:t>
                      </a:r>
                    </a:p>
                  </p:txBody>
                </p:sp>
              </p:grpSp>
            </p:grpSp>
            <p:cxnSp>
              <p:nvCxnSpPr>
                <p:cNvPr id="12" name="îŝḷîḓé-Straight Connector 53"/>
                <p:cNvCxnSpPr/>
                <p:nvPr/>
              </p:nvCxnSpPr>
              <p:spPr>
                <a:xfrm>
                  <a:off x="1307468" y="2710116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3895905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个人信息</a:t>
            </a:r>
          </a:p>
        </p:txBody>
      </p:sp>
      <p:grpSp>
        <p:nvGrpSpPr>
          <p:cNvPr id="6" name="08711b99-5076-42ab-8052-9c6e5b89f4ee"/>
          <p:cNvGrpSpPr>
            <a:grpSpLocks noChangeAspect="1"/>
          </p:cNvGrpSpPr>
          <p:nvPr/>
        </p:nvGrpSpPr>
        <p:grpSpPr>
          <a:xfrm>
            <a:off x="365159" y="1760940"/>
            <a:ext cx="11349387" cy="4518112"/>
            <a:chOff x="365159" y="1308654"/>
            <a:chExt cx="11349387" cy="4518112"/>
          </a:xfrm>
        </p:grpSpPr>
        <p:sp>
          <p:nvSpPr>
            <p:cNvPr id="7" name="íślíḋè-Arc 12"/>
            <p:cNvSpPr/>
            <p:nvPr/>
          </p:nvSpPr>
          <p:spPr>
            <a:xfrm flipH="1" flipV="1">
              <a:off x="3975654" y="158607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grpSp>
          <p:nvGrpSpPr>
            <p:cNvPr id="8" name="Group 1"/>
            <p:cNvGrpSpPr/>
            <p:nvPr/>
          </p:nvGrpSpPr>
          <p:grpSpPr>
            <a:xfrm>
              <a:off x="365159" y="1308654"/>
              <a:ext cx="11349387" cy="4240693"/>
              <a:chOff x="365159" y="1586073"/>
              <a:chExt cx="11349387" cy="4240693"/>
            </a:xfrm>
          </p:grpSpPr>
          <p:sp>
            <p:nvSpPr>
              <p:cNvPr id="9" name="íślíḋè-Oval 8"/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2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2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2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2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" name="íślíḋè-Oval 9"/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íślíḋè-Oval 10"/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chemeClr val="accent3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íślíḋè-Arc 11"/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3" name="íślíḋè-Freeform: Shape 15"/>
              <p:cNvSpPr>
                <a:spLocks/>
              </p:cNvSpPr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4" name="íślíḋè-Freeform: Shape 16"/>
              <p:cNvSpPr>
                <a:spLocks/>
              </p:cNvSpPr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5" name="íślíḋè-TextBox 22"/>
              <p:cNvSpPr txBox="1">
                <a:spLocks/>
              </p:cNvSpPr>
              <p:nvPr/>
            </p:nvSpPr>
            <p:spPr bwMode="auto">
              <a:xfrm>
                <a:off x="5320657" y="3404718"/>
                <a:ext cx="1538883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/>
                <a:sp3d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2000" b="1">
                    <a:solidFill>
                      <a:schemeClr val="bg1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  <p:grpSp>
            <p:nvGrpSpPr>
              <p:cNvPr id="16" name="Group 24"/>
              <p:cNvGrpSpPr/>
              <p:nvPr/>
            </p:nvGrpSpPr>
            <p:grpSpPr>
              <a:xfrm>
                <a:off x="365159" y="2531716"/>
                <a:ext cx="3073542" cy="2474119"/>
                <a:chOff x="8328247" y="1667621"/>
                <a:chExt cx="2301778" cy="2474119"/>
              </a:xfrm>
            </p:grpSpPr>
            <p:sp>
              <p:nvSpPr>
                <p:cNvPr id="22" name="íślíḋè-TextBox 25"/>
                <p:cNvSpPr txBox="1"/>
                <p:nvPr/>
              </p:nvSpPr>
              <p:spPr>
                <a:xfrm>
                  <a:off x="8328247" y="3134749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3" name="íślíḋè-TextBox 26"/>
                <p:cNvSpPr txBox="1">
                  <a:spLocks/>
                </p:cNvSpPr>
                <p:nvPr/>
              </p:nvSpPr>
              <p:spPr>
                <a:xfrm>
                  <a:off x="8431332" y="3522974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，点击此处更换文本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endPara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4" name="íślíḋè-TextBox 17"/>
                <p:cNvSpPr txBox="1"/>
                <p:nvPr/>
              </p:nvSpPr>
              <p:spPr>
                <a:xfrm>
                  <a:off x="8328247" y="16676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0" tIns="0" rIns="360000" bIns="0" anchor="b" anchorCtr="0">
                  <a:normAutofit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>
                          <a:lumMod val="100000"/>
                        </a:schemeClr>
                      </a:solidFill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5" name="íślíḋè-TextBox 18"/>
                <p:cNvSpPr txBox="1">
                  <a:spLocks/>
                </p:cNvSpPr>
                <p:nvPr/>
              </p:nvSpPr>
              <p:spPr>
                <a:xfrm>
                  <a:off x="8431332" y="20558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0" tIns="0" rIns="360000" bIns="0" anchor="ctr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，点击此处更换文本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endPara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grpSp>
            <p:nvGrpSpPr>
              <p:cNvPr id="17" name="Group 27"/>
              <p:cNvGrpSpPr/>
              <p:nvPr/>
            </p:nvGrpSpPr>
            <p:grpSpPr>
              <a:xfrm>
                <a:off x="8890959" y="2531716"/>
                <a:ext cx="2823587" cy="2474119"/>
                <a:chOff x="1197898" y="1894293"/>
                <a:chExt cx="2198693" cy="2474119"/>
              </a:xfrm>
            </p:grpSpPr>
            <p:sp>
              <p:nvSpPr>
                <p:cNvPr id="18" name="íślíḋè-TextBox 28"/>
                <p:cNvSpPr txBox="1"/>
                <p:nvPr/>
              </p:nvSpPr>
              <p:spPr>
                <a:xfrm>
                  <a:off x="1197898" y="3361421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19" name="íślíḋè-TextBox 29"/>
                <p:cNvSpPr txBox="1">
                  <a:spLocks/>
                </p:cNvSpPr>
                <p:nvPr/>
              </p:nvSpPr>
              <p:spPr>
                <a:xfrm>
                  <a:off x="1197898" y="3749646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，点击此处更换文本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endPara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0" name="íślíḋè-TextBox 19"/>
                <p:cNvSpPr txBox="1"/>
                <p:nvPr/>
              </p:nvSpPr>
              <p:spPr>
                <a:xfrm>
                  <a:off x="1197898" y="1894293"/>
                  <a:ext cx="2198693" cy="388226"/>
                </a:xfrm>
                <a:prstGeom prst="rect">
                  <a:avLst/>
                </a:prstGeom>
                <a:noFill/>
              </p:spPr>
              <p:txBody>
                <a:bodyPr wrap="none" lIns="360000" tIns="0" rIns="0" bIns="0" anchor="b" anchorCtr="0">
                  <a:normAutofit/>
                </a:bodyPr>
                <a:lstStyle/>
                <a:p>
                  <a:r>
                    <a:rPr lang="zh-CN" altLang="en-US" sz="1600" b="1">
                      <a:solidFill>
                        <a:schemeClr val="accent3">
                          <a:lumMod val="100000"/>
                        </a:schemeClr>
                      </a:solidFill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标题文本预设</a:t>
                  </a:r>
                </a:p>
              </p:txBody>
            </p:sp>
            <p:sp>
              <p:nvSpPr>
                <p:cNvPr id="21" name="íślíḋè-TextBox 20"/>
                <p:cNvSpPr txBox="1">
                  <a:spLocks/>
                </p:cNvSpPr>
                <p:nvPr/>
              </p:nvSpPr>
              <p:spPr>
                <a:xfrm>
                  <a:off x="1197898" y="2282518"/>
                  <a:ext cx="2198693" cy="618766"/>
                </a:xfrm>
                <a:prstGeom prst="rect">
                  <a:avLst/>
                </a:prstGeom>
              </p:spPr>
              <p:txBody>
                <a:bodyPr vert="horz" wrap="square" lIns="360000" tIns="0" rIns="0" bIns="0" anchor="ctr" anchorCtr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r>
                    <a:rPr lang="zh-CN" altLang="en-US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，点击此处更换文本</a:t>
                  </a:r>
                  <a:r>
                    <a:rPr lang="en-US" altLang="zh-CN" sz="1400" dirty="0">
                      <a:latin typeface="微软雅黑 Light" panose="020B0502040204020203" pitchFamily="34" charset="-122"/>
                      <a:ea typeface="锐字工房云字库细圆GBK" panose="02010604000000000000" pitchFamily="2" charset="-122"/>
                      <a:cs typeface="+mn-ea"/>
                      <a:sym typeface="微软雅黑 Light" panose="020B0502040204020203" pitchFamily="34" charset="-122"/>
                    </a:rPr>
                    <a:t>58pic.com</a:t>
                  </a:r>
                  <a:endPara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9759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>
            <a:lum bright="20000"/>
          </a:blip>
          <a:srcRect l="15790" t="49488" r="33522"/>
          <a:stretch/>
        </p:blipFill>
        <p:spPr>
          <a:xfrm rot="8100000">
            <a:off x="7410307" y="2970703"/>
            <a:ext cx="7021140" cy="4310859"/>
          </a:xfrm>
          <a:custGeom>
            <a:avLst/>
            <a:gdLst>
              <a:gd name="connsiteX0" fmla="*/ 245218 w 11854665"/>
              <a:gd name="connsiteY0" fmla="*/ 0 h 3466268"/>
              <a:gd name="connsiteX1" fmla="*/ 11609447 w 11854665"/>
              <a:gd name="connsiteY1" fmla="*/ 0 h 3466268"/>
              <a:gd name="connsiteX2" fmla="*/ 11628717 w 11854665"/>
              <a:gd name="connsiteY2" fmla="*/ 95450 h 3466268"/>
              <a:gd name="connsiteX3" fmla="*/ 11854665 w 11854665"/>
              <a:gd name="connsiteY3" fmla="*/ 245218 h 3466268"/>
              <a:gd name="connsiteX4" fmla="*/ 11854665 w 11854665"/>
              <a:gd name="connsiteY4" fmla="*/ 3466268 h 3466268"/>
              <a:gd name="connsiteX5" fmla="*/ 0 w 11854665"/>
              <a:gd name="connsiteY5" fmla="*/ 3466268 h 3466268"/>
              <a:gd name="connsiteX6" fmla="*/ 0 w 11854665"/>
              <a:gd name="connsiteY6" fmla="*/ 245218 h 3466268"/>
              <a:gd name="connsiteX7" fmla="*/ 245218 w 11854665"/>
              <a:gd name="connsiteY7" fmla="*/ 0 h 3466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54665" h="3466268">
                <a:moveTo>
                  <a:pt x="245218" y="0"/>
                </a:moveTo>
                <a:lnTo>
                  <a:pt x="11609447" y="0"/>
                </a:lnTo>
                <a:lnTo>
                  <a:pt x="11628717" y="95450"/>
                </a:lnTo>
                <a:cubicBezTo>
                  <a:pt x="11665943" y="183463"/>
                  <a:pt x="11753092" y="245218"/>
                  <a:pt x="11854665" y="245218"/>
                </a:cubicBezTo>
                <a:lnTo>
                  <a:pt x="11854665" y="3466268"/>
                </a:lnTo>
                <a:lnTo>
                  <a:pt x="0" y="3466268"/>
                </a:lnTo>
                <a:lnTo>
                  <a:pt x="0" y="245218"/>
                </a:lnTo>
                <a:cubicBezTo>
                  <a:pt x="135431" y="245218"/>
                  <a:pt x="245218" y="135431"/>
                  <a:pt x="245218" y="0"/>
                </a:cubicBez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940000" flipH="1" flipV="1">
            <a:off x="-2582759" y="-1110371"/>
            <a:ext cx="7032840" cy="482864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236964" y="2008245"/>
            <a:ext cx="8583436" cy="2853727"/>
            <a:chOff x="1957564" y="2049198"/>
            <a:chExt cx="8583436" cy="2853727"/>
          </a:xfrm>
        </p:grpSpPr>
        <p:grpSp>
          <p:nvGrpSpPr>
            <p:cNvPr id="5" name="组合 4"/>
            <p:cNvGrpSpPr/>
            <p:nvPr/>
          </p:nvGrpSpPr>
          <p:grpSpPr>
            <a:xfrm>
              <a:off x="1957564" y="2049198"/>
              <a:ext cx="8583436" cy="2853727"/>
              <a:chOff x="1957564" y="2049198"/>
              <a:chExt cx="8583436" cy="2853727"/>
            </a:xfrm>
          </p:grpSpPr>
          <p:sp>
            <p:nvSpPr>
              <p:cNvPr id="8" name="MH_Others_1"/>
              <p:cNvSpPr/>
              <p:nvPr>
                <p:custDataLst>
                  <p:tags r:id="rId3"/>
                </p:custDataLst>
              </p:nvPr>
            </p:nvSpPr>
            <p:spPr>
              <a:xfrm>
                <a:off x="2504984" y="2554962"/>
                <a:ext cx="1803016" cy="1803015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9" name="MH_Others_2"/>
              <p:cNvSpPr/>
              <p:nvPr>
                <p:custDataLst>
                  <p:tags r:id="rId4"/>
                </p:custDataLst>
              </p:nvPr>
            </p:nvSpPr>
            <p:spPr>
              <a:xfrm>
                <a:off x="1957564" y="2049198"/>
                <a:ext cx="2853729" cy="2853727"/>
              </a:xfrm>
              <a:prstGeom prst="ellipse">
                <a:avLst/>
              </a:prstGeom>
              <a:noFill/>
              <a:ln>
                <a:solidFill>
                  <a:schemeClr val="accent1">
                    <a:lumMod val="60000"/>
                    <a:lumOff val="4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0" name="MH_Others_3"/>
              <p:cNvSpPr/>
              <p:nvPr>
                <p:custDataLst>
                  <p:tags r:id="rId5"/>
                </p:custDataLst>
              </p:nvPr>
            </p:nvSpPr>
            <p:spPr>
              <a:xfrm>
                <a:off x="4817379" y="2695898"/>
                <a:ext cx="269352" cy="2693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Arial Unicode MS" panose="020B0604020202020204" pitchFamily="34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1" name="MH_Number"/>
              <p:cNvSpPr/>
              <p:nvPr>
                <p:custDataLst>
                  <p:tags r:id="rId6"/>
                </p:custDataLst>
              </p:nvPr>
            </p:nvSpPr>
            <p:spPr>
              <a:xfrm>
                <a:off x="2629838" y="2695898"/>
                <a:ext cx="1538428" cy="1538428"/>
              </a:xfrm>
              <a:prstGeom prst="ellipse">
                <a:avLst/>
              </a:prstGeom>
              <a:solidFill>
                <a:schemeClr val="accent1">
                  <a:lumMod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lvl="0" algn="ctr"/>
                <a:r>
                  <a:rPr lang="en-US" altLang="zh-CN" sz="8000" dirty="0">
                    <a:solidFill>
                      <a:srgbClr val="FFFFFF"/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2</a:t>
                </a:r>
                <a:endParaRPr lang="zh-CN" altLang="en-US" sz="8000" dirty="0">
                  <a:solidFill>
                    <a:srgbClr val="FFFFFF"/>
                  </a:solidFill>
                  <a:latin typeface="微软雅黑 Light" panose="020B0502040204020203" pitchFamily="34" charset="-122"/>
                  <a:ea typeface="锐字工房云字库细圆GBK" panose="02010604000000000000" pitchFamily="2" charset="-122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2" name="MH_Title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314586" y="2454625"/>
                <a:ext cx="5226414" cy="7518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36000" tIns="0" rIns="0" bIns="0" anchor="t" anchorCtr="0">
                <a:noAutofit/>
              </a:bodyPr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3600" spc="6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锐字工房云字库细圆GBK" panose="02010604000000000000" pitchFamily="2" charset="-122"/>
                    <a:sym typeface="微软雅黑 Light" panose="020B0502040204020203" pitchFamily="34" charset="-122"/>
                  </a:rPr>
                  <a:t>教育经历</a:t>
                </a:r>
              </a:p>
            </p:txBody>
          </p:sp>
        </p:grpSp>
        <p:sp>
          <p:nvSpPr>
            <p:cNvPr id="7" name="MH_Title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314586" y="3451389"/>
              <a:ext cx="4113893" cy="1421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rm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 ，点击此处更换文本</a:t>
              </a:r>
              <a:r>
                <a:rPr lang="en-US" altLang="zh-CN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58pic.com</a:t>
              </a:r>
              <a:r>
                <a:rPr lang="zh-CN" altLang="en-US" sz="1600" spc="3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rPr>
                <a:t>，点击此处更换文本点击此处更换文本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041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87960"/>
            <a:ext cx="782320" cy="472440"/>
            <a:chOff x="0" y="381000"/>
            <a:chExt cx="782320" cy="558800"/>
          </a:xfrm>
        </p:grpSpPr>
        <p:sp>
          <p:nvSpPr>
            <p:cNvPr id="3" name="五边形 2"/>
            <p:cNvSpPr/>
            <p:nvPr/>
          </p:nvSpPr>
          <p:spPr>
            <a:xfrm>
              <a:off x="172720" y="381000"/>
              <a:ext cx="609600" cy="558800"/>
            </a:xfrm>
            <a:prstGeom prst="homePlat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381000"/>
              <a:ext cx="96521" cy="55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87120" y="162570"/>
            <a:ext cx="218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600" dirty="0">
                <a:latin typeface="微软雅黑 Light" panose="020B0502040204020203" pitchFamily="34" charset="-122"/>
                <a:ea typeface="锐字工房云字库细圆GBK" panose="02010604000000000000" pitchFamily="2" charset="-122"/>
                <a:cs typeface="+mn-ea"/>
                <a:sym typeface="微软雅黑 Light" panose="020B0502040204020203" pitchFamily="34" charset="-122"/>
              </a:rPr>
              <a:t>教育经历</a:t>
            </a:r>
          </a:p>
        </p:txBody>
      </p:sp>
      <p:grpSp>
        <p:nvGrpSpPr>
          <p:cNvPr id="6" name="c69eb51f-793d-4b9c-9cd8-2403d0ec3da5">
            <a:extLst>
              <a:ext uri="{FF2B5EF4-FFF2-40B4-BE49-F238E27FC236}">
                <a16:creationId xmlns:a16="http://schemas.microsoft.com/office/drawing/2014/main" id="{B8131C1D-38D8-4F7E-B599-B4E6E0681E76}"/>
              </a:ext>
            </a:extLst>
          </p:cNvPr>
          <p:cNvGrpSpPr>
            <a:grpSpLocks noChangeAspect="1"/>
          </p:cNvGrpSpPr>
          <p:nvPr/>
        </p:nvGrpSpPr>
        <p:grpSpPr>
          <a:xfrm>
            <a:off x="835868" y="2265680"/>
            <a:ext cx="10540583" cy="3361263"/>
            <a:chOff x="1318356" y="2400585"/>
            <a:chExt cx="9480320" cy="3023158"/>
          </a:xfrm>
        </p:grpSpPr>
        <p:grpSp>
          <p:nvGrpSpPr>
            <p:cNvPr id="7" name="组合 6"/>
            <p:cNvGrpSpPr/>
            <p:nvPr/>
          </p:nvGrpSpPr>
          <p:grpSpPr>
            <a:xfrm>
              <a:off x="4458065" y="2420888"/>
              <a:ext cx="1061518" cy="1061518"/>
              <a:chOff x="5015880" y="2348880"/>
              <a:chExt cx="1061518" cy="106151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5015880" y="2348880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42" name="椭圆 41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4264748" y="1988839"/>
                  <a:ext cx="2736305" cy="273630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41" name="任意多边形: 形状 3"/>
              <p:cNvSpPr>
                <a:spLocks noChangeAspect="1"/>
              </p:cNvSpPr>
              <p:nvPr/>
            </p:nvSpPr>
            <p:spPr bwMode="auto">
              <a:xfrm flipV="1">
                <a:off x="5343247" y="2605859"/>
                <a:ext cx="456609" cy="455317"/>
              </a:xfrm>
              <a:custGeom>
                <a:avLst/>
                <a:gdLst>
                  <a:gd name="connsiteX0" fmla="*/ 303461 w 607465"/>
                  <a:gd name="connsiteY0" fmla="*/ 241994 h 605749"/>
                  <a:gd name="connsiteX1" fmla="*/ 354648 w 607465"/>
                  <a:gd name="connsiteY1" fmla="*/ 293112 h 605749"/>
                  <a:gd name="connsiteX2" fmla="*/ 303461 w 607465"/>
                  <a:gd name="connsiteY2" fmla="*/ 344230 h 605749"/>
                  <a:gd name="connsiteX3" fmla="*/ 252274 w 607465"/>
                  <a:gd name="connsiteY3" fmla="*/ 293112 h 605749"/>
                  <a:gd name="connsiteX4" fmla="*/ 303461 w 607465"/>
                  <a:gd name="connsiteY4" fmla="*/ 241994 h 605749"/>
                  <a:gd name="connsiteX5" fmla="*/ 303860 w 607465"/>
                  <a:gd name="connsiteY5" fmla="*/ 130222 h 605749"/>
                  <a:gd name="connsiteX6" fmla="*/ 141170 w 607465"/>
                  <a:gd name="connsiteY6" fmla="*/ 292690 h 605749"/>
                  <a:gd name="connsiteX7" fmla="*/ 303860 w 607465"/>
                  <a:gd name="connsiteY7" fmla="*/ 456018 h 605749"/>
                  <a:gd name="connsiteX8" fmla="*/ 466549 w 607465"/>
                  <a:gd name="connsiteY8" fmla="*/ 292690 h 605749"/>
                  <a:gd name="connsiteX9" fmla="*/ 303860 w 607465"/>
                  <a:gd name="connsiteY9" fmla="*/ 130222 h 605749"/>
                  <a:gd name="connsiteX10" fmla="*/ 390369 w 607465"/>
                  <a:gd name="connsiteY10" fmla="*/ 527 h 605749"/>
                  <a:gd name="connsiteX11" fmla="*/ 418345 w 607465"/>
                  <a:gd name="connsiteY11" fmla="*/ 8156 h 605749"/>
                  <a:gd name="connsiteX12" fmla="*/ 455359 w 607465"/>
                  <a:gd name="connsiteY12" fmla="*/ 34804 h 605749"/>
                  <a:gd name="connsiteX13" fmla="*/ 459663 w 607465"/>
                  <a:gd name="connsiteY13" fmla="*/ 73487 h 605749"/>
                  <a:gd name="connsiteX14" fmla="*/ 450194 w 607465"/>
                  <a:gd name="connsiteY14" fmla="*/ 97556 h 605749"/>
                  <a:gd name="connsiteX15" fmla="*/ 458802 w 607465"/>
                  <a:gd name="connsiteY15" fmla="*/ 131941 h 605749"/>
                  <a:gd name="connsiteX16" fmla="*/ 465688 w 607465"/>
                  <a:gd name="connsiteY16" fmla="*/ 137958 h 605749"/>
                  <a:gd name="connsiteX17" fmla="*/ 500120 w 607465"/>
                  <a:gd name="connsiteY17" fmla="*/ 144835 h 605749"/>
                  <a:gd name="connsiteX18" fmla="*/ 524222 w 607465"/>
                  <a:gd name="connsiteY18" fmla="*/ 134520 h 605749"/>
                  <a:gd name="connsiteX19" fmla="*/ 562958 w 607465"/>
                  <a:gd name="connsiteY19" fmla="*/ 136239 h 605749"/>
                  <a:gd name="connsiteX20" fmla="*/ 594807 w 607465"/>
                  <a:gd name="connsiteY20" fmla="*/ 179220 h 605749"/>
                  <a:gd name="connsiteX21" fmla="*/ 601694 w 607465"/>
                  <a:gd name="connsiteY21" fmla="*/ 222201 h 605749"/>
                  <a:gd name="connsiteX22" fmla="*/ 576731 w 607465"/>
                  <a:gd name="connsiteY22" fmla="*/ 252288 h 605749"/>
                  <a:gd name="connsiteX23" fmla="*/ 549185 w 607465"/>
                  <a:gd name="connsiteY23" fmla="*/ 264323 h 605749"/>
                  <a:gd name="connsiteX24" fmla="*/ 530248 w 607465"/>
                  <a:gd name="connsiteY24" fmla="*/ 283234 h 605749"/>
                  <a:gd name="connsiteX25" fmla="*/ 530248 w 607465"/>
                  <a:gd name="connsiteY25" fmla="*/ 292690 h 605749"/>
                  <a:gd name="connsiteX26" fmla="*/ 530248 w 607465"/>
                  <a:gd name="connsiteY26" fmla="*/ 307303 h 605749"/>
                  <a:gd name="connsiteX27" fmla="*/ 549185 w 607465"/>
                  <a:gd name="connsiteY27" fmla="*/ 328794 h 605749"/>
                  <a:gd name="connsiteX28" fmla="*/ 579313 w 607465"/>
                  <a:gd name="connsiteY28" fmla="*/ 340829 h 605749"/>
                  <a:gd name="connsiteX29" fmla="*/ 605998 w 607465"/>
                  <a:gd name="connsiteY29" fmla="*/ 369196 h 605749"/>
                  <a:gd name="connsiteX30" fmla="*/ 599111 w 607465"/>
                  <a:gd name="connsiteY30" fmla="*/ 425071 h 605749"/>
                  <a:gd name="connsiteX31" fmla="*/ 573288 w 607465"/>
                  <a:gd name="connsiteY31" fmla="*/ 459456 h 605749"/>
                  <a:gd name="connsiteX32" fmla="*/ 533691 w 607465"/>
                  <a:gd name="connsiteY32" fmla="*/ 461175 h 605749"/>
                  <a:gd name="connsiteX33" fmla="*/ 494095 w 607465"/>
                  <a:gd name="connsiteY33" fmla="*/ 446562 h 605749"/>
                  <a:gd name="connsiteX34" fmla="*/ 459663 w 607465"/>
                  <a:gd name="connsiteY34" fmla="*/ 452579 h 605749"/>
                  <a:gd name="connsiteX35" fmla="*/ 453637 w 607465"/>
                  <a:gd name="connsiteY35" fmla="*/ 484385 h 605749"/>
                  <a:gd name="connsiteX36" fmla="*/ 471714 w 607465"/>
                  <a:gd name="connsiteY36" fmla="*/ 525647 h 605749"/>
                  <a:gd name="connsiteX37" fmla="*/ 472575 w 607465"/>
                  <a:gd name="connsiteY37" fmla="*/ 565189 h 605749"/>
                  <a:gd name="connsiteX38" fmla="*/ 435561 w 607465"/>
                  <a:gd name="connsiteY38" fmla="*/ 593557 h 605749"/>
                  <a:gd name="connsiteX39" fmla="*/ 384774 w 607465"/>
                  <a:gd name="connsiteY39" fmla="*/ 602153 h 605749"/>
                  <a:gd name="connsiteX40" fmla="*/ 354646 w 607465"/>
                  <a:gd name="connsiteY40" fmla="*/ 578943 h 605749"/>
                  <a:gd name="connsiteX41" fmla="*/ 332266 w 607465"/>
                  <a:gd name="connsiteY41" fmla="*/ 528226 h 605749"/>
                  <a:gd name="connsiteX42" fmla="*/ 318493 w 607465"/>
                  <a:gd name="connsiteY42" fmla="*/ 508454 h 605749"/>
                  <a:gd name="connsiteX43" fmla="*/ 314189 w 607465"/>
                  <a:gd name="connsiteY43" fmla="*/ 508454 h 605749"/>
                  <a:gd name="connsiteX44" fmla="*/ 303860 w 607465"/>
                  <a:gd name="connsiteY44" fmla="*/ 508454 h 605749"/>
                  <a:gd name="connsiteX45" fmla="*/ 286644 w 607465"/>
                  <a:gd name="connsiteY45" fmla="*/ 528226 h 605749"/>
                  <a:gd name="connsiteX46" fmla="*/ 266846 w 607465"/>
                  <a:gd name="connsiteY46" fmla="*/ 579803 h 605749"/>
                  <a:gd name="connsiteX47" fmla="*/ 238439 w 607465"/>
                  <a:gd name="connsiteY47" fmla="*/ 605591 h 605749"/>
                  <a:gd name="connsiteX48" fmla="*/ 189374 w 607465"/>
                  <a:gd name="connsiteY48" fmla="*/ 596136 h 605749"/>
                  <a:gd name="connsiteX49" fmla="*/ 148917 w 607465"/>
                  <a:gd name="connsiteY49" fmla="*/ 572926 h 605749"/>
                  <a:gd name="connsiteX50" fmla="*/ 146335 w 607465"/>
                  <a:gd name="connsiteY50" fmla="*/ 533383 h 605749"/>
                  <a:gd name="connsiteX51" fmla="*/ 166994 w 607465"/>
                  <a:gd name="connsiteY51" fmla="*/ 479227 h 605749"/>
                  <a:gd name="connsiteX52" fmla="*/ 165272 w 607465"/>
                  <a:gd name="connsiteY52" fmla="*/ 450000 h 605749"/>
                  <a:gd name="connsiteX53" fmla="*/ 136005 w 607465"/>
                  <a:gd name="connsiteY53" fmla="*/ 450000 h 605749"/>
                  <a:gd name="connsiteX54" fmla="*/ 82636 w 607465"/>
                  <a:gd name="connsiteY54" fmla="*/ 474070 h 605749"/>
                  <a:gd name="connsiteX55" fmla="*/ 43900 w 607465"/>
                  <a:gd name="connsiteY55" fmla="*/ 472350 h 605749"/>
                  <a:gd name="connsiteX56" fmla="*/ 15494 w 607465"/>
                  <a:gd name="connsiteY56" fmla="*/ 431089 h 605749"/>
                  <a:gd name="connsiteX57" fmla="*/ 3443 w 607465"/>
                  <a:gd name="connsiteY57" fmla="*/ 386388 h 605749"/>
                  <a:gd name="connsiteX58" fmla="*/ 29267 w 607465"/>
                  <a:gd name="connsiteY58" fmla="*/ 356302 h 605749"/>
                  <a:gd name="connsiteX59" fmla="*/ 80054 w 607465"/>
                  <a:gd name="connsiteY59" fmla="*/ 333952 h 605749"/>
                  <a:gd name="connsiteX60" fmla="*/ 98130 w 607465"/>
                  <a:gd name="connsiteY60" fmla="*/ 310742 h 605749"/>
                  <a:gd name="connsiteX61" fmla="*/ 76610 w 607465"/>
                  <a:gd name="connsiteY61" fmla="*/ 288392 h 605749"/>
                  <a:gd name="connsiteX62" fmla="*/ 26685 w 607465"/>
                  <a:gd name="connsiteY62" fmla="*/ 269480 h 605749"/>
                  <a:gd name="connsiteX63" fmla="*/ 0 w 607465"/>
                  <a:gd name="connsiteY63" fmla="*/ 241113 h 605749"/>
                  <a:gd name="connsiteX64" fmla="*/ 9469 w 607465"/>
                  <a:gd name="connsiteY64" fmla="*/ 192114 h 605749"/>
                  <a:gd name="connsiteX65" fmla="*/ 33571 w 607465"/>
                  <a:gd name="connsiteY65" fmla="*/ 151712 h 605749"/>
                  <a:gd name="connsiteX66" fmla="*/ 72307 w 607465"/>
                  <a:gd name="connsiteY66" fmla="*/ 148274 h 605749"/>
                  <a:gd name="connsiteX67" fmla="*/ 113625 w 607465"/>
                  <a:gd name="connsiteY67" fmla="*/ 163747 h 605749"/>
                  <a:gd name="connsiteX68" fmla="*/ 145474 w 607465"/>
                  <a:gd name="connsiteY68" fmla="*/ 156870 h 605749"/>
                  <a:gd name="connsiteX69" fmla="*/ 148917 w 607465"/>
                  <a:gd name="connsiteY69" fmla="*/ 122485 h 605749"/>
                  <a:gd name="connsiteX70" fmla="*/ 131701 w 607465"/>
                  <a:gd name="connsiteY70" fmla="*/ 84662 h 605749"/>
                  <a:gd name="connsiteX71" fmla="*/ 133423 w 607465"/>
                  <a:gd name="connsiteY71" fmla="*/ 45979 h 605749"/>
                  <a:gd name="connsiteX72" fmla="*/ 174741 w 607465"/>
                  <a:gd name="connsiteY72" fmla="*/ 18471 h 605749"/>
                  <a:gd name="connsiteX73" fmla="*/ 220363 w 607465"/>
                  <a:gd name="connsiteY73" fmla="*/ 6437 h 605749"/>
                  <a:gd name="connsiteX74" fmla="*/ 249630 w 607465"/>
                  <a:gd name="connsiteY74" fmla="*/ 32225 h 605749"/>
                  <a:gd name="connsiteX75" fmla="*/ 262542 w 607465"/>
                  <a:gd name="connsiteY75" fmla="*/ 60593 h 605749"/>
                  <a:gd name="connsiteX76" fmla="*/ 292669 w 607465"/>
                  <a:gd name="connsiteY76" fmla="*/ 76925 h 605749"/>
                  <a:gd name="connsiteX77" fmla="*/ 314189 w 607465"/>
                  <a:gd name="connsiteY77" fmla="*/ 76066 h 605749"/>
                  <a:gd name="connsiteX78" fmla="*/ 316772 w 607465"/>
                  <a:gd name="connsiteY78" fmla="*/ 76066 h 605749"/>
                  <a:gd name="connsiteX79" fmla="*/ 327962 w 607465"/>
                  <a:gd name="connsiteY79" fmla="*/ 56295 h 605749"/>
                  <a:gd name="connsiteX80" fmla="*/ 338291 w 607465"/>
                  <a:gd name="connsiteY80" fmla="*/ 27068 h 605749"/>
                  <a:gd name="connsiteX81" fmla="*/ 367558 w 607465"/>
                  <a:gd name="connsiteY81" fmla="*/ 1279 h 605749"/>
                  <a:gd name="connsiteX82" fmla="*/ 390369 w 607465"/>
                  <a:gd name="connsiteY82" fmla="*/ 527 h 60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607465" h="605749">
                    <a:moveTo>
                      <a:pt x="303461" y="241994"/>
                    </a:moveTo>
                    <a:cubicBezTo>
                      <a:pt x="331731" y="241994"/>
                      <a:pt x="354648" y="264880"/>
                      <a:pt x="354648" y="293112"/>
                    </a:cubicBezTo>
                    <a:cubicBezTo>
                      <a:pt x="354648" y="321344"/>
                      <a:pt x="331731" y="344230"/>
                      <a:pt x="303461" y="344230"/>
                    </a:cubicBezTo>
                    <a:cubicBezTo>
                      <a:pt x="275191" y="344230"/>
                      <a:pt x="252274" y="321344"/>
                      <a:pt x="252274" y="293112"/>
                    </a:cubicBezTo>
                    <a:cubicBezTo>
                      <a:pt x="252274" y="264880"/>
                      <a:pt x="275191" y="241994"/>
                      <a:pt x="303461" y="241994"/>
                    </a:cubicBezTo>
                    <a:close/>
                    <a:moveTo>
                      <a:pt x="303860" y="130222"/>
                    </a:moveTo>
                    <a:cubicBezTo>
                      <a:pt x="213476" y="130222"/>
                      <a:pt x="141170" y="203290"/>
                      <a:pt x="141170" y="292690"/>
                    </a:cubicBezTo>
                    <a:cubicBezTo>
                      <a:pt x="141170" y="382950"/>
                      <a:pt x="213476" y="456018"/>
                      <a:pt x="303860" y="456018"/>
                    </a:cubicBezTo>
                    <a:cubicBezTo>
                      <a:pt x="393382" y="456018"/>
                      <a:pt x="466549" y="382950"/>
                      <a:pt x="466549" y="292690"/>
                    </a:cubicBezTo>
                    <a:cubicBezTo>
                      <a:pt x="466549" y="203290"/>
                      <a:pt x="393382" y="130222"/>
                      <a:pt x="303860" y="130222"/>
                    </a:cubicBezTo>
                    <a:close/>
                    <a:moveTo>
                      <a:pt x="390369" y="527"/>
                    </a:moveTo>
                    <a:cubicBezTo>
                      <a:pt x="398977" y="1494"/>
                      <a:pt x="408446" y="3858"/>
                      <a:pt x="418345" y="8156"/>
                    </a:cubicBezTo>
                    <a:cubicBezTo>
                      <a:pt x="436422" y="15892"/>
                      <a:pt x="448473" y="26208"/>
                      <a:pt x="455359" y="34804"/>
                    </a:cubicBezTo>
                    <a:cubicBezTo>
                      <a:pt x="463967" y="43400"/>
                      <a:pt x="463967" y="62312"/>
                      <a:pt x="459663" y="73487"/>
                    </a:cubicBezTo>
                    <a:lnTo>
                      <a:pt x="450194" y="97556"/>
                    </a:lnTo>
                    <a:cubicBezTo>
                      <a:pt x="445890" y="109591"/>
                      <a:pt x="450194" y="124205"/>
                      <a:pt x="458802" y="131941"/>
                    </a:cubicBezTo>
                    <a:cubicBezTo>
                      <a:pt x="461385" y="133660"/>
                      <a:pt x="463106" y="136239"/>
                      <a:pt x="465688" y="137958"/>
                    </a:cubicBezTo>
                    <a:cubicBezTo>
                      <a:pt x="474296" y="146555"/>
                      <a:pt x="488930" y="149993"/>
                      <a:pt x="500120" y="144835"/>
                    </a:cubicBezTo>
                    <a:lnTo>
                      <a:pt x="524222" y="134520"/>
                    </a:lnTo>
                    <a:cubicBezTo>
                      <a:pt x="534552" y="129362"/>
                      <a:pt x="553489" y="129362"/>
                      <a:pt x="562958" y="136239"/>
                    </a:cubicBezTo>
                    <a:cubicBezTo>
                      <a:pt x="573288" y="143976"/>
                      <a:pt x="586199" y="157730"/>
                      <a:pt x="594807" y="179220"/>
                    </a:cubicBezTo>
                    <a:cubicBezTo>
                      <a:pt x="601694" y="196413"/>
                      <a:pt x="602554" y="211026"/>
                      <a:pt x="601694" y="222201"/>
                    </a:cubicBezTo>
                    <a:cubicBezTo>
                      <a:pt x="600833" y="234236"/>
                      <a:pt x="587921" y="247130"/>
                      <a:pt x="576731" y="252288"/>
                    </a:cubicBezTo>
                    <a:lnTo>
                      <a:pt x="549185" y="264323"/>
                    </a:lnTo>
                    <a:cubicBezTo>
                      <a:pt x="537995" y="269480"/>
                      <a:pt x="530248" y="277217"/>
                      <a:pt x="530248" y="283234"/>
                    </a:cubicBezTo>
                    <a:cubicBezTo>
                      <a:pt x="530248" y="285813"/>
                      <a:pt x="530248" y="289251"/>
                      <a:pt x="530248" y="292690"/>
                    </a:cubicBezTo>
                    <a:cubicBezTo>
                      <a:pt x="530248" y="296988"/>
                      <a:pt x="530248" y="302146"/>
                      <a:pt x="530248" y="307303"/>
                    </a:cubicBezTo>
                    <a:cubicBezTo>
                      <a:pt x="529387" y="315040"/>
                      <a:pt x="537134" y="324496"/>
                      <a:pt x="549185" y="328794"/>
                    </a:cubicBezTo>
                    <a:lnTo>
                      <a:pt x="579313" y="340829"/>
                    </a:lnTo>
                    <a:cubicBezTo>
                      <a:pt x="590503" y="345127"/>
                      <a:pt x="603415" y="357161"/>
                      <a:pt x="605998" y="369196"/>
                    </a:cubicBezTo>
                    <a:cubicBezTo>
                      <a:pt x="608580" y="383810"/>
                      <a:pt x="608580" y="403581"/>
                      <a:pt x="599111" y="425071"/>
                    </a:cubicBezTo>
                    <a:cubicBezTo>
                      <a:pt x="591364" y="442264"/>
                      <a:pt x="581895" y="453439"/>
                      <a:pt x="573288" y="459456"/>
                    </a:cubicBezTo>
                    <a:cubicBezTo>
                      <a:pt x="563819" y="467193"/>
                      <a:pt x="544881" y="465473"/>
                      <a:pt x="533691" y="461175"/>
                    </a:cubicBezTo>
                    <a:lnTo>
                      <a:pt x="494095" y="446562"/>
                    </a:lnTo>
                    <a:cubicBezTo>
                      <a:pt x="482904" y="442264"/>
                      <a:pt x="467410" y="444843"/>
                      <a:pt x="459663" y="452579"/>
                    </a:cubicBezTo>
                    <a:cubicBezTo>
                      <a:pt x="451916" y="459456"/>
                      <a:pt x="448473" y="474070"/>
                      <a:pt x="453637" y="484385"/>
                    </a:cubicBezTo>
                    <a:lnTo>
                      <a:pt x="471714" y="525647"/>
                    </a:lnTo>
                    <a:cubicBezTo>
                      <a:pt x="476879" y="536822"/>
                      <a:pt x="479461" y="555734"/>
                      <a:pt x="472575" y="565189"/>
                    </a:cubicBezTo>
                    <a:cubicBezTo>
                      <a:pt x="466549" y="575505"/>
                      <a:pt x="455359" y="585820"/>
                      <a:pt x="435561" y="593557"/>
                    </a:cubicBezTo>
                    <a:cubicBezTo>
                      <a:pt x="415763" y="601293"/>
                      <a:pt x="397686" y="602153"/>
                      <a:pt x="384774" y="602153"/>
                    </a:cubicBezTo>
                    <a:cubicBezTo>
                      <a:pt x="372723" y="601293"/>
                      <a:pt x="358950" y="589259"/>
                      <a:pt x="354646" y="578943"/>
                    </a:cubicBezTo>
                    <a:lnTo>
                      <a:pt x="332266" y="528226"/>
                    </a:lnTo>
                    <a:cubicBezTo>
                      <a:pt x="327101" y="517910"/>
                      <a:pt x="321075" y="508454"/>
                      <a:pt x="318493" y="508454"/>
                    </a:cubicBezTo>
                    <a:cubicBezTo>
                      <a:pt x="316772" y="508454"/>
                      <a:pt x="315050" y="508454"/>
                      <a:pt x="314189" y="508454"/>
                    </a:cubicBezTo>
                    <a:cubicBezTo>
                      <a:pt x="310746" y="508454"/>
                      <a:pt x="307303" y="508454"/>
                      <a:pt x="303860" y="508454"/>
                    </a:cubicBezTo>
                    <a:cubicBezTo>
                      <a:pt x="298695" y="508454"/>
                      <a:pt x="290948" y="517051"/>
                      <a:pt x="286644" y="528226"/>
                    </a:cubicBezTo>
                    <a:lnTo>
                      <a:pt x="266846" y="579803"/>
                    </a:lnTo>
                    <a:cubicBezTo>
                      <a:pt x="262542" y="590978"/>
                      <a:pt x="250490" y="605591"/>
                      <a:pt x="238439" y="605591"/>
                    </a:cubicBezTo>
                    <a:cubicBezTo>
                      <a:pt x="228110" y="606451"/>
                      <a:pt x="211755" y="603872"/>
                      <a:pt x="189374" y="596136"/>
                    </a:cubicBezTo>
                    <a:cubicBezTo>
                      <a:pt x="168715" y="589259"/>
                      <a:pt x="156664" y="580663"/>
                      <a:pt x="148917" y="572926"/>
                    </a:cubicBezTo>
                    <a:cubicBezTo>
                      <a:pt x="141170" y="564330"/>
                      <a:pt x="142031" y="544558"/>
                      <a:pt x="146335" y="533383"/>
                    </a:cubicBezTo>
                    <a:lnTo>
                      <a:pt x="166994" y="479227"/>
                    </a:lnTo>
                    <a:cubicBezTo>
                      <a:pt x="171298" y="467193"/>
                      <a:pt x="170437" y="455158"/>
                      <a:pt x="165272" y="450000"/>
                    </a:cubicBezTo>
                    <a:cubicBezTo>
                      <a:pt x="160107" y="444843"/>
                      <a:pt x="147195" y="444843"/>
                      <a:pt x="136005" y="450000"/>
                    </a:cubicBezTo>
                    <a:lnTo>
                      <a:pt x="82636" y="474070"/>
                    </a:lnTo>
                    <a:cubicBezTo>
                      <a:pt x="71446" y="479227"/>
                      <a:pt x="52508" y="480947"/>
                      <a:pt x="43900" y="472350"/>
                    </a:cubicBezTo>
                    <a:cubicBezTo>
                      <a:pt x="35292" y="465473"/>
                      <a:pt x="25824" y="452579"/>
                      <a:pt x="15494" y="431089"/>
                    </a:cubicBezTo>
                    <a:cubicBezTo>
                      <a:pt x="6026" y="411317"/>
                      <a:pt x="3443" y="396704"/>
                      <a:pt x="3443" y="386388"/>
                    </a:cubicBezTo>
                    <a:cubicBezTo>
                      <a:pt x="4304" y="374354"/>
                      <a:pt x="18077" y="361460"/>
                      <a:pt x="29267" y="356302"/>
                    </a:cubicBezTo>
                    <a:lnTo>
                      <a:pt x="80054" y="333952"/>
                    </a:lnTo>
                    <a:cubicBezTo>
                      <a:pt x="90383" y="328794"/>
                      <a:pt x="98991" y="318479"/>
                      <a:pt x="98130" y="310742"/>
                    </a:cubicBezTo>
                    <a:cubicBezTo>
                      <a:pt x="97270" y="302146"/>
                      <a:pt x="87801" y="292690"/>
                      <a:pt x="76610" y="288392"/>
                    </a:cubicBezTo>
                    <a:lnTo>
                      <a:pt x="26685" y="269480"/>
                    </a:lnTo>
                    <a:cubicBezTo>
                      <a:pt x="15494" y="265182"/>
                      <a:pt x="861" y="253147"/>
                      <a:pt x="0" y="241113"/>
                    </a:cubicBezTo>
                    <a:cubicBezTo>
                      <a:pt x="0" y="229938"/>
                      <a:pt x="1722" y="214465"/>
                      <a:pt x="9469" y="192114"/>
                    </a:cubicBezTo>
                    <a:cubicBezTo>
                      <a:pt x="17216" y="170624"/>
                      <a:pt x="25824" y="158589"/>
                      <a:pt x="33571" y="151712"/>
                    </a:cubicBezTo>
                    <a:cubicBezTo>
                      <a:pt x="42179" y="143116"/>
                      <a:pt x="61116" y="143976"/>
                      <a:pt x="72307" y="148274"/>
                    </a:cubicBezTo>
                    <a:lnTo>
                      <a:pt x="113625" y="163747"/>
                    </a:lnTo>
                    <a:cubicBezTo>
                      <a:pt x="124815" y="168045"/>
                      <a:pt x="138588" y="164607"/>
                      <a:pt x="145474" y="156870"/>
                    </a:cubicBezTo>
                    <a:cubicBezTo>
                      <a:pt x="152360" y="148274"/>
                      <a:pt x="154082" y="133660"/>
                      <a:pt x="148917" y="122485"/>
                    </a:cubicBezTo>
                    <a:lnTo>
                      <a:pt x="131701" y="84662"/>
                    </a:lnTo>
                    <a:cubicBezTo>
                      <a:pt x="127397" y="73487"/>
                      <a:pt x="125676" y="54575"/>
                      <a:pt x="133423" y="45979"/>
                    </a:cubicBezTo>
                    <a:cubicBezTo>
                      <a:pt x="141170" y="38243"/>
                      <a:pt x="153221" y="27927"/>
                      <a:pt x="174741" y="18471"/>
                    </a:cubicBezTo>
                    <a:cubicBezTo>
                      <a:pt x="194539" y="9015"/>
                      <a:pt x="209172" y="6437"/>
                      <a:pt x="220363" y="6437"/>
                    </a:cubicBezTo>
                    <a:cubicBezTo>
                      <a:pt x="232414" y="6437"/>
                      <a:pt x="244465" y="21050"/>
                      <a:pt x="249630" y="32225"/>
                    </a:cubicBezTo>
                    <a:lnTo>
                      <a:pt x="262542" y="60593"/>
                    </a:lnTo>
                    <a:cubicBezTo>
                      <a:pt x="267706" y="71768"/>
                      <a:pt x="280618" y="78645"/>
                      <a:pt x="292669" y="76925"/>
                    </a:cubicBezTo>
                    <a:cubicBezTo>
                      <a:pt x="299556" y="76925"/>
                      <a:pt x="306442" y="76066"/>
                      <a:pt x="314189" y="76066"/>
                    </a:cubicBezTo>
                    <a:cubicBezTo>
                      <a:pt x="315050" y="76066"/>
                      <a:pt x="315911" y="76066"/>
                      <a:pt x="316772" y="76066"/>
                    </a:cubicBezTo>
                    <a:cubicBezTo>
                      <a:pt x="318493" y="76066"/>
                      <a:pt x="323658" y="67470"/>
                      <a:pt x="327962" y="56295"/>
                    </a:cubicBezTo>
                    <a:lnTo>
                      <a:pt x="338291" y="27068"/>
                    </a:lnTo>
                    <a:cubicBezTo>
                      <a:pt x="342595" y="15892"/>
                      <a:pt x="355507" y="2998"/>
                      <a:pt x="367558" y="1279"/>
                    </a:cubicBezTo>
                    <a:cubicBezTo>
                      <a:pt x="374014" y="-10"/>
                      <a:pt x="381761" y="-440"/>
                      <a:pt x="390369" y="5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670898" y="2400585"/>
              <a:ext cx="1061518" cy="1061518"/>
              <a:chOff x="6117115" y="2348880"/>
              <a:chExt cx="1061518" cy="1061518"/>
            </a:xfrm>
          </p:grpSpPr>
          <p:grpSp>
            <p:nvGrpSpPr>
              <p:cNvPr id="35" name="组合 34"/>
              <p:cNvGrpSpPr/>
              <p:nvPr/>
            </p:nvGrpSpPr>
            <p:grpSpPr>
              <a:xfrm rot="10800000">
                <a:off x="6117115" y="2348880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37" name="椭圆 36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4264748" y="1988840"/>
                  <a:ext cx="2736304" cy="2736304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36" name="任意多边形: 形状 9"/>
              <p:cNvSpPr>
                <a:spLocks noChangeAspect="1"/>
              </p:cNvSpPr>
              <p:nvPr/>
            </p:nvSpPr>
            <p:spPr bwMode="auto">
              <a:xfrm>
                <a:off x="6426243" y="2604910"/>
                <a:ext cx="510497" cy="465270"/>
              </a:xfrm>
              <a:custGeom>
                <a:avLst/>
                <a:gdLst>
                  <a:gd name="connsiteX0" fmla="*/ 373273 h 605239"/>
                  <a:gd name="connsiteY0" fmla="*/ 373273 h 605239"/>
                  <a:gd name="connsiteX1" fmla="*/ 373273 h 605239"/>
                  <a:gd name="connsiteY1" fmla="*/ 373273 h 605239"/>
                  <a:gd name="connsiteX2" fmla="*/ 373273 h 605239"/>
                  <a:gd name="connsiteY2" fmla="*/ 373273 h 605239"/>
                  <a:gd name="connsiteX3" fmla="*/ 373273 h 605239"/>
                  <a:gd name="connsiteY3" fmla="*/ 373273 h 605239"/>
                  <a:gd name="connsiteX4" fmla="*/ 373273 h 605239"/>
                  <a:gd name="connsiteY4" fmla="*/ 373273 h 605239"/>
                  <a:gd name="connsiteX5" fmla="*/ 373273 h 605239"/>
                  <a:gd name="connsiteY5" fmla="*/ 373273 h 605239"/>
                  <a:gd name="connsiteX6" fmla="*/ 373273 h 605239"/>
                  <a:gd name="connsiteY6" fmla="*/ 373273 h 605239"/>
                  <a:gd name="connsiteX7" fmla="*/ 373273 h 605239"/>
                  <a:gd name="connsiteY7" fmla="*/ 373273 h 605239"/>
                  <a:gd name="connsiteX8" fmla="*/ 373273 h 605239"/>
                  <a:gd name="connsiteY8" fmla="*/ 373273 h 605239"/>
                  <a:gd name="connsiteX9" fmla="*/ 373273 h 605239"/>
                  <a:gd name="connsiteY9" fmla="*/ 373273 h 605239"/>
                  <a:gd name="connsiteX10" fmla="*/ 373273 h 605239"/>
                  <a:gd name="connsiteY10" fmla="*/ 373273 h 605239"/>
                  <a:gd name="connsiteX11" fmla="*/ 373273 h 605239"/>
                  <a:gd name="connsiteY11" fmla="*/ 373273 h 605239"/>
                  <a:gd name="connsiteX12" fmla="*/ 373273 h 605239"/>
                  <a:gd name="connsiteY12" fmla="*/ 373273 h 605239"/>
                  <a:gd name="connsiteX13" fmla="*/ 373273 h 605239"/>
                  <a:gd name="connsiteY13" fmla="*/ 373273 h 605239"/>
                  <a:gd name="connsiteX14" fmla="*/ 373273 h 605239"/>
                  <a:gd name="connsiteY14" fmla="*/ 373273 h 605239"/>
                  <a:gd name="connsiteX15" fmla="*/ 373273 h 605239"/>
                  <a:gd name="connsiteY15" fmla="*/ 373273 h 605239"/>
                  <a:gd name="connsiteX16" fmla="*/ 373273 h 605239"/>
                  <a:gd name="connsiteY16" fmla="*/ 373273 h 605239"/>
                  <a:gd name="connsiteX17" fmla="*/ 373273 h 605239"/>
                  <a:gd name="connsiteY17" fmla="*/ 373273 h 605239"/>
                  <a:gd name="connsiteX18" fmla="*/ 373273 h 605239"/>
                  <a:gd name="connsiteY18" fmla="*/ 373273 h 605239"/>
                  <a:gd name="connsiteX19" fmla="*/ 373273 h 605239"/>
                  <a:gd name="connsiteY19" fmla="*/ 373273 h 605239"/>
                  <a:gd name="connsiteX20" fmla="*/ 373273 h 605239"/>
                  <a:gd name="connsiteY20" fmla="*/ 373273 h 605239"/>
                  <a:gd name="connsiteX21" fmla="*/ 373273 h 605239"/>
                  <a:gd name="connsiteY21" fmla="*/ 373273 h 605239"/>
                  <a:gd name="connsiteX22" fmla="*/ 373273 h 605239"/>
                  <a:gd name="connsiteY22" fmla="*/ 373273 h 605239"/>
                  <a:gd name="connsiteX23" fmla="*/ 373273 h 605239"/>
                  <a:gd name="connsiteY23" fmla="*/ 373273 h 605239"/>
                  <a:gd name="connsiteX24" fmla="*/ 373273 h 605239"/>
                  <a:gd name="connsiteY24" fmla="*/ 373273 h 605239"/>
                  <a:gd name="connsiteX25" fmla="*/ 373273 h 605239"/>
                  <a:gd name="connsiteY25" fmla="*/ 373273 h 605239"/>
                  <a:gd name="connsiteX26" fmla="*/ 373273 h 605239"/>
                  <a:gd name="connsiteY26" fmla="*/ 373273 h 605239"/>
                  <a:gd name="connsiteX27" fmla="*/ 373273 h 605239"/>
                  <a:gd name="connsiteY27" fmla="*/ 373273 h 605239"/>
                  <a:gd name="connsiteX28" fmla="*/ 373273 h 605239"/>
                  <a:gd name="connsiteY28" fmla="*/ 373273 h 605239"/>
                  <a:gd name="connsiteX29" fmla="*/ 373273 h 605239"/>
                  <a:gd name="connsiteY29" fmla="*/ 373273 h 605239"/>
                  <a:gd name="connsiteX30" fmla="*/ 373273 h 605239"/>
                  <a:gd name="connsiteY30" fmla="*/ 373273 h 605239"/>
                  <a:gd name="connsiteX31" fmla="*/ 373273 h 605239"/>
                  <a:gd name="connsiteY31" fmla="*/ 373273 h 605239"/>
                  <a:gd name="connsiteX32" fmla="*/ 373273 h 605239"/>
                  <a:gd name="connsiteY32" fmla="*/ 373273 h 605239"/>
                  <a:gd name="connsiteX33" fmla="*/ 373273 h 605239"/>
                  <a:gd name="connsiteY33" fmla="*/ 373273 h 605239"/>
                  <a:gd name="connsiteX34" fmla="*/ 373273 h 605239"/>
                  <a:gd name="connsiteY34" fmla="*/ 373273 h 605239"/>
                  <a:gd name="connsiteX35" fmla="*/ 373273 h 605239"/>
                  <a:gd name="connsiteY35" fmla="*/ 373273 h 605239"/>
                  <a:gd name="connsiteX36" fmla="*/ 373273 h 605239"/>
                  <a:gd name="connsiteY36" fmla="*/ 373273 h 605239"/>
                  <a:gd name="connsiteX37" fmla="*/ 373273 h 605239"/>
                  <a:gd name="connsiteY37" fmla="*/ 373273 h 605239"/>
                  <a:gd name="connsiteX38" fmla="*/ 373273 h 605239"/>
                  <a:gd name="connsiteY38" fmla="*/ 373273 h 605239"/>
                  <a:gd name="connsiteX39" fmla="*/ 373273 h 605239"/>
                  <a:gd name="connsiteY39" fmla="*/ 373273 h 605239"/>
                  <a:gd name="connsiteX40" fmla="*/ 373273 h 605239"/>
                  <a:gd name="connsiteY40" fmla="*/ 373273 h 605239"/>
                  <a:gd name="connsiteX41" fmla="*/ 373273 h 605239"/>
                  <a:gd name="connsiteY41" fmla="*/ 373273 h 605239"/>
                  <a:gd name="connsiteX42" fmla="*/ 373273 h 605239"/>
                  <a:gd name="connsiteY42" fmla="*/ 373273 h 605239"/>
                  <a:gd name="connsiteX43" fmla="*/ 373273 h 605239"/>
                  <a:gd name="connsiteY43" fmla="*/ 373273 h 605239"/>
                  <a:gd name="connsiteX44" fmla="*/ 373273 h 605239"/>
                  <a:gd name="connsiteY44" fmla="*/ 373273 h 605239"/>
                  <a:gd name="connsiteX45" fmla="*/ 373273 h 605239"/>
                  <a:gd name="connsiteY45" fmla="*/ 373273 h 605239"/>
                  <a:gd name="connsiteX46" fmla="*/ 373273 h 605239"/>
                  <a:gd name="connsiteY46" fmla="*/ 373273 h 605239"/>
                  <a:gd name="connsiteX47" fmla="*/ 373273 h 605239"/>
                  <a:gd name="connsiteY47" fmla="*/ 373273 h 605239"/>
                  <a:gd name="connsiteX48" fmla="*/ 373273 h 605239"/>
                  <a:gd name="connsiteY48" fmla="*/ 373273 h 605239"/>
                  <a:gd name="connsiteX49" fmla="*/ 373273 h 605239"/>
                  <a:gd name="connsiteY49" fmla="*/ 373273 h 605239"/>
                  <a:gd name="connsiteX50" fmla="*/ 373273 h 605239"/>
                  <a:gd name="connsiteY50" fmla="*/ 373273 h 605239"/>
                  <a:gd name="connsiteX51" fmla="*/ 373273 h 605239"/>
                  <a:gd name="connsiteY51" fmla="*/ 373273 h 605239"/>
                  <a:gd name="connsiteX52" fmla="*/ 373273 h 605239"/>
                  <a:gd name="connsiteY52" fmla="*/ 373273 h 605239"/>
                  <a:gd name="connsiteX53" fmla="*/ 373273 h 605239"/>
                  <a:gd name="connsiteY53" fmla="*/ 373273 h 605239"/>
                  <a:gd name="connsiteX54" fmla="*/ 373273 h 605239"/>
                  <a:gd name="connsiteY54" fmla="*/ 373273 h 605239"/>
                  <a:gd name="connsiteX55" fmla="*/ 373273 h 605239"/>
                  <a:gd name="connsiteY55" fmla="*/ 373273 h 605239"/>
                  <a:gd name="connsiteX56" fmla="*/ 373273 h 605239"/>
                  <a:gd name="connsiteY56" fmla="*/ 373273 h 605239"/>
                  <a:gd name="connsiteX57" fmla="*/ 373273 h 605239"/>
                  <a:gd name="connsiteY57" fmla="*/ 373273 h 605239"/>
                  <a:gd name="connsiteX58" fmla="*/ 373273 h 605239"/>
                  <a:gd name="connsiteY58" fmla="*/ 373273 h 605239"/>
                  <a:gd name="connsiteX59" fmla="*/ 373273 h 605239"/>
                  <a:gd name="connsiteY59" fmla="*/ 373273 h 605239"/>
                  <a:gd name="connsiteX60" fmla="*/ 373273 h 605239"/>
                  <a:gd name="connsiteY60" fmla="*/ 373273 h 605239"/>
                  <a:gd name="connsiteX61" fmla="*/ 373273 h 605239"/>
                  <a:gd name="connsiteY61" fmla="*/ 373273 h 605239"/>
                  <a:gd name="connsiteX62" fmla="*/ 373273 h 605239"/>
                  <a:gd name="connsiteY62" fmla="*/ 373273 h 605239"/>
                  <a:gd name="connsiteX63" fmla="*/ 373273 h 605239"/>
                  <a:gd name="connsiteY63" fmla="*/ 373273 h 605239"/>
                  <a:gd name="connsiteX64" fmla="*/ 373273 h 605239"/>
                  <a:gd name="connsiteY64" fmla="*/ 373273 h 605239"/>
                  <a:gd name="connsiteX65" fmla="*/ 373273 h 605239"/>
                  <a:gd name="connsiteY65" fmla="*/ 373273 h 605239"/>
                  <a:gd name="connsiteX66" fmla="*/ 373273 h 605239"/>
                  <a:gd name="connsiteY66" fmla="*/ 373273 h 605239"/>
                  <a:gd name="connsiteX67" fmla="*/ 373273 h 605239"/>
                  <a:gd name="connsiteY67" fmla="*/ 373273 h 605239"/>
                  <a:gd name="connsiteX68" fmla="*/ 373273 h 605239"/>
                  <a:gd name="connsiteY68" fmla="*/ 373273 h 605239"/>
                  <a:gd name="connsiteX69" fmla="*/ 373273 h 605239"/>
                  <a:gd name="connsiteY69" fmla="*/ 373273 h 605239"/>
                  <a:gd name="connsiteX70" fmla="*/ 373273 h 605239"/>
                  <a:gd name="connsiteY70" fmla="*/ 373273 h 605239"/>
                  <a:gd name="connsiteX71" fmla="*/ 373273 h 605239"/>
                  <a:gd name="connsiteY71" fmla="*/ 373273 h 605239"/>
                  <a:gd name="connsiteX72" fmla="*/ 373273 h 605239"/>
                  <a:gd name="connsiteY72" fmla="*/ 373273 h 605239"/>
                  <a:gd name="connsiteX73" fmla="*/ 373273 h 605239"/>
                  <a:gd name="connsiteY73" fmla="*/ 373273 h 605239"/>
                  <a:gd name="connsiteX74" fmla="*/ 373273 h 605239"/>
                  <a:gd name="connsiteY74" fmla="*/ 373273 h 605239"/>
                  <a:gd name="connsiteX75" fmla="*/ 373273 h 605239"/>
                  <a:gd name="connsiteY75" fmla="*/ 373273 h 605239"/>
                  <a:gd name="connsiteX76" fmla="*/ 373273 h 605239"/>
                  <a:gd name="connsiteY76" fmla="*/ 373273 h 605239"/>
                  <a:gd name="connsiteX77" fmla="*/ 373273 h 605239"/>
                  <a:gd name="connsiteY77" fmla="*/ 373273 h 605239"/>
                  <a:gd name="connsiteX78" fmla="*/ 373273 h 605239"/>
                  <a:gd name="connsiteY78" fmla="*/ 373273 h 605239"/>
                  <a:gd name="connsiteX79" fmla="*/ 373273 h 605239"/>
                  <a:gd name="connsiteY79" fmla="*/ 373273 h 605239"/>
                  <a:gd name="connsiteX80" fmla="*/ 373273 h 605239"/>
                  <a:gd name="connsiteY80" fmla="*/ 373273 h 605239"/>
                  <a:gd name="connsiteX81" fmla="*/ 373273 h 605239"/>
                  <a:gd name="connsiteY81" fmla="*/ 373273 h 605239"/>
                  <a:gd name="connsiteX82" fmla="*/ 373273 h 605239"/>
                  <a:gd name="connsiteY82" fmla="*/ 373273 h 605239"/>
                  <a:gd name="connsiteX83" fmla="*/ 373273 h 605239"/>
                  <a:gd name="connsiteY83" fmla="*/ 373273 h 605239"/>
                  <a:gd name="connsiteX84" fmla="*/ 373273 h 605239"/>
                  <a:gd name="connsiteY84" fmla="*/ 373273 h 605239"/>
                  <a:gd name="connsiteX85" fmla="*/ 373273 h 605239"/>
                  <a:gd name="connsiteY85" fmla="*/ 373273 h 605239"/>
                  <a:gd name="connsiteX86" fmla="*/ 373273 h 605239"/>
                  <a:gd name="connsiteY86" fmla="*/ 373273 h 605239"/>
                  <a:gd name="connsiteX87" fmla="*/ 373273 h 605239"/>
                  <a:gd name="connsiteY87" fmla="*/ 373273 h 605239"/>
                  <a:gd name="connsiteX88" fmla="*/ 373273 h 605239"/>
                  <a:gd name="connsiteY88" fmla="*/ 373273 h 605239"/>
                  <a:gd name="connsiteX89" fmla="*/ 373273 h 605239"/>
                  <a:gd name="connsiteY89" fmla="*/ 373273 h 605239"/>
                  <a:gd name="connsiteX90" fmla="*/ 373273 h 605239"/>
                  <a:gd name="connsiteY90" fmla="*/ 373273 h 605239"/>
                  <a:gd name="connsiteX91" fmla="*/ 373273 h 605239"/>
                  <a:gd name="connsiteY91" fmla="*/ 373273 h 605239"/>
                  <a:gd name="connsiteX92" fmla="*/ 373273 h 605239"/>
                  <a:gd name="connsiteY92" fmla="*/ 373273 h 605239"/>
                  <a:gd name="connsiteX93" fmla="*/ 373273 h 605239"/>
                  <a:gd name="connsiteY93" fmla="*/ 373273 h 605239"/>
                  <a:gd name="connsiteX94" fmla="*/ 373273 h 605239"/>
                  <a:gd name="connsiteY94" fmla="*/ 373273 h 605239"/>
                  <a:gd name="connsiteX95" fmla="*/ 373273 h 605239"/>
                  <a:gd name="connsiteY95" fmla="*/ 373273 h 605239"/>
                  <a:gd name="connsiteX96" fmla="*/ 373273 h 605239"/>
                  <a:gd name="connsiteY96" fmla="*/ 373273 h 605239"/>
                  <a:gd name="connsiteX97" fmla="*/ 373273 h 605239"/>
                  <a:gd name="connsiteY97" fmla="*/ 373273 h 605239"/>
                  <a:gd name="connsiteX98" fmla="*/ 373273 h 605239"/>
                  <a:gd name="connsiteY98" fmla="*/ 373273 h 605239"/>
                  <a:gd name="connsiteX99" fmla="*/ 373273 h 605239"/>
                  <a:gd name="connsiteY99" fmla="*/ 373273 h 605239"/>
                  <a:gd name="connsiteX100" fmla="*/ 373273 h 605239"/>
                  <a:gd name="connsiteY100" fmla="*/ 373273 h 605239"/>
                  <a:gd name="connsiteX101" fmla="*/ 373273 h 605239"/>
                  <a:gd name="connsiteY101" fmla="*/ 373273 h 605239"/>
                  <a:gd name="connsiteX102" fmla="*/ 373273 h 605239"/>
                  <a:gd name="connsiteY102" fmla="*/ 373273 h 605239"/>
                  <a:gd name="connsiteX103" fmla="*/ 373273 h 605239"/>
                  <a:gd name="connsiteY103" fmla="*/ 373273 h 605239"/>
                  <a:gd name="connsiteX104" fmla="*/ 373273 h 605239"/>
                  <a:gd name="connsiteY104" fmla="*/ 373273 h 605239"/>
                  <a:gd name="connsiteX105" fmla="*/ 373273 h 605239"/>
                  <a:gd name="connsiteY105" fmla="*/ 373273 h 605239"/>
                  <a:gd name="connsiteX106" fmla="*/ 373273 h 605239"/>
                  <a:gd name="connsiteY106" fmla="*/ 373273 h 605239"/>
                  <a:gd name="connsiteX107" fmla="*/ 373273 h 605239"/>
                  <a:gd name="connsiteY107" fmla="*/ 373273 h 605239"/>
                  <a:gd name="connsiteX108" fmla="*/ 373273 h 605239"/>
                  <a:gd name="connsiteY108" fmla="*/ 373273 h 605239"/>
                  <a:gd name="connsiteX109" fmla="*/ 373273 h 605239"/>
                  <a:gd name="connsiteY109" fmla="*/ 373273 h 605239"/>
                  <a:gd name="connsiteX110" fmla="*/ 373273 h 605239"/>
                  <a:gd name="connsiteY110" fmla="*/ 373273 h 605239"/>
                  <a:gd name="connsiteX111" fmla="*/ 373273 h 605239"/>
                  <a:gd name="connsiteY111" fmla="*/ 373273 h 605239"/>
                  <a:gd name="connsiteX112" fmla="*/ 373273 h 605239"/>
                  <a:gd name="connsiteY112" fmla="*/ 373273 h 605239"/>
                  <a:gd name="connsiteX113" fmla="*/ 373273 h 605239"/>
                  <a:gd name="connsiteY113" fmla="*/ 373273 h 605239"/>
                  <a:gd name="connsiteX114" fmla="*/ 373273 h 605239"/>
                  <a:gd name="connsiteY114" fmla="*/ 373273 h 605239"/>
                  <a:gd name="connsiteX115" fmla="*/ 373273 h 605239"/>
                  <a:gd name="connsiteY115" fmla="*/ 373273 h 605239"/>
                  <a:gd name="connsiteX116" fmla="*/ 373273 h 605239"/>
                  <a:gd name="connsiteY116" fmla="*/ 373273 h 605239"/>
                  <a:gd name="connsiteX117" fmla="*/ 373273 h 605239"/>
                  <a:gd name="connsiteY117" fmla="*/ 373273 h 605239"/>
                  <a:gd name="connsiteX118" fmla="*/ 373273 h 605239"/>
                  <a:gd name="connsiteY118" fmla="*/ 373273 h 605239"/>
                  <a:gd name="connsiteX119" fmla="*/ 373273 h 605239"/>
                  <a:gd name="connsiteY119" fmla="*/ 373273 h 605239"/>
                  <a:gd name="connsiteX120" fmla="*/ 373273 h 605239"/>
                  <a:gd name="connsiteY120" fmla="*/ 373273 h 605239"/>
                  <a:gd name="connsiteX121" fmla="*/ 373273 h 605239"/>
                  <a:gd name="connsiteY121" fmla="*/ 373273 h 605239"/>
                  <a:gd name="connsiteX122" fmla="*/ 373273 h 605239"/>
                  <a:gd name="connsiteY122" fmla="*/ 373273 h 605239"/>
                  <a:gd name="connsiteX123" fmla="*/ 373273 h 605239"/>
                  <a:gd name="connsiteY123" fmla="*/ 373273 h 605239"/>
                  <a:gd name="connsiteX124" fmla="*/ 373273 h 605239"/>
                  <a:gd name="connsiteY124" fmla="*/ 373273 h 605239"/>
                  <a:gd name="connsiteX125" fmla="*/ 373273 h 605239"/>
                  <a:gd name="connsiteY125" fmla="*/ 373273 h 605239"/>
                  <a:gd name="connsiteX126" fmla="*/ 373273 h 605239"/>
                  <a:gd name="connsiteY126" fmla="*/ 373273 h 605239"/>
                  <a:gd name="connsiteX127" fmla="*/ 373273 h 605239"/>
                  <a:gd name="connsiteY127" fmla="*/ 373273 h 605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606933" h="553162">
                    <a:moveTo>
                      <a:pt x="443700" y="443503"/>
                    </a:moveTo>
                    <a:cubicBezTo>
                      <a:pt x="461035" y="453606"/>
                      <a:pt x="477310" y="465825"/>
                      <a:pt x="492334" y="479775"/>
                    </a:cubicBezTo>
                    <a:cubicBezTo>
                      <a:pt x="460939" y="509024"/>
                      <a:pt x="424150" y="530383"/>
                      <a:pt x="384087" y="542506"/>
                    </a:cubicBezTo>
                    <a:cubicBezTo>
                      <a:pt x="407971" y="518838"/>
                      <a:pt x="428580" y="484875"/>
                      <a:pt x="443700" y="443503"/>
                    </a:cubicBezTo>
                    <a:close/>
                    <a:moveTo>
                      <a:pt x="163232" y="443503"/>
                    </a:moveTo>
                    <a:cubicBezTo>
                      <a:pt x="178352" y="484875"/>
                      <a:pt x="198865" y="518838"/>
                      <a:pt x="222845" y="542506"/>
                    </a:cubicBezTo>
                    <a:cubicBezTo>
                      <a:pt x="182686" y="530383"/>
                      <a:pt x="145897" y="509024"/>
                      <a:pt x="114598" y="479775"/>
                    </a:cubicBezTo>
                    <a:cubicBezTo>
                      <a:pt x="129622" y="465825"/>
                      <a:pt x="145897" y="453606"/>
                      <a:pt x="163232" y="443503"/>
                    </a:cubicBezTo>
                    <a:close/>
                    <a:moveTo>
                      <a:pt x="316062" y="405892"/>
                    </a:moveTo>
                    <a:cubicBezTo>
                      <a:pt x="353060" y="407528"/>
                      <a:pt x="388613" y="416377"/>
                      <a:pt x="421275" y="431672"/>
                    </a:cubicBezTo>
                    <a:cubicBezTo>
                      <a:pt x="397573" y="499968"/>
                      <a:pt x="359034" y="545563"/>
                      <a:pt x="316062" y="553162"/>
                    </a:cubicBezTo>
                    <a:close/>
                    <a:moveTo>
                      <a:pt x="290729" y="405892"/>
                    </a:moveTo>
                    <a:lnTo>
                      <a:pt x="290729" y="553162"/>
                    </a:lnTo>
                    <a:cubicBezTo>
                      <a:pt x="247883" y="545563"/>
                      <a:pt x="209369" y="499968"/>
                      <a:pt x="185587" y="431672"/>
                    </a:cubicBezTo>
                    <a:cubicBezTo>
                      <a:pt x="218227" y="416377"/>
                      <a:pt x="253852" y="407528"/>
                      <a:pt x="290729" y="405892"/>
                    </a:cubicBezTo>
                    <a:close/>
                    <a:moveTo>
                      <a:pt x="463924" y="364965"/>
                    </a:moveTo>
                    <a:lnTo>
                      <a:pt x="567205" y="364965"/>
                    </a:lnTo>
                    <a:lnTo>
                      <a:pt x="543818" y="416184"/>
                    </a:lnTo>
                    <a:cubicBezTo>
                      <a:pt x="534304" y="432408"/>
                      <a:pt x="523128" y="447695"/>
                      <a:pt x="510459" y="461780"/>
                    </a:cubicBezTo>
                    <a:cubicBezTo>
                      <a:pt x="492442" y="444859"/>
                      <a:pt x="472692" y="430534"/>
                      <a:pt x="451689" y="418708"/>
                    </a:cubicBezTo>
                    <a:close/>
                    <a:moveTo>
                      <a:pt x="316062" y="364965"/>
                    </a:moveTo>
                    <a:lnTo>
                      <a:pt x="438281" y="364965"/>
                    </a:lnTo>
                    <a:lnTo>
                      <a:pt x="428843" y="407092"/>
                    </a:lnTo>
                    <a:cubicBezTo>
                      <a:pt x="393689" y="391126"/>
                      <a:pt x="355646" y="381989"/>
                      <a:pt x="316062" y="380450"/>
                    </a:cubicBezTo>
                    <a:close/>
                    <a:moveTo>
                      <a:pt x="168651" y="364965"/>
                    </a:moveTo>
                    <a:lnTo>
                      <a:pt x="290729" y="364965"/>
                    </a:lnTo>
                    <a:lnTo>
                      <a:pt x="290729" y="380450"/>
                    </a:lnTo>
                    <a:cubicBezTo>
                      <a:pt x="251256" y="381989"/>
                      <a:pt x="213131" y="391126"/>
                      <a:pt x="178086" y="407092"/>
                    </a:cubicBezTo>
                    <a:close/>
                    <a:moveTo>
                      <a:pt x="39659" y="364965"/>
                    </a:moveTo>
                    <a:lnTo>
                      <a:pt x="143035" y="364965"/>
                    </a:lnTo>
                    <a:lnTo>
                      <a:pt x="155174" y="418708"/>
                    </a:lnTo>
                    <a:cubicBezTo>
                      <a:pt x="134171" y="430534"/>
                      <a:pt x="114421" y="444859"/>
                      <a:pt x="96501" y="461780"/>
                    </a:cubicBezTo>
                    <a:cubicBezTo>
                      <a:pt x="83832" y="447695"/>
                      <a:pt x="72632" y="432408"/>
                      <a:pt x="63094" y="416184"/>
                    </a:cubicBezTo>
                    <a:close/>
                    <a:moveTo>
                      <a:pt x="417814" y="222493"/>
                    </a:moveTo>
                    <a:lnTo>
                      <a:pt x="435824" y="283675"/>
                    </a:lnTo>
                    <a:lnTo>
                      <a:pt x="445648" y="252507"/>
                    </a:lnTo>
                    <a:lnTo>
                      <a:pt x="469822" y="252507"/>
                    </a:lnTo>
                    <a:lnTo>
                      <a:pt x="479550" y="283675"/>
                    </a:lnTo>
                    <a:lnTo>
                      <a:pt x="497657" y="222493"/>
                    </a:lnTo>
                    <a:lnTo>
                      <a:pt x="521831" y="229612"/>
                    </a:lnTo>
                    <a:lnTo>
                      <a:pt x="492167" y="330619"/>
                    </a:lnTo>
                    <a:lnTo>
                      <a:pt x="467992" y="330811"/>
                    </a:lnTo>
                    <a:lnTo>
                      <a:pt x="457687" y="298393"/>
                    </a:lnTo>
                    <a:lnTo>
                      <a:pt x="447478" y="330811"/>
                    </a:lnTo>
                    <a:lnTo>
                      <a:pt x="423304" y="330619"/>
                    </a:lnTo>
                    <a:lnTo>
                      <a:pt x="393543" y="229612"/>
                    </a:lnTo>
                    <a:close/>
                    <a:moveTo>
                      <a:pt x="263629" y="222493"/>
                    </a:moveTo>
                    <a:lnTo>
                      <a:pt x="281639" y="283675"/>
                    </a:lnTo>
                    <a:lnTo>
                      <a:pt x="291463" y="252507"/>
                    </a:lnTo>
                    <a:lnTo>
                      <a:pt x="315541" y="252507"/>
                    </a:lnTo>
                    <a:lnTo>
                      <a:pt x="325365" y="283675"/>
                    </a:lnTo>
                    <a:lnTo>
                      <a:pt x="343375" y="222493"/>
                    </a:lnTo>
                    <a:lnTo>
                      <a:pt x="367646" y="229612"/>
                    </a:lnTo>
                    <a:lnTo>
                      <a:pt x="337886" y="330619"/>
                    </a:lnTo>
                    <a:lnTo>
                      <a:pt x="313711" y="330811"/>
                    </a:lnTo>
                    <a:lnTo>
                      <a:pt x="303502" y="298393"/>
                    </a:lnTo>
                    <a:lnTo>
                      <a:pt x="293197" y="330811"/>
                    </a:lnTo>
                    <a:lnTo>
                      <a:pt x="269022" y="330619"/>
                    </a:lnTo>
                    <a:lnTo>
                      <a:pt x="239358" y="229612"/>
                    </a:lnTo>
                    <a:close/>
                    <a:moveTo>
                      <a:pt x="109302" y="222493"/>
                    </a:moveTo>
                    <a:lnTo>
                      <a:pt x="127312" y="283675"/>
                    </a:lnTo>
                    <a:lnTo>
                      <a:pt x="137136" y="252507"/>
                    </a:lnTo>
                    <a:lnTo>
                      <a:pt x="161214" y="252507"/>
                    </a:lnTo>
                    <a:lnTo>
                      <a:pt x="171038" y="283675"/>
                    </a:lnTo>
                    <a:lnTo>
                      <a:pt x="189048" y="222493"/>
                    </a:lnTo>
                    <a:lnTo>
                      <a:pt x="213319" y="229612"/>
                    </a:lnTo>
                    <a:lnTo>
                      <a:pt x="183655" y="330619"/>
                    </a:lnTo>
                    <a:lnTo>
                      <a:pt x="159384" y="330811"/>
                    </a:lnTo>
                    <a:lnTo>
                      <a:pt x="149175" y="298393"/>
                    </a:lnTo>
                    <a:lnTo>
                      <a:pt x="138966" y="330811"/>
                    </a:lnTo>
                    <a:lnTo>
                      <a:pt x="114792" y="330619"/>
                    </a:lnTo>
                    <a:lnTo>
                      <a:pt x="85031" y="229612"/>
                    </a:lnTo>
                    <a:close/>
                    <a:moveTo>
                      <a:pt x="25329" y="213374"/>
                    </a:moveTo>
                    <a:lnTo>
                      <a:pt x="25329" y="339668"/>
                    </a:lnTo>
                    <a:lnTo>
                      <a:pt x="581604" y="339668"/>
                    </a:lnTo>
                    <a:lnTo>
                      <a:pt x="581604" y="213374"/>
                    </a:lnTo>
                    <a:close/>
                    <a:moveTo>
                      <a:pt x="96501" y="91312"/>
                    </a:moveTo>
                    <a:cubicBezTo>
                      <a:pt x="114414" y="108145"/>
                      <a:pt x="134157" y="122573"/>
                      <a:pt x="155152" y="134404"/>
                    </a:cubicBezTo>
                    <a:cubicBezTo>
                      <a:pt x="150241" y="151333"/>
                      <a:pt x="146196" y="169320"/>
                      <a:pt x="143017" y="188173"/>
                    </a:cubicBezTo>
                    <a:lnTo>
                      <a:pt x="168635" y="188173"/>
                    </a:lnTo>
                    <a:cubicBezTo>
                      <a:pt x="171236" y="173456"/>
                      <a:pt x="174318" y="159413"/>
                      <a:pt x="178074" y="145947"/>
                    </a:cubicBezTo>
                    <a:cubicBezTo>
                      <a:pt x="213130" y="161914"/>
                      <a:pt x="251268" y="171052"/>
                      <a:pt x="290754" y="172687"/>
                    </a:cubicBezTo>
                    <a:lnTo>
                      <a:pt x="290754" y="188173"/>
                    </a:lnTo>
                    <a:lnTo>
                      <a:pt x="316083" y="188173"/>
                    </a:lnTo>
                    <a:lnTo>
                      <a:pt x="316083" y="172687"/>
                    </a:lnTo>
                    <a:cubicBezTo>
                      <a:pt x="355665" y="171052"/>
                      <a:pt x="393707" y="161914"/>
                      <a:pt x="428860" y="145947"/>
                    </a:cubicBezTo>
                    <a:cubicBezTo>
                      <a:pt x="432519" y="159413"/>
                      <a:pt x="435697" y="173456"/>
                      <a:pt x="438298" y="188173"/>
                    </a:cubicBezTo>
                    <a:lnTo>
                      <a:pt x="463916" y="188173"/>
                    </a:lnTo>
                    <a:cubicBezTo>
                      <a:pt x="460737" y="169320"/>
                      <a:pt x="456693" y="151333"/>
                      <a:pt x="451685" y="134404"/>
                    </a:cubicBezTo>
                    <a:cubicBezTo>
                      <a:pt x="472776" y="122573"/>
                      <a:pt x="492423" y="108145"/>
                      <a:pt x="510432" y="91312"/>
                    </a:cubicBezTo>
                    <a:cubicBezTo>
                      <a:pt x="535761" y="119399"/>
                      <a:pt x="555119" y="152487"/>
                      <a:pt x="567158" y="188173"/>
                    </a:cubicBezTo>
                    <a:lnTo>
                      <a:pt x="606933" y="188173"/>
                    </a:lnTo>
                    <a:lnTo>
                      <a:pt x="606933" y="364965"/>
                    </a:lnTo>
                    <a:lnTo>
                      <a:pt x="567205" y="364965"/>
                    </a:lnTo>
                    <a:lnTo>
                      <a:pt x="567205" y="364964"/>
                    </a:lnTo>
                    <a:lnTo>
                      <a:pt x="463925" y="364964"/>
                    </a:lnTo>
                    <a:lnTo>
                      <a:pt x="463924" y="364965"/>
                    </a:lnTo>
                    <a:lnTo>
                      <a:pt x="438281" y="364965"/>
                    </a:lnTo>
                    <a:lnTo>
                      <a:pt x="438281" y="364964"/>
                    </a:lnTo>
                    <a:lnTo>
                      <a:pt x="316062" y="364964"/>
                    </a:lnTo>
                    <a:lnTo>
                      <a:pt x="316062" y="364965"/>
                    </a:lnTo>
                    <a:lnTo>
                      <a:pt x="290729" y="364965"/>
                    </a:lnTo>
                    <a:lnTo>
                      <a:pt x="290729" y="364964"/>
                    </a:lnTo>
                    <a:lnTo>
                      <a:pt x="168651" y="364964"/>
                    </a:lnTo>
                    <a:lnTo>
                      <a:pt x="168651" y="364965"/>
                    </a:lnTo>
                    <a:lnTo>
                      <a:pt x="143035" y="364965"/>
                    </a:lnTo>
                    <a:lnTo>
                      <a:pt x="143035" y="364964"/>
                    </a:lnTo>
                    <a:lnTo>
                      <a:pt x="39658" y="364964"/>
                    </a:lnTo>
                    <a:lnTo>
                      <a:pt x="39659" y="364965"/>
                    </a:lnTo>
                    <a:lnTo>
                      <a:pt x="0" y="364965"/>
                    </a:lnTo>
                    <a:lnTo>
                      <a:pt x="0" y="188173"/>
                    </a:lnTo>
                    <a:lnTo>
                      <a:pt x="39679" y="188173"/>
                    </a:lnTo>
                    <a:cubicBezTo>
                      <a:pt x="51717" y="152487"/>
                      <a:pt x="71075" y="119399"/>
                      <a:pt x="96501" y="91312"/>
                    </a:cubicBezTo>
                    <a:close/>
                    <a:moveTo>
                      <a:pt x="384087" y="10655"/>
                    </a:moveTo>
                    <a:cubicBezTo>
                      <a:pt x="424150" y="22673"/>
                      <a:pt x="460939" y="44114"/>
                      <a:pt x="492334" y="73246"/>
                    </a:cubicBezTo>
                    <a:cubicBezTo>
                      <a:pt x="477310" y="87283"/>
                      <a:pt x="461035" y="99397"/>
                      <a:pt x="443700" y="109588"/>
                    </a:cubicBezTo>
                    <a:cubicBezTo>
                      <a:pt x="428580" y="68150"/>
                      <a:pt x="407971" y="34211"/>
                      <a:pt x="384087" y="10655"/>
                    </a:cubicBezTo>
                    <a:close/>
                    <a:moveTo>
                      <a:pt x="222845" y="10655"/>
                    </a:moveTo>
                    <a:cubicBezTo>
                      <a:pt x="198865" y="34211"/>
                      <a:pt x="178352" y="68150"/>
                      <a:pt x="163232" y="109588"/>
                    </a:cubicBezTo>
                    <a:cubicBezTo>
                      <a:pt x="145897" y="99397"/>
                      <a:pt x="129622" y="87283"/>
                      <a:pt x="114598" y="73246"/>
                    </a:cubicBezTo>
                    <a:cubicBezTo>
                      <a:pt x="145897" y="44114"/>
                      <a:pt x="182686" y="22673"/>
                      <a:pt x="222845" y="10655"/>
                    </a:cubicBezTo>
                    <a:close/>
                    <a:moveTo>
                      <a:pt x="316062" y="0"/>
                    </a:moveTo>
                    <a:cubicBezTo>
                      <a:pt x="358937" y="7501"/>
                      <a:pt x="397477" y="53178"/>
                      <a:pt x="421275" y="121358"/>
                    </a:cubicBezTo>
                    <a:cubicBezTo>
                      <a:pt x="388613" y="136744"/>
                      <a:pt x="353060" y="145494"/>
                      <a:pt x="316062" y="147129"/>
                    </a:cubicBezTo>
                    <a:close/>
                    <a:moveTo>
                      <a:pt x="290729" y="0"/>
                    </a:moveTo>
                    <a:lnTo>
                      <a:pt x="290729" y="147129"/>
                    </a:lnTo>
                    <a:cubicBezTo>
                      <a:pt x="253852" y="145494"/>
                      <a:pt x="218227" y="136744"/>
                      <a:pt x="185587" y="121358"/>
                    </a:cubicBezTo>
                    <a:cubicBezTo>
                      <a:pt x="209369" y="53178"/>
                      <a:pt x="247883" y="7501"/>
                      <a:pt x="290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06649" y="4362225"/>
              <a:ext cx="1061518" cy="1061518"/>
              <a:chOff x="6122546" y="3522676"/>
              <a:chExt cx="1061518" cy="1061518"/>
            </a:xfrm>
          </p:grpSpPr>
          <p:grpSp>
            <p:nvGrpSpPr>
              <p:cNvPr id="30" name="组合 29"/>
              <p:cNvGrpSpPr/>
              <p:nvPr/>
            </p:nvGrpSpPr>
            <p:grpSpPr>
              <a:xfrm rot="10800000">
                <a:off x="6122546" y="3522676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4264748" y="1988839"/>
                  <a:ext cx="2736305" cy="273630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31" name="任意多边形: 形状 15"/>
              <p:cNvSpPr>
                <a:spLocks noChangeAspect="1"/>
              </p:cNvSpPr>
              <p:nvPr/>
            </p:nvSpPr>
            <p:spPr bwMode="auto">
              <a:xfrm>
                <a:off x="6427410" y="3933056"/>
                <a:ext cx="342114" cy="323360"/>
              </a:xfrm>
              <a:custGeom>
                <a:avLst/>
                <a:gdLst>
                  <a:gd name="connsiteX0" fmla="*/ 7031 w 607639"/>
                  <a:gd name="connsiteY0" fmla="*/ 350992 h 574332"/>
                  <a:gd name="connsiteX1" fmla="*/ 600519 w 607639"/>
                  <a:gd name="connsiteY1" fmla="*/ 350992 h 574332"/>
                  <a:gd name="connsiteX2" fmla="*/ 607639 w 607639"/>
                  <a:gd name="connsiteY2" fmla="*/ 358013 h 574332"/>
                  <a:gd name="connsiteX3" fmla="*/ 607639 w 607639"/>
                  <a:gd name="connsiteY3" fmla="*/ 393207 h 574332"/>
                  <a:gd name="connsiteX4" fmla="*/ 558152 w 607639"/>
                  <a:gd name="connsiteY4" fmla="*/ 442621 h 574332"/>
                  <a:gd name="connsiteX5" fmla="*/ 383613 w 607639"/>
                  <a:gd name="connsiteY5" fmla="*/ 442621 h 574332"/>
                  <a:gd name="connsiteX6" fmla="*/ 405330 w 607639"/>
                  <a:gd name="connsiteY6" fmla="*/ 532028 h 574332"/>
                  <a:gd name="connsiteX7" fmla="*/ 432121 w 607639"/>
                  <a:gd name="connsiteY7" fmla="*/ 532028 h 574332"/>
                  <a:gd name="connsiteX8" fmla="*/ 453304 w 607639"/>
                  <a:gd name="connsiteY8" fmla="*/ 553180 h 574332"/>
                  <a:gd name="connsiteX9" fmla="*/ 432121 w 607639"/>
                  <a:gd name="connsiteY9" fmla="*/ 574332 h 574332"/>
                  <a:gd name="connsiteX10" fmla="*/ 175429 w 607639"/>
                  <a:gd name="connsiteY10" fmla="*/ 574332 h 574332"/>
                  <a:gd name="connsiteX11" fmla="*/ 154246 w 607639"/>
                  <a:gd name="connsiteY11" fmla="*/ 553180 h 574332"/>
                  <a:gd name="connsiteX12" fmla="*/ 175429 w 607639"/>
                  <a:gd name="connsiteY12" fmla="*/ 532028 h 574332"/>
                  <a:gd name="connsiteX13" fmla="*/ 202309 w 607639"/>
                  <a:gd name="connsiteY13" fmla="*/ 532028 h 574332"/>
                  <a:gd name="connsiteX14" fmla="*/ 224026 w 607639"/>
                  <a:gd name="connsiteY14" fmla="*/ 442621 h 574332"/>
                  <a:gd name="connsiteX15" fmla="*/ 49487 w 607639"/>
                  <a:gd name="connsiteY15" fmla="*/ 442621 h 574332"/>
                  <a:gd name="connsiteX16" fmla="*/ 0 w 607639"/>
                  <a:gd name="connsiteY16" fmla="*/ 393207 h 574332"/>
                  <a:gd name="connsiteX17" fmla="*/ 0 w 607639"/>
                  <a:gd name="connsiteY17" fmla="*/ 358013 h 574332"/>
                  <a:gd name="connsiteX18" fmla="*/ 7031 w 607639"/>
                  <a:gd name="connsiteY18" fmla="*/ 350992 h 574332"/>
                  <a:gd name="connsiteX19" fmla="*/ 459979 w 607639"/>
                  <a:gd name="connsiteY19" fmla="*/ 139441 h 574332"/>
                  <a:gd name="connsiteX20" fmla="*/ 445827 w 607639"/>
                  <a:gd name="connsiteY20" fmla="*/ 153572 h 574332"/>
                  <a:gd name="connsiteX21" fmla="*/ 445827 w 607639"/>
                  <a:gd name="connsiteY21" fmla="*/ 256042 h 574332"/>
                  <a:gd name="connsiteX22" fmla="*/ 459979 w 607639"/>
                  <a:gd name="connsiteY22" fmla="*/ 270173 h 574332"/>
                  <a:gd name="connsiteX23" fmla="*/ 521749 w 607639"/>
                  <a:gd name="connsiteY23" fmla="*/ 270173 h 574332"/>
                  <a:gd name="connsiteX24" fmla="*/ 535901 w 607639"/>
                  <a:gd name="connsiteY24" fmla="*/ 256042 h 574332"/>
                  <a:gd name="connsiteX25" fmla="*/ 535901 w 607639"/>
                  <a:gd name="connsiteY25" fmla="*/ 153572 h 574332"/>
                  <a:gd name="connsiteX26" fmla="*/ 521749 w 607639"/>
                  <a:gd name="connsiteY26" fmla="*/ 139441 h 574332"/>
                  <a:gd name="connsiteX27" fmla="*/ 85890 w 607639"/>
                  <a:gd name="connsiteY27" fmla="*/ 124955 h 574332"/>
                  <a:gd name="connsiteX28" fmla="*/ 71738 w 607639"/>
                  <a:gd name="connsiteY28" fmla="*/ 139086 h 574332"/>
                  <a:gd name="connsiteX29" fmla="*/ 71738 w 607639"/>
                  <a:gd name="connsiteY29" fmla="*/ 256042 h 574332"/>
                  <a:gd name="connsiteX30" fmla="*/ 85890 w 607639"/>
                  <a:gd name="connsiteY30" fmla="*/ 270173 h 574332"/>
                  <a:gd name="connsiteX31" fmla="*/ 147571 w 607639"/>
                  <a:gd name="connsiteY31" fmla="*/ 270173 h 574332"/>
                  <a:gd name="connsiteX32" fmla="*/ 161723 w 607639"/>
                  <a:gd name="connsiteY32" fmla="*/ 256042 h 574332"/>
                  <a:gd name="connsiteX33" fmla="*/ 161723 w 607639"/>
                  <a:gd name="connsiteY33" fmla="*/ 139086 h 574332"/>
                  <a:gd name="connsiteX34" fmla="*/ 147571 w 607639"/>
                  <a:gd name="connsiteY34" fmla="*/ 124955 h 574332"/>
                  <a:gd name="connsiteX35" fmla="*/ 210586 w 607639"/>
                  <a:gd name="connsiteY35" fmla="*/ 81585 h 574332"/>
                  <a:gd name="connsiteX36" fmla="*/ 196435 w 607639"/>
                  <a:gd name="connsiteY36" fmla="*/ 95627 h 574332"/>
                  <a:gd name="connsiteX37" fmla="*/ 196435 w 607639"/>
                  <a:gd name="connsiteY37" fmla="*/ 256042 h 574332"/>
                  <a:gd name="connsiteX38" fmla="*/ 210586 w 607639"/>
                  <a:gd name="connsiteY38" fmla="*/ 270173 h 574332"/>
                  <a:gd name="connsiteX39" fmla="*/ 272356 w 607639"/>
                  <a:gd name="connsiteY39" fmla="*/ 270173 h 574332"/>
                  <a:gd name="connsiteX40" fmla="*/ 286419 w 607639"/>
                  <a:gd name="connsiteY40" fmla="*/ 256042 h 574332"/>
                  <a:gd name="connsiteX41" fmla="*/ 286419 w 607639"/>
                  <a:gd name="connsiteY41" fmla="*/ 95627 h 574332"/>
                  <a:gd name="connsiteX42" fmla="*/ 272356 w 607639"/>
                  <a:gd name="connsiteY42" fmla="*/ 81585 h 574332"/>
                  <a:gd name="connsiteX43" fmla="*/ 335283 w 607639"/>
                  <a:gd name="connsiteY43" fmla="*/ 52613 h 574332"/>
                  <a:gd name="connsiteX44" fmla="*/ 321131 w 607639"/>
                  <a:gd name="connsiteY44" fmla="*/ 66743 h 574332"/>
                  <a:gd name="connsiteX45" fmla="*/ 321131 w 607639"/>
                  <a:gd name="connsiteY45" fmla="*/ 256042 h 574332"/>
                  <a:gd name="connsiteX46" fmla="*/ 335283 w 607639"/>
                  <a:gd name="connsiteY46" fmla="*/ 270173 h 574332"/>
                  <a:gd name="connsiteX47" fmla="*/ 397053 w 607639"/>
                  <a:gd name="connsiteY47" fmla="*/ 270173 h 574332"/>
                  <a:gd name="connsiteX48" fmla="*/ 411115 w 607639"/>
                  <a:gd name="connsiteY48" fmla="*/ 256042 h 574332"/>
                  <a:gd name="connsiteX49" fmla="*/ 411115 w 607639"/>
                  <a:gd name="connsiteY49" fmla="*/ 66743 h 574332"/>
                  <a:gd name="connsiteX50" fmla="*/ 397053 w 607639"/>
                  <a:gd name="connsiteY50" fmla="*/ 52613 h 574332"/>
                  <a:gd name="connsiteX51" fmla="*/ 49487 w 607639"/>
                  <a:gd name="connsiteY51" fmla="*/ 0 h 574332"/>
                  <a:gd name="connsiteX52" fmla="*/ 558152 w 607639"/>
                  <a:gd name="connsiteY52" fmla="*/ 0 h 574332"/>
                  <a:gd name="connsiteX53" fmla="*/ 607639 w 607639"/>
                  <a:gd name="connsiteY53" fmla="*/ 49413 h 574332"/>
                  <a:gd name="connsiteX54" fmla="*/ 607639 w 607639"/>
                  <a:gd name="connsiteY54" fmla="*/ 315675 h 574332"/>
                  <a:gd name="connsiteX55" fmla="*/ 600519 w 607639"/>
                  <a:gd name="connsiteY55" fmla="*/ 322696 h 574332"/>
                  <a:gd name="connsiteX56" fmla="*/ 7031 w 607639"/>
                  <a:gd name="connsiteY56" fmla="*/ 322696 h 574332"/>
                  <a:gd name="connsiteX57" fmla="*/ 0 w 607639"/>
                  <a:gd name="connsiteY57" fmla="*/ 315675 h 574332"/>
                  <a:gd name="connsiteX58" fmla="*/ 0 w 607639"/>
                  <a:gd name="connsiteY58" fmla="*/ 49413 h 574332"/>
                  <a:gd name="connsiteX59" fmla="*/ 49487 w 607639"/>
                  <a:gd name="connsiteY59" fmla="*/ 0 h 5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607639" h="574332">
                    <a:moveTo>
                      <a:pt x="7031" y="350992"/>
                    </a:moveTo>
                    <a:lnTo>
                      <a:pt x="600519" y="350992"/>
                    </a:lnTo>
                    <a:cubicBezTo>
                      <a:pt x="604435" y="350992"/>
                      <a:pt x="607639" y="354103"/>
                      <a:pt x="607639" y="358013"/>
                    </a:cubicBezTo>
                    <a:lnTo>
                      <a:pt x="607639" y="393207"/>
                    </a:lnTo>
                    <a:cubicBezTo>
                      <a:pt x="607639" y="420492"/>
                      <a:pt x="585477" y="442621"/>
                      <a:pt x="558152" y="442621"/>
                    </a:cubicBezTo>
                    <a:lnTo>
                      <a:pt x="383613" y="442621"/>
                    </a:lnTo>
                    <a:lnTo>
                      <a:pt x="405330" y="532028"/>
                    </a:lnTo>
                    <a:lnTo>
                      <a:pt x="432121" y="532028"/>
                    </a:lnTo>
                    <a:cubicBezTo>
                      <a:pt x="443869" y="532028"/>
                      <a:pt x="453304" y="541538"/>
                      <a:pt x="453304" y="553180"/>
                    </a:cubicBezTo>
                    <a:cubicBezTo>
                      <a:pt x="453304" y="564912"/>
                      <a:pt x="443869" y="574332"/>
                      <a:pt x="432121" y="574332"/>
                    </a:cubicBezTo>
                    <a:lnTo>
                      <a:pt x="175429" y="574332"/>
                    </a:lnTo>
                    <a:cubicBezTo>
                      <a:pt x="163770" y="574332"/>
                      <a:pt x="154246" y="564912"/>
                      <a:pt x="154246" y="553180"/>
                    </a:cubicBezTo>
                    <a:cubicBezTo>
                      <a:pt x="154246" y="541538"/>
                      <a:pt x="163770" y="532028"/>
                      <a:pt x="175429" y="532028"/>
                    </a:cubicBezTo>
                    <a:lnTo>
                      <a:pt x="202309" y="532028"/>
                    </a:lnTo>
                    <a:lnTo>
                      <a:pt x="224026" y="442621"/>
                    </a:lnTo>
                    <a:lnTo>
                      <a:pt x="49487" y="442621"/>
                    </a:lnTo>
                    <a:cubicBezTo>
                      <a:pt x="22162" y="442621"/>
                      <a:pt x="0" y="420492"/>
                      <a:pt x="0" y="393207"/>
                    </a:cubicBezTo>
                    <a:lnTo>
                      <a:pt x="0" y="358013"/>
                    </a:lnTo>
                    <a:cubicBezTo>
                      <a:pt x="0" y="354103"/>
                      <a:pt x="3204" y="350992"/>
                      <a:pt x="7031" y="350992"/>
                    </a:cubicBezTo>
                    <a:close/>
                    <a:moveTo>
                      <a:pt x="459979" y="139441"/>
                    </a:moveTo>
                    <a:cubicBezTo>
                      <a:pt x="452236" y="139441"/>
                      <a:pt x="445827" y="145751"/>
                      <a:pt x="445827" y="153572"/>
                    </a:cubicBezTo>
                    <a:lnTo>
                      <a:pt x="445827" y="256042"/>
                    </a:lnTo>
                    <a:cubicBezTo>
                      <a:pt x="445827" y="263863"/>
                      <a:pt x="452236" y="270173"/>
                      <a:pt x="459979" y="270173"/>
                    </a:cubicBezTo>
                    <a:lnTo>
                      <a:pt x="521749" y="270173"/>
                    </a:lnTo>
                    <a:cubicBezTo>
                      <a:pt x="529492" y="270173"/>
                      <a:pt x="535901" y="263863"/>
                      <a:pt x="535901" y="256042"/>
                    </a:cubicBezTo>
                    <a:lnTo>
                      <a:pt x="535901" y="153572"/>
                    </a:lnTo>
                    <a:cubicBezTo>
                      <a:pt x="535901" y="145751"/>
                      <a:pt x="529492" y="139441"/>
                      <a:pt x="521749" y="139441"/>
                    </a:cubicBezTo>
                    <a:close/>
                    <a:moveTo>
                      <a:pt x="85890" y="124955"/>
                    </a:moveTo>
                    <a:cubicBezTo>
                      <a:pt x="78058" y="124955"/>
                      <a:pt x="71738" y="131265"/>
                      <a:pt x="71738" y="139086"/>
                    </a:cubicBezTo>
                    <a:lnTo>
                      <a:pt x="71738" y="256042"/>
                    </a:lnTo>
                    <a:cubicBezTo>
                      <a:pt x="71738" y="263863"/>
                      <a:pt x="78058" y="270173"/>
                      <a:pt x="85890" y="270173"/>
                    </a:cubicBezTo>
                    <a:lnTo>
                      <a:pt x="147571" y="270173"/>
                    </a:lnTo>
                    <a:cubicBezTo>
                      <a:pt x="155403" y="270173"/>
                      <a:pt x="161723" y="263863"/>
                      <a:pt x="161723" y="256042"/>
                    </a:cubicBezTo>
                    <a:lnTo>
                      <a:pt x="161723" y="139086"/>
                    </a:lnTo>
                    <a:cubicBezTo>
                      <a:pt x="161723" y="131265"/>
                      <a:pt x="155403" y="124955"/>
                      <a:pt x="147571" y="124955"/>
                    </a:cubicBezTo>
                    <a:close/>
                    <a:moveTo>
                      <a:pt x="210586" y="81585"/>
                    </a:moveTo>
                    <a:cubicBezTo>
                      <a:pt x="202754" y="81585"/>
                      <a:pt x="196435" y="87895"/>
                      <a:pt x="196435" y="95627"/>
                    </a:cubicBezTo>
                    <a:lnTo>
                      <a:pt x="196435" y="256042"/>
                    </a:lnTo>
                    <a:cubicBezTo>
                      <a:pt x="196435" y="263863"/>
                      <a:pt x="202754" y="270173"/>
                      <a:pt x="210586" y="270173"/>
                    </a:cubicBezTo>
                    <a:lnTo>
                      <a:pt x="272356" y="270173"/>
                    </a:lnTo>
                    <a:cubicBezTo>
                      <a:pt x="280100" y="270173"/>
                      <a:pt x="286419" y="263863"/>
                      <a:pt x="286419" y="256042"/>
                    </a:cubicBezTo>
                    <a:lnTo>
                      <a:pt x="286419" y="95627"/>
                    </a:lnTo>
                    <a:cubicBezTo>
                      <a:pt x="286419" y="87895"/>
                      <a:pt x="280100" y="81585"/>
                      <a:pt x="272356" y="81585"/>
                    </a:cubicBezTo>
                    <a:close/>
                    <a:moveTo>
                      <a:pt x="335283" y="52613"/>
                    </a:moveTo>
                    <a:cubicBezTo>
                      <a:pt x="327450" y="52613"/>
                      <a:pt x="321131" y="58923"/>
                      <a:pt x="321131" y="66743"/>
                    </a:cubicBezTo>
                    <a:lnTo>
                      <a:pt x="321131" y="256042"/>
                    </a:lnTo>
                    <a:cubicBezTo>
                      <a:pt x="321131" y="263863"/>
                      <a:pt x="327450" y="270173"/>
                      <a:pt x="335283" y="270173"/>
                    </a:cubicBezTo>
                    <a:lnTo>
                      <a:pt x="397053" y="270173"/>
                    </a:lnTo>
                    <a:cubicBezTo>
                      <a:pt x="404796" y="270173"/>
                      <a:pt x="411115" y="263863"/>
                      <a:pt x="411115" y="256042"/>
                    </a:cubicBezTo>
                    <a:lnTo>
                      <a:pt x="411115" y="66743"/>
                    </a:lnTo>
                    <a:cubicBezTo>
                      <a:pt x="411115" y="58923"/>
                      <a:pt x="404796" y="52613"/>
                      <a:pt x="397053" y="52613"/>
                    </a:cubicBezTo>
                    <a:close/>
                    <a:moveTo>
                      <a:pt x="49487" y="0"/>
                    </a:moveTo>
                    <a:lnTo>
                      <a:pt x="558152" y="0"/>
                    </a:lnTo>
                    <a:cubicBezTo>
                      <a:pt x="585477" y="0"/>
                      <a:pt x="607639" y="22129"/>
                      <a:pt x="607639" y="49413"/>
                    </a:cubicBezTo>
                    <a:lnTo>
                      <a:pt x="607639" y="315675"/>
                    </a:lnTo>
                    <a:cubicBezTo>
                      <a:pt x="607639" y="319586"/>
                      <a:pt x="604435" y="322696"/>
                      <a:pt x="600519" y="322696"/>
                    </a:cubicBezTo>
                    <a:lnTo>
                      <a:pt x="7031" y="322696"/>
                    </a:lnTo>
                    <a:cubicBezTo>
                      <a:pt x="3204" y="322696"/>
                      <a:pt x="0" y="319586"/>
                      <a:pt x="0" y="315675"/>
                    </a:cubicBezTo>
                    <a:lnTo>
                      <a:pt x="0" y="49413"/>
                    </a:lnTo>
                    <a:cubicBezTo>
                      <a:pt x="0" y="22129"/>
                      <a:pt x="22162" y="0"/>
                      <a:pt x="494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385689" y="4362225"/>
              <a:ext cx="1061518" cy="1061518"/>
              <a:chOff x="5034651" y="3522676"/>
              <a:chExt cx="1061518" cy="106151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034651" y="3522676"/>
                <a:ext cx="1061518" cy="1061518"/>
                <a:chOff x="4007768" y="1772816"/>
                <a:chExt cx="3168352" cy="3168352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4007768" y="1772816"/>
                  <a:ext cx="3168352" cy="3168352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4223792" y="1988840"/>
                  <a:ext cx="2736304" cy="2736304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  <p:sp>
              <p:nvSpPr>
                <p:cNvPr id="29" name="椭圆 28"/>
                <p:cNvSpPr/>
                <p:nvPr/>
              </p:nvSpPr>
              <p:spPr>
                <a:xfrm>
                  <a:off x="4264748" y="1988840"/>
                  <a:ext cx="2736304" cy="273630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endParaRPr>
                </a:p>
              </p:txBody>
            </p:sp>
          </p:grpSp>
          <p:sp>
            <p:nvSpPr>
              <p:cNvPr id="26" name="任意多边形: 形状 21"/>
              <p:cNvSpPr>
                <a:spLocks noChangeAspect="1"/>
              </p:cNvSpPr>
              <p:nvPr/>
            </p:nvSpPr>
            <p:spPr bwMode="auto">
              <a:xfrm>
                <a:off x="5322353" y="3933057"/>
                <a:ext cx="550567" cy="310736"/>
              </a:xfrm>
              <a:custGeom>
                <a:avLst/>
                <a:gdLst>
                  <a:gd name="T0" fmla="*/ 5639 w 6827"/>
                  <a:gd name="T1" fmla="*/ 1484 h 3859"/>
                  <a:gd name="T2" fmla="*/ 5302 w 6827"/>
                  <a:gd name="T3" fmla="*/ 1533 h 3859"/>
                  <a:gd name="T4" fmla="*/ 3413 w 6827"/>
                  <a:gd name="T5" fmla="*/ 0 h 3859"/>
                  <a:gd name="T6" fmla="*/ 1525 w 6827"/>
                  <a:gd name="T7" fmla="*/ 1533 h 3859"/>
                  <a:gd name="T8" fmla="*/ 1187 w 6827"/>
                  <a:gd name="T9" fmla="*/ 1484 h 3859"/>
                  <a:gd name="T10" fmla="*/ 0 w 6827"/>
                  <a:gd name="T11" fmla="*/ 2671 h 3859"/>
                  <a:gd name="T12" fmla="*/ 1187 w 6827"/>
                  <a:gd name="T13" fmla="*/ 3859 h 3859"/>
                  <a:gd name="T14" fmla="*/ 5639 w 6827"/>
                  <a:gd name="T15" fmla="*/ 3859 h 3859"/>
                  <a:gd name="T16" fmla="*/ 6827 w 6827"/>
                  <a:gd name="T17" fmla="*/ 2671 h 3859"/>
                  <a:gd name="T18" fmla="*/ 5639 w 6827"/>
                  <a:gd name="T19" fmla="*/ 1484 h 3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27" h="3859">
                    <a:moveTo>
                      <a:pt x="5639" y="1484"/>
                    </a:moveTo>
                    <a:cubicBezTo>
                      <a:pt x="5522" y="1484"/>
                      <a:pt x="5409" y="1501"/>
                      <a:pt x="5302" y="1533"/>
                    </a:cubicBezTo>
                    <a:cubicBezTo>
                      <a:pt x="5119" y="658"/>
                      <a:pt x="4343" y="0"/>
                      <a:pt x="3413" y="0"/>
                    </a:cubicBezTo>
                    <a:cubicBezTo>
                      <a:pt x="2484" y="0"/>
                      <a:pt x="1708" y="658"/>
                      <a:pt x="1525" y="1533"/>
                    </a:cubicBezTo>
                    <a:cubicBezTo>
                      <a:pt x="1418" y="1501"/>
                      <a:pt x="1305" y="1484"/>
                      <a:pt x="1187" y="1484"/>
                    </a:cubicBezTo>
                    <a:cubicBezTo>
                      <a:pt x="532" y="1484"/>
                      <a:pt x="0" y="2016"/>
                      <a:pt x="0" y="2671"/>
                    </a:cubicBezTo>
                    <a:cubicBezTo>
                      <a:pt x="0" y="3327"/>
                      <a:pt x="532" y="3859"/>
                      <a:pt x="1187" y="3859"/>
                    </a:cubicBezTo>
                    <a:lnTo>
                      <a:pt x="5639" y="3859"/>
                    </a:lnTo>
                    <a:cubicBezTo>
                      <a:pt x="6295" y="3859"/>
                      <a:pt x="6827" y="3327"/>
                      <a:pt x="6827" y="2671"/>
                    </a:cubicBezTo>
                    <a:cubicBezTo>
                      <a:pt x="6827" y="2016"/>
                      <a:pt x="6295" y="1484"/>
                      <a:pt x="5639" y="14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cxnSp>
          <p:nvCxnSpPr>
            <p:cNvPr id="11" name="直接连接符 10"/>
            <p:cNvCxnSpPr>
              <a:cxnSpLocks/>
              <a:stCxn id="42" idx="5"/>
              <a:endCxn id="32" idx="5"/>
            </p:cNvCxnSpPr>
            <p:nvPr/>
          </p:nvCxnSpPr>
          <p:spPr>
            <a:xfrm>
              <a:off x="5364127" y="3326950"/>
              <a:ext cx="1497978" cy="1190731"/>
            </a:xfrm>
            <a:prstGeom prst="line">
              <a:avLst/>
            </a:prstGeom>
            <a:ln w="9525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cxnSpLocks/>
              <a:stCxn id="27" idx="7"/>
              <a:endCxn id="37" idx="7"/>
            </p:cNvCxnSpPr>
            <p:nvPr/>
          </p:nvCxnSpPr>
          <p:spPr>
            <a:xfrm flipV="1">
              <a:off x="5291751" y="3306647"/>
              <a:ext cx="1534603" cy="1211034"/>
            </a:xfrm>
            <a:prstGeom prst="line">
              <a:avLst/>
            </a:prstGeom>
            <a:ln w="9525">
              <a:solidFill>
                <a:schemeClr val="accent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>
              <a:off x="1320050" y="2519357"/>
              <a:ext cx="2449051" cy="778680"/>
              <a:chOff x="719666" y="2048993"/>
              <a:chExt cx="3288101" cy="778680"/>
            </a:xfrm>
          </p:grpSpPr>
          <p:sp>
            <p:nvSpPr>
              <p:cNvPr id="23" name="文本框 28"/>
              <p:cNvSpPr txBox="1"/>
              <p:nvPr/>
            </p:nvSpPr>
            <p:spPr>
              <a:xfrm>
                <a:off x="719666" y="2350042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318356" y="4517640"/>
              <a:ext cx="2449051" cy="778680"/>
              <a:chOff x="719666" y="2048993"/>
              <a:chExt cx="3288101" cy="778680"/>
            </a:xfrm>
          </p:grpSpPr>
          <p:sp>
            <p:nvSpPr>
              <p:cNvPr id="21" name="文本框 31"/>
              <p:cNvSpPr txBox="1"/>
              <p:nvPr/>
            </p:nvSpPr>
            <p:spPr>
              <a:xfrm>
                <a:off x="719666" y="2350042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zh-CN" altLang="en-US" sz="2000" b="1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349625" y="4517640"/>
              <a:ext cx="2449051" cy="778680"/>
              <a:chOff x="719666" y="2048993"/>
              <a:chExt cx="3288101" cy="778680"/>
            </a:xfrm>
          </p:grpSpPr>
          <p:sp>
            <p:nvSpPr>
              <p:cNvPr id="19" name="文本框 34"/>
              <p:cNvSpPr txBox="1"/>
              <p:nvPr/>
            </p:nvSpPr>
            <p:spPr>
              <a:xfrm>
                <a:off x="719666" y="2350042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zh-CN" altLang="en-US" sz="2000" b="1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322985" y="2476181"/>
              <a:ext cx="2449051" cy="778680"/>
              <a:chOff x="719666" y="2048993"/>
              <a:chExt cx="3288101" cy="778680"/>
            </a:xfrm>
          </p:grpSpPr>
          <p:sp>
            <p:nvSpPr>
              <p:cNvPr id="17" name="文本框 37"/>
              <p:cNvSpPr txBox="1"/>
              <p:nvPr/>
            </p:nvSpPr>
            <p:spPr>
              <a:xfrm>
                <a:off x="719666" y="2350042"/>
                <a:ext cx="3288101" cy="477631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r>
                  <a:rPr lang="zh-CN" altLang="en-US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，点击此处更换文本</a:t>
                </a:r>
                <a:r>
                  <a:rPr lang="en-US" altLang="zh-CN" sz="1400" dirty="0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58pic.com</a:t>
                </a:r>
                <a:endParaRPr lang="zh-CN" altLang="en-US" sz="1400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19666" y="2048993"/>
                <a:ext cx="3288101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zh-CN" altLang="en-US" sz="2000" b="1">
                    <a:latin typeface="微软雅黑 Light" panose="020B0502040204020203" pitchFamily="34" charset="-122"/>
                    <a:ea typeface="锐字工房云字库细圆GBK" panose="02010604000000000000" pitchFamily="2" charset="-122"/>
                    <a:cs typeface="+mn-ea"/>
                    <a:sym typeface="微软雅黑 Light" panose="020B0502040204020203" pitchFamily="34" charset="-122"/>
                  </a:rPr>
                  <a:t>标题文本预设</a:t>
                </a:r>
                <a:endParaRPr lang="zh-CN" altLang="en-US" sz="2000" b="1" dirty="0">
                  <a:latin typeface="微软雅黑 Light" panose="020B0502040204020203" pitchFamily="34" charset="-122"/>
                  <a:ea typeface="锐字工房云字库细圆GBK" panose="02010604000000000000" pitchFamily="2" charset="-122"/>
                  <a:cs typeface="+mn-ea"/>
                  <a:sym typeface="微软雅黑 Light" panose="020B0502040204020203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7479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2000">
        <p14:switch dir="r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7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NUMBER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TITLE"/>
  <p:tag name="ID" val="626777"/>
  <p:tag name="MH_ORDER" val="NUMBER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NUMBE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TITLE"/>
  <p:tag name="ID" val="626777"/>
  <p:tag name="MH_ORDER" val="NUMBE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NUMB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TITLE"/>
  <p:tag name="ID" val="626777"/>
  <p:tag name="MH_ORDER" val="NUMB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NUMBER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TITLE"/>
  <p:tag name="ID" val="626777"/>
  <p:tag name="MH_ORDER" val="NUMB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OTHERS"/>
  <p:tag name="ID" val="62677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ENTRY"/>
  <p:tag name="ID" val="626777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ENTRY"/>
  <p:tag name="ID" val="626777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ENTRY"/>
  <p:tag name="ID" val="626777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ENTRY"/>
  <p:tag name="ID" val="626777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8083707"/>
  <p:tag name="MH_LIBRARY" val="CONTENTS"/>
  <p:tag name="MH_TYPE" val="NUMBER"/>
  <p:tag name="ID" val="626777"/>
  <p:tag name="MH_ORDER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297DE"/>
      </a:accent1>
      <a:accent2>
        <a:srgbClr val="8F7CD0"/>
      </a:accent2>
      <a:accent3>
        <a:srgbClr val="A6AAEB"/>
      </a:accent3>
      <a:accent4>
        <a:srgbClr val="95A3E8"/>
      </a:accent4>
      <a:accent5>
        <a:srgbClr val="99B4F3"/>
      </a:accent5>
      <a:accent6>
        <a:srgbClr val="B8CCFF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B297DE"/>
    </a:accent1>
    <a:accent2>
      <a:srgbClr val="8F7CD0"/>
    </a:accent2>
    <a:accent3>
      <a:srgbClr val="A6AAEB"/>
    </a:accent3>
    <a:accent4>
      <a:srgbClr val="95A3E8"/>
    </a:accent4>
    <a:accent5>
      <a:srgbClr val="99B4F3"/>
    </a:accent5>
    <a:accent6>
      <a:srgbClr val="B8CCFF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1658</Words>
  <Application>Microsoft Office PowerPoint</Application>
  <PresentationFormat>宽屏</PresentationFormat>
  <Paragraphs>239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 Unicode MS</vt:lpstr>
      <vt:lpstr>Lato Black</vt:lpstr>
      <vt:lpstr>等线</vt:lpstr>
      <vt:lpstr>等线 Light</vt:lpstr>
      <vt:lpstr>锐字工房云字库细圆GBK</vt:lpstr>
      <vt:lpstr>微软雅黑 Light</vt:lpstr>
      <vt:lpstr>Arial</vt:lpstr>
      <vt:lpstr>MV Boli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725</dc:title>
  <dc:creator>刘思蜀</dc:creator>
  <cp:lastModifiedBy>dreamsummit</cp:lastModifiedBy>
  <cp:revision>11</cp:revision>
  <dcterms:created xsi:type="dcterms:W3CDTF">2017-10-07T06:57:50Z</dcterms:created>
  <dcterms:modified xsi:type="dcterms:W3CDTF">2017-12-19T12:06:02Z</dcterms:modified>
</cp:coreProperties>
</file>